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7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9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1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26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6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95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6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3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9830D-40A2-4B31-AFA2-21E1FD4CC826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372-C250-4929-A1D6-BD162176D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4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29935"/>
            <a:ext cx="9144000" cy="2387600"/>
          </a:xfrm>
        </p:spPr>
        <p:txBody>
          <a:bodyPr/>
          <a:lstStyle/>
          <a:p>
            <a:r>
              <a:rPr lang="pt-BR" dirty="0" smtClean="0"/>
              <a:t>Apresentação – Programa em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21734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/>
              <a:t>Um programa em C contendo:</a:t>
            </a:r>
          </a:p>
          <a:p>
            <a:pPr algn="l"/>
            <a:r>
              <a:rPr lang="pt-BR" sz="3200" dirty="0" smtClean="0"/>
              <a:t>-Dois Loops</a:t>
            </a:r>
          </a:p>
          <a:p>
            <a:pPr algn="l"/>
            <a:r>
              <a:rPr lang="pt-BR" sz="3200" dirty="0" smtClean="0"/>
              <a:t>-Ponteiros</a:t>
            </a:r>
          </a:p>
          <a:p>
            <a:pPr algn="l"/>
            <a:r>
              <a:rPr lang="pt-BR" sz="3200" dirty="0" smtClean="0"/>
              <a:t>-Uma função – passagem por referência</a:t>
            </a:r>
          </a:p>
          <a:p>
            <a:pPr algn="l"/>
            <a:r>
              <a:rPr lang="pt-BR" sz="3200" dirty="0" smtClean="0"/>
              <a:t>-Vetor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6713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1-Criando o 1ºvetor</a:t>
            </a:r>
            <a:endParaRPr lang="pt-BR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369" y="2173249"/>
            <a:ext cx="7053262" cy="38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-Criando o 2ºvetor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986" y="2060620"/>
            <a:ext cx="9790814" cy="38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6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3 – Montando a função </a:t>
            </a:r>
            <a:r>
              <a:rPr lang="pt-BR" i="1" dirty="0" err="1" smtClean="0"/>
              <a:t>EncontrarMaiorSoma</a:t>
            </a:r>
            <a:endParaRPr lang="pt-BR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765" y="2281293"/>
            <a:ext cx="7424470" cy="38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08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– Programa em C</vt:lpstr>
      <vt:lpstr>1-Criando o 1ºvetor</vt:lpstr>
      <vt:lpstr>2-Criando o 2ºvetor</vt:lpstr>
      <vt:lpstr>3 – Montando a função EncontrarMaiorSoma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– Programa em C</dc:title>
  <dc:creator>Thainá Flexa</dc:creator>
  <cp:lastModifiedBy>Thainá Flexa</cp:lastModifiedBy>
  <cp:revision>2</cp:revision>
  <dcterms:created xsi:type="dcterms:W3CDTF">2019-03-25T19:12:27Z</dcterms:created>
  <dcterms:modified xsi:type="dcterms:W3CDTF">2019-03-25T19:18:34Z</dcterms:modified>
</cp:coreProperties>
</file>