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sldIdLst>
    <p:sldId id="256" r:id="rId11"/>
    <p:sldId id="25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9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50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65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1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46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02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41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0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3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7B1B-3AD8-45E7-847D-FA67604EBE1B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4258-976A-4884-AA6B-724335B75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9.xml"/><Relationship Id="rId5" Type="http://schemas.openxmlformats.org/officeDocument/2006/relationships/customXml" Target="../../customXml/item1.xml"/><Relationship Id="rId4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roup 1"/>
          <p:cNvGrpSpPr/>
          <p:nvPr>
            <p:custDataLst>
              <p:custData r:id="rId1"/>
            </p:custDataLst>
          </p:nvPr>
        </p:nvGrpSpPr>
        <p:grpSpPr>
          <a:xfrm>
            <a:off x="3654598" y="560958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4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3" name="CaixaDeTexto 272"/>
          <p:cNvSpPr txBox="1"/>
          <p:nvPr/>
        </p:nvSpPr>
        <p:spPr>
          <a:xfrm>
            <a:off x="395536" y="881998"/>
            <a:ext cx="1872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Funcionário</a:t>
            </a:r>
          </a:p>
          <a:p>
            <a:endParaRPr lang="pt-BR" dirty="0"/>
          </a:p>
        </p:txBody>
      </p:sp>
      <p:sp>
        <p:nvSpPr>
          <p:cNvPr id="274" name="CaixaDeTexto 273"/>
          <p:cNvSpPr txBox="1"/>
          <p:nvPr/>
        </p:nvSpPr>
        <p:spPr>
          <a:xfrm>
            <a:off x="3912922" y="801761"/>
            <a:ext cx="864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</a:t>
            </a:r>
            <a:r>
              <a:rPr lang="pt-BR" sz="2400" dirty="0" err="1" smtClean="0"/>
              <a:t>Login</a:t>
            </a:r>
            <a:endParaRPr lang="pt-BR" sz="2400" dirty="0"/>
          </a:p>
        </p:txBody>
      </p:sp>
      <p:cxnSp>
        <p:nvCxnSpPr>
          <p:cNvPr id="276" name="Conector de seta reta 275"/>
          <p:cNvCxnSpPr>
            <a:endCxn id="224" idx="1"/>
          </p:cNvCxnSpPr>
          <p:nvPr/>
        </p:nvCxnSpPr>
        <p:spPr>
          <a:xfrm>
            <a:off x="1979712" y="1251329"/>
            <a:ext cx="1674886" cy="1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Elipse 278"/>
          <p:cNvSpPr/>
          <p:nvPr/>
        </p:nvSpPr>
        <p:spPr>
          <a:xfrm>
            <a:off x="2555776" y="658709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0" name="CaixaDeTexto 279"/>
          <p:cNvSpPr txBox="1"/>
          <p:nvPr/>
        </p:nvSpPr>
        <p:spPr>
          <a:xfrm>
            <a:off x="2641719" y="70655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281" name="Group 1"/>
          <p:cNvGrpSpPr/>
          <p:nvPr>
            <p:custDataLst>
              <p:custData r:id="rId2"/>
            </p:custDataLst>
          </p:nvPr>
        </p:nvGrpSpPr>
        <p:grpSpPr>
          <a:xfrm>
            <a:off x="1679088" y="2694480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82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84" name="Conector de seta reta 283"/>
          <p:cNvCxnSpPr>
            <a:stCxn id="224" idx="2"/>
            <a:endCxn id="282" idx="0"/>
          </p:cNvCxnSpPr>
          <p:nvPr/>
        </p:nvCxnSpPr>
        <p:spPr>
          <a:xfrm flipH="1">
            <a:off x="2369460" y="1941702"/>
            <a:ext cx="1975510" cy="752778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CaixaDeTexto 286"/>
          <p:cNvSpPr txBox="1"/>
          <p:nvPr/>
        </p:nvSpPr>
        <p:spPr>
          <a:xfrm>
            <a:off x="1801896" y="2864933"/>
            <a:ext cx="1005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Tela Inicial</a:t>
            </a:r>
            <a:endParaRPr lang="pt-BR" sz="2400" dirty="0"/>
          </a:p>
        </p:txBody>
      </p:sp>
      <p:grpSp>
        <p:nvGrpSpPr>
          <p:cNvPr id="288" name="Group 1"/>
          <p:cNvGrpSpPr/>
          <p:nvPr>
            <p:custDataLst>
              <p:custData r:id="rId3"/>
            </p:custDataLst>
          </p:nvPr>
        </p:nvGrpSpPr>
        <p:grpSpPr>
          <a:xfrm>
            <a:off x="5674584" y="2691099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89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291" name="Conector de seta reta 290"/>
          <p:cNvCxnSpPr>
            <a:stCxn id="224" idx="2"/>
            <a:endCxn id="289" idx="0"/>
          </p:cNvCxnSpPr>
          <p:nvPr/>
        </p:nvCxnSpPr>
        <p:spPr>
          <a:xfrm>
            <a:off x="4344970" y="1941702"/>
            <a:ext cx="2019986" cy="749397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aixaDeTexto 293"/>
          <p:cNvSpPr txBox="1"/>
          <p:nvPr/>
        </p:nvSpPr>
        <p:spPr>
          <a:xfrm>
            <a:off x="5778602" y="2811689"/>
            <a:ext cx="136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Redefinir Senha</a:t>
            </a:r>
            <a:endParaRPr lang="pt-BR" sz="2400" dirty="0"/>
          </a:p>
        </p:txBody>
      </p:sp>
      <p:sp>
        <p:nvSpPr>
          <p:cNvPr id="295" name="Elipse 294"/>
          <p:cNvSpPr/>
          <p:nvPr/>
        </p:nvSpPr>
        <p:spPr>
          <a:xfrm>
            <a:off x="2869877" y="1857134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Elipse 295"/>
          <p:cNvSpPr/>
          <p:nvPr/>
        </p:nvSpPr>
        <p:spPr>
          <a:xfrm>
            <a:off x="5241179" y="1869823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7" name="CaixaDeTexto 296"/>
          <p:cNvSpPr txBox="1"/>
          <p:nvPr/>
        </p:nvSpPr>
        <p:spPr>
          <a:xfrm>
            <a:off x="2995850" y="1869823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</a:p>
        </p:txBody>
      </p:sp>
      <p:sp>
        <p:nvSpPr>
          <p:cNvPr id="298" name="CaixaDeTexto 297"/>
          <p:cNvSpPr txBox="1"/>
          <p:nvPr/>
        </p:nvSpPr>
        <p:spPr>
          <a:xfrm>
            <a:off x="5385195" y="190844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3568" y="5144418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1- Abriu o </a:t>
            </a:r>
            <a:r>
              <a:rPr lang="pt-BR" dirty="0" err="1" smtClean="0"/>
              <a:t>app</a:t>
            </a:r>
            <a:r>
              <a:rPr lang="pt-BR" dirty="0" smtClean="0"/>
              <a:t> e fez o </a:t>
            </a:r>
            <a:r>
              <a:rPr lang="pt-BR" dirty="0" err="1" smtClean="0"/>
              <a:t>login</a:t>
            </a:r>
            <a:endParaRPr lang="pt-BR" dirty="0" smtClean="0"/>
          </a:p>
          <a:p>
            <a:r>
              <a:rPr lang="pt-BR" dirty="0" smtClean="0"/>
              <a:t>2- Direcionado para a tela inicial</a:t>
            </a:r>
          </a:p>
          <a:p>
            <a:r>
              <a:rPr lang="pt-BR" dirty="0" smtClean="0"/>
              <a:t>3- Clicou em ‘esqueci minha senha’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4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>
            <p:custDataLst>
              <p:custData r:id="rId1"/>
            </p:custDataLst>
          </p:nvPr>
        </p:nvGrpSpPr>
        <p:grpSpPr>
          <a:xfrm>
            <a:off x="338261" y="692696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oup 1"/>
          <p:cNvGrpSpPr/>
          <p:nvPr>
            <p:custDataLst>
              <p:custData r:id="rId2"/>
            </p:custDataLst>
          </p:nvPr>
        </p:nvGrpSpPr>
        <p:grpSpPr>
          <a:xfrm>
            <a:off x="1115616" y="2922501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8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Group 1"/>
          <p:cNvGrpSpPr/>
          <p:nvPr>
            <p:custDataLst>
              <p:custData r:id="rId3"/>
            </p:custDataLst>
          </p:nvPr>
        </p:nvGrpSpPr>
        <p:grpSpPr>
          <a:xfrm>
            <a:off x="2771800" y="4608081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1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1"/>
          <p:cNvGrpSpPr/>
          <p:nvPr>
            <p:custDataLst>
              <p:custData r:id="rId4"/>
            </p:custDataLst>
          </p:nvPr>
        </p:nvGrpSpPr>
        <p:grpSpPr>
          <a:xfrm>
            <a:off x="6558987" y="2880722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4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Group 1"/>
          <p:cNvGrpSpPr/>
          <p:nvPr>
            <p:custDataLst>
              <p:custData r:id="rId5"/>
            </p:custDataLst>
          </p:nvPr>
        </p:nvGrpSpPr>
        <p:grpSpPr>
          <a:xfrm>
            <a:off x="7360165" y="660985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7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" name="Group 1"/>
          <p:cNvGrpSpPr/>
          <p:nvPr>
            <p:custDataLst>
              <p:custData r:id="rId6"/>
            </p:custDataLst>
          </p:nvPr>
        </p:nvGrpSpPr>
        <p:grpSpPr>
          <a:xfrm>
            <a:off x="5076056" y="4586309"/>
            <a:ext cx="1380744" cy="1380744"/>
            <a:chOff x="559675" y="965062"/>
            <a:chExt cx="2278867" cy="227874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0" name="SelectedTile"/>
            <p:cNvSpPr/>
            <p:nvPr/>
          </p:nvSpPr>
          <p:spPr>
            <a:xfrm>
              <a:off x="559675" y="965062"/>
              <a:ext cx="2278867" cy="2278748"/>
            </a:xfrm>
            <a:prstGeom prst="rect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orner"/>
            <p:cNvSpPr/>
            <p:nvPr/>
          </p:nvSpPr>
          <p:spPr>
            <a:xfrm rot="16200000" flipH="1">
              <a:off x="2472782" y="975621"/>
              <a:ext cx="365760" cy="365760"/>
            </a:xfrm>
            <a:prstGeom prst="rtTriangle">
              <a:avLst/>
            </a:prstGeom>
            <a:grpFill/>
            <a:ln w="31750">
              <a:solidFill>
                <a:srgbClr val="00B0F0"/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82880" rIns="182880" bIns="0" rtlCol="0" anchor="ctr">
              <a:scene3d>
                <a:camera prst="orthographicFront">
                  <a:rot lat="0" lon="0" rev="15600000"/>
                </a:camera>
                <a:lightRig rig="threePt" dir="t"/>
              </a:scene3d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Segoe UI Symbol"/>
                </a:rPr>
                <a:t>✔</a:t>
              </a:r>
              <a:endParaRPr lang="en-US" sz="1100">
                <a:solidFill>
                  <a:srgbClr val="000000"/>
                </a:solidFill>
                <a:latin typeface="Symbol" pitchFamily="18" charset="2"/>
                <a:ea typeface="Segoe UI" pitchFamily="34" charset="0"/>
                <a:cs typeface="Segoe UI" pitchFamily="34" charset="0"/>
              </a:endParaRPr>
            </a:p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2" name="CaixaDeTexto 41"/>
          <p:cNvSpPr txBox="1"/>
          <p:nvPr/>
        </p:nvSpPr>
        <p:spPr>
          <a:xfrm>
            <a:off x="228792" y="920717"/>
            <a:ext cx="1899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Cadastro</a:t>
            </a:r>
          </a:p>
          <a:p>
            <a:r>
              <a:rPr lang="pt-BR" sz="2400" dirty="0" smtClean="0"/>
              <a:t>Funcionário</a:t>
            </a:r>
            <a:endParaRPr lang="pt-BR" sz="2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1028633" y="3150522"/>
            <a:ext cx="159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Cadastro Carro</a:t>
            </a:r>
            <a:endParaRPr lang="pt-BR" sz="2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39388" y="4882954"/>
            <a:ext cx="141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Cadastro Cliente</a:t>
            </a:r>
            <a:endParaRPr lang="pt-BR" sz="2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242041" y="862666"/>
            <a:ext cx="165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Consulta</a:t>
            </a:r>
          </a:p>
          <a:p>
            <a:r>
              <a:rPr lang="pt-BR" sz="2400" dirty="0" smtClean="0"/>
              <a:t>Funcionário</a:t>
            </a:r>
            <a:endParaRPr lang="pt-BR" sz="2400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635929" y="3102916"/>
            <a:ext cx="275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Consulta</a:t>
            </a:r>
          </a:p>
          <a:p>
            <a:r>
              <a:rPr lang="pt-BR" sz="2400" dirty="0" smtClean="0"/>
              <a:t>Carro</a:t>
            </a:r>
          </a:p>
          <a:p>
            <a:endParaRPr lang="pt-BR" sz="24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064543" y="5045848"/>
            <a:ext cx="137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Alugar</a:t>
            </a:r>
            <a:endParaRPr lang="pt-BR" sz="2400" dirty="0"/>
          </a:p>
        </p:txBody>
      </p:sp>
      <p:cxnSp>
        <p:nvCxnSpPr>
          <p:cNvPr id="48" name="Conector de seta reta 47"/>
          <p:cNvCxnSpPr/>
          <p:nvPr/>
        </p:nvCxnSpPr>
        <p:spPr>
          <a:xfrm flipH="1">
            <a:off x="1719006" y="0"/>
            <a:ext cx="2808998" cy="1278164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endCxn id="29" idx="2"/>
          </p:cNvCxnSpPr>
          <p:nvPr/>
        </p:nvCxnSpPr>
        <p:spPr>
          <a:xfrm flipH="1">
            <a:off x="2496361" y="0"/>
            <a:ext cx="2031643" cy="2928900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31" idx="0"/>
          </p:cNvCxnSpPr>
          <p:nvPr/>
        </p:nvCxnSpPr>
        <p:spPr>
          <a:xfrm flipH="1">
            <a:off x="3462172" y="0"/>
            <a:ext cx="1105563" cy="4608081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endCxn id="40" idx="0"/>
          </p:cNvCxnSpPr>
          <p:nvPr/>
        </p:nvCxnSpPr>
        <p:spPr>
          <a:xfrm>
            <a:off x="4567735" y="0"/>
            <a:ext cx="1198693" cy="4586309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567735" y="0"/>
            <a:ext cx="1991252" cy="2928900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671109" y="0"/>
            <a:ext cx="2689056" cy="1278164"/>
          </a:xfrm>
          <a:prstGeom prst="straightConnector1">
            <a:avLst/>
          </a:prstGeom>
          <a:ln w="15875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2370857" y="315216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Elipse 63"/>
          <p:cNvSpPr/>
          <p:nvPr/>
        </p:nvSpPr>
        <p:spPr>
          <a:xfrm>
            <a:off x="2807804" y="1456259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Elipse 64"/>
          <p:cNvSpPr/>
          <p:nvPr/>
        </p:nvSpPr>
        <p:spPr>
          <a:xfrm>
            <a:off x="3423065" y="2434145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5250066" y="2426362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5766428" y="1456258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5938935" y="192505"/>
            <a:ext cx="504056" cy="4465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2533310" y="37905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2951820" y="149488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3567081" y="24649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5394082" y="2434145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 smtClean="0"/>
          </a:p>
        </p:txBody>
      </p:sp>
      <p:sp>
        <p:nvSpPr>
          <p:cNvPr id="74" name="CaixaDeTexto 73"/>
          <p:cNvSpPr txBox="1"/>
          <p:nvPr/>
        </p:nvSpPr>
        <p:spPr>
          <a:xfrm>
            <a:off x="5874953" y="1464450"/>
            <a:ext cx="31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8</a:t>
            </a:r>
          </a:p>
          <a:p>
            <a:endParaRPr lang="pt-BR" dirty="0" smtClean="0"/>
          </a:p>
        </p:txBody>
      </p:sp>
      <p:sp>
        <p:nvSpPr>
          <p:cNvPr id="75" name="CaixaDeTexto 74"/>
          <p:cNvSpPr txBox="1"/>
          <p:nvPr/>
        </p:nvSpPr>
        <p:spPr>
          <a:xfrm>
            <a:off x="6082951" y="231127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9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2183" y="4836788"/>
            <a:ext cx="2401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4-Clicou em cadastrar funcionário</a:t>
            </a:r>
          </a:p>
          <a:p>
            <a:r>
              <a:rPr lang="pt-BR" dirty="0" smtClean="0"/>
              <a:t>5-Clicou em cadastrar carro</a:t>
            </a:r>
          </a:p>
          <a:p>
            <a:r>
              <a:rPr lang="pt-BR" dirty="0" smtClean="0"/>
              <a:t>6-Clicou em cadastrar cliente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732240" y="4814330"/>
            <a:ext cx="241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7-Clicou em consultar funcionário</a:t>
            </a:r>
          </a:p>
          <a:p>
            <a:r>
              <a:rPr lang="pt-BR" dirty="0" smtClean="0"/>
              <a:t>8-Clicou em consultar carro</a:t>
            </a:r>
          </a:p>
          <a:p>
            <a:r>
              <a:rPr lang="pt-BR" dirty="0" smtClean="0"/>
              <a:t>9-Clicou em alugar carro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91413532-A3FC-469C-B248-60FF3044CD6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5228676-C97D-4CBF-BC69-97A845C8DDD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569D571-5551-436F-8B84-900264325CC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6F84280-AA65-476A-BE9E-C01090BA98C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B8D0FAA-96F6-4291-AA58-81AACBC512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C937BE2-ED21-4180-9939-F4D7F4504B4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702D20E-CC2C-4C45-9228-245CE4E90C9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0604666-7A35-4E5F-AD72-42CC2AD382D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112F73-D8BF-4CC4-8AB2-DAE5D5C0389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82</Words>
  <Application>Microsoft Office PowerPoint</Application>
  <PresentationFormat>Apresentação na tela (4:3)</PresentationFormat>
  <Paragraphs>40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2019-09-04T18:23:09Z</dcterms:created>
  <dcterms:modified xsi:type="dcterms:W3CDTF">2019-09-11T19:02:24Z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