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"/>
  </p:sldMasterIdLst>
  <p:sldIdLst>
    <p:sldId id="256" r:id="rId9"/>
    <p:sldId id="257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B7B"/>
    <a:srgbClr val="F7D7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95D5-6F85-4DB4-B37B-959E4B03379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980-A405-4660-9427-0D00869A2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74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95D5-6F85-4DB4-B37B-959E4B03379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980-A405-4660-9427-0D00869A2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18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95D5-6F85-4DB4-B37B-959E4B03379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980-A405-4660-9427-0D00869A2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63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95D5-6F85-4DB4-B37B-959E4B03379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980-A405-4660-9427-0D00869A2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85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95D5-6F85-4DB4-B37B-959E4B03379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980-A405-4660-9427-0D00869A2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95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95D5-6F85-4DB4-B37B-959E4B03379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980-A405-4660-9427-0D00869A2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47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95D5-6F85-4DB4-B37B-959E4B03379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980-A405-4660-9427-0D00869A2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80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95D5-6F85-4DB4-B37B-959E4B03379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980-A405-4660-9427-0D00869A2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13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95D5-6F85-4DB4-B37B-959E4B03379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980-A405-4660-9427-0D00869A2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94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95D5-6F85-4DB4-B37B-959E4B03379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980-A405-4660-9427-0D00869A2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71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95D5-6F85-4DB4-B37B-959E4B03379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980-A405-4660-9427-0D00869A2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03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295D5-6F85-4DB4-B37B-959E4B03379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53980-A405-4660-9427-0D00869A2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30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4.xml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6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7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/>
          <p:nvPr>
            <p:custDataLst>
              <p:custData r:id="rId1"/>
            </p:custDataLst>
          </p:nvPr>
        </p:nvGrpSpPr>
        <p:grpSpPr>
          <a:xfrm>
            <a:off x="3481465" y="549911"/>
            <a:ext cx="1380744" cy="1380744"/>
            <a:chOff x="559675" y="965062"/>
            <a:chExt cx="2278867" cy="227874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" name="SelectedTile"/>
            <p:cNvSpPr/>
            <p:nvPr/>
          </p:nvSpPr>
          <p:spPr>
            <a:xfrm>
              <a:off x="559675" y="965062"/>
              <a:ext cx="2278867" cy="2278748"/>
            </a:xfrm>
            <a:prstGeom prst="rect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rner"/>
            <p:cNvSpPr/>
            <p:nvPr/>
          </p:nvSpPr>
          <p:spPr>
            <a:xfrm rot="16200000" flipH="1">
              <a:off x="2472782" y="975621"/>
              <a:ext cx="365760" cy="365760"/>
            </a:xfrm>
            <a:prstGeom prst="rtTriangle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82880" rIns="182880" bIns="0" rtlCol="0" anchor="ctr">
              <a:scene3d>
                <a:camera prst="orthographicFront">
                  <a:rot lat="0" lon="0" rev="15600000"/>
                </a:camera>
                <a:lightRig rig="threePt" dir="t"/>
              </a:scene3d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Segoe UI Symbol"/>
                </a:rPr>
                <a:t>✔</a:t>
              </a:r>
              <a:endParaRPr lang="en-US" sz="1100">
                <a:solidFill>
                  <a:srgbClr val="000000"/>
                </a:solidFill>
                <a:latin typeface="Symbol" pitchFamily="18" charset="2"/>
                <a:ea typeface="Segoe UI" pitchFamily="34" charset="0"/>
                <a:cs typeface="Segoe UI" pitchFamily="34" charset="0"/>
              </a:endParaRPr>
            </a:p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7" name="CaixaDeTexto 6"/>
          <p:cNvSpPr txBox="1"/>
          <p:nvPr/>
        </p:nvSpPr>
        <p:spPr>
          <a:xfrm>
            <a:off x="395536" y="881998"/>
            <a:ext cx="18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Cliente</a:t>
            </a:r>
          </a:p>
          <a:p>
            <a:endParaRPr lang="pt-BR" dirty="0"/>
          </a:p>
        </p:txBody>
      </p:sp>
      <p:cxnSp>
        <p:nvCxnSpPr>
          <p:cNvPr id="8" name="Conector de seta reta 7"/>
          <p:cNvCxnSpPr>
            <a:endCxn id="5" idx="1"/>
          </p:cNvCxnSpPr>
          <p:nvPr/>
        </p:nvCxnSpPr>
        <p:spPr>
          <a:xfrm>
            <a:off x="1547664" y="1240283"/>
            <a:ext cx="1933801" cy="0"/>
          </a:xfrm>
          <a:prstGeom prst="straightConnector1">
            <a:avLst/>
          </a:prstGeom>
          <a:ln w="158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3739789" y="777932"/>
            <a:ext cx="1122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Tela </a:t>
            </a:r>
          </a:p>
          <a:p>
            <a:r>
              <a:rPr lang="pt-BR" sz="2400" dirty="0" smtClean="0"/>
              <a:t>Inicial</a:t>
            </a:r>
            <a:endParaRPr lang="pt-BR" sz="2400" dirty="0"/>
          </a:p>
        </p:txBody>
      </p:sp>
      <p:grpSp>
        <p:nvGrpSpPr>
          <p:cNvPr id="14" name="Group 1"/>
          <p:cNvGrpSpPr/>
          <p:nvPr>
            <p:custDataLst>
              <p:custData r:id="rId2"/>
            </p:custDataLst>
          </p:nvPr>
        </p:nvGrpSpPr>
        <p:grpSpPr>
          <a:xfrm>
            <a:off x="1691680" y="3399292"/>
            <a:ext cx="1380744" cy="1380744"/>
            <a:chOff x="559675" y="965062"/>
            <a:chExt cx="2278867" cy="227874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5" name="SelectedTile"/>
            <p:cNvSpPr/>
            <p:nvPr/>
          </p:nvSpPr>
          <p:spPr>
            <a:xfrm>
              <a:off x="559675" y="965062"/>
              <a:ext cx="2278867" cy="2278748"/>
            </a:xfrm>
            <a:prstGeom prst="rect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rner"/>
            <p:cNvSpPr/>
            <p:nvPr/>
          </p:nvSpPr>
          <p:spPr>
            <a:xfrm rot="16200000" flipH="1">
              <a:off x="2472782" y="975621"/>
              <a:ext cx="365760" cy="365760"/>
            </a:xfrm>
            <a:prstGeom prst="rtTriangle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82880" rIns="182880" bIns="0" rtlCol="0" anchor="ctr">
              <a:scene3d>
                <a:camera prst="orthographicFront">
                  <a:rot lat="0" lon="0" rev="15600000"/>
                </a:camera>
                <a:lightRig rig="threePt" dir="t"/>
              </a:scene3d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Segoe UI Symbol"/>
                </a:rPr>
                <a:t>✔</a:t>
              </a:r>
              <a:endParaRPr lang="en-US" sz="1100">
                <a:solidFill>
                  <a:srgbClr val="000000"/>
                </a:solidFill>
                <a:latin typeface="Symbol" pitchFamily="18" charset="2"/>
                <a:ea typeface="Segoe UI" pitchFamily="34" charset="0"/>
                <a:cs typeface="Segoe UI" pitchFamily="34" charset="0"/>
              </a:endParaRPr>
            </a:p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1"/>
          <p:cNvGrpSpPr/>
          <p:nvPr>
            <p:custDataLst>
              <p:custData r:id="rId3"/>
            </p:custDataLst>
          </p:nvPr>
        </p:nvGrpSpPr>
        <p:grpSpPr>
          <a:xfrm>
            <a:off x="5292080" y="3415887"/>
            <a:ext cx="1380744" cy="1380744"/>
            <a:chOff x="559675" y="965062"/>
            <a:chExt cx="2278867" cy="227874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8" name="SelectedTile"/>
            <p:cNvSpPr/>
            <p:nvPr/>
          </p:nvSpPr>
          <p:spPr>
            <a:xfrm>
              <a:off x="559675" y="965062"/>
              <a:ext cx="2278867" cy="2278748"/>
            </a:xfrm>
            <a:prstGeom prst="rect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rner"/>
            <p:cNvSpPr/>
            <p:nvPr/>
          </p:nvSpPr>
          <p:spPr>
            <a:xfrm rot="16200000" flipH="1">
              <a:off x="2472782" y="975621"/>
              <a:ext cx="365760" cy="365760"/>
            </a:xfrm>
            <a:prstGeom prst="rtTriangle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82880" rIns="182880" bIns="0" rtlCol="0" anchor="ctr">
              <a:scene3d>
                <a:camera prst="orthographicFront">
                  <a:rot lat="0" lon="0" rev="15600000"/>
                </a:camera>
                <a:lightRig rig="threePt" dir="t"/>
              </a:scene3d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Segoe UI Symbol"/>
                </a:rPr>
                <a:t>✔</a:t>
              </a:r>
              <a:endParaRPr lang="en-US" sz="1100">
                <a:solidFill>
                  <a:srgbClr val="000000"/>
                </a:solidFill>
                <a:latin typeface="Symbol" pitchFamily="18" charset="2"/>
                <a:ea typeface="Segoe UI" pitchFamily="34" charset="0"/>
                <a:cs typeface="Segoe UI" pitchFamily="34" charset="0"/>
              </a:endParaRPr>
            </a:p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20" name="Conector de seta reta 19"/>
          <p:cNvCxnSpPr>
            <a:stCxn id="5" idx="2"/>
            <a:endCxn id="15" idx="0"/>
          </p:cNvCxnSpPr>
          <p:nvPr/>
        </p:nvCxnSpPr>
        <p:spPr>
          <a:xfrm flipH="1">
            <a:off x="2382052" y="1930655"/>
            <a:ext cx="1789785" cy="1468637"/>
          </a:xfrm>
          <a:prstGeom prst="straightConnector1">
            <a:avLst/>
          </a:prstGeom>
          <a:ln w="158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5" idx="2"/>
            <a:endCxn id="18" idx="0"/>
          </p:cNvCxnSpPr>
          <p:nvPr/>
        </p:nvCxnSpPr>
        <p:spPr>
          <a:xfrm>
            <a:off x="4171837" y="1930655"/>
            <a:ext cx="1810615" cy="1485232"/>
          </a:xfrm>
          <a:prstGeom prst="straightConnector1">
            <a:avLst/>
          </a:prstGeom>
          <a:ln w="158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1802838" y="3627313"/>
            <a:ext cx="1122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Tela </a:t>
            </a:r>
          </a:p>
          <a:p>
            <a:r>
              <a:rPr lang="pt-BR" sz="2400" dirty="0" err="1" smtClean="0"/>
              <a:t>Login</a:t>
            </a:r>
            <a:endParaRPr lang="pt-BR" sz="2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292080" y="3690760"/>
            <a:ext cx="145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Cadastrar</a:t>
            </a:r>
            <a:endParaRPr lang="pt-BR" sz="2400" dirty="0"/>
          </a:p>
        </p:txBody>
      </p:sp>
      <p:grpSp>
        <p:nvGrpSpPr>
          <p:cNvPr id="21" name="Group 1"/>
          <p:cNvGrpSpPr/>
          <p:nvPr>
            <p:custDataLst>
              <p:custData r:id="rId4"/>
            </p:custDataLst>
          </p:nvPr>
        </p:nvGrpSpPr>
        <p:grpSpPr>
          <a:xfrm>
            <a:off x="3610627" y="5417403"/>
            <a:ext cx="1380744" cy="1380744"/>
            <a:chOff x="559675" y="965062"/>
            <a:chExt cx="2278867" cy="227874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2" name="SelectedTile"/>
            <p:cNvSpPr/>
            <p:nvPr/>
          </p:nvSpPr>
          <p:spPr>
            <a:xfrm>
              <a:off x="559675" y="965062"/>
              <a:ext cx="2278867" cy="2278748"/>
            </a:xfrm>
            <a:prstGeom prst="rect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orner"/>
            <p:cNvSpPr/>
            <p:nvPr/>
          </p:nvSpPr>
          <p:spPr>
            <a:xfrm rot="16200000" flipH="1">
              <a:off x="2472782" y="975621"/>
              <a:ext cx="365760" cy="365760"/>
            </a:xfrm>
            <a:prstGeom prst="rtTriangle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82880" rIns="182880" bIns="0" rtlCol="0" anchor="ctr">
              <a:scene3d>
                <a:camera prst="orthographicFront">
                  <a:rot lat="0" lon="0" rev="15600000"/>
                </a:camera>
                <a:lightRig rig="threePt" dir="t"/>
              </a:scene3d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Segoe UI Symbol"/>
                </a:rPr>
                <a:t>✔</a:t>
              </a:r>
              <a:endParaRPr lang="en-US" sz="1100">
                <a:solidFill>
                  <a:srgbClr val="000000"/>
                </a:solidFill>
                <a:latin typeface="Symbol" pitchFamily="18" charset="2"/>
                <a:ea typeface="Segoe UI" pitchFamily="34" charset="0"/>
                <a:cs typeface="Segoe UI" pitchFamily="34" charset="0"/>
              </a:endParaRPr>
            </a:p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25" name="Conector de seta reta 24"/>
          <p:cNvCxnSpPr>
            <a:stCxn id="15" idx="2"/>
            <a:endCxn id="22" idx="0"/>
          </p:cNvCxnSpPr>
          <p:nvPr/>
        </p:nvCxnSpPr>
        <p:spPr>
          <a:xfrm>
            <a:off x="2382052" y="4780036"/>
            <a:ext cx="1918947" cy="637367"/>
          </a:xfrm>
          <a:prstGeom prst="straightConnector1">
            <a:avLst/>
          </a:prstGeom>
          <a:ln w="158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3676539" y="5658680"/>
            <a:ext cx="1526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Tela</a:t>
            </a:r>
          </a:p>
          <a:p>
            <a:r>
              <a:rPr lang="pt-BR" sz="2400" dirty="0" smtClean="0"/>
              <a:t>Principal</a:t>
            </a:r>
            <a:endParaRPr lang="pt-BR" sz="2400" dirty="0"/>
          </a:p>
        </p:txBody>
      </p:sp>
      <p:cxnSp>
        <p:nvCxnSpPr>
          <p:cNvPr id="29" name="Conector de seta reta 28"/>
          <p:cNvCxnSpPr>
            <a:stCxn id="18" idx="2"/>
            <a:endCxn id="22" idx="0"/>
          </p:cNvCxnSpPr>
          <p:nvPr/>
        </p:nvCxnSpPr>
        <p:spPr>
          <a:xfrm flipH="1">
            <a:off x="4300999" y="4796631"/>
            <a:ext cx="1681453" cy="620772"/>
          </a:xfrm>
          <a:prstGeom prst="straightConnector1">
            <a:avLst/>
          </a:prstGeom>
          <a:ln w="158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2318132" y="751117"/>
            <a:ext cx="504056" cy="4465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817290" y="2226694"/>
            <a:ext cx="504056" cy="4465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4992139" y="2226694"/>
            <a:ext cx="504056" cy="4465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673230" y="4970826"/>
            <a:ext cx="504056" cy="4465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5303627" y="4981839"/>
            <a:ext cx="504056" cy="4465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2473379" y="77793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964413" y="226531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4992139" y="2295641"/>
            <a:ext cx="62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808757" y="5011909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5447643" y="497574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5807683" y="332656"/>
            <a:ext cx="3012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1-Abriu o site</a:t>
            </a:r>
          </a:p>
          <a:p>
            <a:r>
              <a:rPr lang="pt-BR" dirty="0" smtClean="0"/>
              <a:t>2-Clicou em fazer </a:t>
            </a:r>
            <a:r>
              <a:rPr lang="pt-BR" dirty="0" err="1" smtClean="0"/>
              <a:t>login</a:t>
            </a:r>
            <a:endParaRPr lang="pt-BR" dirty="0" smtClean="0"/>
          </a:p>
          <a:p>
            <a:r>
              <a:rPr lang="pt-BR" dirty="0" smtClean="0"/>
              <a:t>3-Clicou em fazer cadastro</a:t>
            </a:r>
          </a:p>
          <a:p>
            <a:r>
              <a:rPr lang="pt-BR" dirty="0" smtClean="0"/>
              <a:t>5- Direcionado para a tela principal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185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7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"/>
          <p:cNvGrpSpPr/>
          <p:nvPr>
            <p:custDataLst>
              <p:custData r:id="rId1"/>
            </p:custDataLst>
          </p:nvPr>
        </p:nvGrpSpPr>
        <p:grpSpPr>
          <a:xfrm>
            <a:off x="971600" y="1960557"/>
            <a:ext cx="1380744" cy="1380744"/>
            <a:chOff x="559675" y="965062"/>
            <a:chExt cx="2278867" cy="227874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5" name="SelectedTile"/>
            <p:cNvSpPr/>
            <p:nvPr/>
          </p:nvSpPr>
          <p:spPr>
            <a:xfrm>
              <a:off x="559675" y="965062"/>
              <a:ext cx="2278867" cy="2278748"/>
            </a:xfrm>
            <a:prstGeom prst="rect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rner"/>
            <p:cNvSpPr/>
            <p:nvPr/>
          </p:nvSpPr>
          <p:spPr>
            <a:xfrm rot="16200000" flipH="1">
              <a:off x="2472782" y="975621"/>
              <a:ext cx="365760" cy="365760"/>
            </a:xfrm>
            <a:prstGeom prst="rtTriangle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82880" rIns="182880" bIns="0" rtlCol="0" anchor="ctr">
              <a:scene3d>
                <a:camera prst="orthographicFront">
                  <a:rot lat="0" lon="0" rev="15600000"/>
                </a:camera>
                <a:lightRig rig="threePt" dir="t"/>
              </a:scene3d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Segoe UI Symbol"/>
                </a:rPr>
                <a:t>✔</a:t>
              </a:r>
              <a:endParaRPr lang="en-US" sz="1100">
                <a:solidFill>
                  <a:srgbClr val="000000"/>
                </a:solidFill>
                <a:latin typeface="Symbol" pitchFamily="18" charset="2"/>
                <a:ea typeface="Segoe UI" pitchFamily="34" charset="0"/>
                <a:cs typeface="Segoe UI" pitchFamily="34" charset="0"/>
              </a:endParaRPr>
            </a:p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1"/>
          <p:cNvGrpSpPr/>
          <p:nvPr>
            <p:custDataLst>
              <p:custData r:id="rId2"/>
            </p:custDataLst>
          </p:nvPr>
        </p:nvGrpSpPr>
        <p:grpSpPr>
          <a:xfrm>
            <a:off x="6726653" y="1960557"/>
            <a:ext cx="1380744" cy="1380744"/>
            <a:chOff x="559675" y="965062"/>
            <a:chExt cx="2278867" cy="227874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8" name="SelectedTile"/>
            <p:cNvSpPr/>
            <p:nvPr/>
          </p:nvSpPr>
          <p:spPr>
            <a:xfrm>
              <a:off x="559675" y="965062"/>
              <a:ext cx="2278867" cy="2278748"/>
            </a:xfrm>
            <a:prstGeom prst="rect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rner"/>
            <p:cNvSpPr/>
            <p:nvPr/>
          </p:nvSpPr>
          <p:spPr>
            <a:xfrm rot="16200000" flipH="1">
              <a:off x="2472782" y="975621"/>
              <a:ext cx="365760" cy="365760"/>
            </a:xfrm>
            <a:prstGeom prst="rtTriangle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82880" rIns="182880" bIns="0" rtlCol="0" anchor="ctr">
              <a:scene3d>
                <a:camera prst="orthographicFront">
                  <a:rot lat="0" lon="0" rev="15600000"/>
                </a:camera>
                <a:lightRig rig="threePt" dir="t"/>
              </a:scene3d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Segoe UI Symbol"/>
                </a:rPr>
                <a:t>✔</a:t>
              </a:r>
              <a:endParaRPr lang="en-US" sz="1100">
                <a:solidFill>
                  <a:srgbClr val="000000"/>
                </a:solidFill>
                <a:latin typeface="Symbol" pitchFamily="18" charset="2"/>
                <a:ea typeface="Segoe UI" pitchFamily="34" charset="0"/>
                <a:cs typeface="Segoe UI" pitchFamily="34" charset="0"/>
              </a:endParaRPr>
            </a:p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1" name="Group 1"/>
          <p:cNvGrpSpPr/>
          <p:nvPr>
            <p:custDataLst>
              <p:custData r:id="rId3"/>
            </p:custDataLst>
          </p:nvPr>
        </p:nvGrpSpPr>
        <p:grpSpPr>
          <a:xfrm>
            <a:off x="3851920" y="3284984"/>
            <a:ext cx="1380744" cy="1380744"/>
            <a:chOff x="559675" y="965062"/>
            <a:chExt cx="2278867" cy="227874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2" name="SelectedTile"/>
            <p:cNvSpPr/>
            <p:nvPr/>
          </p:nvSpPr>
          <p:spPr>
            <a:xfrm>
              <a:off x="559675" y="965062"/>
              <a:ext cx="2278867" cy="2278748"/>
            </a:xfrm>
            <a:prstGeom prst="rect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orner"/>
            <p:cNvSpPr/>
            <p:nvPr/>
          </p:nvSpPr>
          <p:spPr>
            <a:xfrm rot="16200000" flipH="1">
              <a:off x="2472782" y="975621"/>
              <a:ext cx="365760" cy="365760"/>
            </a:xfrm>
            <a:prstGeom prst="rtTriangle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82880" rIns="182880" bIns="0" rtlCol="0" anchor="ctr">
              <a:scene3d>
                <a:camera prst="orthographicFront">
                  <a:rot lat="0" lon="0" rev="15600000"/>
                </a:camera>
                <a:lightRig rig="threePt" dir="t"/>
              </a:scene3d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Segoe UI Symbol"/>
                </a:rPr>
                <a:t>✔</a:t>
              </a:r>
              <a:endParaRPr lang="en-US" sz="1100">
                <a:solidFill>
                  <a:srgbClr val="000000"/>
                </a:solidFill>
                <a:latin typeface="Symbol" pitchFamily="18" charset="2"/>
                <a:ea typeface="Segoe UI" pitchFamily="34" charset="0"/>
                <a:cs typeface="Segoe UI" pitchFamily="34" charset="0"/>
              </a:endParaRPr>
            </a:p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30" name="Conector de seta reta 29"/>
          <p:cNvCxnSpPr>
            <a:endCxn id="15" idx="0"/>
          </p:cNvCxnSpPr>
          <p:nvPr/>
        </p:nvCxnSpPr>
        <p:spPr>
          <a:xfrm flipH="1">
            <a:off x="1661972" y="0"/>
            <a:ext cx="2880321" cy="1960557"/>
          </a:xfrm>
          <a:prstGeom prst="straightConnector1">
            <a:avLst/>
          </a:prstGeom>
          <a:ln w="158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H="1">
            <a:off x="4542294" y="0"/>
            <a:ext cx="45649" cy="3402193"/>
          </a:xfrm>
          <a:prstGeom prst="straightConnector1">
            <a:avLst/>
          </a:prstGeom>
          <a:ln w="158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endCxn id="18" idx="0"/>
          </p:cNvCxnSpPr>
          <p:nvPr/>
        </p:nvCxnSpPr>
        <p:spPr>
          <a:xfrm>
            <a:off x="4587943" y="0"/>
            <a:ext cx="2829082" cy="1960557"/>
          </a:xfrm>
          <a:prstGeom prst="straightConnector1">
            <a:avLst/>
          </a:prstGeom>
          <a:ln w="158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100762" y="2192581"/>
            <a:ext cx="1122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Alugar</a:t>
            </a:r>
            <a:endParaRPr lang="pt-BR" sz="2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873615" y="3407320"/>
            <a:ext cx="1383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Carros em Destaque</a:t>
            </a:r>
            <a:endParaRPr lang="pt-BR" sz="24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726653" y="2183728"/>
            <a:ext cx="1388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/>
              <a:t>Localiza-ção</a:t>
            </a:r>
            <a:endParaRPr lang="pt-BR" sz="2400" dirty="0"/>
          </a:p>
        </p:txBody>
      </p:sp>
      <p:sp>
        <p:nvSpPr>
          <p:cNvPr id="37" name="Elipse 36"/>
          <p:cNvSpPr/>
          <p:nvPr/>
        </p:nvSpPr>
        <p:spPr>
          <a:xfrm>
            <a:off x="2428379" y="658708"/>
            <a:ext cx="504056" cy="4465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4038238" y="1477807"/>
            <a:ext cx="504056" cy="4465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6044228" y="592737"/>
            <a:ext cx="504056" cy="4465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2572395" y="67573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182254" y="1516429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6188244" y="57236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395536" y="5402833"/>
            <a:ext cx="5792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6- Clicou em alugar carro</a:t>
            </a:r>
          </a:p>
          <a:p>
            <a:r>
              <a:rPr lang="pt-BR" dirty="0" smtClean="0"/>
              <a:t>7- Clicou para exibir os carros em destaque</a:t>
            </a:r>
          </a:p>
          <a:p>
            <a:r>
              <a:rPr lang="pt-BR" dirty="0" smtClean="0"/>
              <a:t>8-Clicou para saber sobre a localização da loja mais próxima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33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C5DFEFC7-F3EF-497D-B08C-46C0089F4CC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E8FC7CF-61AF-4C29-84E6-C543E8F1DEE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0371F81-7E2D-4ADF-B596-41065A44317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E30A605-ABAC-4A3A-933F-259A10B6865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57C213B-9A79-4846-8539-C3B530104B8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8260F6E-C5FC-46BD-9B68-6E159B4F5A4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460F13A-3237-4F67-8F04-AEC7FDD84C7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68</Words>
  <Application>Microsoft Office PowerPoint</Application>
  <PresentationFormat>Apresentação na tela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5</cp:revision>
  <dcterms:created xsi:type="dcterms:W3CDTF">2019-09-04T19:09:43Z</dcterms:created>
  <dcterms:modified xsi:type="dcterms:W3CDTF">2019-09-11T19:03:56Z</dcterms:modified>
</cp:coreProperties>
</file>