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6" r:id="rId8"/>
    <p:sldId id="25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7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1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1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3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11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47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6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34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42FD-341A-4FA1-81BE-05E765A667A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DBF1-FAE9-40A6-A646-01C77017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74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>
            <p:custDataLst>
              <p:custData r:id="rId1"/>
            </p:custDataLst>
          </p:nvPr>
        </p:nvGrpSpPr>
        <p:grpSpPr>
          <a:xfrm>
            <a:off x="1329556" y="2678242"/>
            <a:ext cx="1380744" cy="1380744"/>
            <a:chOff x="559675" y="965062"/>
            <a:chExt cx="2278867" cy="22787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"/>
          <p:cNvGrpSpPr/>
          <p:nvPr>
            <p:custDataLst>
              <p:custData r:id="rId2"/>
            </p:custDataLst>
          </p:nvPr>
        </p:nvGrpSpPr>
        <p:grpSpPr>
          <a:xfrm>
            <a:off x="3519342" y="703420"/>
            <a:ext cx="1380744" cy="1380744"/>
            <a:chOff x="559675" y="965062"/>
            <a:chExt cx="2278867" cy="22787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749989" y="1156561"/>
            <a:ext cx="112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Cliente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48504" y="932127"/>
            <a:ext cx="1122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Tela inicial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408807" y="2916400"/>
            <a:ext cx="112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Login</a:t>
            </a:r>
            <a:endParaRPr lang="pt-BR" sz="2400" dirty="0"/>
          </a:p>
        </p:txBody>
      </p:sp>
      <p:grpSp>
        <p:nvGrpSpPr>
          <p:cNvPr id="14" name="Group 1"/>
          <p:cNvGrpSpPr/>
          <p:nvPr>
            <p:custDataLst>
              <p:custData r:id="rId3"/>
            </p:custDataLst>
          </p:nvPr>
        </p:nvGrpSpPr>
        <p:grpSpPr>
          <a:xfrm>
            <a:off x="6163387" y="2621102"/>
            <a:ext cx="1380744" cy="1437884"/>
            <a:chOff x="2472781" y="975621"/>
            <a:chExt cx="2278867" cy="237305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" name="SelectedTile"/>
            <p:cNvSpPr/>
            <p:nvPr/>
          </p:nvSpPr>
          <p:spPr>
            <a:xfrm>
              <a:off x="2472781" y="1069924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6118370" y="2930873"/>
            <a:ext cx="147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Cadastro</a:t>
            </a:r>
            <a:endParaRPr lang="pt-BR" sz="2400" dirty="0"/>
          </a:p>
        </p:txBody>
      </p:sp>
      <p:cxnSp>
        <p:nvCxnSpPr>
          <p:cNvPr id="18" name="Conector de seta reta 17"/>
          <p:cNvCxnSpPr>
            <a:stCxn id="10" idx="3"/>
            <a:endCxn id="8" idx="1"/>
          </p:cNvCxnSpPr>
          <p:nvPr/>
        </p:nvCxnSpPr>
        <p:spPr>
          <a:xfrm>
            <a:off x="1872409" y="1387394"/>
            <a:ext cx="1646933" cy="6398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2"/>
            <a:endCxn id="5" idx="0"/>
          </p:cNvCxnSpPr>
          <p:nvPr/>
        </p:nvCxnSpPr>
        <p:spPr>
          <a:xfrm flipH="1">
            <a:off x="2019928" y="2084164"/>
            <a:ext cx="2189786" cy="594078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8" idx="2"/>
            <a:endCxn id="15" idx="0"/>
          </p:cNvCxnSpPr>
          <p:nvPr/>
        </p:nvCxnSpPr>
        <p:spPr>
          <a:xfrm>
            <a:off x="4209714" y="2084164"/>
            <a:ext cx="2644045" cy="594078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lectedTile"/>
          <p:cNvSpPr/>
          <p:nvPr/>
        </p:nvSpPr>
        <p:spPr>
          <a:xfrm>
            <a:off x="3648504" y="3392538"/>
            <a:ext cx="1380744" cy="1380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rgbClr val="00B0F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/>
          <p:cNvSpPr txBox="1"/>
          <p:nvPr/>
        </p:nvSpPr>
        <p:spPr>
          <a:xfrm>
            <a:off x="3820336" y="3621245"/>
            <a:ext cx="112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Site</a:t>
            </a:r>
            <a:endParaRPr lang="pt-BR" sz="2400" dirty="0"/>
          </a:p>
        </p:txBody>
      </p:sp>
      <p:cxnSp>
        <p:nvCxnSpPr>
          <p:cNvPr id="29" name="Conector de seta reta 28"/>
          <p:cNvCxnSpPr>
            <a:stCxn id="8" idx="2"/>
            <a:endCxn id="27" idx="0"/>
          </p:cNvCxnSpPr>
          <p:nvPr/>
        </p:nvCxnSpPr>
        <p:spPr>
          <a:xfrm>
            <a:off x="4209714" y="2084164"/>
            <a:ext cx="129162" cy="1308374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lectedTile"/>
          <p:cNvSpPr/>
          <p:nvPr/>
        </p:nvSpPr>
        <p:spPr>
          <a:xfrm>
            <a:off x="3820336" y="5332562"/>
            <a:ext cx="1380744" cy="1380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rgbClr val="00B0F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/>
          <p:cNvSpPr txBox="1"/>
          <p:nvPr/>
        </p:nvSpPr>
        <p:spPr>
          <a:xfrm>
            <a:off x="3784910" y="5607435"/>
            <a:ext cx="155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Tela Principal</a:t>
            </a:r>
            <a:endParaRPr lang="pt-BR" sz="2400" dirty="0"/>
          </a:p>
        </p:txBody>
      </p:sp>
      <p:cxnSp>
        <p:nvCxnSpPr>
          <p:cNvPr id="36" name="Conector de seta reta 35"/>
          <p:cNvCxnSpPr>
            <a:stCxn id="5" idx="2"/>
            <a:endCxn id="35" idx="1"/>
          </p:cNvCxnSpPr>
          <p:nvPr/>
        </p:nvCxnSpPr>
        <p:spPr>
          <a:xfrm>
            <a:off x="2019928" y="4058986"/>
            <a:ext cx="1764982" cy="1963948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5" idx="2"/>
            <a:endCxn id="34" idx="3"/>
          </p:cNvCxnSpPr>
          <p:nvPr/>
        </p:nvCxnSpPr>
        <p:spPr>
          <a:xfrm flipH="1">
            <a:off x="5201080" y="4058986"/>
            <a:ext cx="1652679" cy="1963948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2318132" y="751117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609160" y="1948187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5201080" y="1860875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820336" y="2572162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279199" y="4883529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173212" y="4773282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2473379" y="7779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753176" y="193812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964352" y="257216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345096" y="186894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423215" y="486874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317228" y="481190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027419" y="188640"/>
            <a:ext cx="2865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1-Abriu o </a:t>
            </a:r>
            <a:r>
              <a:rPr lang="pt-BR" dirty="0" err="1" smtClean="0"/>
              <a:t>app</a:t>
            </a:r>
            <a:endParaRPr lang="pt-BR" dirty="0" smtClean="0"/>
          </a:p>
          <a:p>
            <a:r>
              <a:rPr lang="pt-BR" dirty="0" smtClean="0"/>
              <a:t>2-Clicou já sou cadastrado</a:t>
            </a:r>
          </a:p>
          <a:p>
            <a:r>
              <a:rPr lang="pt-BR" dirty="0" smtClean="0"/>
              <a:t>3-Clicou em fazer cadastro</a:t>
            </a:r>
          </a:p>
          <a:p>
            <a:r>
              <a:rPr lang="pt-BR" dirty="0" smtClean="0"/>
              <a:t>4-Direcionado para o site</a:t>
            </a:r>
          </a:p>
          <a:p>
            <a:r>
              <a:rPr lang="pt-BR" dirty="0" smtClean="0"/>
              <a:t>5-Direcionado para a tela 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2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>
            <p:custDataLst>
              <p:custData r:id="rId1"/>
            </p:custDataLst>
          </p:nvPr>
        </p:nvGrpSpPr>
        <p:grpSpPr>
          <a:xfrm>
            <a:off x="3691174" y="700608"/>
            <a:ext cx="1380744" cy="1380744"/>
            <a:chOff x="559675" y="965062"/>
            <a:chExt cx="2278867" cy="22787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"/>
          <p:cNvGrpSpPr/>
          <p:nvPr>
            <p:custDataLst>
              <p:custData r:id="rId2"/>
            </p:custDataLst>
          </p:nvPr>
        </p:nvGrpSpPr>
        <p:grpSpPr>
          <a:xfrm>
            <a:off x="718435" y="708172"/>
            <a:ext cx="1380744" cy="1380744"/>
            <a:chOff x="559675" y="965062"/>
            <a:chExt cx="2278867" cy="22787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888854" y="1167711"/>
            <a:ext cx="112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Alugar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06828" y="1052736"/>
            <a:ext cx="1122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Site</a:t>
            </a:r>
          </a:p>
          <a:p>
            <a:endParaRPr lang="pt-BR" sz="2400" dirty="0"/>
          </a:p>
        </p:txBody>
      </p:sp>
      <p:sp>
        <p:nvSpPr>
          <p:cNvPr id="27" name="SelectedTile"/>
          <p:cNvSpPr/>
          <p:nvPr/>
        </p:nvSpPr>
        <p:spPr>
          <a:xfrm>
            <a:off x="759692" y="3179981"/>
            <a:ext cx="1380744" cy="1380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rgbClr val="00B0F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/>
          <p:cNvSpPr txBox="1"/>
          <p:nvPr/>
        </p:nvSpPr>
        <p:spPr>
          <a:xfrm>
            <a:off x="797030" y="3597321"/>
            <a:ext cx="13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Detalhes</a:t>
            </a:r>
            <a:endParaRPr lang="pt-BR" sz="2400" dirty="0"/>
          </a:p>
        </p:txBody>
      </p:sp>
      <p:cxnSp>
        <p:nvCxnSpPr>
          <p:cNvPr id="39" name="Conector de seta reta 38"/>
          <p:cNvCxnSpPr>
            <a:endCxn id="8" idx="0"/>
          </p:cNvCxnSpPr>
          <p:nvPr/>
        </p:nvCxnSpPr>
        <p:spPr>
          <a:xfrm flipH="1">
            <a:off x="1408807" y="-33476"/>
            <a:ext cx="2803153" cy="741648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endCxn id="5" idx="0"/>
          </p:cNvCxnSpPr>
          <p:nvPr/>
        </p:nvCxnSpPr>
        <p:spPr>
          <a:xfrm>
            <a:off x="4211960" y="0"/>
            <a:ext cx="169586" cy="700608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8" idx="2"/>
            <a:endCxn id="27" idx="0"/>
          </p:cNvCxnSpPr>
          <p:nvPr/>
        </p:nvCxnSpPr>
        <p:spPr>
          <a:xfrm>
            <a:off x="1408807" y="2088916"/>
            <a:ext cx="41257" cy="1091065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066104" y="0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425676" y="127015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507745" y="2411159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2210120" y="1569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651761" y="241115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09634" y="16563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25676" y="3645024"/>
            <a:ext cx="31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7-Clicou em alugar carro</a:t>
            </a:r>
          </a:p>
          <a:p>
            <a:r>
              <a:rPr lang="pt-BR" dirty="0" smtClean="0"/>
              <a:t>8-Direcionado para o site</a:t>
            </a:r>
          </a:p>
          <a:p>
            <a:r>
              <a:rPr lang="pt-BR" dirty="0" smtClean="0"/>
              <a:t>9-Clicou em detalhes sobre o carro escolhido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0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5792AA56-6518-4B1A-ACDC-08DD4168F76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B9D9C8C-7166-47DA-8BCB-43F755E670E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CEE7BD-D44A-42BC-8EE1-9D966D1F80D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D2205C7-31EB-40BC-BCBF-BAB055C46C3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60C7861-9088-4437-AC6F-B082F3854A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5B87CD9-41BA-4490-A9A8-BA0AF9E594D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Apresentação na tela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2019-09-11T18:12:31Z</dcterms:created>
  <dcterms:modified xsi:type="dcterms:W3CDTF">2019-09-11T19:05:29Z</dcterms:modified>
</cp:coreProperties>
</file>