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2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5" r:id="rId16"/>
    <p:sldId id="273" r:id="rId17"/>
    <p:sldId id="274" r:id="rId18"/>
    <p:sldId id="279" r:id="rId19"/>
    <p:sldId id="277" r:id="rId20"/>
    <p:sldId id="280" r:id="rId21"/>
    <p:sldId id="281" r:id="rId22"/>
    <p:sldId id="270" r:id="rId23"/>
    <p:sldId id="271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18" autoAdjust="0"/>
    <p:restoredTop sz="94660"/>
  </p:normalViewPr>
  <p:slideViewPr>
    <p:cSldViewPr>
      <p:cViewPr varScale="1">
        <p:scale>
          <a:sx n="73" d="100"/>
          <a:sy n="73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C56FDA-055A-4F27-B913-AE2F65989BD3}" type="slidenum">
              <a:rPr lang="pt-BR"/>
              <a:pPr/>
              <a:t>‹nº›</a:t>
            </a:fld>
            <a:endParaRPr lang="pt-BR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3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3B168-901A-4A87-A7C6-FFD6E532470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CC2CA-466C-492A-9F69-0F03E8382BA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9CE95-BD17-4608-82C4-06DB141E71C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63780-1BE1-4187-B2E5-C59E348F11A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55BC9-D69C-4144-83B7-258A5F8CE22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FEB38-B35D-450D-93CC-AC85B47A2C3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1E48F-8C60-40DC-9B34-BE838DC1844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50BD7-FC2C-4658-8D06-0C5BF150AA1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3A177-8D22-4D85-B2C6-D5D7140703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08C49-F6EA-4F0B-980C-022346A5AC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pt-B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pt-BR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8BD4E02-E8A2-4142-A818-BE1A00CFC4D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Iniciando no MySQL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2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um database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use Escola;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565400"/>
            <a:ext cx="6913563" cy="301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Criando tabelas no MySQL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 Tabela de Alunos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9138"/>
            <a:ext cx="464343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2060575"/>
            <a:ext cx="5905500" cy="4679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 b="1">
                <a:solidFill>
                  <a:srgbClr val="0000FF"/>
                </a:solidFill>
              </a:rPr>
              <a:t>create</a:t>
            </a:r>
            <a:r>
              <a:rPr lang="pt-BR" sz="2800"/>
              <a:t> </a:t>
            </a:r>
            <a:r>
              <a:rPr lang="pt-BR" sz="2800" b="1">
                <a:solidFill>
                  <a:srgbClr val="0000FF"/>
                </a:solidFill>
              </a:rPr>
              <a:t>table</a:t>
            </a:r>
            <a:r>
              <a:rPr lang="pt-BR" sz="2800"/>
              <a:t> Alunos </a:t>
            </a:r>
            <a:r>
              <a:rPr lang="pt-BR" sz="2800" b="1">
                <a:solidFill>
                  <a:srgbClr val="0000FF"/>
                </a:solidFill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CodAluno  </a:t>
            </a:r>
            <a:r>
              <a:rPr lang="pt-BR" sz="2800" b="1">
                <a:solidFill>
                  <a:srgbClr val="FF0000"/>
                </a:solidFill>
              </a:rPr>
              <a:t>int</a:t>
            </a:r>
            <a:r>
              <a:rPr lang="pt-BR" sz="2800" b="1"/>
              <a:t> key,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Nome  </a:t>
            </a:r>
            <a:r>
              <a:rPr lang="pt-BR" sz="2800" b="1">
                <a:solidFill>
                  <a:srgbClr val="FF0000"/>
                </a:solidFill>
              </a:rPr>
              <a:t>varchar(50)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Endereco  </a:t>
            </a:r>
            <a:r>
              <a:rPr lang="pt-BR" sz="2800" b="1">
                <a:solidFill>
                  <a:srgbClr val="FF0000"/>
                </a:solidFill>
              </a:rPr>
              <a:t>varchar(100)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Cidade </a:t>
            </a:r>
            <a:r>
              <a:rPr lang="pt-BR" sz="2800" b="1">
                <a:solidFill>
                  <a:srgbClr val="FF0000"/>
                </a:solidFill>
              </a:rPr>
              <a:t>varchar(75)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Estado </a:t>
            </a:r>
            <a:r>
              <a:rPr lang="pt-BR" sz="2800" b="1">
                <a:solidFill>
                  <a:srgbClr val="FF0000"/>
                </a:solidFill>
              </a:rPr>
              <a:t>char(2)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Sexo </a:t>
            </a:r>
            <a:r>
              <a:rPr lang="pt-BR" sz="2800" b="1">
                <a:solidFill>
                  <a:srgbClr val="FF0000"/>
                </a:solidFill>
              </a:rPr>
              <a:t>char(1)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CPF </a:t>
            </a:r>
            <a:r>
              <a:rPr lang="pt-BR" sz="2800" b="1">
                <a:solidFill>
                  <a:srgbClr val="FF0000"/>
                </a:solidFill>
              </a:rPr>
              <a:t>char(11) </a:t>
            </a:r>
            <a:r>
              <a:rPr lang="pt-BR" sz="2800" b="1"/>
              <a:t>,</a:t>
            </a:r>
            <a:endParaRPr lang="pt-BR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	DataNasc </a:t>
            </a:r>
            <a:r>
              <a:rPr lang="pt-BR" sz="2800" b="1">
                <a:solidFill>
                  <a:srgbClr val="FF0000"/>
                </a:solidFill>
              </a:rPr>
              <a:t>date   </a:t>
            </a:r>
            <a:r>
              <a:rPr lang="pt-BR" sz="2800" b="1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 Tabela de Alunos</a:t>
            </a: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5"/>
            <a:ext cx="5184576" cy="3748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158037" cy="1412875"/>
          </a:xfrm>
        </p:spPr>
        <p:txBody>
          <a:bodyPr/>
          <a:lstStyle/>
          <a:p>
            <a:r>
              <a:rPr lang="pt-BR" dirty="0" smtClean="0"/>
              <a:t>Criando a Tabela Notas usando chave estrangeira. </a:t>
            </a:r>
            <a:endParaRPr lang="pt-B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51920" y="1844824"/>
            <a:ext cx="5292080" cy="489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err="1" smtClean="0">
                <a:solidFill>
                  <a:srgbClr val="0000FF"/>
                </a:solidFill>
              </a:rPr>
              <a:t>create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0000FF"/>
                </a:solidFill>
              </a:rPr>
              <a:t>table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smtClean="0"/>
              <a:t>Notas</a:t>
            </a:r>
            <a:r>
              <a:rPr lang="pt-BR" sz="2800" b="1" dirty="0" smtClean="0">
                <a:solidFill>
                  <a:srgbClr val="0000FF"/>
                </a:solidFill>
              </a:rPr>
              <a:t>(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err="1" smtClean="0"/>
              <a:t>CodNota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int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0000FF"/>
                </a:solidFill>
              </a:rPr>
              <a:t>key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,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err="1" smtClean="0"/>
              <a:t>CodAluno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int</a:t>
            </a:r>
            <a:r>
              <a:rPr lang="pt-BR" sz="2800" b="1" dirty="0" smtClean="0">
                <a:solidFill>
                  <a:srgbClr val="FF0000"/>
                </a:solidFill>
              </a:rPr>
              <a:t>,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smtClean="0"/>
              <a:t>Nota1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float</a:t>
            </a:r>
            <a:r>
              <a:rPr lang="pt-BR" sz="2800" b="1" dirty="0" smtClean="0">
                <a:solidFill>
                  <a:srgbClr val="FF0000"/>
                </a:solidFill>
              </a:rPr>
              <a:t>(4,2</a:t>
            </a:r>
            <a:r>
              <a:rPr lang="pt-BR" sz="2800" b="1" dirty="0" smtClean="0">
                <a:solidFill>
                  <a:srgbClr val="FF0000"/>
                </a:solidFill>
              </a:rPr>
              <a:t>),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smtClean="0"/>
              <a:t>Nota2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float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(4,2</a:t>
            </a:r>
            <a:r>
              <a:rPr lang="pt-BR" sz="2800" b="1" dirty="0" smtClean="0">
                <a:solidFill>
                  <a:srgbClr val="FF0000"/>
                </a:solidFill>
              </a:rPr>
              <a:t>),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smtClean="0"/>
              <a:t>media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</a:rPr>
              <a:t>float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(4,2</a:t>
            </a:r>
            <a:r>
              <a:rPr lang="pt-BR" sz="2800" b="1" dirty="0" smtClean="0">
                <a:solidFill>
                  <a:srgbClr val="FF0000"/>
                </a:solidFill>
              </a:rPr>
              <a:t>),</a:t>
            </a: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err="1" smtClean="0">
                <a:solidFill>
                  <a:srgbClr val="0000FF"/>
                </a:solidFill>
              </a:rPr>
              <a:t>foreign</a:t>
            </a:r>
            <a:r>
              <a:rPr lang="pt-BR" sz="2800" b="1" dirty="0" smtClean="0">
                <a:solidFill>
                  <a:srgbClr val="0000FF"/>
                </a:solidFill>
              </a:rPr>
              <a:t> </a:t>
            </a:r>
            <a:r>
              <a:rPr lang="pt-BR" sz="2800" b="1" dirty="0" err="1" smtClean="0">
                <a:solidFill>
                  <a:srgbClr val="0000FF"/>
                </a:solidFill>
              </a:rPr>
              <a:t>key</a:t>
            </a:r>
            <a:r>
              <a:rPr lang="pt-BR" sz="2800" b="1" dirty="0" smtClean="0">
                <a:solidFill>
                  <a:srgbClr val="0000FF"/>
                </a:solidFill>
              </a:rPr>
              <a:t>  (</a:t>
            </a:r>
            <a:r>
              <a:rPr lang="pt-BR" sz="2800" b="1" dirty="0" err="1" smtClean="0"/>
              <a:t>CodAluno</a:t>
            </a:r>
            <a:r>
              <a:rPr lang="pt-BR" sz="2800" b="1" dirty="0" smtClean="0">
                <a:solidFill>
                  <a:srgbClr val="0000FF"/>
                </a:solidFill>
              </a:rPr>
              <a:t>) </a:t>
            </a:r>
            <a:r>
              <a:rPr lang="pt-BR" sz="2800" b="1" dirty="0" err="1" smtClean="0">
                <a:solidFill>
                  <a:srgbClr val="0000FF"/>
                </a:solidFill>
              </a:rPr>
              <a:t>references</a:t>
            </a:r>
            <a:endParaRPr lang="pt-BR" sz="2800" b="1" dirty="0" smtClean="0">
              <a:solidFill>
                <a:srgbClr val="0000FF"/>
              </a:solidFill>
            </a:endParaRPr>
          </a:p>
          <a:p>
            <a:pPr marL="447675" indent="-4476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pt-BR" sz="2800" b="1" dirty="0" smtClean="0"/>
              <a:t>alunos</a:t>
            </a:r>
            <a:r>
              <a:rPr lang="pt-BR" sz="2800" b="1" dirty="0" smtClean="0">
                <a:solidFill>
                  <a:srgbClr val="0000FF"/>
                </a:solidFill>
              </a:rPr>
              <a:t>(</a:t>
            </a:r>
            <a:r>
              <a:rPr lang="pt-BR" sz="2800" b="1" dirty="0" err="1" smtClean="0"/>
              <a:t>CodAluno</a:t>
            </a:r>
            <a:r>
              <a:rPr lang="pt-BR" sz="2800" b="1" dirty="0" smtClean="0">
                <a:solidFill>
                  <a:srgbClr val="0000FF"/>
                </a:solidFill>
              </a:rPr>
              <a:t>));</a:t>
            </a:r>
            <a:endParaRPr lang="pt-BR" sz="2800" b="1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353377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Exibindo os campos de uma tabela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/>
              <a:t>desc</a:t>
            </a:r>
            <a:r>
              <a:rPr lang="pt-BR"/>
              <a:t>   &lt;nome da tabela&gt;;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Exibindo os campos da tabela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desc alunos;</a:t>
            </a: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6375"/>
            <a:ext cx="9144000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Exibindo os campos da tabela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smtClean="0"/>
              <a:t>notas;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868001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Exibindo </a:t>
            </a:r>
            <a:r>
              <a:rPr lang="pt-BR" dirty="0" smtClean="0"/>
              <a:t>todas as tabelas do banco de dados </a:t>
            </a:r>
            <a:endParaRPr lang="pt-BR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81400"/>
            <a:ext cx="7673280" cy="190500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show </a:t>
            </a:r>
            <a:r>
              <a:rPr lang="pt-BR" dirty="0" err="1" smtClean="0"/>
              <a:t>tables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2790" y="3284984"/>
            <a:ext cx="4557354" cy="27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Iniciando o MySQL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275"/>
            <a:ext cx="9144000" cy="2303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Deletando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Drop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 </a:t>
            </a:r>
            <a:r>
              <a:rPr lang="pt-BR" dirty="0" err="1" smtClean="0"/>
              <a:t>nomedatabela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547664" y="3581400"/>
            <a:ext cx="6377136" cy="1905000"/>
          </a:xfrm>
        </p:spPr>
        <p:txBody>
          <a:bodyPr/>
          <a:lstStyle/>
          <a:p>
            <a:r>
              <a:rPr lang="pt-BR" b="1" dirty="0" err="1" smtClean="0"/>
              <a:t>Drop</a:t>
            </a:r>
            <a:r>
              <a:rPr lang="pt-BR" b="1" dirty="0" smtClean="0"/>
              <a:t> database </a:t>
            </a:r>
            <a:r>
              <a:rPr lang="pt-BR" b="1" dirty="0" err="1" smtClean="0"/>
              <a:t>nomedobanco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Deletando 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Rápidos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Cria a tabela abaixo dentro da database </a:t>
            </a:r>
            <a:r>
              <a:rPr lang="pt-BR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Biblioteca</a:t>
            </a:r>
            <a:r>
              <a:rPr lang="pt-BR" b="1"/>
              <a:t> e </a:t>
            </a:r>
            <a:r>
              <a:rPr lang="pt-BR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Secretaria</a:t>
            </a:r>
          </a:p>
          <a:p>
            <a:endParaRPr lang="pt-BR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3005138"/>
            <a:ext cx="3600450" cy="3519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Exercícios de Fixação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o MySQL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989138"/>
            <a:ext cx="8064500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Dentro do MySQL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73238"/>
            <a:ext cx="8137525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Criando Databases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Database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800100"/>
          </a:xfrm>
        </p:spPr>
        <p:txBody>
          <a:bodyPr/>
          <a:lstStyle/>
          <a:p>
            <a:r>
              <a:rPr lang="pt-BR"/>
              <a:t>create database escola;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724150"/>
            <a:ext cx="68040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Database criada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060575"/>
            <a:ext cx="7705725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11188" y="3429000"/>
            <a:ext cx="4897437" cy="576263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rápidos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create database secretaria;</a:t>
            </a:r>
          </a:p>
          <a:p>
            <a:endParaRPr lang="pt-BR"/>
          </a:p>
          <a:p>
            <a:r>
              <a:rPr lang="pt-BR"/>
              <a:t>create database biblioteca;</a:t>
            </a:r>
          </a:p>
          <a:p>
            <a:endParaRPr lang="pt-BR"/>
          </a:p>
          <a:p>
            <a:r>
              <a:rPr lang="pt-BR"/>
              <a:t>create database diretoria;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Exibindo as databases de servidor MySQL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show databases;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278</TotalTime>
  <Words>177</Words>
  <Application>Microsoft Office PowerPoint</Application>
  <PresentationFormat>Apresentação na tela (4:3)</PresentationFormat>
  <Paragraphs>56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Eixo</vt:lpstr>
      <vt:lpstr>Iniciando no MySQL</vt:lpstr>
      <vt:lpstr>Iniciando o MySQL</vt:lpstr>
      <vt:lpstr>Acessando o MySQL</vt:lpstr>
      <vt:lpstr>Dentro do MySQL</vt:lpstr>
      <vt:lpstr>Criando Databases</vt:lpstr>
      <vt:lpstr>Criando um Database</vt:lpstr>
      <vt:lpstr>Database criada</vt:lpstr>
      <vt:lpstr>Exercícios rápidos </vt:lpstr>
      <vt:lpstr>Exibindo as databases de servidor MySQL</vt:lpstr>
      <vt:lpstr>Slide 10</vt:lpstr>
      <vt:lpstr>Acessando um database</vt:lpstr>
      <vt:lpstr>Criando tabelas no MySQL</vt:lpstr>
      <vt:lpstr>Criando a Tabela de Alunos</vt:lpstr>
      <vt:lpstr>Criando a Tabela de Alunos</vt:lpstr>
      <vt:lpstr>Criando a Tabela Notas usando chave estrangeira. </vt:lpstr>
      <vt:lpstr>Exibindo os campos de uma tabela</vt:lpstr>
      <vt:lpstr>Exibindo os campos da tabela</vt:lpstr>
      <vt:lpstr>Exibindo os campos da tabela</vt:lpstr>
      <vt:lpstr>Exibindo todas as tabelas do banco de dados </vt:lpstr>
      <vt:lpstr>Deletando Tabela</vt:lpstr>
      <vt:lpstr>Deletando o Banco de Dados</vt:lpstr>
      <vt:lpstr>Exercícios Rápidos</vt:lpstr>
      <vt:lpstr>Exercícios de Fixação</vt:lpstr>
    </vt:vector>
  </TitlesOfParts>
  <Company>GHS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no MySQL</dc:title>
  <dc:creator>Guilherme Henrique Souza</dc:creator>
  <cp:lastModifiedBy>Tarcisio</cp:lastModifiedBy>
  <cp:revision>14</cp:revision>
  <dcterms:created xsi:type="dcterms:W3CDTF">2008-03-03T22:25:27Z</dcterms:created>
  <dcterms:modified xsi:type="dcterms:W3CDTF">2015-05-06T11:40:37Z</dcterms:modified>
</cp:coreProperties>
</file>