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65" r:id="rId10"/>
    <p:sldId id="266" r:id="rId11"/>
    <p:sldId id="258" r:id="rId12"/>
    <p:sldId id="267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AED07-1E1D-452F-BB69-C5B81EEE42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760DC-5ABB-4A24-9D4A-A07C04343F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DDEBF-9EB3-4BE3-9FBF-8F03F4700C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51BC3-F0F5-4B93-B277-37BCF72A9D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58FC6-B209-4A1B-B2DA-3AF7459265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B7D92-C605-4D49-A6DA-D477637B92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D5626-7DB8-4DCB-AC66-9484CFE9ED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D7420-5999-4F0B-B2E0-72436C1614A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8E676-AC97-41D6-9CE6-3AEC7C56D3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40AEC-0353-4916-92DD-D2499B1537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1702B-648E-4309-AFED-206CA3A8CA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BDEB86F5-C4E5-406A-9A11-D0CFE3929C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4105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106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/>
              <a:t>Exercícios</a:t>
            </a:r>
            <a:br>
              <a:rPr lang="pt-BR"/>
            </a:br>
            <a:r>
              <a:rPr lang="pt-BR"/>
              <a:t>de Update de Delete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Reajuste os salários dos funcionários de GO em 25%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2204864"/>
            <a:ext cx="7661275" cy="4114800"/>
          </a:xfrm>
        </p:spPr>
        <p:txBody>
          <a:bodyPr/>
          <a:lstStyle/>
          <a:p>
            <a:pPr>
              <a:buNone/>
            </a:pP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b="1" dirty="0"/>
              <a:t> * </a:t>
            </a:r>
            <a:r>
              <a:rPr lang="pt-BR" b="1" dirty="0">
                <a:solidFill>
                  <a:srgbClr val="FF0000"/>
                </a:solidFill>
              </a:rPr>
              <a:t>FROM</a:t>
            </a:r>
            <a:r>
              <a:rPr lang="pt-BR" b="1" dirty="0"/>
              <a:t> FUNCIONARIOS</a:t>
            </a:r>
          </a:p>
          <a:p>
            <a:pPr>
              <a:buNone/>
            </a:pPr>
            <a:r>
              <a:rPr lang="pt-BR" b="1" dirty="0"/>
              <a:t>	</a:t>
            </a:r>
            <a:r>
              <a:rPr lang="pt-BR" b="1" dirty="0">
                <a:solidFill>
                  <a:srgbClr val="FF0000"/>
                </a:solidFill>
              </a:rPr>
              <a:t>WHERE</a:t>
            </a:r>
            <a:r>
              <a:rPr lang="pt-BR" b="1" dirty="0"/>
              <a:t> ESTADO=‘GO’;	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UPDATE </a:t>
            </a:r>
            <a:r>
              <a:rPr lang="en-US" b="1" dirty="0"/>
              <a:t>FUNCIONARIOS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SET </a:t>
            </a:r>
            <a:r>
              <a:rPr lang="en-US" b="1" dirty="0"/>
              <a:t>SALARIO = SALARIO * 1.25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b="1" dirty="0"/>
              <a:t> ESTADO = 'GO' ;</a:t>
            </a:r>
            <a:endParaRPr lang="pt-BR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Sintaxe do Delete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4616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dirty="0"/>
              <a:t>	</a:t>
            </a:r>
            <a:r>
              <a:rPr lang="pt-BR" b="1" dirty="0">
                <a:solidFill>
                  <a:srgbClr val="FF0000"/>
                </a:solidFill>
              </a:rPr>
              <a:t>delete </a:t>
            </a:r>
            <a:r>
              <a:rPr lang="pt-BR" b="1">
                <a:solidFill>
                  <a:srgbClr val="FF0000"/>
                </a:solidFill>
              </a:rPr>
              <a:t>from</a:t>
            </a:r>
            <a:r>
              <a:rPr lang="pt-BR" b="1"/>
              <a:t> &lt; tabela &gt;</a:t>
            </a:r>
          </a:p>
          <a:p>
            <a:pPr eaLnBrk="1" hangingPunct="1">
              <a:buFont typeface="Wingdings" pitchFamily="2" charset="2"/>
              <a:buNone/>
            </a:pPr>
            <a:endParaRPr lang="pt-BR" b="1" dirty="0"/>
          </a:p>
          <a:p>
            <a:pPr eaLnBrk="1" hangingPunct="1">
              <a:buFont typeface="Wingdings" pitchFamily="2" charset="2"/>
              <a:buNone/>
            </a:pPr>
            <a:r>
              <a:rPr lang="pt-BR" b="1" dirty="0"/>
              <a:t>	</a:t>
            </a:r>
            <a:r>
              <a:rPr lang="pt-BR" b="1" dirty="0" err="1">
                <a:solidFill>
                  <a:srgbClr val="FF0000"/>
                </a:solidFill>
              </a:rPr>
              <a:t>where</a:t>
            </a:r>
            <a:r>
              <a:rPr lang="pt-BR" b="1" dirty="0"/>
              <a:t> </a:t>
            </a:r>
            <a:r>
              <a:rPr lang="pt-BR" b="1" dirty="0" err="1"/>
              <a:t>campoPesquisa</a:t>
            </a:r>
            <a:r>
              <a:rPr lang="pt-BR" b="1" dirty="0"/>
              <a:t> = valor;</a:t>
            </a:r>
          </a:p>
          <a:p>
            <a:pPr eaLnBrk="1" hangingPunct="1">
              <a:buFont typeface="Wingdings" pitchFamily="2" charset="2"/>
              <a:buNone/>
            </a:pPr>
            <a:endParaRPr lang="pt-BR" b="1" dirty="0"/>
          </a:p>
          <a:p>
            <a:pPr eaLnBrk="1" hangingPunct="1">
              <a:buFont typeface="Wingdings" pitchFamily="2" charset="2"/>
              <a:buNone/>
            </a:pPr>
            <a:endParaRPr lang="pt-BR" b="1" dirty="0"/>
          </a:p>
          <a:p>
            <a:pPr eaLnBrk="1" hangingPunct="1">
              <a:buFont typeface="Wingdings" pitchFamily="2" charset="2"/>
              <a:buNone/>
            </a:pPr>
            <a:r>
              <a:rPr lang="pt-BR" dirty="0"/>
              <a:t>	</a:t>
            </a:r>
            <a:r>
              <a:rPr lang="pt-BR" sz="2400" dirty="0">
                <a:solidFill>
                  <a:srgbClr val="0000FF"/>
                </a:solidFill>
              </a:rPr>
              <a:t>OBS: campos textos e data deverão possuir aspas simples no </a:t>
            </a:r>
            <a:r>
              <a:rPr lang="pt-BR" sz="2400" b="1" dirty="0">
                <a:solidFill>
                  <a:srgbClr val="0000FF"/>
                </a:solidFill>
              </a:rPr>
              <a:t>set</a:t>
            </a:r>
            <a:r>
              <a:rPr lang="pt-BR" sz="2400" dirty="0">
                <a:solidFill>
                  <a:srgbClr val="0000FF"/>
                </a:solidFill>
              </a:rPr>
              <a:t> ou no </a:t>
            </a:r>
            <a:r>
              <a:rPr lang="pt-BR" sz="2400" b="1" dirty="0" err="1">
                <a:solidFill>
                  <a:srgbClr val="0000FF"/>
                </a:solidFill>
              </a:rPr>
              <a:t>where</a:t>
            </a:r>
            <a:r>
              <a:rPr lang="pt-BR" sz="2400" dirty="0">
                <a:solidFill>
                  <a:srgbClr val="0000FF"/>
                </a:solidFill>
              </a:rPr>
              <a:t>.</a:t>
            </a:r>
            <a:endParaRPr lang="pt-BR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Exclua os funcionários do estado de MG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b="1" dirty="0"/>
              <a:t> * </a:t>
            </a:r>
            <a:r>
              <a:rPr lang="pt-BR" b="1" dirty="0">
                <a:solidFill>
                  <a:srgbClr val="FF0000"/>
                </a:solidFill>
              </a:rPr>
              <a:t>FROM</a:t>
            </a:r>
            <a:r>
              <a:rPr lang="pt-BR" b="1" dirty="0"/>
              <a:t> FUNCIONARIOS</a:t>
            </a:r>
          </a:p>
          <a:p>
            <a:pPr>
              <a:buNone/>
            </a:pPr>
            <a:r>
              <a:rPr lang="pt-BR" b="1" dirty="0"/>
              <a:t>	</a:t>
            </a:r>
            <a:r>
              <a:rPr lang="pt-BR" b="1" dirty="0">
                <a:solidFill>
                  <a:srgbClr val="FF0000"/>
                </a:solidFill>
              </a:rPr>
              <a:t>WHERE</a:t>
            </a:r>
            <a:r>
              <a:rPr lang="pt-BR" b="1" dirty="0"/>
              <a:t> </a:t>
            </a:r>
            <a:r>
              <a:rPr lang="pt-BR" b="1"/>
              <a:t>ESTADO=‘MG’; </a:t>
            </a:r>
            <a:r>
              <a:rPr lang="pt-BR" dirty="0"/>
              <a:t>	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DELETE FROM</a:t>
            </a:r>
            <a:r>
              <a:rPr lang="en-US" b="1" dirty="0"/>
              <a:t> FUNCIONARIOS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b="1" dirty="0"/>
              <a:t> ESTADO = 'MG' ;</a:t>
            </a:r>
            <a:endParaRPr lang="pt-BR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/>
              <a:t>Restaurando o Banco de Dados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Acessando o </a:t>
            </a:r>
            <a:br>
              <a:rPr lang="pt-BR"/>
            </a:br>
            <a:r>
              <a:rPr lang="pt-BR"/>
              <a:t>MySQL Administrator</a:t>
            </a:r>
          </a:p>
        </p:txBody>
      </p:sp>
      <p:sp>
        <p:nvSpPr>
          <p:cNvPr id="15362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5122863" cy="4114800"/>
          </a:xfrm>
        </p:spPr>
        <p:txBody>
          <a:bodyPr/>
          <a:lstStyle/>
          <a:p>
            <a:pPr eaLnBrk="1" hangingPunct="1"/>
            <a:r>
              <a:rPr lang="pt-BR"/>
              <a:t>Menu Iniciar</a:t>
            </a:r>
          </a:p>
          <a:p>
            <a:pPr eaLnBrk="1" hangingPunct="1"/>
            <a:r>
              <a:rPr lang="pt-BR"/>
              <a:t>Programas</a:t>
            </a:r>
          </a:p>
          <a:p>
            <a:pPr eaLnBrk="1" hangingPunct="1"/>
            <a:r>
              <a:rPr lang="pt-BR"/>
              <a:t>MySQL</a:t>
            </a:r>
          </a:p>
          <a:p>
            <a:pPr eaLnBrk="1" hangingPunct="1"/>
            <a:r>
              <a:rPr lang="pt-BR"/>
              <a:t>MySQL Administrator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4143375"/>
            <a:ext cx="7635875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eta para a direita 7"/>
          <p:cNvSpPr/>
          <p:nvPr/>
        </p:nvSpPr>
        <p:spPr>
          <a:xfrm rot="1198267">
            <a:off x="2924464" y="4242108"/>
            <a:ext cx="2806358" cy="42862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2000250"/>
            <a:ext cx="4929187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1214438" y="6000750"/>
            <a:ext cx="2214562" cy="571500"/>
          </a:xfrm>
          <a:prstGeom prst="borderCallout1">
            <a:avLst>
              <a:gd name="adj1" fmla="val -9821"/>
              <a:gd name="adj2" fmla="val 96367"/>
              <a:gd name="adj3" fmla="val -116070"/>
              <a:gd name="adj4" fmla="val 121912"/>
            </a:avLst>
          </a:prstGeom>
          <a:ln w="57150"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Clique no OK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90500"/>
            <a:ext cx="85725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o Explicativo 1 3"/>
          <p:cNvSpPr/>
          <p:nvPr/>
        </p:nvSpPr>
        <p:spPr>
          <a:xfrm>
            <a:off x="2357438" y="3286125"/>
            <a:ext cx="2214562" cy="571500"/>
          </a:xfrm>
          <a:prstGeom prst="borderCallout1">
            <a:avLst>
              <a:gd name="adj1" fmla="val -9821"/>
              <a:gd name="adj2" fmla="val 96367"/>
              <a:gd name="adj3" fmla="val -87499"/>
              <a:gd name="adj4" fmla="val -58487"/>
            </a:avLst>
          </a:prstGeom>
          <a:ln w="57150"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Clique no </a:t>
            </a:r>
            <a:r>
              <a:rPr lang="pt-BR" dirty="0" err="1"/>
              <a:t>Restore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90500"/>
            <a:ext cx="85725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90500"/>
            <a:ext cx="85725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2286000" y="4786313"/>
            <a:ext cx="2214563" cy="571500"/>
          </a:xfrm>
          <a:prstGeom prst="borderCallout1">
            <a:avLst>
              <a:gd name="adj1" fmla="val 83512"/>
              <a:gd name="adj2" fmla="val 98825"/>
              <a:gd name="adj3" fmla="val 215356"/>
              <a:gd name="adj4" fmla="val 199085"/>
            </a:avLst>
          </a:prstGeom>
          <a:ln w="57150"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Clique </a:t>
            </a:r>
            <a:r>
              <a:rPr lang="pt-BR"/>
              <a:t>no Open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000250"/>
            <a:ext cx="53625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Sintaxe do Update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4616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/>
              <a:t>	</a:t>
            </a:r>
            <a:r>
              <a:rPr lang="pt-BR" b="1">
                <a:solidFill>
                  <a:srgbClr val="FF0000"/>
                </a:solidFill>
              </a:rPr>
              <a:t>update</a:t>
            </a:r>
            <a:r>
              <a:rPr lang="pt-BR" b="1"/>
              <a:t> &lt; tabela &gt;</a:t>
            </a:r>
          </a:p>
          <a:p>
            <a:pPr eaLnBrk="1" hangingPunct="1">
              <a:buFont typeface="Wingdings" pitchFamily="2" charset="2"/>
              <a:buNone/>
            </a:pPr>
            <a:endParaRPr lang="pt-BR" b="1"/>
          </a:p>
          <a:p>
            <a:pPr eaLnBrk="1" hangingPunct="1">
              <a:buFont typeface="Wingdings" pitchFamily="2" charset="2"/>
              <a:buNone/>
            </a:pPr>
            <a:r>
              <a:rPr lang="pt-BR" b="1"/>
              <a:t>	</a:t>
            </a:r>
            <a:r>
              <a:rPr lang="pt-BR" b="1">
                <a:solidFill>
                  <a:srgbClr val="FF0000"/>
                </a:solidFill>
              </a:rPr>
              <a:t>set</a:t>
            </a:r>
            <a:r>
              <a:rPr lang="pt-BR" b="1"/>
              <a:t> campo1 = valor1, campo2 = valor2, campo3 = valor3, ...</a:t>
            </a:r>
          </a:p>
          <a:p>
            <a:pPr eaLnBrk="1" hangingPunct="1">
              <a:buFont typeface="Wingdings" pitchFamily="2" charset="2"/>
              <a:buNone/>
            </a:pPr>
            <a:endParaRPr lang="pt-BR" b="1"/>
          </a:p>
          <a:p>
            <a:pPr eaLnBrk="1" hangingPunct="1">
              <a:buFont typeface="Wingdings" pitchFamily="2" charset="2"/>
              <a:buNone/>
            </a:pPr>
            <a:r>
              <a:rPr lang="pt-BR" b="1"/>
              <a:t>	</a:t>
            </a:r>
            <a:r>
              <a:rPr lang="pt-BR" b="1">
                <a:solidFill>
                  <a:srgbClr val="FF0000"/>
                </a:solidFill>
              </a:rPr>
              <a:t>where</a:t>
            </a:r>
            <a:r>
              <a:rPr lang="pt-BR" b="1"/>
              <a:t> campoPesquisa = valor;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/>
              <a:t>	</a:t>
            </a:r>
            <a:r>
              <a:rPr lang="pt-BR" sz="2400">
                <a:solidFill>
                  <a:srgbClr val="0000FF"/>
                </a:solidFill>
              </a:rPr>
              <a:t>OBS: campos textos e data deverão possuir aspas simples no </a:t>
            </a:r>
            <a:r>
              <a:rPr lang="pt-BR" sz="2400" b="1">
                <a:solidFill>
                  <a:srgbClr val="0000FF"/>
                </a:solidFill>
              </a:rPr>
              <a:t>set</a:t>
            </a:r>
            <a:r>
              <a:rPr lang="pt-BR" sz="2400">
                <a:solidFill>
                  <a:srgbClr val="0000FF"/>
                </a:solidFill>
              </a:rPr>
              <a:t> ou no </a:t>
            </a:r>
            <a:r>
              <a:rPr lang="pt-BR" sz="2400" b="1">
                <a:solidFill>
                  <a:srgbClr val="0000FF"/>
                </a:solidFill>
              </a:rPr>
              <a:t>where</a:t>
            </a:r>
            <a:r>
              <a:rPr lang="pt-BR" sz="2400">
                <a:solidFill>
                  <a:srgbClr val="0000FF"/>
                </a:solidFill>
              </a:rPr>
              <a:t>.</a:t>
            </a:r>
            <a:endParaRPr lang="pt-BR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0"/>
            <a:ext cx="7158037" cy="1412875"/>
          </a:xfrm>
        </p:spPr>
        <p:txBody>
          <a:bodyPr/>
          <a:lstStyle/>
          <a:p>
            <a:r>
              <a:rPr lang="pt-BR" dirty="0"/>
              <a:t>Funcionário com o código 50 o salário deverá ser 579,00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	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b="1" dirty="0"/>
              <a:t> * </a:t>
            </a:r>
            <a:r>
              <a:rPr lang="pt-BR" b="1" dirty="0">
                <a:solidFill>
                  <a:srgbClr val="FF0000"/>
                </a:solidFill>
              </a:rPr>
              <a:t>FROM</a:t>
            </a:r>
            <a:r>
              <a:rPr lang="pt-BR" b="1" dirty="0"/>
              <a:t> FUNCIONARIOS</a:t>
            </a:r>
          </a:p>
          <a:p>
            <a:pPr>
              <a:buNone/>
            </a:pPr>
            <a:r>
              <a:rPr lang="pt-BR" b="1" dirty="0"/>
              <a:t>	</a:t>
            </a:r>
            <a:r>
              <a:rPr lang="pt-BR" b="1" dirty="0">
                <a:solidFill>
                  <a:srgbClr val="FF0000"/>
                </a:solidFill>
              </a:rPr>
              <a:t>WHERE</a:t>
            </a:r>
            <a:r>
              <a:rPr lang="pt-BR" b="1" dirty="0"/>
              <a:t> CODIGO=50;	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UPDATE</a:t>
            </a:r>
            <a:r>
              <a:rPr lang="en-US" b="1" dirty="0"/>
              <a:t> FUNCIONARIOS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SET</a:t>
            </a:r>
            <a:r>
              <a:rPr lang="en-US" b="1" dirty="0"/>
              <a:t> SALARIO = 579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b="1" dirty="0"/>
              <a:t> CODIGO = 50 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ixo">
  <a:themeElements>
    <a:clrScheme name="Eixo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182</TotalTime>
  <Words>64</Words>
  <Application>Microsoft Office PowerPoint</Application>
  <PresentationFormat>Apresentação na tela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Wingdings</vt:lpstr>
      <vt:lpstr>Eixo</vt:lpstr>
      <vt:lpstr>Exercícios de Update de Delete</vt:lpstr>
      <vt:lpstr>Restaurando o Banco de Dados</vt:lpstr>
      <vt:lpstr>Acessando o  MySQL Administrator</vt:lpstr>
      <vt:lpstr>Apresentação do PowerPoint</vt:lpstr>
      <vt:lpstr>Apresentação do PowerPoint</vt:lpstr>
      <vt:lpstr>Apresentação do PowerPoint</vt:lpstr>
      <vt:lpstr>Apresentação do PowerPoint</vt:lpstr>
      <vt:lpstr>Sintaxe do Update</vt:lpstr>
      <vt:lpstr>Funcionário com o código 50 o salário deverá ser 579,00</vt:lpstr>
      <vt:lpstr>Reajuste os salários dos funcionários de GO em 25%</vt:lpstr>
      <vt:lpstr>Sintaxe do Delete</vt:lpstr>
      <vt:lpstr>Exclua os funcionários do estado de MG</vt:lpstr>
    </vt:vector>
  </TitlesOfParts>
  <Company>GHS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Update de Delete</dc:title>
  <dc:creator>Guilherme Henrique Souza</dc:creator>
  <cp:lastModifiedBy>e009ti - Etec Joao Baptista de Lima Figueiredo</cp:lastModifiedBy>
  <cp:revision>9</cp:revision>
  <dcterms:created xsi:type="dcterms:W3CDTF">2008-04-15T00:32:51Z</dcterms:created>
  <dcterms:modified xsi:type="dcterms:W3CDTF">2019-04-24T16:40:43Z</dcterms:modified>
</cp:coreProperties>
</file>