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921" r:id="rId2"/>
    <p:sldId id="997" r:id="rId3"/>
    <p:sldId id="1020" r:id="rId4"/>
    <p:sldId id="1027" r:id="rId5"/>
    <p:sldId id="1021" r:id="rId6"/>
    <p:sldId id="1028" r:id="rId7"/>
    <p:sldId id="999" r:id="rId8"/>
    <p:sldId id="998" r:id="rId9"/>
    <p:sldId id="995" r:id="rId10"/>
    <p:sldId id="1000" r:id="rId11"/>
    <p:sldId id="1001" r:id="rId12"/>
    <p:sldId id="1002" r:id="rId13"/>
    <p:sldId id="1004" r:id="rId14"/>
    <p:sldId id="1006" r:id="rId15"/>
    <p:sldId id="1007" r:id="rId16"/>
    <p:sldId id="1008" r:id="rId17"/>
    <p:sldId id="1009" r:id="rId18"/>
    <p:sldId id="1003" r:id="rId19"/>
    <p:sldId id="1032" r:id="rId20"/>
    <p:sldId id="1033" r:id="rId21"/>
    <p:sldId id="1031" r:id="rId22"/>
    <p:sldId id="1029" r:id="rId23"/>
    <p:sldId id="1010" r:id="rId24"/>
    <p:sldId id="1011" r:id="rId25"/>
    <p:sldId id="1012" r:id="rId26"/>
    <p:sldId id="1034" r:id="rId27"/>
    <p:sldId id="1040" r:id="rId28"/>
    <p:sldId id="1015" r:id="rId29"/>
    <p:sldId id="1016" r:id="rId30"/>
    <p:sldId id="1041" r:id="rId31"/>
    <p:sldId id="1045" r:id="rId32"/>
    <p:sldId id="1018" r:id="rId33"/>
    <p:sldId id="1017" r:id="rId34"/>
    <p:sldId id="1035" r:id="rId35"/>
    <p:sldId id="1014" r:id="rId36"/>
    <p:sldId id="1019" r:id="rId37"/>
    <p:sldId id="1037" r:id="rId38"/>
    <p:sldId id="1042" r:id="rId39"/>
    <p:sldId id="1038" r:id="rId40"/>
    <p:sldId id="1039" r:id="rId41"/>
    <p:sldId id="1043" r:id="rId42"/>
    <p:sldId id="1044" r:id="rId43"/>
    <p:sldId id="1046" r:id="rId44"/>
    <p:sldId id="1047" r:id="rId4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1F1F"/>
    <a:srgbClr val="990000"/>
    <a:srgbClr val="0000FF"/>
    <a:srgbClr val="ABACBF"/>
    <a:srgbClr val="D1D3F1"/>
    <a:srgbClr val="626269"/>
    <a:srgbClr val="3399FF"/>
    <a:srgbClr val="F6E7E7"/>
    <a:srgbClr val="E0D4B0"/>
    <a:srgbClr val="EC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6" autoAdjust="0"/>
    <p:restoredTop sz="96192" autoAdjust="0"/>
  </p:normalViewPr>
  <p:slideViewPr>
    <p:cSldViewPr>
      <p:cViewPr varScale="1">
        <p:scale>
          <a:sx n="103" d="100"/>
          <a:sy n="103" d="100"/>
        </p:scale>
        <p:origin x="3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422"/>
    </p:cViewPr>
  </p:sorterViewPr>
  <p:notesViewPr>
    <p:cSldViewPr>
      <p:cViewPr varScale="1">
        <p:scale>
          <a:sx n="51" d="100"/>
          <a:sy n="51" d="100"/>
        </p:scale>
        <p:origin x="2814" y="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nan Santos Theodoro" userId="6f333aa780c7c295" providerId="LiveId" clId="{7E2F12B5-537E-4BB8-92D0-907FF578F1E9}"/>
    <pc:docChg chg="undo redo custSel addSld delSld modSld sldOrd modMainMaster">
      <pc:chgData name="Thainan Santos Theodoro" userId="6f333aa780c7c295" providerId="LiveId" clId="{7E2F12B5-537E-4BB8-92D0-907FF578F1E9}" dt="2025-03-01T01:52:20.219" v="4361" actId="790"/>
      <pc:docMkLst>
        <pc:docMk/>
      </pc:docMkLst>
      <pc:sldChg chg="modSp mod">
        <pc:chgData name="Thainan Santos Theodoro" userId="6f333aa780c7c295" providerId="LiveId" clId="{7E2F12B5-537E-4BB8-92D0-907FF578F1E9}" dt="2025-02-27T17:11:32.070" v="19" actId="20577"/>
        <pc:sldMkLst>
          <pc:docMk/>
          <pc:sldMk cId="0" sldId="921"/>
        </pc:sldMkLst>
        <pc:spChg chg="mod">
          <ac:chgData name="Thainan Santos Theodoro" userId="6f333aa780c7c295" providerId="LiveId" clId="{7E2F12B5-537E-4BB8-92D0-907FF578F1E9}" dt="2025-02-27T17:11:32.070" v="19" actId="20577"/>
          <ac:spMkLst>
            <pc:docMk/>
            <pc:sldMk cId="0" sldId="921"/>
            <ac:spMk id="57347" creationId="{00000000-0000-0000-0000-000000000000}"/>
          </ac:spMkLst>
        </pc:spChg>
      </pc:sldChg>
      <pc:sldChg chg="delSp modSp mod">
        <pc:chgData name="Thainan Santos Theodoro" userId="6f333aa780c7c295" providerId="LiveId" clId="{7E2F12B5-537E-4BB8-92D0-907FF578F1E9}" dt="2025-02-27T18:17:13.305" v="1890" actId="13926"/>
        <pc:sldMkLst>
          <pc:docMk/>
          <pc:sldMk cId="4220446282" sldId="995"/>
        </pc:sldMkLst>
        <pc:spChg chg="mod">
          <ac:chgData name="Thainan Santos Theodoro" userId="6f333aa780c7c295" providerId="LiveId" clId="{7E2F12B5-537E-4BB8-92D0-907FF578F1E9}" dt="2025-02-27T18:17:13.305" v="1890" actId="13926"/>
          <ac:spMkLst>
            <pc:docMk/>
            <pc:sldMk cId="4220446282" sldId="995"/>
            <ac:spMk id="2" creationId="{3DAFE252-692F-5228-FE8B-1309FF5F8C78}"/>
          </ac:spMkLst>
        </pc:spChg>
        <pc:spChg chg="mod">
          <ac:chgData name="Thainan Santos Theodoro" userId="6f333aa780c7c295" providerId="LiveId" clId="{7E2F12B5-537E-4BB8-92D0-907FF578F1E9}" dt="2025-02-27T17:57:10.262" v="1606"/>
          <ac:spMkLst>
            <pc:docMk/>
            <pc:sldMk cId="4220446282" sldId="995"/>
            <ac:spMk id="8" creationId="{59804145-C9D5-0034-38E8-49EAD629678A}"/>
          </ac:spMkLst>
        </pc:spChg>
      </pc:sldChg>
      <pc:sldChg chg="addSp delSp modSp add mod">
        <pc:chgData name="Thainan Santos Theodoro" userId="6f333aa780c7c295" providerId="LiveId" clId="{7E2F12B5-537E-4BB8-92D0-907FF578F1E9}" dt="2025-03-01T01:52:20.219" v="4361" actId="790"/>
        <pc:sldMkLst>
          <pc:docMk/>
          <pc:sldMk cId="1138174612" sldId="996"/>
        </pc:sldMkLst>
        <pc:spChg chg="del">
          <ac:chgData name="Thainan Santos Theodoro" userId="6f333aa780c7c295" providerId="LiveId" clId="{7E2F12B5-537E-4BB8-92D0-907FF578F1E9}" dt="2025-03-01T01:51:55.742" v="4323" actId="478"/>
          <ac:spMkLst>
            <pc:docMk/>
            <pc:sldMk cId="1138174612" sldId="996"/>
            <ac:spMk id="2" creationId="{760901E1-D65C-AAD8-BF2D-7D5A9DB4F962}"/>
          </ac:spMkLst>
        </pc:spChg>
        <pc:spChg chg="del">
          <ac:chgData name="Thainan Santos Theodoro" userId="6f333aa780c7c295" providerId="LiveId" clId="{7E2F12B5-537E-4BB8-92D0-907FF578F1E9}" dt="2025-03-01T01:51:53.889" v="4322" actId="478"/>
          <ac:spMkLst>
            <pc:docMk/>
            <pc:sldMk cId="1138174612" sldId="996"/>
            <ac:spMk id="5" creationId="{839D92E1-6D95-85EA-63CF-38963D2E970E}"/>
          </ac:spMkLst>
        </pc:spChg>
        <pc:spChg chg="mod">
          <ac:chgData name="Thainan Santos Theodoro" userId="6f333aa780c7c295" providerId="LiveId" clId="{7E2F12B5-537E-4BB8-92D0-907FF578F1E9}" dt="2025-03-01T01:52:20.219" v="4361" actId="790"/>
          <ac:spMkLst>
            <pc:docMk/>
            <pc:sldMk cId="1138174612" sldId="996"/>
            <ac:spMk id="8" creationId="{B2E63889-12C3-903B-4BCF-1FD8C5878FC2}"/>
          </ac:spMkLst>
        </pc:spChg>
        <pc:picChg chg="del">
          <ac:chgData name="Thainan Santos Theodoro" userId="6f333aa780c7c295" providerId="LiveId" clId="{7E2F12B5-537E-4BB8-92D0-907FF578F1E9}" dt="2025-03-01T01:51:51.461" v="4321" actId="478"/>
          <ac:picMkLst>
            <pc:docMk/>
            <pc:sldMk cId="1138174612" sldId="996"/>
            <ac:picMk id="4" creationId="{7D293ED2-91A7-68CE-B353-EE0121406B90}"/>
          </ac:picMkLst>
        </pc:picChg>
        <pc:picChg chg="add mod">
          <ac:chgData name="Thainan Santos Theodoro" userId="6f333aa780c7c295" providerId="LiveId" clId="{7E2F12B5-537E-4BB8-92D0-907FF578F1E9}" dt="2025-03-01T01:52:00.175" v="4327" actId="1076"/>
          <ac:picMkLst>
            <pc:docMk/>
            <pc:sldMk cId="1138174612" sldId="996"/>
            <ac:picMk id="1026" creationId="{FF6C3241-63C0-0563-CD0B-B02095532004}"/>
          </ac:picMkLst>
        </pc:pic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621414831" sldId="996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361587720" sldId="997"/>
        </pc:sldMkLst>
      </pc:sldChg>
      <pc:sldChg chg="addSp delSp modSp add mod ord">
        <pc:chgData name="Thainan Santos Theodoro" userId="6f333aa780c7c295" providerId="LiveId" clId="{7E2F12B5-537E-4BB8-92D0-907FF578F1E9}" dt="2025-02-27T17:39:42.369" v="1294" actId="790"/>
        <pc:sldMkLst>
          <pc:docMk/>
          <pc:sldMk cId="2933704026" sldId="997"/>
        </pc:sldMkLst>
        <pc:spChg chg="mod">
          <ac:chgData name="Thainan Santos Theodoro" userId="6f333aa780c7c295" providerId="LiveId" clId="{7E2F12B5-537E-4BB8-92D0-907FF578F1E9}" dt="2025-02-27T17:37:52.456" v="1243" actId="20577"/>
          <ac:spMkLst>
            <pc:docMk/>
            <pc:sldMk cId="2933704026" sldId="997"/>
            <ac:spMk id="2" creationId="{411DD021-1184-473F-56BB-ABB8335C8A3B}"/>
          </ac:spMkLst>
        </pc:spChg>
        <pc:spChg chg="mod">
          <ac:chgData name="Thainan Santos Theodoro" userId="6f333aa780c7c295" providerId="LiveId" clId="{7E2F12B5-537E-4BB8-92D0-907FF578F1E9}" dt="2025-02-27T17:24:03.334" v="313" actId="20577"/>
          <ac:spMkLst>
            <pc:docMk/>
            <pc:sldMk cId="2933704026" sldId="997"/>
            <ac:spMk id="8" creationId="{19BCA69A-CB97-A3E4-10E6-E93B23A52F0F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01" creationId="{E5CBD21C-88F5-5222-EE4F-75C783A5F418}"/>
          </ac:spMkLst>
        </pc:spChg>
        <pc:spChg chg="add mod">
          <ac:chgData name="Thainan Santos Theodoro" userId="6f333aa780c7c295" providerId="LiveId" clId="{7E2F12B5-537E-4BB8-92D0-907FF578F1E9}" dt="2025-02-27T17:24:37.527" v="324" actId="1076"/>
          <ac:spMkLst>
            <pc:docMk/>
            <pc:sldMk cId="2933704026" sldId="997"/>
            <ac:spMk id="102" creationId="{2FD0EA2D-4A2A-492B-D7F6-5E0B89C9E576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03" creationId="{28DF54BA-7382-EF77-629C-1DD9A93F2580}"/>
          </ac:spMkLst>
        </pc:spChg>
        <pc:spChg chg="add mod">
          <ac:chgData name="Thainan Santos Theodoro" userId="6f333aa780c7c295" providerId="LiveId" clId="{7E2F12B5-537E-4BB8-92D0-907FF578F1E9}" dt="2025-02-27T17:39:42.369" v="1294" actId="790"/>
          <ac:spMkLst>
            <pc:docMk/>
            <pc:sldMk cId="2933704026" sldId="997"/>
            <ac:spMk id="104" creationId="{C11BF27C-C9DF-FEF9-DCAD-FCE0E14D35FC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28" creationId="{460C0ABC-96A1-2DCA-0D52-68CCE276F19E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29" creationId="{79054302-AED8-E5C0-43B7-B220BAEDE6CD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30" creationId="{8D219155-A976-0878-B714-3E4F34A062F5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34" creationId="{15749BF8-9D1F-7938-2947-68221E9BF411}"/>
          </ac:spMkLst>
        </pc:spChg>
        <pc:spChg chg="add mod">
          <ac:chgData name="Thainan Santos Theodoro" userId="6f333aa780c7c295" providerId="LiveId" clId="{7E2F12B5-537E-4BB8-92D0-907FF578F1E9}" dt="2025-02-27T17:24:32.583" v="323" actId="1076"/>
          <ac:spMkLst>
            <pc:docMk/>
            <pc:sldMk cId="2933704026" sldId="997"/>
            <ac:spMk id="145" creationId="{F493EAF8-6135-FC7E-B3B1-F7A61BFBCAA8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46" creationId="{745FAE5E-C60A-6AAE-6240-D6FFCBD3443A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47" creationId="{65D864A7-CC82-01D8-8CA0-DB6F7C0D76D3}"/>
          </ac:spMkLst>
        </pc:spChg>
        <pc:spChg chg="add mod">
          <ac:chgData name="Thainan Santos Theodoro" userId="6f333aa780c7c295" providerId="LiveId" clId="{7E2F12B5-537E-4BB8-92D0-907FF578F1E9}" dt="2025-02-27T17:38:32.817" v="1246" actId="790"/>
          <ac:spMkLst>
            <pc:docMk/>
            <pc:sldMk cId="2933704026" sldId="997"/>
            <ac:spMk id="151" creationId="{C2A8F555-796A-B958-8C9B-4DBEFC37871A}"/>
          </ac:spMkLst>
        </pc:sp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82" creationId="{1C1CA17F-DCA4-7AF8-0FE4-8E4006C6CEFF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88" creationId="{AFDE37D8-CEEA-295B-0E12-AAE2C290BAE2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90" creationId="{3B5CC601-842E-EC8A-6065-E25BA252CAC5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91" creationId="{3CACC216-3CFE-C4F2-88D1-B33BE4CB0E0C}"/>
          </ac:cxnSpMkLst>
        </pc:cxnChg>
        <pc:cxnChg chg="add mod">
          <ac:chgData name="Thainan Santos Theodoro" userId="6f333aa780c7c295" providerId="LiveId" clId="{7E2F12B5-537E-4BB8-92D0-907FF578F1E9}" dt="2025-02-27T17:23:06.520" v="271" actId="1076"/>
          <ac:cxnSpMkLst>
            <pc:docMk/>
            <pc:sldMk cId="2933704026" sldId="997"/>
            <ac:cxnSpMk id="92" creationId="{8E8B7828-8227-08F5-22AE-7E7FC3F88B12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96" creationId="{145566BC-80C7-3782-25E7-97388E31ADCA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100" creationId="{043BD919-F336-BA2A-539E-1312A42D2004}"/>
          </ac:cxnSpMkLst>
        </pc:cxn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274524026" sldId="998"/>
        </pc:sldMkLst>
      </pc:sldChg>
      <pc:sldChg chg="delSp modSp add mod">
        <pc:chgData name="Thainan Santos Theodoro" userId="6f333aa780c7c295" providerId="LiveId" clId="{7E2F12B5-537E-4BB8-92D0-907FF578F1E9}" dt="2025-02-27T17:57:24.107" v="1609" actId="20577"/>
        <pc:sldMkLst>
          <pc:docMk/>
          <pc:sldMk cId="3904102104" sldId="998"/>
        </pc:sldMkLst>
        <pc:spChg chg="mod">
          <ac:chgData name="Thainan Santos Theodoro" userId="6f333aa780c7c295" providerId="LiveId" clId="{7E2F12B5-537E-4BB8-92D0-907FF578F1E9}" dt="2025-02-27T17:57:24.107" v="1609" actId="20577"/>
          <ac:spMkLst>
            <pc:docMk/>
            <pc:sldMk cId="3904102104" sldId="998"/>
            <ac:spMk id="2" creationId="{0DFE7A24-7BD3-B2BE-C06F-880A7673189E}"/>
          </ac:spMkLst>
        </pc:spChg>
        <pc:spChg chg="mod">
          <ac:chgData name="Thainan Santos Theodoro" userId="6f333aa780c7c295" providerId="LiveId" clId="{7E2F12B5-537E-4BB8-92D0-907FF578F1E9}" dt="2025-02-27T17:51:49.639" v="1524" actId="20577"/>
          <ac:spMkLst>
            <pc:docMk/>
            <pc:sldMk cId="3904102104" sldId="998"/>
            <ac:spMk id="8" creationId="{B1257E79-4952-1608-7AEF-EE0DC50AB5B5}"/>
          </ac:spMkLst>
        </pc:spChg>
      </pc:sldChg>
      <pc:sldChg chg="addSp delSp modSp add mod">
        <pc:chgData name="Thainan Santos Theodoro" userId="6f333aa780c7c295" providerId="LiveId" clId="{7E2F12B5-537E-4BB8-92D0-907FF578F1E9}" dt="2025-02-27T17:51:28.097" v="1513" actId="13926"/>
        <pc:sldMkLst>
          <pc:docMk/>
          <pc:sldMk cId="185273915" sldId="999"/>
        </pc:sldMkLst>
        <pc:spChg chg="mod">
          <ac:chgData name="Thainan Santos Theodoro" userId="6f333aa780c7c295" providerId="LiveId" clId="{7E2F12B5-537E-4BB8-92D0-907FF578F1E9}" dt="2025-02-27T17:51:20.782" v="1512" actId="13926"/>
          <ac:spMkLst>
            <pc:docMk/>
            <pc:sldMk cId="185273915" sldId="999"/>
            <ac:spMk id="2" creationId="{C63EC8EB-951B-2B9A-3D94-38C0FCEBD366}"/>
          </ac:spMkLst>
        </pc:spChg>
        <pc:spChg chg="add mod">
          <ac:chgData name="Thainan Santos Theodoro" userId="6f333aa780c7c295" providerId="LiveId" clId="{7E2F12B5-537E-4BB8-92D0-907FF578F1E9}" dt="2025-02-27T17:51:28.097" v="1513" actId="13926"/>
          <ac:spMkLst>
            <pc:docMk/>
            <pc:sldMk cId="185273915" sldId="999"/>
            <ac:spMk id="4" creationId="{00F49E33-CAB4-3208-F78F-A0B9900C41A6}"/>
          </ac:spMkLst>
        </pc:spChg>
        <pc:spChg chg="mod">
          <ac:chgData name="Thainan Santos Theodoro" userId="6f333aa780c7c295" providerId="LiveId" clId="{7E2F12B5-537E-4BB8-92D0-907FF578F1E9}" dt="2025-02-27T17:47:10.423" v="1493" actId="1076"/>
          <ac:spMkLst>
            <pc:docMk/>
            <pc:sldMk cId="185273915" sldId="999"/>
            <ac:spMk id="6" creationId="{A6545516-A1F5-FFCA-C4FF-46A94F6E373F}"/>
          </ac:spMkLst>
        </pc:spChg>
        <pc:spChg chg="mod">
          <ac:chgData name="Thainan Santos Theodoro" userId="6f333aa780c7c295" providerId="LiveId" clId="{7E2F12B5-537E-4BB8-92D0-907FF578F1E9}" dt="2025-02-27T17:51:03.255" v="1510" actId="20577"/>
          <ac:spMkLst>
            <pc:docMk/>
            <pc:sldMk cId="185273915" sldId="999"/>
            <ac:spMk id="8" creationId="{804BFC74-CAA2-3D37-DCFF-B127E5BA6CE2}"/>
          </ac:spMkLst>
        </pc:spChg>
        <pc:graphicFrameChg chg="mod modGraphic">
          <ac:chgData name="Thainan Santos Theodoro" userId="6f333aa780c7c295" providerId="LiveId" clId="{7E2F12B5-537E-4BB8-92D0-907FF578F1E9}" dt="2025-02-27T17:46:33.399" v="1489" actId="20577"/>
          <ac:graphicFrameMkLst>
            <pc:docMk/>
            <pc:sldMk cId="185273915" sldId="999"/>
            <ac:graphicFrameMk id="3" creationId="{B53C5995-8B82-AC31-F119-13BE79B773C5}"/>
          </ac:graphicFrameMkLst>
        </pc:graphicFrame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493198393" sldId="999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648938099" sldId="1000"/>
        </pc:sldMkLst>
      </pc:sldChg>
      <pc:sldChg chg="addSp delSp modSp add mod">
        <pc:chgData name="Thainan Santos Theodoro" userId="6f333aa780c7c295" providerId="LiveId" clId="{7E2F12B5-537E-4BB8-92D0-907FF578F1E9}" dt="2025-02-27T18:16:26.550" v="1871" actId="207"/>
        <pc:sldMkLst>
          <pc:docMk/>
          <pc:sldMk cId="3878674300" sldId="1000"/>
        </pc:sldMkLst>
        <pc:spChg chg="mod">
          <ac:chgData name="Thainan Santos Theodoro" userId="6f333aa780c7c295" providerId="LiveId" clId="{7E2F12B5-537E-4BB8-92D0-907FF578F1E9}" dt="2025-02-27T18:09:40.948" v="1788" actId="207"/>
          <ac:spMkLst>
            <pc:docMk/>
            <pc:sldMk cId="3878674300" sldId="1000"/>
            <ac:spMk id="2" creationId="{646BF96D-38F1-E78E-DB31-94AF68822532}"/>
          </ac:spMkLst>
        </pc:spChg>
        <pc:spChg chg="mod">
          <ac:chgData name="Thainan Santos Theodoro" userId="6f333aa780c7c295" providerId="LiveId" clId="{7E2F12B5-537E-4BB8-92D0-907FF578F1E9}" dt="2025-02-27T18:05:10.184" v="1706" actId="20577"/>
          <ac:spMkLst>
            <pc:docMk/>
            <pc:sldMk cId="3878674300" sldId="1000"/>
            <ac:spMk id="8" creationId="{4A3821EC-A85F-423C-CC66-595AB1F8BF93}"/>
          </ac:spMkLst>
        </pc:spChg>
        <pc:spChg chg="add mod">
          <ac:chgData name="Thainan Santos Theodoro" userId="6f333aa780c7c295" providerId="LiveId" clId="{7E2F12B5-537E-4BB8-92D0-907FF578F1E9}" dt="2025-02-27T18:04:58.904" v="1705" actId="1076"/>
          <ac:spMkLst>
            <pc:docMk/>
            <pc:sldMk cId="3878674300" sldId="1000"/>
            <ac:spMk id="43" creationId="{6B9AF5C9-1BF4-63D9-E34D-542751649D76}"/>
          </ac:spMkLst>
        </pc:spChg>
        <pc:spChg chg="add mod">
          <ac:chgData name="Thainan Santos Theodoro" userId="6f333aa780c7c295" providerId="LiveId" clId="{7E2F12B5-537E-4BB8-92D0-907FF578F1E9}" dt="2025-02-27T18:04:56.098" v="1704" actId="790"/>
          <ac:spMkLst>
            <pc:docMk/>
            <pc:sldMk cId="3878674300" sldId="1000"/>
            <ac:spMk id="44" creationId="{57493A25-863F-6375-11B4-F1D66E57B7B8}"/>
          </ac:spMkLst>
        </pc:spChg>
        <pc:grpChg chg="add mod">
          <ac:chgData name="Thainan Santos Theodoro" userId="6f333aa780c7c295" providerId="LiveId" clId="{7E2F12B5-537E-4BB8-92D0-907FF578F1E9}" dt="2025-02-27T18:04:06.247" v="1677" actId="1076"/>
          <ac:grpSpMkLst>
            <pc:docMk/>
            <pc:sldMk cId="3878674300" sldId="1000"/>
            <ac:grpSpMk id="41" creationId="{F214737D-4339-0968-183F-85FD08772FCF}"/>
          </ac:grpSpMkLst>
        </pc:grpChg>
        <pc:graphicFrameChg chg="add mod modGraphic">
          <ac:chgData name="Thainan Santos Theodoro" userId="6f333aa780c7c295" providerId="LiveId" clId="{7E2F12B5-537E-4BB8-92D0-907FF578F1E9}" dt="2025-02-27T18:16:26.550" v="1871" actId="207"/>
          <ac:graphicFrameMkLst>
            <pc:docMk/>
            <pc:sldMk cId="3878674300" sldId="1000"/>
            <ac:graphicFrameMk id="42" creationId="{880EB8A9-0F2C-EDC0-A610-2F416956F2FE}"/>
          </ac:graphicFrameMkLst>
        </pc:graphicFrame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29" creationId="{7CF7BD52-05E8-FA66-D50C-520DF8B16611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0" creationId="{FD4E012E-F9AD-782E-27FD-2C305B84490D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1" creationId="{E734AF69-6817-07FF-E725-86952F11E492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3" creationId="{D733BB66-AF9F-C5F1-A995-3A38B3777827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4" creationId="{3BD96ED2-13EC-1DE7-7381-4CB1FCA50006}"/>
          </ac:cxnSpMkLst>
        </pc:cxnChg>
        <pc:cxnChg chg="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5" creationId="{FC40F976-C1E9-9957-DF96-7652524DCC6B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6" creationId="{D2F6547A-4B8B-CD3C-28E0-BFDFB3FF8FF2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7" creationId="{43275A28-84BB-916C-0988-402B20EF1DFC}"/>
          </ac:cxnSpMkLst>
        </pc:cxn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981327072" sldId="1001"/>
        </pc:sldMkLst>
      </pc:sldChg>
      <pc:sldChg chg="addSp delSp modSp add mod">
        <pc:chgData name="Thainan Santos Theodoro" userId="6f333aa780c7c295" providerId="LiveId" clId="{7E2F12B5-537E-4BB8-92D0-907FF578F1E9}" dt="2025-02-27T18:45:40.360" v="2271" actId="692"/>
        <pc:sldMkLst>
          <pc:docMk/>
          <pc:sldMk cId="1851613523" sldId="1001"/>
        </pc:sldMkLst>
        <pc:spChg chg="mod">
          <ac:chgData name="Thainan Santos Theodoro" userId="6f333aa780c7c295" providerId="LiveId" clId="{7E2F12B5-537E-4BB8-92D0-907FF578F1E9}" dt="2025-02-27T18:43:04.717" v="2230" actId="20577"/>
          <ac:spMkLst>
            <pc:docMk/>
            <pc:sldMk cId="1851613523" sldId="1001"/>
            <ac:spMk id="2" creationId="{B7AA47DC-873B-ACDC-63FD-3991273C39C2}"/>
          </ac:spMkLst>
        </pc:spChg>
        <pc:spChg chg="mod">
          <ac:chgData name="Thainan Santos Theodoro" userId="6f333aa780c7c295" providerId="LiveId" clId="{7E2F12B5-537E-4BB8-92D0-907FF578F1E9}" dt="2025-02-27T18:05:29.667" v="1710"/>
          <ac:spMkLst>
            <pc:docMk/>
            <pc:sldMk cId="1851613523" sldId="1001"/>
            <ac:spMk id="8" creationId="{95759F18-1872-C8EF-8EAF-F886F776CC2E}"/>
          </ac:spMkLst>
        </pc:spChg>
        <pc:spChg chg="add mod">
          <ac:chgData name="Thainan Santos Theodoro" userId="6f333aa780c7c295" providerId="LiveId" clId="{7E2F12B5-537E-4BB8-92D0-907FF578F1E9}" dt="2025-02-27T18:45:16.561" v="2262" actId="1076"/>
          <ac:spMkLst>
            <pc:docMk/>
            <pc:sldMk cId="1851613523" sldId="1001"/>
            <ac:spMk id="45" creationId="{602E81D6-7CD9-BEC7-408D-17B871400F5E}"/>
          </ac:spMkLst>
        </pc:spChg>
        <pc:spChg chg="add mod">
          <ac:chgData name="Thainan Santos Theodoro" userId="6f333aa780c7c295" providerId="LiveId" clId="{7E2F12B5-537E-4BB8-92D0-907FF578F1E9}" dt="2025-02-27T18:45:22.058" v="2266" actId="1076"/>
          <ac:spMkLst>
            <pc:docMk/>
            <pc:sldMk cId="1851613523" sldId="1001"/>
            <ac:spMk id="46" creationId="{7F6941CB-47C2-9766-031D-77EB564E086F}"/>
          </ac:spMkLst>
        </pc:spChg>
        <pc:spChg chg="add mod">
          <ac:chgData name="Thainan Santos Theodoro" userId="6f333aa780c7c295" providerId="LiveId" clId="{7E2F12B5-537E-4BB8-92D0-907FF578F1E9}" dt="2025-02-27T18:45:25.612" v="2269" actId="313"/>
          <ac:spMkLst>
            <pc:docMk/>
            <pc:sldMk cId="1851613523" sldId="1001"/>
            <ac:spMk id="47" creationId="{0C78D275-3D00-EF27-04EB-17459704B786}"/>
          </ac:spMkLst>
        </pc:spChg>
        <pc:grpChg chg="add mod">
          <ac:chgData name="Thainan Santos Theodoro" userId="6f333aa780c7c295" providerId="LiveId" clId="{7E2F12B5-537E-4BB8-92D0-907FF578F1E9}" dt="2025-02-27T18:44:37.194" v="2245" actId="1076"/>
          <ac:grpSpMkLst>
            <pc:docMk/>
            <pc:sldMk cId="1851613523" sldId="1001"/>
            <ac:grpSpMk id="28" creationId="{E3B8C849-0FBC-B9FE-CB1D-828498FDC3DB}"/>
          </ac:grpSpMkLst>
        </pc:grpChg>
        <pc:grpChg chg="add mod">
          <ac:chgData name="Thainan Santos Theodoro" userId="6f333aa780c7c295" providerId="LiveId" clId="{7E2F12B5-537E-4BB8-92D0-907FF578F1E9}" dt="2025-02-27T18:44:09.552" v="2237"/>
          <ac:grpSpMkLst>
            <pc:docMk/>
            <pc:sldMk cId="1851613523" sldId="1001"/>
            <ac:grpSpMk id="37" creationId="{BE83DE47-9A15-9A2C-2D10-2A6A94985C41}"/>
          </ac:grpSpMkLst>
        </pc:grpChg>
        <pc:grpChg chg="add mod">
          <ac:chgData name="Thainan Santos Theodoro" userId="6f333aa780c7c295" providerId="LiveId" clId="{7E2F12B5-537E-4BB8-92D0-907FF578F1E9}" dt="2025-02-27T18:44:56.368" v="2253" actId="1076"/>
          <ac:grpSpMkLst>
            <pc:docMk/>
            <pc:sldMk cId="1851613523" sldId="1001"/>
            <ac:grpSpMk id="41" creationId="{D568CF62-797F-266C-A138-F040B4755765}"/>
          </ac:grpSpMkLst>
        </pc:grpChg>
        <pc:cxnChg chg="mod">
          <ac:chgData name="Thainan Santos Theodoro" userId="6f333aa780c7c295" providerId="LiveId" clId="{7E2F12B5-537E-4BB8-92D0-907FF578F1E9}" dt="2025-02-27T18:44:09.552" v="2237"/>
          <ac:cxnSpMkLst>
            <pc:docMk/>
            <pc:sldMk cId="1851613523" sldId="1001"/>
            <ac:cxnSpMk id="29" creationId="{D767C6B5-1E7A-70BB-501D-E9B1D9445B21}"/>
          </ac:cxnSpMkLst>
        </pc:cxnChg>
        <pc:cxnChg chg="mod">
          <ac:chgData name="Thainan Santos Theodoro" userId="6f333aa780c7c295" providerId="LiveId" clId="{7E2F12B5-537E-4BB8-92D0-907FF578F1E9}" dt="2025-02-27T18:44:09.552" v="2237"/>
          <ac:cxnSpMkLst>
            <pc:docMk/>
            <pc:sldMk cId="1851613523" sldId="1001"/>
            <ac:cxnSpMk id="30" creationId="{A766796D-DA1F-AB66-6030-BFC30625B322}"/>
          </ac:cxnSpMkLst>
        </pc:cxnChg>
        <pc:cxnChg chg="add mod">
          <ac:chgData name="Thainan Santos Theodoro" userId="6f333aa780c7c295" providerId="LiveId" clId="{7E2F12B5-537E-4BB8-92D0-907FF578F1E9}" dt="2025-02-27T18:45:36.232" v="2270" actId="692"/>
          <ac:cxnSpMkLst>
            <pc:docMk/>
            <pc:sldMk cId="1851613523" sldId="1001"/>
            <ac:cxnSpMk id="32" creationId="{7A58FF6B-2B94-E311-DAC4-F507E619D515}"/>
          </ac:cxnSpMkLst>
        </pc:cxnChg>
        <pc:cxnChg chg="add mod">
          <ac:chgData name="Thainan Santos Theodoro" userId="6f333aa780c7c295" providerId="LiveId" clId="{7E2F12B5-537E-4BB8-92D0-907FF578F1E9}" dt="2025-02-27T18:45:40.360" v="2271" actId="692"/>
          <ac:cxnSpMkLst>
            <pc:docMk/>
            <pc:sldMk cId="1851613523" sldId="1001"/>
            <ac:cxnSpMk id="33" creationId="{84645D23-B0D7-BA0B-D509-05B1E48E604A}"/>
          </ac:cxnSpMkLst>
        </pc:cxnChg>
        <pc:cxnChg chg="mod">
          <ac:chgData name="Thainan Santos Theodoro" userId="6f333aa780c7c295" providerId="LiveId" clId="{7E2F12B5-537E-4BB8-92D0-907FF578F1E9}" dt="2025-02-27T18:44:09.552" v="2237"/>
          <ac:cxnSpMkLst>
            <pc:docMk/>
            <pc:sldMk cId="1851613523" sldId="1001"/>
            <ac:cxnSpMk id="38" creationId="{087352F9-E1F5-737B-2D72-E6EEF26AE0D2}"/>
          </ac:cxnSpMkLst>
        </pc:cxnChg>
        <pc:cxnChg chg="mod">
          <ac:chgData name="Thainan Santos Theodoro" userId="6f333aa780c7c295" providerId="LiveId" clId="{7E2F12B5-537E-4BB8-92D0-907FF578F1E9}" dt="2025-02-27T18:44:09.552" v="2237"/>
          <ac:cxnSpMkLst>
            <pc:docMk/>
            <pc:sldMk cId="1851613523" sldId="1001"/>
            <ac:cxnSpMk id="39" creationId="{8688DB4B-6499-BDD1-08CF-ECFADE695651}"/>
          </ac:cxnSpMkLst>
        </pc:cxnChg>
        <pc:cxnChg chg="mod">
          <ac:chgData name="Thainan Santos Theodoro" userId="6f333aa780c7c295" providerId="LiveId" clId="{7E2F12B5-537E-4BB8-92D0-907FF578F1E9}" dt="2025-02-27T18:44:39.827" v="2246" actId="571"/>
          <ac:cxnSpMkLst>
            <pc:docMk/>
            <pc:sldMk cId="1851613523" sldId="1001"/>
            <ac:cxnSpMk id="42" creationId="{1203C7AF-5EE9-4039-DBC3-1EEB75FDAD6C}"/>
          </ac:cxnSpMkLst>
        </pc:cxnChg>
        <pc:cxnChg chg="mod">
          <ac:chgData name="Thainan Santos Theodoro" userId="6f333aa780c7c295" providerId="LiveId" clId="{7E2F12B5-537E-4BB8-92D0-907FF578F1E9}" dt="2025-02-27T18:44:39.827" v="2246" actId="571"/>
          <ac:cxnSpMkLst>
            <pc:docMk/>
            <pc:sldMk cId="1851613523" sldId="1001"/>
            <ac:cxnSpMk id="43" creationId="{07377FB8-3C02-8184-E898-FB75310DD50E}"/>
          </ac:cxnSpMkLst>
        </pc:cxnChg>
      </pc:sldChg>
      <pc:sldChg chg="addSp delSp modSp add mod">
        <pc:chgData name="Thainan Santos Theodoro" userId="6f333aa780c7c295" providerId="LiveId" clId="{7E2F12B5-537E-4BB8-92D0-907FF578F1E9}" dt="2025-02-27T19:02:31.868" v="2881" actId="13926"/>
        <pc:sldMkLst>
          <pc:docMk/>
          <pc:sldMk cId="1380106705" sldId="1002"/>
        </pc:sldMkLst>
        <pc:spChg chg="mod">
          <ac:chgData name="Thainan Santos Theodoro" userId="6f333aa780c7c295" providerId="LiveId" clId="{7E2F12B5-537E-4BB8-92D0-907FF578F1E9}" dt="2025-02-27T18:52:42.347" v="2518" actId="20577"/>
          <ac:spMkLst>
            <pc:docMk/>
            <pc:sldMk cId="1380106705" sldId="1002"/>
            <ac:spMk id="2" creationId="{8E71633E-E7FA-61E0-94D2-4383BFD5A9A3}"/>
          </ac:spMkLst>
        </pc:spChg>
        <pc:spChg chg="mod">
          <ac:chgData name="Thainan Santos Theodoro" userId="6f333aa780c7c295" providerId="LiveId" clId="{7E2F12B5-537E-4BB8-92D0-907FF578F1E9}" dt="2025-02-27T18:52:57.435" v="2547" actId="1037"/>
          <ac:spMkLst>
            <pc:docMk/>
            <pc:sldMk cId="1380106705" sldId="1002"/>
            <ac:spMk id="5" creationId="{8237FCAA-B9AF-EF0E-7932-AB69D6A6CD4B}"/>
          </ac:spMkLst>
        </pc:spChg>
        <pc:spChg chg="mod">
          <ac:chgData name="Thainan Santos Theodoro" userId="6f333aa780c7c295" providerId="LiveId" clId="{7E2F12B5-537E-4BB8-92D0-907FF578F1E9}" dt="2025-02-27T18:12:30.563" v="1847"/>
          <ac:spMkLst>
            <pc:docMk/>
            <pc:sldMk cId="1380106705" sldId="1002"/>
            <ac:spMk id="8" creationId="{A0D2D83C-5418-E49B-A2E5-C4524582D782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49" creationId="{84883209-C9CF-F487-FFB2-E1CA1050ACB3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50" creationId="{5704D009-5F06-FF5C-E162-CCFDD87FA0F5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69" creationId="{74B8FC4F-749C-81A0-C850-573DF8301049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71" creationId="{7A15F4E4-3E3C-85BA-BA1E-7A2FBDBD8C88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72" creationId="{9C7C29F7-4E5A-52AB-0723-BC387DBAF563}"/>
          </ac:spMkLst>
        </pc:spChg>
        <pc:spChg chg="add mod">
          <ac:chgData name="Thainan Santos Theodoro" userId="6f333aa780c7c295" providerId="LiveId" clId="{7E2F12B5-537E-4BB8-92D0-907FF578F1E9}" dt="2025-02-27T19:02:31.868" v="2881" actId="13926"/>
          <ac:spMkLst>
            <pc:docMk/>
            <pc:sldMk cId="1380106705" sldId="1002"/>
            <ac:spMk id="76" creationId="{A8EB34D9-C16F-44BF-547A-B0FF6B6E7EFB}"/>
          </ac:spMkLst>
        </pc:spChg>
        <pc:grpChg chg="add mod">
          <ac:chgData name="Thainan Santos Theodoro" userId="6f333aa780c7c295" providerId="LiveId" clId="{7E2F12B5-537E-4BB8-92D0-907FF578F1E9}" dt="2025-02-27T18:54:36.962" v="2567" actId="1076"/>
          <ac:grpSpMkLst>
            <pc:docMk/>
            <pc:sldMk cId="1380106705" sldId="1002"/>
            <ac:grpSpMk id="37" creationId="{BA1A550F-1428-36B9-1477-FC5B2EE3DEC2}"/>
          </ac:grpSpMkLst>
        </pc:grpChg>
        <pc:grpChg chg="add mod">
          <ac:chgData name="Thainan Santos Theodoro" userId="6f333aa780c7c295" providerId="LiveId" clId="{7E2F12B5-537E-4BB8-92D0-907FF578F1E9}" dt="2025-02-27T18:54:36.962" v="2567" actId="1076"/>
          <ac:grpSpMkLst>
            <pc:docMk/>
            <pc:sldMk cId="1380106705" sldId="1002"/>
            <ac:grpSpMk id="62" creationId="{DE38A56E-5772-9C21-DA67-7BED0BD42231}"/>
          </ac:grpSpMkLst>
        </pc:grpChg>
        <pc:cxnChg chg="mod">
          <ac:chgData name="Thainan Santos Theodoro" userId="6f333aa780c7c295" providerId="LiveId" clId="{7E2F12B5-537E-4BB8-92D0-907FF578F1E9}" dt="2025-02-27T18:47:43.532" v="2362"/>
          <ac:cxnSpMkLst>
            <pc:docMk/>
            <pc:sldMk cId="1380106705" sldId="1002"/>
            <ac:cxnSpMk id="38" creationId="{A05DF1CB-553C-65B3-A8C8-A5C07FDF5E03}"/>
          </ac:cxnSpMkLst>
        </pc:cxnChg>
        <pc:cxnChg chg="mod">
          <ac:chgData name="Thainan Santos Theodoro" userId="6f333aa780c7c295" providerId="LiveId" clId="{7E2F12B5-537E-4BB8-92D0-907FF578F1E9}" dt="2025-02-27T18:47:43.532" v="2362"/>
          <ac:cxnSpMkLst>
            <pc:docMk/>
            <pc:sldMk cId="1380106705" sldId="1002"/>
            <ac:cxnSpMk id="39" creationId="{5EC408FC-8B6D-E379-58DF-D5D679D30039}"/>
          </ac:cxnSpMkLst>
        </pc:cxnChg>
        <pc:cxnChg chg="mod">
          <ac:chgData name="Thainan Santos Theodoro" userId="6f333aa780c7c295" providerId="LiveId" clId="{7E2F12B5-537E-4BB8-92D0-907FF578F1E9}" dt="2025-02-27T18:54:26.098" v="2565" actId="14100"/>
          <ac:cxnSpMkLst>
            <pc:docMk/>
            <pc:sldMk cId="1380106705" sldId="1002"/>
            <ac:cxnSpMk id="40" creationId="{254C8EEB-7EBC-165A-CF58-6F6D1A69052A}"/>
          </ac:cxnSpMkLst>
        </pc:cxnChg>
        <pc:cxnChg chg="mod">
          <ac:chgData name="Thainan Santos Theodoro" userId="6f333aa780c7c295" providerId="LiveId" clId="{7E2F12B5-537E-4BB8-92D0-907FF578F1E9}" dt="2025-02-27T18:54:36.962" v="2567" actId="1076"/>
          <ac:cxnSpMkLst>
            <pc:docMk/>
            <pc:sldMk cId="1380106705" sldId="1002"/>
            <ac:cxnSpMk id="44" creationId="{45F70058-B620-5305-5DBC-4FDE0658EEDD}"/>
          </ac:cxnSpMkLst>
        </pc:cxnChg>
        <pc:cxnChg chg="mod">
          <ac:chgData name="Thainan Santos Theodoro" userId="6f333aa780c7c295" providerId="LiveId" clId="{7E2F12B5-537E-4BB8-92D0-907FF578F1E9}" dt="2025-02-27T18:52:57.435" v="2547" actId="1037"/>
          <ac:cxnSpMkLst>
            <pc:docMk/>
            <pc:sldMk cId="1380106705" sldId="1002"/>
            <ac:cxnSpMk id="46" creationId="{C5D93DF9-7F37-770F-3707-BE8695DDF899}"/>
          </ac:cxnSpMkLst>
        </pc:cxnChg>
        <pc:cxnChg chg="mod">
          <ac:chgData name="Thainan Santos Theodoro" userId="6f333aa780c7c295" providerId="LiveId" clId="{7E2F12B5-537E-4BB8-92D0-907FF578F1E9}" dt="2025-02-27T18:54:36.962" v="2567" actId="1076"/>
          <ac:cxnSpMkLst>
            <pc:docMk/>
            <pc:sldMk cId="1380106705" sldId="1002"/>
            <ac:cxnSpMk id="47" creationId="{3C075A54-26B1-F7C8-9F93-D93AC6B39BBA}"/>
          </ac:cxnSpMkLst>
        </pc:cxnChg>
        <pc:cxnChg chg="add mod">
          <ac:chgData name="Thainan Santos Theodoro" userId="6f333aa780c7c295" providerId="LiveId" clId="{7E2F12B5-537E-4BB8-92D0-907FF578F1E9}" dt="2025-02-27T18:47:43.532" v="2362"/>
          <ac:cxnSpMkLst>
            <pc:docMk/>
            <pc:sldMk cId="1380106705" sldId="1002"/>
            <ac:cxnSpMk id="48" creationId="{E3459408-5429-3446-E271-9B58E134C210}"/>
          </ac:cxnSpMkLst>
        </pc:cxnChg>
        <pc:cxnChg chg="add mod">
          <ac:chgData name="Thainan Santos Theodoro" userId="6f333aa780c7c295" providerId="LiveId" clId="{7E2F12B5-537E-4BB8-92D0-907FF578F1E9}" dt="2025-02-27T18:54:36.962" v="2567" actId="1076"/>
          <ac:cxnSpMkLst>
            <pc:docMk/>
            <pc:sldMk cId="1380106705" sldId="1002"/>
            <ac:cxnSpMk id="57" creationId="{BDCBD0AE-495D-F6C1-9093-30E9096E742C}"/>
          </ac:cxnSpMkLst>
        </pc:cxn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885848962" sldId="1002"/>
        </pc:sldMkLst>
      </pc:sldChg>
      <pc:sldChg chg="add del">
        <pc:chgData name="Thainan Santos Theodoro" userId="6f333aa780c7c295" providerId="LiveId" clId="{7E2F12B5-537E-4BB8-92D0-907FF578F1E9}" dt="2025-02-27T18:06:12.418" v="1719" actId="47"/>
        <pc:sldMkLst>
          <pc:docMk/>
          <pc:sldMk cId="3862456345" sldId="1002"/>
        </pc:sldMkLst>
      </pc:sldChg>
      <pc:sldChg chg="delSp modSp add mod">
        <pc:chgData name="Thainan Santos Theodoro" userId="6f333aa780c7c295" providerId="LiveId" clId="{7E2F12B5-537E-4BB8-92D0-907FF578F1E9}" dt="2025-02-27T22:22:08.436" v="4317" actId="15"/>
        <pc:sldMkLst>
          <pc:docMk/>
          <pc:sldMk cId="4030393532" sldId="1003"/>
        </pc:sldMkLst>
        <pc:spChg chg="mod">
          <ac:chgData name="Thainan Santos Theodoro" userId="6f333aa780c7c295" providerId="LiveId" clId="{7E2F12B5-537E-4BB8-92D0-907FF578F1E9}" dt="2025-02-27T22:22:08.436" v="4317" actId="15"/>
          <ac:spMkLst>
            <pc:docMk/>
            <pc:sldMk cId="4030393532" sldId="1003"/>
            <ac:spMk id="2" creationId="{CC010674-A707-C473-1340-94BBB60076A5}"/>
          </ac:spMkLst>
        </pc:spChg>
        <pc:spChg chg="mod">
          <ac:chgData name="Thainan Santos Theodoro" userId="6f333aa780c7c295" providerId="LiveId" clId="{7E2F12B5-537E-4BB8-92D0-907FF578F1E9}" dt="2025-02-27T19:11:42.579" v="3012"/>
          <ac:spMkLst>
            <pc:docMk/>
            <pc:sldMk cId="4030393532" sldId="1003"/>
            <ac:spMk id="8" creationId="{8B89991C-A611-E2C2-614E-73975F496FDD}"/>
          </ac:spMkLst>
        </pc:sp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4074154942" sldId="1003"/>
        </pc:sldMkLst>
      </pc:sldChg>
      <pc:sldChg chg="addSp delSp modSp add mod">
        <pc:chgData name="Thainan Santos Theodoro" userId="6f333aa780c7c295" providerId="LiveId" clId="{7E2F12B5-537E-4BB8-92D0-907FF578F1E9}" dt="2025-02-27T18:56:56.979" v="2649" actId="14100"/>
        <pc:sldMkLst>
          <pc:docMk/>
          <pc:sldMk cId="540658368" sldId="1004"/>
        </pc:sldMkLst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93" creationId="{7C3E2850-91FF-15AE-CD0F-35B2DCD5E77D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95" creationId="{7DB5B139-6C86-C614-2D22-E5A73BFE0EA8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01" creationId="{551D3D96-A7E7-0A76-370E-B7F017E35012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07" creationId="{34570F2E-8874-F7A7-CD08-1C1070300D38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08" creationId="{7423F7CA-DCA8-C0C5-BC37-B63CDA367D49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10" creationId="{C5C72FF6-9F01-1AC4-EC50-F7DD72490090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15" creationId="{0C3C469C-72C2-D556-DED9-88E6BD8E4F27}"/>
          </ac:spMkLst>
        </pc:spChg>
        <pc:spChg chg="mod">
          <ac:chgData name="Thainan Santos Theodoro" userId="6f333aa780c7c295" providerId="LiveId" clId="{7E2F12B5-537E-4BB8-92D0-907FF578F1E9}" dt="2025-02-27T18:56:56.979" v="2649" actId="14100"/>
          <ac:spMkLst>
            <pc:docMk/>
            <pc:sldMk cId="540658368" sldId="1004"/>
            <ac:spMk id="116" creationId="{DB40DB1F-4F9F-4B0B-3284-9371B236243D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19" creationId="{6F5DF203-A562-09DB-708F-A33B147FED8A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09" creationId="{42D62D52-C137-B9C5-32F7-9D4AD45F49CD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11" creationId="{4A70FA26-6022-9F53-8D32-F16FCFE537B4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17" creationId="{DE40E686-8492-3389-80FE-B82D23FE381E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22" creationId="{04260D6C-840C-3542-0100-573A843374E5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23" creationId="{56B4CC0B-3D68-407E-47B6-645E2A278C32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25" creationId="{CE83FFDA-C53F-B82C-14BF-4FCEE646B5D0}"/>
          </ac:spMkLst>
        </pc:spChg>
        <pc:spChg chg="mod">
          <ac:chgData name="Thainan Santos Theodoro" userId="6f333aa780c7c295" providerId="LiveId" clId="{7E2F12B5-537E-4BB8-92D0-907FF578F1E9}" dt="2025-02-27T18:56:51.347" v="2647" actId="14100"/>
          <ac:spMkLst>
            <pc:docMk/>
            <pc:sldMk cId="540658368" sldId="1004"/>
            <ac:spMk id="228" creationId="{3DBD05B3-E4B7-74D7-CCE3-D9BC38A1AF59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30" creationId="{81E4FB2D-D7A0-8B2A-3534-EA652127C7B0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47" creationId="{77B32851-58A5-FFC1-46C4-8BCE27CA3B1E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48" creationId="{F802B8F0-07F1-1BB5-6110-B7091A63E869}"/>
          </ac:spMkLst>
        </pc:sp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491814653" sldId="1004"/>
        </pc:sldMkLst>
      </pc:sldChg>
      <pc:sldChg chg="addSp delSp modSp add mod">
        <pc:chgData name="Thainan Santos Theodoro" userId="6f333aa780c7c295" providerId="LiveId" clId="{7E2F12B5-537E-4BB8-92D0-907FF578F1E9}" dt="2025-02-27T19:13:29.379" v="3049" actId="1076"/>
        <pc:sldMkLst>
          <pc:docMk/>
          <pc:sldMk cId="1692480788" sldId="1005"/>
        </pc:sldMkLst>
        <pc:picChg chg="add mod">
          <ac:chgData name="Thainan Santos Theodoro" userId="6f333aa780c7c295" providerId="LiveId" clId="{7E2F12B5-537E-4BB8-92D0-907FF578F1E9}" dt="2025-02-27T19:13:29.379" v="3049" actId="1076"/>
          <ac:picMkLst>
            <pc:docMk/>
            <pc:sldMk cId="1692480788" sldId="1005"/>
            <ac:picMk id="4" creationId="{34568F9E-F4B0-C254-E0C4-82DEE3F9DD9A}"/>
          </ac:picMkLst>
        </pc:pic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721566767" sldId="1005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464907155" sldId="1006"/>
        </pc:sldMkLst>
      </pc:sldChg>
      <pc:sldChg chg="addSp delSp modSp add mod ord">
        <pc:chgData name="Thainan Santos Theodoro" userId="6f333aa780c7c295" providerId="LiveId" clId="{7E2F12B5-537E-4BB8-92D0-907FF578F1E9}" dt="2025-02-27T19:02:50.292" v="2885" actId="13926"/>
        <pc:sldMkLst>
          <pc:docMk/>
          <pc:sldMk cId="3860057887" sldId="1006"/>
        </pc:sldMkLst>
        <pc:spChg chg="mod">
          <ac:chgData name="Thainan Santos Theodoro" userId="6f333aa780c7c295" providerId="LiveId" clId="{7E2F12B5-537E-4BB8-92D0-907FF578F1E9}" dt="2025-02-27T18:58:42.170" v="2699" actId="20577"/>
          <ac:spMkLst>
            <pc:docMk/>
            <pc:sldMk cId="3860057887" sldId="1006"/>
            <ac:spMk id="2" creationId="{9CC8B5C8-6FB0-DA68-50E2-38DEA06DB306}"/>
          </ac:spMkLst>
        </pc:spChg>
        <pc:spChg chg="mod">
          <ac:chgData name="Thainan Santos Theodoro" userId="6f333aa780c7c295" providerId="LiveId" clId="{7E2F12B5-537E-4BB8-92D0-907FF578F1E9}" dt="2025-02-27T19:01:26.587" v="2864" actId="20577"/>
          <ac:spMkLst>
            <pc:docMk/>
            <pc:sldMk cId="3860057887" sldId="1006"/>
            <ac:spMk id="5" creationId="{A56C4D61-161E-2D29-0CCA-8F586FB72B6A}"/>
          </ac:spMkLst>
        </pc:spChg>
        <pc:spChg chg="mod">
          <ac:chgData name="Thainan Santos Theodoro" userId="6f333aa780c7c295" providerId="LiveId" clId="{7E2F12B5-537E-4BB8-92D0-907FF578F1E9}" dt="2025-02-27T18:58:05.677" v="2655"/>
          <ac:spMkLst>
            <pc:docMk/>
            <pc:sldMk cId="3860057887" sldId="1006"/>
            <ac:spMk id="8" creationId="{86F68063-8B58-0485-4F76-3C5DA425945F}"/>
          </ac:spMkLst>
        </pc:spChg>
        <pc:spChg chg="mod">
          <ac:chgData name="Thainan Santos Theodoro" userId="6f333aa780c7c295" providerId="LiveId" clId="{7E2F12B5-537E-4BB8-92D0-907FF578F1E9}" dt="2025-02-27T18:59:33.577" v="2709" actId="1076"/>
          <ac:spMkLst>
            <pc:docMk/>
            <pc:sldMk cId="3860057887" sldId="1006"/>
            <ac:spMk id="71" creationId="{8F2A476B-754C-93B9-A7A2-CBCAF5F7B893}"/>
          </ac:spMkLst>
        </pc:spChg>
        <pc:spChg chg="mod">
          <ac:chgData name="Thainan Santos Theodoro" userId="6f333aa780c7c295" providerId="LiveId" clId="{7E2F12B5-537E-4BB8-92D0-907FF578F1E9}" dt="2025-02-27T19:02:50.292" v="2885" actId="13926"/>
          <ac:spMkLst>
            <pc:docMk/>
            <pc:sldMk cId="3860057887" sldId="1006"/>
            <ac:spMk id="76" creationId="{4A1B00A0-3EBE-6BA9-83AC-7B7F894DD908}"/>
          </ac:spMkLst>
        </pc:spChg>
        <pc:cxnChg chg="add mod">
          <ac:chgData name="Thainan Santos Theodoro" userId="6f333aa780c7c295" providerId="LiveId" clId="{7E2F12B5-537E-4BB8-92D0-907FF578F1E9}" dt="2025-02-27T18:59:18.179" v="2707" actId="571"/>
          <ac:cxnSpMkLst>
            <pc:docMk/>
            <pc:sldMk cId="3860057887" sldId="1006"/>
            <ac:cxnSpMk id="14" creationId="{B5DB2E75-1817-F48E-F4E3-7CEED7178F93}"/>
          </ac:cxnSpMkLst>
        </pc:cxnChg>
        <pc:cxnChg chg="add mod">
          <ac:chgData name="Thainan Santos Theodoro" userId="6f333aa780c7c295" providerId="LiveId" clId="{7E2F12B5-537E-4BB8-92D0-907FF578F1E9}" dt="2025-02-27T18:59:18.179" v="2707" actId="571"/>
          <ac:cxnSpMkLst>
            <pc:docMk/>
            <pc:sldMk cId="3860057887" sldId="1006"/>
            <ac:cxnSpMk id="15" creationId="{3364644B-C933-A60F-5BED-1609E9A65F8E}"/>
          </ac:cxnSpMkLst>
        </pc:cxnChg>
        <pc:cxnChg chg="add mod">
          <ac:chgData name="Thainan Santos Theodoro" userId="6f333aa780c7c295" providerId="LiveId" clId="{7E2F12B5-537E-4BB8-92D0-907FF578F1E9}" dt="2025-02-27T18:59:58.698" v="2751" actId="1035"/>
          <ac:cxnSpMkLst>
            <pc:docMk/>
            <pc:sldMk cId="3860057887" sldId="1006"/>
            <ac:cxnSpMk id="18" creationId="{922312BA-4529-4959-2D7A-4286F9A30E52}"/>
          </ac:cxnSpMkLst>
        </pc:cxnChg>
        <pc:cxnChg chg="add mod">
          <ac:chgData name="Thainan Santos Theodoro" userId="6f333aa780c7c295" providerId="LiveId" clId="{7E2F12B5-537E-4BB8-92D0-907FF578F1E9}" dt="2025-02-27T19:00:52.298" v="2841" actId="1036"/>
          <ac:cxnSpMkLst>
            <pc:docMk/>
            <pc:sldMk cId="3860057887" sldId="1006"/>
            <ac:cxnSpMk id="21" creationId="{0B32A221-C768-0F13-E420-DFD658A0AD31}"/>
          </ac:cxnSpMkLst>
        </pc:cxnChg>
        <pc:cxnChg chg="add mod">
          <ac:chgData name="Thainan Santos Theodoro" userId="6f333aa780c7c295" providerId="LiveId" clId="{7E2F12B5-537E-4BB8-92D0-907FF578F1E9}" dt="2025-02-27T19:01:12.075" v="2861" actId="1036"/>
          <ac:cxnSpMkLst>
            <pc:docMk/>
            <pc:sldMk cId="3860057887" sldId="1006"/>
            <ac:cxnSpMk id="24" creationId="{9EABF106-CDE9-01A1-1F5A-33FC38D60188}"/>
          </ac:cxnSpMkLst>
        </pc:cxnChg>
        <pc:cxnChg chg="mod">
          <ac:chgData name="Thainan Santos Theodoro" userId="6f333aa780c7c295" providerId="LiveId" clId="{7E2F12B5-537E-4BB8-92D0-907FF578F1E9}" dt="2025-02-27T18:59:28.682" v="2708" actId="1076"/>
          <ac:cxnSpMkLst>
            <pc:docMk/>
            <pc:sldMk cId="3860057887" sldId="1006"/>
            <ac:cxnSpMk id="41" creationId="{5304FD9A-3A8A-5C10-4A48-900B65195D87}"/>
          </ac:cxnSpMkLst>
        </pc:cxnChg>
        <pc:cxnChg chg="mod">
          <ac:chgData name="Thainan Santos Theodoro" userId="6f333aa780c7c295" providerId="LiveId" clId="{7E2F12B5-537E-4BB8-92D0-907FF578F1E9}" dt="2025-02-27T19:01:06.427" v="2856" actId="1036"/>
          <ac:cxnSpMkLst>
            <pc:docMk/>
            <pc:sldMk cId="3860057887" sldId="1006"/>
            <ac:cxnSpMk id="42" creationId="{7FDEDD48-0928-4C73-DDE3-2FDCE2A61233}"/>
          </ac:cxnSpMkLst>
        </pc:cxnChg>
        <pc:cxnChg chg="mod">
          <ac:chgData name="Thainan Santos Theodoro" userId="6f333aa780c7c295" providerId="LiveId" clId="{7E2F12B5-537E-4BB8-92D0-907FF578F1E9}" dt="2025-02-27T19:00:15.145" v="2776" actId="14100"/>
          <ac:cxnSpMkLst>
            <pc:docMk/>
            <pc:sldMk cId="3860057887" sldId="1006"/>
            <ac:cxnSpMk id="43" creationId="{C2C772E7-5037-0F3A-B017-B4A2CA2378D5}"/>
          </ac:cxnSpMkLst>
        </pc:cxnChg>
        <pc:cxnChg chg="mod ord">
          <ac:chgData name="Thainan Santos Theodoro" userId="6f333aa780c7c295" providerId="LiveId" clId="{7E2F12B5-537E-4BB8-92D0-907FF578F1E9}" dt="2025-02-27T19:00:11.290" v="2775" actId="1036"/>
          <ac:cxnSpMkLst>
            <pc:docMk/>
            <pc:sldMk cId="3860057887" sldId="1006"/>
            <ac:cxnSpMk id="44" creationId="{15431E93-5707-456B-009E-D8BE794DA23A}"/>
          </ac:cxnSpMkLst>
        </pc:cxnChg>
        <pc:cxnChg chg="mod">
          <ac:chgData name="Thainan Santos Theodoro" userId="6f333aa780c7c295" providerId="LiveId" clId="{7E2F12B5-537E-4BB8-92D0-907FF578F1E9}" dt="2025-02-27T19:01:03.498" v="2852" actId="1035"/>
          <ac:cxnSpMkLst>
            <pc:docMk/>
            <pc:sldMk cId="3860057887" sldId="1006"/>
            <ac:cxnSpMk id="51" creationId="{304EBEC2-4E25-785B-DDC0-CF9C9326717B}"/>
          </ac:cxnSpMkLst>
        </pc:cxnChg>
        <pc:cxnChg chg="mod ord">
          <ac:chgData name="Thainan Santos Theodoro" userId="6f333aa780c7c295" providerId="LiveId" clId="{7E2F12B5-537E-4BB8-92D0-907FF578F1E9}" dt="2025-02-27T19:00:31.882" v="2807" actId="1036"/>
          <ac:cxnSpMkLst>
            <pc:docMk/>
            <pc:sldMk cId="3860057887" sldId="1006"/>
            <ac:cxnSpMk id="52" creationId="{0258B68D-6FBA-7B96-DE92-4DA98EAAEE5A}"/>
          </ac:cxnSpMkLst>
        </pc:cxnChg>
        <pc:cxnChg chg="mod">
          <ac:chgData name="Thainan Santos Theodoro" userId="6f333aa780c7c295" providerId="LiveId" clId="{7E2F12B5-537E-4BB8-92D0-907FF578F1E9}" dt="2025-02-27T19:00:58.898" v="2843" actId="14100"/>
          <ac:cxnSpMkLst>
            <pc:docMk/>
            <pc:sldMk cId="3860057887" sldId="1006"/>
            <ac:cxnSpMk id="57" creationId="{3AFF779C-A1DF-AAA2-E471-297750021A3D}"/>
          </ac:cxnSpMkLst>
        </pc:cxnChg>
        <pc:cxnChg chg="mod topLvl">
          <ac:chgData name="Thainan Santos Theodoro" userId="6f333aa780c7c295" providerId="LiveId" clId="{7E2F12B5-537E-4BB8-92D0-907FF578F1E9}" dt="2025-02-27T18:59:09.306" v="2705" actId="14100"/>
          <ac:cxnSpMkLst>
            <pc:docMk/>
            <pc:sldMk cId="3860057887" sldId="1006"/>
            <ac:cxnSpMk id="63" creationId="{80DC6535-1CF8-96CA-684F-57E3B099B369}"/>
          </ac:cxnSpMkLst>
        </pc:cxnChg>
        <pc:cxnChg chg="mod topLvl">
          <ac:chgData name="Thainan Santos Theodoro" userId="6f333aa780c7c295" providerId="LiveId" clId="{7E2F12B5-537E-4BB8-92D0-907FF578F1E9}" dt="2025-02-27T18:59:05.042" v="2704" actId="14100"/>
          <ac:cxnSpMkLst>
            <pc:docMk/>
            <pc:sldMk cId="3860057887" sldId="1006"/>
            <ac:cxnSpMk id="64" creationId="{6872F283-6601-2C59-EFED-1D295BE94933}"/>
          </ac:cxnSpMkLst>
        </pc:cxnChg>
      </pc:sldChg>
      <pc:sldChg chg="addSp delSp modSp add mod">
        <pc:chgData name="Thainan Santos Theodoro" userId="6f333aa780c7c295" providerId="LiveId" clId="{7E2F12B5-537E-4BB8-92D0-907FF578F1E9}" dt="2025-02-27T19:07:03.277" v="2937" actId="1038"/>
        <pc:sldMkLst>
          <pc:docMk/>
          <pc:sldMk cId="3723208252" sldId="1007"/>
        </pc:sldMkLst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11" creationId="{13BACAB1-7E8F-1830-25D4-7C381F847792}"/>
          </ac:spMkLst>
        </pc:spChg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13" creationId="{DE5B0C08-F54A-2B41-BCA6-AC3002C412E5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24" creationId="{BD65D5F9-3A48-98D3-ED9E-F0D4EF486A99}"/>
          </ac:spMkLst>
        </pc:spChg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32" creationId="{A4811A34-B3AA-CA25-1498-84711C4A5864}"/>
          </ac:spMkLst>
        </pc:spChg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33" creationId="{BE8502E7-E20C-3664-8021-95A88B414709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35" creationId="{A85CFD38-F01C-F309-9971-3A2C02198DCE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40" creationId="{EDF6E25B-5943-161A-55DE-E09ED28ACD3A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41" creationId="{F8DFCC8D-06ED-DA4B-1173-1688D7EFC6DB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58" creationId="{11DBE527-8D29-05BF-1CA9-AF9ACF51E15B}"/>
          </ac:spMkLst>
        </pc:spChg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64" creationId="{077F2177-FB04-0E69-5A4A-61EC5B51A991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474" creationId="{04F77674-F25D-45E4-7CAD-07199D7634BF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475" creationId="{CBA8BD08-0EE2-771B-AA80-04EC55BC7DED}"/>
          </ac:spMkLst>
        </pc:spChg>
        <pc:spChg chg="mod">
          <ac:chgData name="Thainan Santos Theodoro" userId="6f333aa780c7c295" providerId="LiveId" clId="{7E2F12B5-537E-4BB8-92D0-907FF578F1E9}" dt="2025-02-27T19:06:09.154" v="2917"/>
          <ac:spMkLst>
            <pc:docMk/>
            <pc:sldMk cId="3723208252" sldId="1007"/>
            <ac:spMk id="485" creationId="{F9FE39BA-592B-2302-5091-1D93612EBA64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491" creationId="{7CE69E0B-B780-2623-9DF2-DCCC10EECE8A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492" creationId="{6CB75EF2-2BA2-349B-51D0-EF3016F58D1C}"/>
          </ac:spMkLst>
        </pc:spChg>
        <pc:spChg chg="mod">
          <ac:chgData name="Thainan Santos Theodoro" userId="6f333aa780c7c295" providerId="LiveId" clId="{7E2F12B5-537E-4BB8-92D0-907FF578F1E9}" dt="2025-02-27T19:06:09.154" v="2917"/>
          <ac:spMkLst>
            <pc:docMk/>
            <pc:sldMk cId="3723208252" sldId="1007"/>
            <ac:spMk id="494" creationId="{D894BF0C-05B5-896F-4155-28A185ABA101}"/>
          </ac:spMkLst>
        </pc:spChg>
        <pc:spChg chg="mod">
          <ac:chgData name="Thainan Santos Theodoro" userId="6f333aa780c7c295" providerId="LiveId" clId="{7E2F12B5-537E-4BB8-92D0-907FF578F1E9}" dt="2025-02-27T19:06:49.980" v="2931" actId="14100"/>
          <ac:spMkLst>
            <pc:docMk/>
            <pc:sldMk cId="3723208252" sldId="1007"/>
            <ac:spMk id="497" creationId="{AFBE5959-B709-338F-13C1-2941ED04153D}"/>
          </ac:spMkLst>
        </pc:spChg>
        <pc:spChg chg="mod">
          <ac:chgData name="Thainan Santos Theodoro" userId="6f333aa780c7c295" providerId="LiveId" clId="{7E2F12B5-537E-4BB8-92D0-907FF578F1E9}" dt="2025-02-27T19:06:09.154" v="2917"/>
          <ac:spMkLst>
            <pc:docMk/>
            <pc:sldMk cId="3723208252" sldId="1007"/>
            <ac:spMk id="498" creationId="{57672735-7AFB-016D-BE3C-D9C96A3E3F1C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543" creationId="{8CF85EE9-DB46-C0B0-6F69-FA8C4AC1955E}"/>
          </ac:spMkLst>
        </pc:spChg>
        <pc:grpChg chg="mod">
          <ac:chgData name="Thainan Santos Theodoro" userId="6f333aa780c7c295" providerId="LiveId" clId="{7E2F12B5-537E-4BB8-92D0-907FF578F1E9}" dt="2025-02-27T19:04:00.788" v="2897" actId="14100"/>
          <ac:grpSpMkLst>
            <pc:docMk/>
            <pc:sldMk cId="3723208252" sldId="1007"/>
            <ac:grpSpMk id="97" creationId="{320997CE-27CC-CCDE-7F16-57C1BC4AE05D}"/>
          </ac:grpSpMkLst>
        </pc:grpChg>
        <pc:grpChg chg="mod">
          <ac:chgData name="Thainan Santos Theodoro" userId="6f333aa780c7c295" providerId="LiveId" clId="{7E2F12B5-537E-4BB8-92D0-907FF578F1E9}" dt="2025-02-27T19:06:43.732" v="2929" actId="14100"/>
          <ac:grpSpMkLst>
            <pc:docMk/>
            <pc:sldMk cId="3723208252" sldId="1007"/>
            <ac:grpSpMk id="463" creationId="{5A688A56-D4DB-7AA4-5F7B-38070BA44A87}"/>
          </ac:grpSpMkLst>
        </pc:grpChg>
      </pc:sldChg>
      <pc:sldChg chg="modSp add mod">
        <pc:chgData name="Thainan Santos Theodoro" userId="6f333aa780c7c295" providerId="LiveId" clId="{7E2F12B5-537E-4BB8-92D0-907FF578F1E9}" dt="2025-02-27T19:08:35.290" v="2968" actId="1076"/>
        <pc:sldMkLst>
          <pc:docMk/>
          <pc:sldMk cId="1075016868" sldId="1008"/>
        </pc:sldMkLst>
        <pc:spChg chg="mod">
          <ac:chgData name="Thainan Santos Theodoro" userId="6f333aa780c7c295" providerId="LiveId" clId="{7E2F12B5-537E-4BB8-92D0-907FF578F1E9}" dt="2025-02-27T19:08:35.290" v="2968" actId="1076"/>
          <ac:spMkLst>
            <pc:docMk/>
            <pc:sldMk cId="1075016868" sldId="1008"/>
            <ac:spMk id="5" creationId="{A504E930-2201-046F-2A1E-7989ABD826CE}"/>
          </ac:spMkLst>
        </pc:spChg>
        <pc:spChg chg="mod">
          <ac:chgData name="Thainan Santos Theodoro" userId="6f333aa780c7c295" providerId="LiveId" clId="{7E2F12B5-537E-4BB8-92D0-907FF578F1E9}" dt="2025-02-27T19:08:06.535" v="2950"/>
          <ac:spMkLst>
            <pc:docMk/>
            <pc:sldMk cId="1075016868" sldId="1008"/>
            <ac:spMk id="8" creationId="{C3A8760B-C994-8CE1-DB57-2D72EC20207C}"/>
          </ac:spMkLst>
        </pc:spChg>
        <pc:spChg chg="mod">
          <ac:chgData name="Thainan Santos Theodoro" userId="6f333aa780c7c295" providerId="LiveId" clId="{7E2F12B5-537E-4BB8-92D0-907FF578F1E9}" dt="2025-02-27T19:08:12.556" v="2956" actId="20577"/>
          <ac:spMkLst>
            <pc:docMk/>
            <pc:sldMk cId="1075016868" sldId="1008"/>
            <ac:spMk id="76" creationId="{6C841BCB-566E-7FAB-1710-531F44821C9A}"/>
          </ac:spMkLst>
        </pc:spChg>
      </pc:sldChg>
      <pc:sldChg chg="add del">
        <pc:chgData name="Thainan Santos Theodoro" userId="6f333aa780c7c295" providerId="LiveId" clId="{7E2F12B5-537E-4BB8-92D0-907FF578F1E9}" dt="2025-02-27T19:07:51.157" v="2948" actId="47"/>
        <pc:sldMkLst>
          <pc:docMk/>
          <pc:sldMk cId="1732363095" sldId="1008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618656641" sldId="1008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631469724" sldId="1009"/>
        </pc:sldMkLst>
      </pc:sldChg>
      <pc:sldChg chg="addSp delSp modSp add mod">
        <pc:chgData name="Thainan Santos Theodoro" userId="6f333aa780c7c295" providerId="LiveId" clId="{7E2F12B5-537E-4BB8-92D0-907FF578F1E9}" dt="2025-02-27T19:11:06.332" v="3011" actId="1038"/>
        <pc:sldMkLst>
          <pc:docMk/>
          <pc:sldMk cId="2924222137" sldId="1009"/>
        </pc:sldMkLst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11" creationId="{CBA2DD8E-8A28-3E3C-15DD-1589939F15F6}"/>
          </ac:spMkLst>
        </pc:spChg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13" creationId="{C1E45B6C-8AFB-EF2F-1D31-6CAE0DC706AC}"/>
          </ac:spMkLst>
        </pc:spChg>
        <pc:spChg chg="mod">
          <ac:chgData name="Thainan Santos Theodoro" userId="6f333aa780c7c295" providerId="LiveId" clId="{7E2F12B5-537E-4BB8-92D0-907FF578F1E9}" dt="2025-02-27T19:09:07.993" v="2972"/>
          <ac:spMkLst>
            <pc:docMk/>
            <pc:sldMk cId="2924222137" sldId="1009"/>
            <ac:spMk id="124" creationId="{BCD89383-8354-9E22-8952-A917C237361C}"/>
          </ac:spMkLst>
        </pc:spChg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31" creationId="{56757D41-09ED-1F5C-65DF-2A54BF7C7D61}"/>
          </ac:spMkLst>
        </pc:spChg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33" creationId="{0A42116F-00F2-CA3D-58BA-C90BD8B7E5F4}"/>
          </ac:spMkLst>
        </pc:spChg>
        <pc:spChg chg="mod">
          <ac:chgData name="Thainan Santos Theodoro" userId="6f333aa780c7c295" providerId="LiveId" clId="{7E2F12B5-537E-4BB8-92D0-907FF578F1E9}" dt="2025-02-27T19:09:07.993" v="2972"/>
          <ac:spMkLst>
            <pc:docMk/>
            <pc:sldMk cId="2924222137" sldId="1009"/>
            <ac:spMk id="135" creationId="{2CB82FB0-B4D9-F67A-6161-58525EE5883A}"/>
          </ac:spMkLst>
        </pc:spChg>
        <pc:spChg chg="add del mod">
          <ac:chgData name="Thainan Santos Theodoro" userId="6f333aa780c7c295" providerId="LiveId" clId="{7E2F12B5-537E-4BB8-92D0-907FF578F1E9}" dt="2025-02-27T19:10:01.482" v="2997" actId="20577"/>
          <ac:spMkLst>
            <pc:docMk/>
            <pc:sldMk cId="2924222137" sldId="1009"/>
            <ac:spMk id="141" creationId="{88A43871-3F2A-EB03-2482-585ED837CEE3}"/>
          </ac:spMkLst>
        </pc:spChg>
        <pc:spChg chg="mod">
          <ac:chgData name="Thainan Santos Theodoro" userId="6f333aa780c7c295" providerId="LiveId" clId="{7E2F12B5-537E-4BB8-92D0-907FF578F1E9}" dt="2025-02-27T19:09:07.993" v="2972"/>
          <ac:spMkLst>
            <pc:docMk/>
            <pc:sldMk cId="2924222137" sldId="1009"/>
            <ac:spMk id="158" creationId="{D8E8405F-5C95-1AD4-1BCF-012CBAF91815}"/>
          </ac:spMkLst>
        </pc:spChg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64" creationId="{66FE5A07-096A-F4A4-A984-A34259C58CBE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55" creationId="{F63F3A90-AE5C-903E-EC22-08D8DAB76189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56" creationId="{FF4B4C54-513C-61F1-56B8-E0AE14F487E7}"/>
          </ac:spMkLst>
        </pc:spChg>
        <pc:spChg chg="mod">
          <ac:chgData name="Thainan Santos Theodoro" userId="6f333aa780c7c295" providerId="LiveId" clId="{7E2F12B5-537E-4BB8-92D0-907FF578F1E9}" dt="2025-02-27T19:10:37.502" v="2999"/>
          <ac:spMkLst>
            <pc:docMk/>
            <pc:sldMk cId="2924222137" sldId="1009"/>
            <ac:spMk id="265" creationId="{7729F976-015C-0B8F-9B55-35777AE65348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71" creationId="{A7A875F2-DE8A-197E-0C86-690C208DD973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72" creationId="{CEAC4098-373B-895A-BD6E-330DBD43061F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73" creationId="{EBAF33DC-ABB1-C42F-BBD3-893C4592DB11}"/>
          </ac:spMkLst>
        </pc:spChg>
        <pc:spChg chg="mod">
          <ac:chgData name="Thainan Santos Theodoro" userId="6f333aa780c7c295" providerId="LiveId" clId="{7E2F12B5-537E-4BB8-92D0-907FF578F1E9}" dt="2025-02-27T19:10:37.502" v="2999"/>
          <ac:spMkLst>
            <pc:docMk/>
            <pc:sldMk cId="2924222137" sldId="1009"/>
            <ac:spMk id="275" creationId="{BDE29DF8-886E-457A-0DA5-B6C93A59F10D}"/>
          </ac:spMkLst>
        </pc:spChg>
        <pc:spChg chg="mod">
          <ac:chgData name="Thainan Santos Theodoro" userId="6f333aa780c7c295" providerId="LiveId" clId="{7E2F12B5-537E-4BB8-92D0-907FF578F1E9}" dt="2025-02-27T19:10:58.484" v="3005" actId="14100"/>
          <ac:spMkLst>
            <pc:docMk/>
            <pc:sldMk cId="2924222137" sldId="1009"/>
            <ac:spMk id="278" creationId="{E5E10CDC-7CF8-3CB6-CB32-47C0CF2FFA95}"/>
          </ac:spMkLst>
        </pc:spChg>
        <pc:spChg chg="mod">
          <ac:chgData name="Thainan Santos Theodoro" userId="6f333aa780c7c295" providerId="LiveId" clId="{7E2F12B5-537E-4BB8-92D0-907FF578F1E9}" dt="2025-02-27T19:10:37.502" v="2999"/>
          <ac:spMkLst>
            <pc:docMk/>
            <pc:sldMk cId="2924222137" sldId="1009"/>
            <ac:spMk id="279" creationId="{5CEA78DF-059B-F11A-87B1-871DDF047341}"/>
          </ac:spMkLst>
        </pc:spChg>
        <pc:grpChg chg="mod">
          <ac:chgData name="Thainan Santos Theodoro" userId="6f333aa780c7c295" providerId="LiveId" clId="{7E2F12B5-537E-4BB8-92D0-907FF578F1E9}" dt="2025-02-27T19:09:29.052" v="2977" actId="14100"/>
          <ac:grpSpMkLst>
            <pc:docMk/>
            <pc:sldMk cId="2924222137" sldId="1009"/>
            <ac:grpSpMk id="97" creationId="{66A240E8-B6CC-9985-4C25-243A51D38A37}"/>
          </ac:grpSpMkLst>
        </pc:grpChg>
        <pc:grpChg chg="mod">
          <ac:chgData name="Thainan Santos Theodoro" userId="6f333aa780c7c295" providerId="LiveId" clId="{7E2F12B5-537E-4BB8-92D0-907FF578F1E9}" dt="2025-02-27T19:10:50.572" v="3003" actId="14100"/>
          <ac:grpSpMkLst>
            <pc:docMk/>
            <pc:sldMk cId="2924222137" sldId="1009"/>
            <ac:grpSpMk id="245" creationId="{B1CB0D54-F1C0-CDC8-3CC6-D1CCEC796B27}"/>
          </ac:grpSpMkLst>
        </pc:grpChg>
      </pc:sldChg>
      <pc:sldChg chg="addSp delSp modSp add mod ord">
        <pc:chgData name="Thainan Santos Theodoro" userId="6f333aa780c7c295" providerId="LiveId" clId="{7E2F12B5-537E-4BB8-92D0-907FF578F1E9}" dt="2025-02-27T20:11:51.215" v="3500" actId="207"/>
        <pc:sldMkLst>
          <pc:docMk/>
          <pc:sldMk cId="952433460" sldId="1010"/>
        </pc:sldMkLst>
        <pc:spChg chg="mod">
          <ac:chgData name="Thainan Santos Theodoro" userId="6f333aa780c7c295" providerId="LiveId" clId="{7E2F12B5-537E-4BB8-92D0-907FF578F1E9}" dt="2025-02-27T20:11:51.215" v="3500" actId="207"/>
          <ac:spMkLst>
            <pc:docMk/>
            <pc:sldMk cId="952433460" sldId="1010"/>
            <ac:spMk id="2" creationId="{8AFF6192-F92C-2506-2CC6-907038867DFC}"/>
          </ac:spMkLst>
        </pc:spChg>
        <pc:picChg chg="add mod">
          <ac:chgData name="Thainan Santos Theodoro" userId="6f333aa780c7c295" providerId="LiveId" clId="{7E2F12B5-537E-4BB8-92D0-907FF578F1E9}" dt="2025-02-27T19:39:41.811" v="3158" actId="1076"/>
          <ac:picMkLst>
            <pc:docMk/>
            <pc:sldMk cId="952433460" sldId="1010"/>
            <ac:picMk id="4" creationId="{33BFD0F5-9C7B-ECF6-47A0-8B85430C85D5}"/>
          </ac:picMkLst>
        </pc:picChg>
        <pc:picChg chg="add mod">
          <ac:chgData name="Thainan Santos Theodoro" userId="6f333aa780c7c295" providerId="LiveId" clId="{7E2F12B5-537E-4BB8-92D0-907FF578F1E9}" dt="2025-02-27T19:40:18.460" v="3162" actId="14100"/>
          <ac:picMkLst>
            <pc:docMk/>
            <pc:sldMk cId="952433460" sldId="1010"/>
            <ac:picMk id="7" creationId="{BE8F0A49-FB12-3AC0-8A01-6F4957FF975C}"/>
          </ac:picMkLst>
        </pc:picChg>
        <pc:picChg chg="add mod">
          <ac:chgData name="Thainan Santos Theodoro" userId="6f333aa780c7c295" providerId="LiveId" clId="{7E2F12B5-537E-4BB8-92D0-907FF578F1E9}" dt="2025-02-27T19:40:45.580" v="3165" actId="14100"/>
          <ac:picMkLst>
            <pc:docMk/>
            <pc:sldMk cId="952433460" sldId="1010"/>
            <ac:picMk id="10" creationId="{24B3DC08-6C06-2FDA-BC3F-B5B1446B5A32}"/>
          </ac:picMkLst>
        </pc:picChg>
        <pc:picChg chg="add mod">
          <ac:chgData name="Thainan Santos Theodoro" userId="6f333aa780c7c295" providerId="LiveId" clId="{7E2F12B5-537E-4BB8-92D0-907FF578F1E9}" dt="2025-02-27T19:41:34.013" v="3173" actId="14100"/>
          <ac:picMkLst>
            <pc:docMk/>
            <pc:sldMk cId="952433460" sldId="1010"/>
            <ac:picMk id="12" creationId="{3EB957C0-1AAA-70A4-7828-49B757696B5F}"/>
          </ac:picMkLst>
        </pc:pic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201828347" sldId="1010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032821904" sldId="1011"/>
        </pc:sldMkLst>
      </pc:sldChg>
      <pc:sldChg chg="addSp delSp modSp add mod">
        <pc:chgData name="Thainan Santos Theodoro" userId="6f333aa780c7c295" providerId="LiveId" clId="{7E2F12B5-537E-4BB8-92D0-907FF578F1E9}" dt="2025-02-27T20:34:34.362" v="4015" actId="790"/>
        <pc:sldMkLst>
          <pc:docMk/>
          <pc:sldMk cId="4063003478" sldId="1011"/>
        </pc:sldMkLst>
        <pc:spChg chg="mod">
          <ac:chgData name="Thainan Santos Theodoro" userId="6f333aa780c7c295" providerId="LiveId" clId="{7E2F12B5-537E-4BB8-92D0-907FF578F1E9}" dt="2025-02-27T20:12:36.959" v="3506" actId="6549"/>
          <ac:spMkLst>
            <pc:docMk/>
            <pc:sldMk cId="4063003478" sldId="1011"/>
            <ac:spMk id="2" creationId="{3F853DA5-F527-BAEC-A9E3-DB196D00F605}"/>
          </ac:spMkLst>
        </pc:spChg>
        <pc:spChg chg="mod">
          <ac:chgData name="Thainan Santos Theodoro" userId="6f333aa780c7c295" providerId="LiveId" clId="{7E2F12B5-537E-4BB8-92D0-907FF578F1E9}" dt="2025-02-27T20:33:46.654" v="3958" actId="20577"/>
          <ac:spMkLst>
            <pc:docMk/>
            <pc:sldMk cId="4063003478" sldId="1011"/>
            <ac:spMk id="8" creationId="{633669F8-0965-52EA-EB15-0B6688D47FCF}"/>
          </ac:spMkLst>
        </pc:spChg>
        <pc:spChg chg="add mod">
          <ac:chgData name="Thainan Santos Theodoro" userId="6f333aa780c7c295" providerId="LiveId" clId="{7E2F12B5-537E-4BB8-92D0-907FF578F1E9}" dt="2025-02-27T20:22:57.073" v="3643" actId="1076"/>
          <ac:spMkLst>
            <pc:docMk/>
            <pc:sldMk cId="4063003478" sldId="1011"/>
            <ac:spMk id="27" creationId="{8B622A43-8BD4-6109-9428-7ADB1109ADDF}"/>
          </ac:spMkLst>
        </pc:spChg>
        <pc:spChg chg="add mod">
          <ac:chgData name="Thainan Santos Theodoro" userId="6f333aa780c7c295" providerId="LiveId" clId="{7E2F12B5-537E-4BB8-92D0-907FF578F1E9}" dt="2025-02-27T20:25:03.559" v="3721" actId="1076"/>
          <ac:spMkLst>
            <pc:docMk/>
            <pc:sldMk cId="4063003478" sldId="1011"/>
            <ac:spMk id="34" creationId="{34AC02C7-98E8-302D-9CDC-11F7E54FDE8C}"/>
          </ac:spMkLst>
        </pc:spChg>
        <pc:spChg chg="add mod">
          <ac:chgData name="Thainan Santos Theodoro" userId="6f333aa780c7c295" providerId="LiveId" clId="{7E2F12B5-537E-4BB8-92D0-907FF578F1E9}" dt="2025-02-27T20:25:09.958" v="3722" actId="1076"/>
          <ac:spMkLst>
            <pc:docMk/>
            <pc:sldMk cId="4063003478" sldId="1011"/>
            <ac:spMk id="35" creationId="{3BDC6214-27C5-1B96-BE7B-8F502FF62314}"/>
          </ac:spMkLst>
        </pc:spChg>
        <pc:spChg chg="add mod">
          <ac:chgData name="Thainan Santos Theodoro" userId="6f333aa780c7c295" providerId="LiveId" clId="{7E2F12B5-537E-4BB8-92D0-907FF578F1E9}" dt="2025-02-27T20:24:21.703" v="3696" actId="1076"/>
          <ac:spMkLst>
            <pc:docMk/>
            <pc:sldMk cId="4063003478" sldId="1011"/>
            <ac:spMk id="44" creationId="{AE79EAEB-188D-6EF2-6399-0D7BEB34EFCB}"/>
          </ac:spMkLst>
        </pc:spChg>
        <pc:spChg chg="add mod">
          <ac:chgData name="Thainan Santos Theodoro" userId="6f333aa780c7c295" providerId="LiveId" clId="{7E2F12B5-537E-4BB8-92D0-907FF578F1E9}" dt="2025-02-27T20:34:34.362" v="4015" actId="790"/>
          <ac:spMkLst>
            <pc:docMk/>
            <pc:sldMk cId="4063003478" sldId="1011"/>
            <ac:spMk id="49" creationId="{89D70411-2EA0-D8FB-F83F-002E91FFB7EA}"/>
          </ac:spMkLst>
        </pc:spChg>
        <pc:grpChg chg="add mod">
          <ac:chgData name="Thainan Santos Theodoro" userId="6f333aa780c7c295" providerId="LiveId" clId="{7E2F12B5-537E-4BB8-92D0-907FF578F1E9}" dt="2025-02-27T20:23:06.260" v="3654" actId="571"/>
          <ac:grpSpMkLst>
            <pc:docMk/>
            <pc:sldMk cId="4063003478" sldId="1011"/>
            <ac:grpSpMk id="31" creationId="{29A680BA-F5F6-B163-8F51-C08C613F6733}"/>
          </ac:grpSpMkLst>
        </pc:grpChg>
        <pc:cxnChg chg="topLvl">
          <ac:chgData name="Thainan Santos Theodoro" userId="6f333aa780c7c295" providerId="LiveId" clId="{7E2F12B5-537E-4BB8-92D0-907FF578F1E9}" dt="2025-02-27T20:23:10.741" v="3655" actId="21"/>
          <ac:cxnSpMkLst>
            <pc:docMk/>
            <pc:sldMk cId="4063003478" sldId="1011"/>
            <ac:cxnSpMk id="15" creationId="{FEDD5AD1-35E5-12D2-4013-4091D9F18A9C}"/>
          </ac:cxnSpMkLst>
        </pc:cxnChg>
        <pc:cxnChg chg="add mod">
          <ac:chgData name="Thainan Santos Theodoro" userId="6f333aa780c7c295" providerId="LiveId" clId="{7E2F12B5-537E-4BB8-92D0-907FF578F1E9}" dt="2025-02-27T20:22:57.073" v="3643" actId="1076"/>
          <ac:cxnSpMkLst>
            <pc:docMk/>
            <pc:sldMk cId="4063003478" sldId="1011"/>
            <ac:cxnSpMk id="17" creationId="{BF237E09-5EBB-5E3C-F10E-F76B04C63303}"/>
          </ac:cxnSpMkLst>
        </pc:cxnChg>
        <pc:cxnChg chg="add mod">
          <ac:chgData name="Thainan Santos Theodoro" userId="6f333aa780c7c295" providerId="LiveId" clId="{7E2F12B5-537E-4BB8-92D0-907FF578F1E9}" dt="2025-02-27T20:22:46.969" v="3642"/>
          <ac:cxnSpMkLst>
            <pc:docMk/>
            <pc:sldMk cId="4063003478" sldId="1011"/>
            <ac:cxnSpMk id="20" creationId="{79A6D498-F994-B84B-9D31-E125FD998AA1}"/>
          </ac:cxnSpMkLst>
        </pc:cxnChg>
        <pc:cxnChg chg="mod">
          <ac:chgData name="Thainan Santos Theodoro" userId="6f333aa780c7c295" providerId="LiveId" clId="{7E2F12B5-537E-4BB8-92D0-907FF578F1E9}" dt="2025-02-27T20:22:57.073" v="3643" actId="1076"/>
          <ac:cxnSpMkLst>
            <pc:docMk/>
            <pc:sldMk cId="4063003478" sldId="1011"/>
            <ac:cxnSpMk id="22" creationId="{349321D5-EA3E-D780-4EBF-C34F0B4E163B}"/>
          </ac:cxnSpMkLst>
        </pc:cxnChg>
        <pc:cxnChg chg="mod">
          <ac:chgData name="Thainan Santos Theodoro" userId="6f333aa780c7c295" providerId="LiveId" clId="{7E2F12B5-537E-4BB8-92D0-907FF578F1E9}" dt="2025-02-27T20:22:57.073" v="3643" actId="1076"/>
          <ac:cxnSpMkLst>
            <pc:docMk/>
            <pc:sldMk cId="4063003478" sldId="1011"/>
            <ac:cxnSpMk id="25" creationId="{D6494173-ECBB-10CF-7B52-5735A7F31904}"/>
          </ac:cxnSpMkLst>
        </pc:cxnChg>
        <pc:cxnChg chg="mod">
          <ac:chgData name="Thainan Santos Theodoro" userId="6f333aa780c7c295" providerId="LiveId" clId="{7E2F12B5-537E-4BB8-92D0-907FF578F1E9}" dt="2025-02-27T20:23:06.260" v="3654" actId="571"/>
          <ac:cxnSpMkLst>
            <pc:docMk/>
            <pc:sldMk cId="4063003478" sldId="1011"/>
            <ac:cxnSpMk id="32" creationId="{4AE2D8B4-3EC7-4EA6-18FC-F0DB1043E792}"/>
          </ac:cxnSpMkLst>
        </pc:cxnChg>
        <pc:cxnChg chg="mod">
          <ac:chgData name="Thainan Santos Theodoro" userId="6f333aa780c7c295" providerId="LiveId" clId="{7E2F12B5-537E-4BB8-92D0-907FF578F1E9}" dt="2025-02-27T20:23:06.260" v="3654" actId="571"/>
          <ac:cxnSpMkLst>
            <pc:docMk/>
            <pc:sldMk cId="4063003478" sldId="1011"/>
            <ac:cxnSpMk id="33" creationId="{4DDB6DAD-708C-2C13-1561-B6AEBDC8CCA3}"/>
          </ac:cxnSpMkLst>
        </pc:cxnChg>
        <pc:cxnChg chg="add mod">
          <ac:chgData name="Thainan Santos Theodoro" userId="6f333aa780c7c295" providerId="LiveId" clId="{7E2F12B5-537E-4BB8-92D0-907FF578F1E9}" dt="2025-02-27T20:23:14.775" v="3658" actId="1076"/>
          <ac:cxnSpMkLst>
            <pc:docMk/>
            <pc:sldMk cId="4063003478" sldId="1011"/>
            <ac:cxnSpMk id="38" creationId="{204BC8E4-0E85-AE19-93C8-AF5F3C5ABB5E}"/>
          </ac:cxnSpMkLst>
        </pc:cxnChg>
        <pc:cxnChg chg="add mod ord">
          <ac:chgData name="Thainan Santos Theodoro" userId="6f333aa780c7c295" providerId="LiveId" clId="{7E2F12B5-537E-4BB8-92D0-907FF578F1E9}" dt="2025-02-27T20:24:00.863" v="3682" actId="692"/>
          <ac:cxnSpMkLst>
            <pc:docMk/>
            <pc:sldMk cId="4063003478" sldId="1011"/>
            <ac:cxnSpMk id="39" creationId="{85B889E6-5063-047E-BD3D-ADB6AE0183CB}"/>
          </ac:cxnSpMkLst>
        </pc:cxnChg>
        <pc:cxnChg chg="add mod ord">
          <ac:chgData name="Thainan Santos Theodoro" userId="6f333aa780c7c295" providerId="LiveId" clId="{7E2F12B5-537E-4BB8-92D0-907FF578F1E9}" dt="2025-02-27T20:24:00.863" v="3682" actId="692"/>
          <ac:cxnSpMkLst>
            <pc:docMk/>
            <pc:sldMk cId="4063003478" sldId="1011"/>
            <ac:cxnSpMk id="43" creationId="{C1E00202-CA78-7ADF-2C0A-6AE9728DF769}"/>
          </ac:cxnSpMkLst>
        </pc:cxnChg>
        <pc:cxnChg chg="add mod">
          <ac:chgData name="Thainan Santos Theodoro" userId="6f333aa780c7c295" providerId="LiveId" clId="{7E2F12B5-537E-4BB8-92D0-907FF578F1E9}" dt="2025-02-27T20:24:51.933" v="3717" actId="692"/>
          <ac:cxnSpMkLst>
            <pc:docMk/>
            <pc:sldMk cId="4063003478" sldId="1011"/>
            <ac:cxnSpMk id="45" creationId="{B6151E8F-9682-FD54-2E90-93EC8ACF67F7}"/>
          </ac:cxnSpMkLst>
        </pc:cxn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722363430" sldId="1012"/>
        </pc:sldMkLst>
      </pc:sldChg>
      <pc:sldChg chg="add">
        <pc:chgData name="Thainan Santos Theodoro" userId="6f333aa780c7c295" providerId="LiveId" clId="{7E2F12B5-537E-4BB8-92D0-907FF578F1E9}" dt="2025-02-27T20:21:54.861" v="3629" actId="2890"/>
        <pc:sldMkLst>
          <pc:docMk/>
          <pc:sldMk cId="2109050044" sldId="1012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342379450" sldId="1013"/>
        </pc:sldMkLst>
      </pc:sldChg>
      <pc:sldChg chg="delSp modSp add mod">
        <pc:chgData name="Thainan Santos Theodoro" userId="6f333aa780c7c295" providerId="LiveId" clId="{7E2F12B5-537E-4BB8-92D0-907FF578F1E9}" dt="2025-02-27T20:43:24.069" v="4281" actId="20577"/>
        <pc:sldMkLst>
          <pc:docMk/>
          <pc:sldMk cId="4157989563" sldId="1013"/>
        </pc:sldMkLst>
        <pc:spChg chg="mod">
          <ac:chgData name="Thainan Santos Theodoro" userId="6f333aa780c7c295" providerId="LiveId" clId="{7E2F12B5-537E-4BB8-92D0-907FF578F1E9}" dt="2025-02-27T20:43:24.069" v="4281" actId="20577"/>
          <ac:spMkLst>
            <pc:docMk/>
            <pc:sldMk cId="4157989563" sldId="1013"/>
            <ac:spMk id="2" creationId="{1C7460C1-E885-33AA-9967-73DFD92F0E31}"/>
          </ac:spMkLst>
        </pc:spChg>
        <pc:spChg chg="mod">
          <ac:chgData name="Thainan Santos Theodoro" userId="6f333aa780c7c295" providerId="LiveId" clId="{7E2F12B5-537E-4BB8-92D0-907FF578F1E9}" dt="2025-02-27T20:35:03.661" v="4023" actId="20577"/>
          <ac:spMkLst>
            <pc:docMk/>
            <pc:sldMk cId="4157989563" sldId="1013"/>
            <ac:spMk id="8" creationId="{87E3EC56-56DB-1E0B-04F8-635BCFA4859F}"/>
          </ac:spMkLst>
        </pc:sp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529017833" sldId="1014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357397120" sldId="1015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045063365" sldId="1016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283499679" sldId="1017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198103197" sldId="1020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037146853" sldId="1021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214715089" sldId="1022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242928734" sldId="1023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391955619" sldId="1024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145007541" sldId="1025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970779722" sldId="1026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671642816" sldId="1027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457789032" sldId="1028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587409789" sldId="1029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758028210" sldId="1030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688756911" sldId="1031"/>
        </pc:sldMkLst>
      </pc:sldChg>
      <pc:sldMasterChg chg="modSldLayout">
        <pc:chgData name="Thainan Santos Theodoro" userId="6f333aa780c7c295" providerId="LiveId" clId="{7E2F12B5-537E-4BB8-92D0-907FF578F1E9}" dt="2025-02-27T17:39:25.350" v="1293" actId="20577"/>
        <pc:sldMasterMkLst>
          <pc:docMk/>
          <pc:sldMasterMk cId="0" sldId="2147483653"/>
        </pc:sldMasterMkLst>
        <pc:sldLayoutChg chg="modSp mod">
          <pc:chgData name="Thainan Santos Theodoro" userId="6f333aa780c7c295" providerId="LiveId" clId="{7E2F12B5-537E-4BB8-92D0-907FF578F1E9}" dt="2025-02-27T17:39:25.350" v="1293" actId="20577"/>
          <pc:sldLayoutMkLst>
            <pc:docMk/>
            <pc:sldMasterMk cId="0" sldId="2147483653"/>
            <pc:sldLayoutMk cId="0" sldId="2147484010"/>
          </pc:sldLayoutMkLst>
        </pc:sldLayoutChg>
        <pc:sldLayoutChg chg="modSp mod">
          <pc:chgData name="Thainan Santos Theodoro" userId="6f333aa780c7c295" providerId="LiveId" clId="{7E2F12B5-537E-4BB8-92D0-907FF578F1E9}" dt="2025-02-27T17:39:17.079" v="1281" actId="790"/>
          <pc:sldLayoutMkLst>
            <pc:docMk/>
            <pc:sldMasterMk cId="0" sldId="2147483653"/>
            <pc:sldLayoutMk cId="0" sldId="2147484021"/>
          </pc:sldLayoutMkLst>
          <pc:spChg chg="mod">
            <ac:chgData name="Thainan Santos Theodoro" userId="6f333aa780c7c295" providerId="LiveId" clId="{7E2F12B5-537E-4BB8-92D0-907FF578F1E9}" dt="2025-02-27T17:39:05.241" v="1279" actId="790"/>
            <ac:spMkLst>
              <pc:docMk/>
              <pc:sldMasterMk cId="0" sldId="2147483653"/>
              <pc:sldLayoutMk cId="0" sldId="2147484021"/>
              <ac:spMk id="12" creationId="{95D9C142-004A-4FE4-99D0-2A9FFAC11276}"/>
            </ac:spMkLst>
          </pc:spChg>
          <pc:graphicFrameChg chg="modGraphic">
            <ac:chgData name="Thainan Santos Theodoro" userId="6f333aa780c7c295" providerId="LiveId" clId="{7E2F12B5-537E-4BB8-92D0-907FF578F1E9}" dt="2025-02-27T17:39:17.079" v="1281" actId="790"/>
            <ac:graphicFrameMkLst>
              <pc:docMk/>
              <pc:sldMasterMk cId="0" sldId="2147483653"/>
              <pc:sldLayoutMk cId="0" sldId="2147484021"/>
              <ac:graphicFrameMk id="8" creationId="{8B635BA6-E968-4E0E-AB17-7C92509F5165}"/>
            </ac:graphicFrameMkLst>
          </pc:graphicFrameChg>
        </pc:sldLayoutChg>
      </pc:sldMasterChg>
    </pc:docChg>
  </pc:docChgLst>
  <pc:docChgLst>
    <pc:chgData name="Thainan Santos Theodoro" userId="6f333aa780c7c295" providerId="LiveId" clId="{26FB87F6-DB04-4F02-BA27-C767279B4EAE}"/>
    <pc:docChg chg="undo custSel addSld modSld sldOrd">
      <pc:chgData name="Thainan Santos Theodoro" userId="6f333aa780c7c295" providerId="LiveId" clId="{26FB87F6-DB04-4F02-BA27-C767279B4EAE}" dt="2024-12-20T20:28:09.791" v="2947" actId="20577"/>
      <pc:docMkLst>
        <pc:docMk/>
      </pc:docMkLst>
      <pc:sldChg chg="modSp mod">
        <pc:chgData name="Thainan Santos Theodoro" userId="6f333aa780c7c295" providerId="LiveId" clId="{26FB87F6-DB04-4F02-BA27-C767279B4EAE}" dt="2024-12-20T19:21:15.094" v="942" actId="207"/>
        <pc:sldMkLst>
          <pc:docMk/>
          <pc:sldMk cId="4220446282" sldId="995"/>
        </pc:sldMkLst>
        <pc:spChg chg="mod">
          <ac:chgData name="Thainan Santos Theodoro" userId="6f333aa780c7c295" providerId="LiveId" clId="{26FB87F6-DB04-4F02-BA27-C767279B4EAE}" dt="2024-12-20T19:21:15.094" v="942" actId="207"/>
          <ac:spMkLst>
            <pc:docMk/>
            <pc:sldMk cId="4220446282" sldId="995"/>
            <ac:spMk id="2" creationId="{3DAFE252-692F-5228-FE8B-1309FF5F8C78}"/>
          </ac:spMkLst>
        </pc:spChg>
      </pc:sldChg>
      <pc:sldChg chg="delSp modSp mod">
        <pc:chgData name="Thainan Santos Theodoro" userId="6f333aa780c7c295" providerId="LiveId" clId="{26FB87F6-DB04-4F02-BA27-C767279B4EAE}" dt="2024-12-20T19:21:27.736" v="948" actId="108"/>
        <pc:sldMkLst>
          <pc:docMk/>
          <pc:sldMk cId="2621414831" sldId="996"/>
        </pc:sldMkLst>
      </pc:sldChg>
      <pc:sldChg chg="addSp delSp modSp add mod">
        <pc:chgData name="Thainan Santos Theodoro" userId="6f333aa780c7c295" providerId="LiveId" clId="{26FB87F6-DB04-4F02-BA27-C767279B4EAE}" dt="2024-12-20T19:12:12.027" v="615" actId="114"/>
        <pc:sldMkLst>
          <pc:docMk/>
          <pc:sldMk cId="1361587720" sldId="997"/>
        </pc:sldMkLst>
      </pc:sldChg>
      <pc:sldChg chg="addSp delSp modSp add mod ord">
        <pc:chgData name="Thainan Santos Theodoro" userId="6f333aa780c7c295" providerId="LiveId" clId="{26FB87F6-DB04-4F02-BA27-C767279B4EAE}" dt="2024-12-20T19:12:06.340" v="614" actId="114"/>
        <pc:sldMkLst>
          <pc:docMk/>
          <pc:sldMk cId="3274524026" sldId="998"/>
        </pc:sldMkLst>
      </pc:sldChg>
      <pc:sldChg chg="addSp delSp modSp add mod ord">
        <pc:chgData name="Thainan Santos Theodoro" userId="6f333aa780c7c295" providerId="LiveId" clId="{26FB87F6-DB04-4F02-BA27-C767279B4EAE}" dt="2024-12-20T19:13:02.403" v="639" actId="1076"/>
        <pc:sldMkLst>
          <pc:docMk/>
          <pc:sldMk cId="2493198393" sldId="999"/>
        </pc:sldMkLst>
      </pc:sldChg>
      <pc:sldChg chg="addSp delSp modSp add mod ord">
        <pc:chgData name="Thainan Santos Theodoro" userId="6f333aa780c7c295" providerId="LiveId" clId="{26FB87F6-DB04-4F02-BA27-C767279B4EAE}" dt="2024-12-20T19:12:30.111" v="631" actId="114"/>
        <pc:sldMkLst>
          <pc:docMk/>
          <pc:sldMk cId="648938099" sldId="1000"/>
        </pc:sldMkLst>
      </pc:sldChg>
      <pc:sldChg chg="addSp delSp modSp add mod">
        <pc:chgData name="Thainan Santos Theodoro" userId="6f333aa780c7c295" providerId="LiveId" clId="{26FB87F6-DB04-4F02-BA27-C767279B4EAE}" dt="2024-12-20T19:21:49.266" v="952" actId="108"/>
        <pc:sldMkLst>
          <pc:docMk/>
          <pc:sldMk cId="981327072" sldId="1001"/>
        </pc:sldMkLst>
      </pc:sldChg>
      <pc:sldChg chg="addSp delSp modSp add mod">
        <pc:chgData name="Thainan Santos Theodoro" userId="6f333aa780c7c295" providerId="LiveId" clId="{26FB87F6-DB04-4F02-BA27-C767279B4EAE}" dt="2024-12-20T19:12:17.982" v="617"/>
        <pc:sldMkLst>
          <pc:docMk/>
          <pc:sldMk cId="2885848962" sldId="1002"/>
        </pc:sldMkLst>
      </pc:sldChg>
      <pc:sldChg chg="addSp delSp modSp add mod ord">
        <pc:chgData name="Thainan Santos Theodoro" userId="6f333aa780c7c295" providerId="LiveId" clId="{26FB87F6-DB04-4F02-BA27-C767279B4EAE}" dt="2024-12-20T19:12:36.165" v="633"/>
        <pc:sldMkLst>
          <pc:docMk/>
          <pc:sldMk cId="4074154942" sldId="1003"/>
        </pc:sldMkLst>
      </pc:sldChg>
      <pc:sldChg chg="addSp delSp modSp add mod">
        <pc:chgData name="Thainan Santos Theodoro" userId="6f333aa780c7c295" providerId="LiveId" clId="{26FB87F6-DB04-4F02-BA27-C767279B4EAE}" dt="2024-12-20T19:19:37.851" v="880" actId="20577"/>
        <pc:sldMkLst>
          <pc:docMk/>
          <pc:sldMk cId="3491814653" sldId="1004"/>
        </pc:sldMkLst>
      </pc:sldChg>
      <pc:sldChg chg="addSp delSp modSp add mod">
        <pc:chgData name="Thainan Santos Theodoro" userId="6f333aa780c7c295" providerId="LiveId" clId="{26FB87F6-DB04-4F02-BA27-C767279B4EAE}" dt="2024-12-20T19:29:26.740" v="1377" actId="6549"/>
        <pc:sldMkLst>
          <pc:docMk/>
          <pc:sldMk cId="3721566767" sldId="1005"/>
        </pc:sldMkLst>
      </pc:sldChg>
      <pc:sldChg chg="addSp delSp modSp add mod">
        <pc:chgData name="Thainan Santos Theodoro" userId="6f333aa780c7c295" providerId="LiveId" clId="{26FB87F6-DB04-4F02-BA27-C767279B4EAE}" dt="2024-12-20T19:44:19.172" v="1778" actId="20577"/>
        <pc:sldMkLst>
          <pc:docMk/>
          <pc:sldMk cId="464907155" sldId="1006"/>
        </pc:sldMkLst>
      </pc:sldChg>
      <pc:sldChg chg="delSp modSp add mod">
        <pc:chgData name="Thainan Santos Theodoro" userId="6f333aa780c7c295" providerId="LiveId" clId="{26FB87F6-DB04-4F02-BA27-C767279B4EAE}" dt="2024-12-20T19:29:52.941" v="1381" actId="478"/>
        <pc:sldMkLst>
          <pc:docMk/>
          <pc:sldMk cId="4170207777" sldId="1007"/>
        </pc:sldMkLst>
      </pc:sldChg>
      <pc:sldChg chg="addSp modSp add mod">
        <pc:chgData name="Thainan Santos Theodoro" userId="6f333aa780c7c295" providerId="LiveId" clId="{26FB87F6-DB04-4F02-BA27-C767279B4EAE}" dt="2024-12-20T19:51:22.405" v="1959" actId="167"/>
        <pc:sldMkLst>
          <pc:docMk/>
          <pc:sldMk cId="2618656641" sldId="1008"/>
        </pc:sldMkLst>
      </pc:sldChg>
      <pc:sldChg chg="delSp modSp add mod ord">
        <pc:chgData name="Thainan Santos Theodoro" userId="6f333aa780c7c295" providerId="LiveId" clId="{26FB87F6-DB04-4F02-BA27-C767279B4EAE}" dt="2024-12-20T19:40:33.070" v="1743"/>
        <pc:sldMkLst>
          <pc:docMk/>
          <pc:sldMk cId="631469724" sldId="1009"/>
        </pc:sldMkLst>
      </pc:sldChg>
      <pc:sldChg chg="addSp delSp modSp add mod">
        <pc:chgData name="Thainan Santos Theodoro" userId="6f333aa780c7c295" providerId="LiveId" clId="{26FB87F6-DB04-4F02-BA27-C767279B4EAE}" dt="2024-12-20T20:17:22.392" v="2482" actId="6549"/>
        <pc:sldMkLst>
          <pc:docMk/>
          <pc:sldMk cId="1201828347" sldId="1010"/>
        </pc:sldMkLst>
      </pc:sldChg>
      <pc:sldChg chg="addSp delSp modSp add mod">
        <pc:chgData name="Thainan Santos Theodoro" userId="6f333aa780c7c295" providerId="LiveId" clId="{26FB87F6-DB04-4F02-BA27-C767279B4EAE}" dt="2024-12-20T20:18:57.212" v="2559" actId="790"/>
        <pc:sldMkLst>
          <pc:docMk/>
          <pc:sldMk cId="2032821904" sldId="1011"/>
        </pc:sldMkLst>
      </pc:sldChg>
      <pc:sldChg chg="addSp delSp modSp add mod ord">
        <pc:chgData name="Thainan Santos Theodoro" userId="6f333aa780c7c295" providerId="LiveId" clId="{26FB87F6-DB04-4F02-BA27-C767279B4EAE}" dt="2024-12-20T20:23:53.183" v="2739" actId="20577"/>
        <pc:sldMkLst>
          <pc:docMk/>
          <pc:sldMk cId="1722363430" sldId="1012"/>
        </pc:sldMkLst>
      </pc:sldChg>
      <pc:sldChg chg="addSp delSp modSp add mod">
        <pc:chgData name="Thainan Santos Theodoro" userId="6f333aa780c7c295" providerId="LiveId" clId="{26FB87F6-DB04-4F02-BA27-C767279B4EAE}" dt="2024-12-20T20:27:35.990" v="2916" actId="20577"/>
        <pc:sldMkLst>
          <pc:docMk/>
          <pc:sldMk cId="2342379450" sldId="1013"/>
        </pc:sldMkLst>
      </pc:sldChg>
      <pc:sldChg chg="addSp modSp add mod">
        <pc:chgData name="Thainan Santos Theodoro" userId="6f333aa780c7c295" providerId="LiveId" clId="{26FB87F6-DB04-4F02-BA27-C767279B4EAE}" dt="2024-12-20T20:28:09.791" v="2947" actId="20577"/>
        <pc:sldMkLst>
          <pc:docMk/>
          <pc:sldMk cId="2529017833" sldId="1014"/>
        </pc:sldMkLst>
      </pc:sldChg>
    </pc:docChg>
  </pc:docChgLst>
  <pc:docChgLst>
    <pc:chgData name="Thainan Santos Theodoro" userId="6f333aa780c7c295" providerId="LiveId" clId="{088380E2-F170-4BE9-A443-6B02EFA79271}"/>
    <pc:docChg chg="undo custSel addSld delSld modSld">
      <pc:chgData name="Thainan Santos Theodoro" userId="6f333aa780c7c295" providerId="LiveId" clId="{088380E2-F170-4BE9-A443-6B02EFA79271}" dt="2025-01-24T16:37:35.101" v="2188"/>
      <pc:docMkLst>
        <pc:docMk/>
      </pc:docMkLst>
      <pc:sldChg chg="modSp mod">
        <pc:chgData name="Thainan Santos Theodoro" userId="6f333aa780c7c295" providerId="LiveId" clId="{088380E2-F170-4BE9-A443-6B02EFA79271}" dt="2024-12-20T20:32:23.736" v="94" actId="20577"/>
        <pc:sldMkLst>
          <pc:docMk/>
          <pc:sldMk cId="1361587720" sldId="997"/>
        </pc:sldMkLst>
      </pc:sldChg>
      <pc:sldChg chg="modSp mod">
        <pc:chgData name="Thainan Santos Theodoro" userId="6f333aa780c7c295" providerId="LiveId" clId="{088380E2-F170-4BE9-A443-6B02EFA79271}" dt="2024-12-20T20:32:46.605" v="119" actId="20577"/>
        <pc:sldMkLst>
          <pc:docMk/>
          <pc:sldMk cId="4074154942" sldId="1003"/>
        </pc:sldMkLst>
      </pc:sldChg>
      <pc:sldChg chg="modSp mod">
        <pc:chgData name="Thainan Santos Theodoro" userId="6f333aa780c7c295" providerId="LiveId" clId="{088380E2-F170-4BE9-A443-6B02EFA79271}" dt="2024-12-20T20:33:36.027" v="166" actId="1076"/>
        <pc:sldMkLst>
          <pc:docMk/>
          <pc:sldMk cId="3491814653" sldId="1004"/>
        </pc:sldMkLst>
      </pc:sldChg>
      <pc:sldChg chg="addSp modSp mod">
        <pc:chgData name="Thainan Santos Theodoro" userId="6f333aa780c7c295" providerId="LiveId" clId="{088380E2-F170-4BE9-A443-6B02EFA79271}" dt="2024-12-20T20:34:51.427" v="175" actId="1076"/>
        <pc:sldMkLst>
          <pc:docMk/>
          <pc:sldMk cId="3721566767" sldId="1005"/>
        </pc:sldMkLst>
      </pc:sldChg>
      <pc:sldChg chg="del">
        <pc:chgData name="Thainan Santos Theodoro" userId="6f333aa780c7c295" providerId="LiveId" clId="{088380E2-F170-4BE9-A443-6B02EFA79271}" dt="2024-12-20T20:34:55.698" v="176" actId="47"/>
        <pc:sldMkLst>
          <pc:docMk/>
          <pc:sldMk cId="4170207777" sldId="1007"/>
        </pc:sldMkLst>
      </pc:sldChg>
      <pc:sldChg chg="addSp modSp mod">
        <pc:chgData name="Thainan Santos Theodoro" userId="6f333aa780c7c295" providerId="LiveId" clId="{088380E2-F170-4BE9-A443-6B02EFA79271}" dt="2025-01-24T16:37:35.101" v="2188"/>
        <pc:sldMkLst>
          <pc:docMk/>
          <pc:sldMk cId="3283499679" sldId="1017"/>
        </pc:sldMkLst>
      </pc:sldChg>
      <pc:sldChg chg="addSp delSp modSp add mod">
        <pc:chgData name="Thainan Santos Theodoro" userId="6f333aa780c7c295" providerId="LiveId" clId="{088380E2-F170-4BE9-A443-6B02EFA79271}" dt="2025-01-21T19:58:16.915" v="477" actId="6549"/>
        <pc:sldMkLst>
          <pc:docMk/>
          <pc:sldMk cId="3242928734" sldId="1023"/>
        </pc:sldMkLst>
      </pc:sldChg>
      <pc:sldChg chg="addSp delSp modSp add mod">
        <pc:chgData name="Thainan Santos Theodoro" userId="6f333aa780c7c295" providerId="LiveId" clId="{088380E2-F170-4BE9-A443-6B02EFA79271}" dt="2025-01-21T20:04:07.010" v="715" actId="20577"/>
        <pc:sldMkLst>
          <pc:docMk/>
          <pc:sldMk cId="1391955619" sldId="1024"/>
        </pc:sldMkLst>
      </pc:sldChg>
      <pc:sldChg chg="modSp add mod">
        <pc:chgData name="Thainan Santos Theodoro" userId="6f333aa780c7c295" providerId="LiveId" clId="{088380E2-F170-4BE9-A443-6B02EFA79271}" dt="2025-01-21T20:07:42.171" v="866" actId="1035"/>
        <pc:sldMkLst>
          <pc:docMk/>
          <pc:sldMk cId="2145007541" sldId="1025"/>
        </pc:sldMkLst>
      </pc:sldChg>
      <pc:sldChg chg="modSp add mod">
        <pc:chgData name="Thainan Santos Theodoro" userId="6f333aa780c7c295" providerId="LiveId" clId="{088380E2-F170-4BE9-A443-6B02EFA79271}" dt="2025-01-21T20:11:42.384" v="944" actId="20577"/>
        <pc:sldMkLst>
          <pc:docMk/>
          <pc:sldMk cId="1970779722" sldId="1026"/>
        </pc:sldMkLst>
      </pc:sldChg>
      <pc:sldChg chg="addSp delSp modSp add mod">
        <pc:chgData name="Thainan Santos Theodoro" userId="6f333aa780c7c295" providerId="LiveId" clId="{088380E2-F170-4BE9-A443-6B02EFA79271}" dt="2025-01-21T20:16:23.061" v="1171" actId="14100"/>
        <pc:sldMkLst>
          <pc:docMk/>
          <pc:sldMk cId="3671642816" sldId="1027"/>
        </pc:sldMkLst>
      </pc:sldChg>
      <pc:sldChg chg="delSp modSp add mod">
        <pc:chgData name="Thainan Santos Theodoro" userId="6f333aa780c7c295" providerId="LiveId" clId="{088380E2-F170-4BE9-A443-6B02EFA79271}" dt="2025-01-21T20:21:43.690" v="1523" actId="20577"/>
        <pc:sldMkLst>
          <pc:docMk/>
          <pc:sldMk cId="2457789032" sldId="1028"/>
        </pc:sldMkLst>
      </pc:sldChg>
      <pc:sldChg chg="modSp add mod">
        <pc:chgData name="Thainan Santos Theodoro" userId="6f333aa780c7c295" providerId="LiveId" clId="{088380E2-F170-4BE9-A443-6B02EFA79271}" dt="2025-01-21T17:28:43.972" v="1783" actId="20577"/>
        <pc:sldMkLst>
          <pc:docMk/>
          <pc:sldMk cId="3587409789" sldId="1029"/>
        </pc:sldMkLst>
      </pc:sldChg>
      <pc:sldChg chg="addSp delSp modSp add mod modAnim">
        <pc:chgData name="Thainan Santos Theodoro" userId="6f333aa780c7c295" providerId="LiveId" clId="{088380E2-F170-4BE9-A443-6B02EFA79271}" dt="2025-01-21T17:48:07.771" v="2128"/>
        <pc:sldMkLst>
          <pc:docMk/>
          <pc:sldMk cId="3758028210" sldId="1030"/>
        </pc:sldMkLst>
      </pc:sldChg>
      <pc:sldChg chg="add">
        <pc:chgData name="Thainan Santos Theodoro" userId="6f333aa780c7c295" providerId="LiveId" clId="{088380E2-F170-4BE9-A443-6B02EFA79271}" dt="2025-01-24T16:35:17.514" v="2129" actId="2890"/>
        <pc:sldMkLst>
          <pc:docMk/>
          <pc:sldMk cId="3688756911" sldId="1031"/>
        </pc:sldMkLst>
      </pc:sldChg>
    </pc:docChg>
  </pc:docChgLst>
  <pc:docChgLst>
    <pc:chgData name="Thainan Santos Theodoro" userId="6f333aa780c7c295" providerId="LiveId" clId="{A7BEBDDA-696A-435D-9079-509A3C27F663}"/>
    <pc:docChg chg="undo custSel addSld delSld modSld sldOrd">
      <pc:chgData name="Thainan Santos Theodoro" userId="6f333aa780c7c295" providerId="LiveId" clId="{A7BEBDDA-696A-435D-9079-509A3C27F663}" dt="2025-01-21T13:50:41.401" v="1892" actId="15"/>
      <pc:docMkLst>
        <pc:docMk/>
      </pc:docMkLst>
      <pc:sldChg chg="addSp modSp mod">
        <pc:chgData name="Thainan Santos Theodoro" userId="6f333aa780c7c295" providerId="LiveId" clId="{A7BEBDDA-696A-435D-9079-509A3C27F663}" dt="2025-01-21T13:41:17.692" v="1696" actId="20577"/>
        <pc:sldMkLst>
          <pc:docMk/>
          <pc:sldMk cId="1361587720" sldId="997"/>
        </pc:sldMkLst>
      </pc:sldChg>
      <pc:sldChg chg="addSp delSp modSp mod ord">
        <pc:chgData name="Thainan Santos Theodoro" userId="6f333aa780c7c295" providerId="LiveId" clId="{A7BEBDDA-696A-435D-9079-509A3C27F663}" dt="2025-01-21T13:37:10.093" v="1543" actId="20577"/>
        <pc:sldMkLst>
          <pc:docMk/>
          <pc:sldMk cId="3274524026" sldId="998"/>
        </pc:sldMkLst>
      </pc:sldChg>
      <pc:sldChg chg="delSp modSp mod">
        <pc:chgData name="Thainan Santos Theodoro" userId="6f333aa780c7c295" providerId="LiveId" clId="{A7BEBDDA-696A-435D-9079-509A3C27F663}" dt="2025-01-21T13:38:29.837" v="1617" actId="20577"/>
        <pc:sldMkLst>
          <pc:docMk/>
          <pc:sldMk cId="648938099" sldId="1000"/>
        </pc:sldMkLst>
      </pc:sldChg>
      <pc:sldChg chg="ord">
        <pc:chgData name="Thainan Santos Theodoro" userId="6f333aa780c7c295" providerId="LiveId" clId="{A7BEBDDA-696A-435D-9079-509A3C27F663}" dt="2025-01-21T12:18:10.835" v="228"/>
        <pc:sldMkLst>
          <pc:docMk/>
          <pc:sldMk cId="2885848962" sldId="1002"/>
        </pc:sldMkLst>
      </pc:sldChg>
      <pc:sldChg chg="modSp mod">
        <pc:chgData name="Thainan Santos Theodoro" userId="6f333aa780c7c295" providerId="LiveId" clId="{A7BEBDDA-696A-435D-9079-509A3C27F663}" dt="2025-01-21T13:45:50.572" v="1781" actId="20577"/>
        <pc:sldMkLst>
          <pc:docMk/>
          <pc:sldMk cId="4074154942" sldId="1003"/>
        </pc:sldMkLst>
      </pc:sldChg>
      <pc:sldChg chg="modSp mod">
        <pc:chgData name="Thainan Santos Theodoro" userId="6f333aa780c7c295" providerId="LiveId" clId="{A7BEBDDA-696A-435D-9079-509A3C27F663}" dt="2025-01-21T13:39:51.436" v="1653" actId="20577"/>
        <pc:sldMkLst>
          <pc:docMk/>
          <pc:sldMk cId="3491814653" sldId="1004"/>
        </pc:sldMkLst>
      </pc:sldChg>
      <pc:sldChg chg="modSp mod">
        <pc:chgData name="Thainan Santos Theodoro" userId="6f333aa780c7c295" providerId="LiveId" clId="{A7BEBDDA-696A-435D-9079-509A3C27F663}" dt="2025-01-21T13:46:17.403" v="1784" actId="20577"/>
        <pc:sldMkLst>
          <pc:docMk/>
          <pc:sldMk cId="3721566767" sldId="1005"/>
        </pc:sldMkLst>
      </pc:sldChg>
      <pc:sldChg chg="modSp mod">
        <pc:chgData name="Thainan Santos Theodoro" userId="6f333aa780c7c295" providerId="LiveId" clId="{A7BEBDDA-696A-435D-9079-509A3C27F663}" dt="2025-01-21T13:47:52.174" v="1786" actId="20577"/>
        <pc:sldMkLst>
          <pc:docMk/>
          <pc:sldMk cId="631469724" sldId="1009"/>
        </pc:sldMkLst>
      </pc:sldChg>
      <pc:sldChg chg="addSp delSp modSp add mod ord modAnim">
        <pc:chgData name="Thainan Santos Theodoro" userId="6f333aa780c7c295" providerId="LiveId" clId="{A7BEBDDA-696A-435D-9079-509A3C27F663}" dt="2025-01-21T12:41:39.729" v="513" actId="1076"/>
        <pc:sldMkLst>
          <pc:docMk/>
          <pc:sldMk cId="3357397120" sldId="1015"/>
        </pc:sldMkLst>
      </pc:sldChg>
      <pc:sldChg chg="addSp delSp modSp add mod ord">
        <pc:chgData name="Thainan Santos Theodoro" userId="6f333aa780c7c295" providerId="LiveId" clId="{A7BEBDDA-696A-435D-9079-509A3C27F663}" dt="2025-01-21T13:16:29.279" v="926"/>
        <pc:sldMkLst>
          <pc:docMk/>
          <pc:sldMk cId="1045063365" sldId="1016"/>
        </pc:sldMkLst>
      </pc:sldChg>
      <pc:sldChg chg="modSp add mod">
        <pc:chgData name="Thainan Santos Theodoro" userId="6f333aa780c7c295" providerId="LiveId" clId="{A7BEBDDA-696A-435D-9079-509A3C27F663}" dt="2025-01-21T13:19:24.459" v="955" actId="20577"/>
        <pc:sldMkLst>
          <pc:docMk/>
          <pc:sldMk cId="3283499679" sldId="1017"/>
        </pc:sldMkLst>
      </pc:sldChg>
      <pc:sldChg chg="add del">
        <pc:chgData name="Thainan Santos Theodoro" userId="6f333aa780c7c295" providerId="LiveId" clId="{A7BEBDDA-696A-435D-9079-509A3C27F663}" dt="2025-01-21T13:46:04.785" v="1782" actId="47"/>
        <pc:sldMkLst>
          <pc:docMk/>
          <pc:sldMk cId="3315923840" sldId="1018"/>
        </pc:sldMkLst>
      </pc:sldChg>
      <pc:sldChg chg="addSp delSp modSp add del mod ord modAnim">
        <pc:chgData name="Thainan Santos Theodoro" userId="6f333aa780c7c295" providerId="LiveId" clId="{A7BEBDDA-696A-435D-9079-509A3C27F663}" dt="2025-01-21T13:24:09.659" v="998" actId="47"/>
        <pc:sldMkLst>
          <pc:docMk/>
          <pc:sldMk cId="2876637908" sldId="1019"/>
        </pc:sldMkLst>
      </pc:sldChg>
      <pc:sldChg chg="addSp delSp modSp add mod modAnim">
        <pc:chgData name="Thainan Santos Theodoro" userId="6f333aa780c7c295" providerId="LiveId" clId="{A7BEBDDA-696A-435D-9079-509A3C27F663}" dt="2025-01-21T13:41:56.243" v="1715" actId="14100"/>
        <pc:sldMkLst>
          <pc:docMk/>
          <pc:sldMk cId="2198103197" sldId="1020"/>
        </pc:sldMkLst>
      </pc:sldChg>
      <pc:sldChg chg="delSp modSp add mod ord">
        <pc:chgData name="Thainan Santos Theodoro" userId="6f333aa780c7c295" providerId="LiveId" clId="{A7BEBDDA-696A-435D-9079-509A3C27F663}" dt="2025-01-21T13:27:45.817" v="1283" actId="1076"/>
        <pc:sldMkLst>
          <pc:docMk/>
          <pc:sldMk cId="2037146853" sldId="1021"/>
        </pc:sldMkLst>
      </pc:sldChg>
      <pc:sldChg chg="delSp modSp add mod">
        <pc:chgData name="Thainan Santos Theodoro" userId="6f333aa780c7c295" providerId="LiveId" clId="{A7BEBDDA-696A-435D-9079-509A3C27F663}" dt="2025-01-21T13:50:41.401" v="1892" actId="15"/>
        <pc:sldMkLst>
          <pc:docMk/>
          <pc:sldMk cId="2214715089" sldId="10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051E56-2A15-4425-B20F-6461BF045027}" type="datetimeFigureOut">
              <a:rPr lang="pt-BR"/>
              <a:pPr>
                <a:defRPr/>
              </a:pPr>
              <a:t>02/04/2025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BFBB52A-ADC4-4304-BAE6-43DEAFE0FC4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608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/>
            </a:lvl1pPr>
          </a:lstStyle>
          <a:p>
            <a:pPr>
              <a:defRPr/>
            </a:pPr>
            <a:fld id="{F1DB4CB3-6A0F-46A7-8058-45E50AFA1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9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Agradecimentos:</a:t>
            </a:r>
            <a:r>
              <a:rPr lang="pt-BR" baseline="0" dirty="0"/>
              <a:t> Orientadores, banca interna e externa;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Leitura do Título;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inerge217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16B52-2652-8E31-753D-86889CCE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2FD891-DF1E-B5AB-CF18-0D1DBA7BD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EEB7A9-7615-BFE1-B49C-08E2F117F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6D86F1-2DEB-FDEA-5AF6-E5DDBAA2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234B-0068-F617-7F71-593008E2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B49815E-BE72-DC12-A87D-7588ABCFC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29B109E-C303-193F-77A4-74ABFC2CA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359404-8378-902A-E804-B845BD4B93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8220A-4055-37BA-DDC3-62B30FBA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049D77-B669-8CED-5671-0A3065088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D043CC-0885-8443-03E1-1E1D72F11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50C8F6-8D76-17DF-18CA-9272C7E61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52A3-F274-33A5-7DB3-4A0818EC5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E17A59-772E-CAB3-510A-C003D385A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8871511-0718-C1E8-E890-3CAB1AC66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704247-3AB5-EC9B-236D-069631C64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7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2E7E7-4C2A-C86F-4C01-B06549A9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76564C-3928-4974-635B-F6EAB2D36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9128B9-4D28-B320-2DB2-9D5E4702C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FEA527-C850-C44E-64F5-A8D135E26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17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00275-0733-E352-5D39-55DEF8C5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94F556-7DA4-F0B7-7BA7-65108D03D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95CA3B-512C-A30D-6082-761E22239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B886F8-E994-E4BF-3BBF-F4F153DAC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715DC-77D2-CCD5-95CE-96DC2579D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8B0120A-DD18-BAB4-B0AB-FF8B0B6F3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51C0F1-1D34-DBCD-4B20-E811B1BF6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F3301C-8013-7778-C9FB-463A1CEA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EE33-CC63-17F5-74EA-7CAB19018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9F7D541-A54C-29B5-E830-A8A05F904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5FD10B-5868-B2FB-D05F-44A48372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C5EBFE-94C6-6D93-E195-2820EEBDE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3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05203-29BD-535C-2188-F5D009255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EE2095-72AE-0DDD-38DF-375F00457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8B8016A-3670-B67F-AF30-1AF3E9A44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135F83-C98F-B6DE-1F5F-73CE45FAB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6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CCBBB-1FD2-7881-8332-2D0AB1B25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2F08EFF-E512-D29A-5382-6714FD3B6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2F6BC8-8DC2-AFE0-66C6-8450DF833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33BD6-0DAE-C3F4-A0B7-3D797FFF9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EB231-E6A3-BACA-6160-9E6E0AE1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C26A6A-2772-9300-7C57-17A18DE62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60BACFB-927C-42BD-D771-3533FF56C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26F85-5DE1-0F64-06BF-011981856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06176-A43B-EF9B-9C4E-265C1FA77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AD7562B-B50C-9DCB-FE3B-A757E9D14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D39973-9786-5321-5710-72F990882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0E95DE-7E02-7A63-779E-102C23B33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AFDDC-2367-F754-574E-113E492CA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C1F498C-6DE6-309C-6731-550C62041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0E7E38-D64E-7CA9-D71B-C0BF9EC1F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B1B2C-0DDC-1D04-019D-16C0E63D0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8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751FF-2B4D-8E91-AEA4-93A7FB135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125A61-DC0F-FEC6-BCDB-D10E9E2BFF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4A7FC5-5251-262D-CB72-7F8C1AE86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74652-627E-6D51-92FA-2738CC3493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3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CF3F-7D21-EC0C-C438-231099BF4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AF411E-DBAF-40CB-B066-657ACCFE9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515773-1F59-1C7B-81F5-2D060F231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A89973-B550-E36F-AC8B-B0BBEB6A8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0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84C9E-4577-D46B-6342-BE6C1BEA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874AB0-D916-C50C-BFC1-20AA6DE63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5591E7-DA65-279B-AA26-F37CD43FE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DB99F8-79E5-4BE9-2273-CBE6CD750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6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A55E9-B96F-6D6E-06A7-756652DA0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CC5408-548A-DC28-022C-F853F5883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11AE99A-C0EB-3D30-AF5F-00CE08169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CEE29C-EC37-D43D-8E16-53650F099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22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1A740-2867-FC21-6772-A29033E4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00E036-6276-BB05-C03A-6BECCC034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F6AAC7-9FEF-4785-9FD4-4E739D76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A1DF9-E641-C832-13AF-5B7F19831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8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9F7E9-7D11-4CD2-D362-77646E413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8E5C4B-33B7-567E-32AA-BE87EB0FF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DB2F9D5-389C-C685-4647-F544FF2E6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AF76E3-60FE-C847-9DC9-7DBEB6F4B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9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222F-7272-74A2-E260-5549347C2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E99A1E-8397-0431-8E12-E4989610A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364B76D-A30B-CCC8-31B5-97A7B7CD5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39C117-B7E2-7B50-D5C7-C11B041E5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2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99D50-3F7B-C85A-60F0-BFB443ED6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10427B-D8DB-D9AC-BF2C-711C3C2B2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AACBCD-E1F0-8F72-0C05-5FC361DA4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463477-F0BB-706E-DE9D-381C29DBC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915AE-BCDC-3488-D7B9-735DC03F5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3951E3-12E4-8697-9CEB-3DB3C62AB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9852D6-EFDC-E2F0-9761-676DB5E7A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D5F57F-9E89-A329-CCFE-55132CA7D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6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BEA3-4A9A-C746-4CB8-C42135F7B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C3A491-E27E-E966-DA8F-5A6F1EEC9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4C82653-0692-912F-0D84-DC1C6377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524E6E-30A7-2B1A-B8FB-40B2215EB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5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57315-0E91-1331-55B1-33A063B1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7EEE61-0F22-BA0A-94E6-EF4CA1A10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DA16F18-3115-58F3-E902-F993F6F1E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163728-11BD-D219-C0E4-B7368E85E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2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F2E9D-C009-BC52-A3AB-767254AA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28236D-8B1F-EFD8-1DFB-7A335B6AA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2A9445-82FF-9BE9-052E-C7FC64885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B5F232-2FA9-C691-F2E7-08A984C82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39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F972C-4773-2F24-9A89-449D2D7B2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1B3259-364D-3079-6661-339405D4A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A725D9-C580-95F9-920A-0B6888E3B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20F72C-133F-390A-4C19-0759B187AB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5B035-9672-228B-AF4D-EB6523F26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CBED8D-3A69-6C0D-CB10-CB40481C1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EDACA6-56E6-8D7F-F960-3AFB69FCB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CE712F-6A85-EA79-08B0-B8F671A23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9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ADFE-31B2-4E53-4512-CFC9DF821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BE6D8C-0803-8C6E-7D9A-6C60E2509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FAC7F1-A444-A2EF-1358-74D63C74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D7D7A6-EEB0-98B1-03A0-E8437EBF2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3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69AD2-3557-1B41-0470-912071975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120DD4-BF24-9ABB-3E0E-E2958CA1D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B5B4738-90AE-10DF-9E5F-625D9EE64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E2ECDF-38A6-AA2E-8DD3-D90542E0B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34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FECE6-91CC-B376-C955-794519DF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6EA827-64EA-E466-554B-6B81AB907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8BF26B3-D495-98DF-858C-0D329BE8F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CA0538-0C25-D32A-37CC-A3E9FD55B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4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D52F4-8C72-8EDC-A2E8-3DC4B0E2E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BE7783-15EA-C3D1-36E0-C440A5198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AE245F9-437B-DACF-A180-A1156623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E6104D-A401-475E-3E6A-C6EF9673D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70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8E388-46BC-16AA-3548-68795BD4A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D38AD45-A72C-3879-DDF5-7D3F5E528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D09EC2D-F184-105F-CEE5-F6EE17444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16E99-FBB6-BDBC-5A8A-E65AD55258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1C217-6F0F-3610-9915-E5E745E6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88B6C0-2137-FE0B-6BCA-EE578FD26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6AB2980-0088-3287-477A-D730D8769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68C1E-73F6-CFD1-20E3-7DDF32D8D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6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3A965-DF4B-4381-DA06-198DB9D80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9F6E94-DEBE-4765-6827-B2FE073F5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EF7C92E-6674-1B69-D2FB-7355EF938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19C26C-1526-7993-AB3F-E8BEBB841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F88E2-5047-2D96-9599-C6FA37F8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C294E5-D426-62EE-B089-560186667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CFD038-150F-4F1A-EA0A-E50663944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960F87-CF5F-69AE-4614-21EE2BFCF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42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32B3-F376-81DA-3A9B-D14BD3810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1C6BC6-F2CE-15AC-09AE-0DC48390B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1F2EE9-77E5-5A48-844B-EE204A065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9B9172-EFA6-FCE4-1899-86BD434E6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07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7A5F2-85E9-6648-D447-30581D1B4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20F2B27-6F3B-8F7B-74E7-D59F9CB39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B68D81-6763-3A1E-1F64-8BCB1B306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2527FA-1BF3-5FD0-E412-36162B418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15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04CEC-CF2D-6F1C-1324-23CAEE358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2A5193-DA39-B40E-162A-A22DCEC72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4C86B5B-B4AD-3DD3-ADED-A0DFD561F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240B19-60C5-C9DF-6E47-2C1F70E60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8DAC7-C2A6-A27C-573D-C832AF531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21B5F09-AE8E-FEF4-2834-7DCB83A65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05EE33-774D-086A-86F5-920EE180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5D6A7-55E1-8C4F-2EF9-1AAE67675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32BA-F37B-15DE-2FEA-16182B46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AF4517-7386-D341-4FA2-C46A12EDA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3FDDEB-6939-3584-0C0C-28AEF7F09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CF5FC1-8A82-7B36-86E7-EDD9B4638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B4E2-053D-20BD-CF28-36D170FC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35E406-37FE-19CD-5B3E-68AB656F5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CF76AC8-D431-673C-E3E6-E63D79AAE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6E7441-7FC0-43EE-AD4F-EFC9CE1B1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2EC64-2DD8-1B44-9E08-3F636D06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4339EF-B8C6-504D-DC64-14E7C0C6D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7CEE46-FDF1-52CA-64F6-A2678886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B6CB6-6258-846E-DAF4-DE60FA61E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A84EA-C0AA-315E-0038-FDA3F2565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17D9F5-63B5-F781-492F-DB90636DC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3A2DDF-9418-059F-C480-9577452B6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8B10B-A27A-246E-5708-DFB6ACF24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98167"/>
            <a:ext cx="9347200" cy="461665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B635BA6-E968-4E0E-AB17-7C92509F516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17039345"/>
              </p:ext>
            </p:extLst>
          </p:nvPr>
        </p:nvGraphicFramePr>
        <p:xfrm>
          <a:off x="-496" y="6487244"/>
          <a:ext cx="12192495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+mn-lt"/>
                          <a:cs typeface="Times" panose="02020603050405020304" pitchFamily="18" charset="0"/>
                        </a:rPr>
                        <a:t>Thainan Santos</a:t>
                      </a:r>
                      <a:r>
                        <a:rPr lang="pt-BR" sz="1600" b="1" baseline="0" dirty="0">
                          <a:solidFill>
                            <a:schemeClr val="bg1"/>
                          </a:solidFill>
                          <a:latin typeface="+mn-lt"/>
                          <a:cs typeface="Times" panose="02020603050405020304" pitchFamily="18" charset="0"/>
                        </a:rPr>
                        <a:t> Theodoro (UFOP)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+mn-lt"/>
                        <a:cs typeface="Times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Presentation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INFO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8F598D7F-BDEF-4B05-961A-85EFFD349DA0}"/>
              </a:ext>
            </a:extLst>
          </p:cNvPr>
          <p:cNvSpPr/>
          <p:nvPr userDrawn="1"/>
        </p:nvSpPr>
        <p:spPr bwMode="auto">
          <a:xfrm>
            <a:off x="-496" y="1"/>
            <a:ext cx="6096496" cy="432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E7C9D7-2DFE-46C1-A232-91B5DBFE4DA0}"/>
              </a:ext>
            </a:extLst>
          </p:cNvPr>
          <p:cNvSpPr/>
          <p:nvPr userDrawn="1"/>
        </p:nvSpPr>
        <p:spPr bwMode="auto">
          <a:xfrm>
            <a:off x="6095504" y="-13969"/>
            <a:ext cx="6096496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B2218E-EC94-487F-9D44-6DDA09332163}"/>
              </a:ext>
            </a:extLst>
          </p:cNvPr>
          <p:cNvSpPr txBox="1"/>
          <p:nvPr userDrawn="1"/>
        </p:nvSpPr>
        <p:spPr>
          <a:xfrm>
            <a:off x="11281138" y="648236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5D552F5-D8FF-4244-8343-2C1A9D504B15}" type="slidenum">
              <a:rPr lang="pt-BR" sz="1600" b="1" smtClean="0">
                <a:solidFill>
                  <a:srgbClr val="990000"/>
                </a:solidFill>
                <a:latin typeface="+mn-lt"/>
              </a:rPr>
              <a:t>‹#›</a:t>
            </a:fld>
            <a:endParaRPr lang="pt-BR" sz="16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D9C142-004A-4FE4-99D0-2A9FFAC11276}"/>
              </a:ext>
            </a:extLst>
          </p:cNvPr>
          <p:cNvSpPr txBox="1"/>
          <p:nvPr userDrawn="1"/>
        </p:nvSpPr>
        <p:spPr>
          <a:xfrm>
            <a:off x="0" y="3204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noProof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</p:spTree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459" y="476251"/>
            <a:ext cx="1181108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459" y="1268413"/>
            <a:ext cx="118110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-496" y="1196752"/>
            <a:ext cx="11424147" cy="88884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pt-BR" sz="2400">
              <a:latin typeface="Times New Roman" pitchFamily="18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8973"/>
              </p:ext>
            </p:extLst>
          </p:nvPr>
        </p:nvGraphicFramePr>
        <p:xfrm>
          <a:off x="-496" y="6487244"/>
          <a:ext cx="12192495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+mn-lt"/>
                          <a:cs typeface="Times" panose="02020603050405020304" pitchFamily="18" charset="0"/>
                        </a:rPr>
                        <a:t>Thainan Santos</a:t>
                      </a:r>
                      <a:r>
                        <a:rPr lang="pt-BR" sz="1600" b="1" baseline="0" dirty="0">
                          <a:solidFill>
                            <a:schemeClr val="bg1"/>
                          </a:solidFill>
                          <a:latin typeface="+mn-lt"/>
                          <a:cs typeface="Times" panose="02020603050405020304" pitchFamily="18" charset="0"/>
                        </a:rPr>
                        <a:t> Theodoro (UFOP)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+mn-lt"/>
                        <a:cs typeface="Times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Apresentação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CEA727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 userDrawn="1"/>
        </p:nvSpPr>
        <p:spPr bwMode="auto">
          <a:xfrm>
            <a:off x="-496" y="1"/>
            <a:ext cx="6096496" cy="432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tângulo 12"/>
          <p:cNvSpPr/>
          <p:nvPr userDrawn="1"/>
        </p:nvSpPr>
        <p:spPr bwMode="auto">
          <a:xfrm>
            <a:off x="6095504" y="-13969"/>
            <a:ext cx="6096496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11281138" y="648236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5D552F5-D8FF-4244-8343-2C1A9D504B15}" type="slidenum">
              <a:rPr lang="pt-BR" sz="1600" b="1" smtClean="0">
                <a:solidFill>
                  <a:srgbClr val="990000"/>
                </a:solidFill>
                <a:latin typeface="+mn-lt"/>
              </a:rPr>
              <a:t>‹#›</a:t>
            </a:fld>
            <a:endParaRPr lang="pt-BR" sz="1600" b="1" dirty="0">
              <a:solidFill>
                <a:srgbClr val="990000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</p:sldLayoutIdLst>
  <p:transition spd="med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>
              <a:lumMod val="50000"/>
            </a:schemeClr>
          </a:solidFill>
          <a:latin typeface="+mj-lt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eaLnBrk="0" fontAlgn="base" hangingPunct="0">
        <a:spcBef>
          <a:spcPts val="600"/>
        </a:spcBef>
        <a:spcAft>
          <a:spcPts val="600"/>
        </a:spcAft>
        <a:buClrTx/>
        <a:buFont typeface="Arial" pitchFamily="34" charset="0"/>
        <a:buChar char="•"/>
        <a:defRPr sz="2400" b="0">
          <a:solidFill>
            <a:schemeClr val="accent6">
              <a:lumMod val="50000"/>
            </a:schemeClr>
          </a:solidFill>
          <a:latin typeface="+mj-lt"/>
          <a:ea typeface="+mn-ea"/>
          <a:cs typeface="Times New Roman" panose="02020603050405020304" pitchFamily="18" charset="0"/>
        </a:defRPr>
      </a:lvl1pPr>
      <a:lvl2pPr marL="908050" indent="-436563" algn="l" rtl="0" eaLnBrk="0" fontAlgn="base" hangingPunct="0">
        <a:spcBef>
          <a:spcPts val="600"/>
        </a:spcBef>
        <a:spcAft>
          <a:spcPts val="600"/>
        </a:spcAft>
        <a:buClrTx/>
        <a:buFont typeface="Wingdings" pitchFamily="2" charset="2"/>
        <a:buChar char="ü"/>
        <a:defRPr sz="2000" b="0">
          <a:solidFill>
            <a:schemeClr val="accent6">
              <a:lumMod val="50000"/>
            </a:schemeClr>
          </a:solidFill>
          <a:latin typeface="+mj-lt"/>
          <a:cs typeface="Times New Roman" panose="02020603050405020304" pitchFamily="18" charset="0"/>
        </a:defRPr>
      </a:lvl2pPr>
      <a:lvl3pPr marL="1304925" indent="-395288" algn="l" rtl="0" eaLnBrk="0" fontAlgn="base" hangingPunct="0">
        <a:spcBef>
          <a:spcPts val="600"/>
        </a:spcBef>
        <a:spcAft>
          <a:spcPts val="600"/>
        </a:spcAft>
        <a:buClrTx/>
        <a:buFont typeface="Wingdings" pitchFamily="2" charset="2"/>
        <a:buChar char="§"/>
        <a:defRPr sz="2000" b="0" i="1">
          <a:solidFill>
            <a:schemeClr val="accent6">
              <a:lumMod val="50000"/>
            </a:schemeClr>
          </a:solidFill>
          <a:latin typeface="+mj-lt"/>
          <a:cs typeface="Times New Roman" panose="02020603050405020304" pitchFamily="18" charset="0"/>
        </a:defRPr>
      </a:lvl3pPr>
      <a:lvl4pPr marL="1693863" indent="-387350" algn="l" rtl="0" eaLnBrk="0" fontAlgn="base" hangingPunct="0">
        <a:spcBef>
          <a:spcPts val="600"/>
        </a:spcBef>
        <a:spcAft>
          <a:spcPts val="600"/>
        </a:spcAft>
        <a:buClrTx/>
        <a:buSzPct val="80000"/>
        <a:buFont typeface="Wingdings" pitchFamily="2" charset="2"/>
        <a:buChar char="q"/>
        <a:defRPr sz="2000" b="0" i="0">
          <a:solidFill>
            <a:schemeClr val="bg2">
              <a:lumMod val="25000"/>
            </a:schemeClr>
          </a:solidFill>
          <a:latin typeface="+mj-lt"/>
          <a:cs typeface="Times New Roman" panose="02020603050405020304" pitchFamily="18" charset="0"/>
        </a:defRPr>
      </a:lvl4pPr>
      <a:lvl5pPr marL="2093913" indent="-398463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Char char="o"/>
        <a:defRPr sz="2000" b="0" i="1">
          <a:solidFill>
            <a:schemeClr val="bg2">
              <a:lumMod val="25000"/>
            </a:schemeClr>
          </a:solidFill>
          <a:latin typeface="+mj-lt"/>
          <a:cs typeface="Times New Roman" panose="02020603050405020304" pitchFamily="18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ainan.Theodoro@ufop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3" Type="http://schemas.openxmlformats.org/officeDocument/2006/relationships/image" Target="../media/image39.jpe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 bwMode="auto">
          <a:xfrm>
            <a:off x="263352" y="1196752"/>
            <a:ext cx="11737304" cy="208823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Verdana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1444" y="1929565"/>
            <a:ext cx="10009112" cy="646331"/>
          </a:xfrm>
        </p:spPr>
        <p:txBody>
          <a:bodyPr/>
          <a:lstStyle/>
          <a:p>
            <a:pPr algn="ctr" eaLnBrk="1" hangingPunct="1"/>
            <a:r>
              <a:rPr lang="pt-BR" sz="3600" dirty="0">
                <a:solidFill>
                  <a:srgbClr val="990000"/>
                </a:solidFill>
                <a:latin typeface="+mn-lt"/>
              </a:rPr>
              <a:t>Arduino PWM</a:t>
            </a:r>
            <a:endParaRPr lang="pt-BR" sz="3200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-11273" y="3474260"/>
            <a:ext cx="12192000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None/>
              <a:defRPr sz="2400" b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908050" indent="-436563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ü"/>
              <a:defRPr sz="2000" b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defRPr>
            </a:lvl2pPr>
            <a:lvl3pPr marL="1304925" indent="-395288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§"/>
              <a:defRPr sz="2000" b="0" i="1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defRPr>
            </a:lvl3pPr>
            <a:lvl4pPr marL="1693863" indent="-387350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Char char="q"/>
              <a:defRPr sz="2000" b="0" i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defRPr>
            </a:lvl4pPr>
            <a:lvl5pPr marL="2093913" indent="-3984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Char char="o"/>
              <a:defRPr sz="2000" b="0" i="1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o"/>
              <a:defRPr i="1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o"/>
              <a:defRPr i="1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o"/>
              <a:defRPr i="1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o"/>
              <a:defRPr i="1">
                <a:solidFill>
                  <a:schemeClr val="tx1"/>
                </a:solidFill>
                <a:latin typeface="+mn-lt"/>
              </a:defRPr>
            </a:lvl9pPr>
          </a:lstStyle>
          <a:p>
            <a:pPr marL="471487" lvl="1" indent="0" algn="ctr" eaLnBrk="1" hangingPunct="1">
              <a:spcBef>
                <a:spcPts val="0"/>
              </a:spcBef>
              <a:buNone/>
            </a:pPr>
            <a:r>
              <a:rPr lang="pt-BR" sz="2400" kern="0" dirty="0">
                <a:solidFill>
                  <a:schemeClr val="tx1"/>
                </a:solidFill>
                <a:latin typeface="+mn-lt"/>
              </a:rPr>
              <a:t>Thainan Santos Theodoro</a:t>
            </a:r>
          </a:p>
          <a:p>
            <a:pPr marL="471487" lvl="1" indent="0" algn="ctr" eaLnBrk="1" hangingPunct="1">
              <a:spcBef>
                <a:spcPts val="0"/>
              </a:spcBef>
              <a:buNone/>
            </a:pPr>
            <a:endParaRPr lang="pt-BR" sz="1800" kern="0" dirty="0">
              <a:solidFill>
                <a:schemeClr val="tx1"/>
              </a:solidFill>
              <a:latin typeface="+mn-lt"/>
            </a:endParaRPr>
          </a:p>
          <a:p>
            <a:pPr marL="471487" lvl="1" indent="0" algn="ctr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kern="0" dirty="0">
                <a:solidFill>
                  <a:schemeClr val="tx1"/>
                </a:solidFill>
                <a:latin typeface="+mn-lt"/>
              </a:rPr>
              <a:t>Universidade Federal de Ouro Preto</a:t>
            </a:r>
          </a:p>
          <a:p>
            <a:pPr marL="471487" lvl="1" indent="0" algn="ctr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kern="0" dirty="0">
                <a:solidFill>
                  <a:schemeClr val="tx1"/>
                </a:solidFill>
                <a:latin typeface="+mn-lt"/>
              </a:rPr>
              <a:t>João Monlevade, MG</a:t>
            </a:r>
          </a:p>
          <a:p>
            <a:pPr marL="471487" lvl="1" indent="0" algn="ctr" eaLnBrk="1" hangingPunct="1">
              <a:spcBef>
                <a:spcPts val="0"/>
              </a:spcBef>
              <a:buNone/>
            </a:pPr>
            <a:endParaRPr lang="pt-BR" sz="1800" kern="0" dirty="0">
              <a:solidFill>
                <a:schemeClr val="tx1"/>
              </a:solidFill>
              <a:latin typeface="+mn-lt"/>
            </a:endParaRPr>
          </a:p>
          <a:p>
            <a:pPr marL="471487" lvl="1" indent="0" algn="ctr" eaLnBrk="1" hangingPunct="1">
              <a:spcBef>
                <a:spcPts val="0"/>
              </a:spcBef>
              <a:buNone/>
            </a:pPr>
            <a:r>
              <a:rPr lang="pt-BR" sz="1800" kern="0" dirty="0">
                <a:solidFill>
                  <a:schemeClr val="tx1"/>
                </a:solidFill>
                <a:latin typeface="+mn-lt"/>
              </a:rPr>
              <a:t>E-mail: </a:t>
            </a:r>
            <a:r>
              <a:rPr lang="pt-BR" sz="1800" kern="0" dirty="0">
                <a:solidFill>
                  <a:schemeClr val="tx1"/>
                </a:solidFill>
                <a:latin typeface="+mn-lt"/>
                <a:hlinkClick r:id="rId3"/>
              </a:rPr>
              <a:t>thainan.theodoro@ufop.edu.br</a:t>
            </a:r>
            <a:r>
              <a:rPr lang="pt-BR" sz="1800" kern="0" dirty="0">
                <a:solidFill>
                  <a:schemeClr val="tx1"/>
                </a:solidFill>
                <a:latin typeface="+mn-lt"/>
              </a:rPr>
              <a:t> </a:t>
            </a:r>
            <a:endParaRPr lang="en-US" sz="1800" kern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DBBF8C-E3E4-4057-AD7A-4E2A1853D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707" y="4950418"/>
            <a:ext cx="717678" cy="1504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30C9032-FAEB-DC81-FCDE-7C78F47A5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4A3821EC-A85F-423C-CC66-595AB1F8BF93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Normal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46BF96D-38F1-E78E-DB31-94AF68822532}"/>
              </a:ext>
            </a:extLst>
          </p:cNvPr>
          <p:cNvSpPr txBox="1"/>
          <p:nvPr/>
        </p:nvSpPr>
        <p:spPr>
          <a:xfrm>
            <a:off x="220372" y="1312302"/>
            <a:ext cx="114202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The timer counts up until it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overflows</a:t>
            </a:r>
            <a:r>
              <a:rPr lang="en-US" sz="2500" dirty="0">
                <a:latin typeface="+mn-lt"/>
              </a:rPr>
              <a:t> and resets to zero.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C00000"/>
                </a:solidFill>
                <a:latin typeface="+mn-lt"/>
              </a:rPr>
              <a:t>No automatic </a:t>
            </a:r>
            <a:r>
              <a:rPr lang="en-US" sz="2500" dirty="0">
                <a:latin typeface="+mn-lt"/>
              </a:rPr>
              <a:t>waveform generation.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Often used for time delays with interrupts.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14737D-4339-0968-183F-85FD08772FCF}"/>
              </a:ext>
            </a:extLst>
          </p:cNvPr>
          <p:cNvGrpSpPr/>
          <p:nvPr/>
        </p:nvGrpSpPr>
        <p:grpSpPr>
          <a:xfrm>
            <a:off x="839416" y="3523215"/>
            <a:ext cx="4320480" cy="2199880"/>
            <a:chOff x="3442630" y="3435476"/>
            <a:chExt cx="3957638" cy="12573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F7BD52-05E8-FA66-D50C-520DF8B16611}"/>
                </a:ext>
              </a:extLst>
            </p:cNvPr>
            <p:cNvCxnSpPr>
              <a:cxnSpLocks/>
            </p:cNvCxnSpPr>
            <p:nvPr/>
          </p:nvCxnSpPr>
          <p:spPr>
            <a:xfrm>
              <a:off x="3442630" y="4492751"/>
              <a:ext cx="3957638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4E012E-F9AD-782E-27FD-2C305B844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407" y="3435476"/>
              <a:ext cx="0" cy="1257300"/>
            </a:xfrm>
            <a:prstGeom prst="line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34AF69-6817-07FF-E725-86952F11E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407" y="3645026"/>
              <a:ext cx="110490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733BB66-AF9F-C5F1-A995-3A38B3777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2307" y="3645026"/>
              <a:ext cx="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BD96ED2-13EC-1DE7-7381-4CB1FCA50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2306" y="3645025"/>
              <a:ext cx="110490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0F976-C1E9-9957-DF96-7652524DC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206" y="3645025"/>
              <a:ext cx="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2F6547A-4B8B-CD3C-28E0-BFDFB3FF8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204" y="3645024"/>
              <a:ext cx="110490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275A28-84BB-916C-0988-402B20EF1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2104" y="3645024"/>
              <a:ext cx="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80EB8A9-0F2C-EDC0-A610-2F416956F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97002"/>
              </p:ext>
            </p:extLst>
          </p:nvPr>
        </p:nvGraphicFramePr>
        <p:xfrm>
          <a:off x="5912719" y="3345818"/>
          <a:ext cx="6120753" cy="2554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496">
                  <a:extLst>
                    <a:ext uri="{9D8B030D-6E8A-4147-A177-3AD203B41FA5}">
                      <a16:colId xmlns:a16="http://schemas.microsoft.com/office/drawing/2014/main" val="188251365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559747591"/>
                    </a:ext>
                  </a:extLst>
                </a:gridCol>
                <a:gridCol w="3112073">
                  <a:extLst>
                    <a:ext uri="{9D8B030D-6E8A-4147-A177-3AD203B41FA5}">
                      <a16:colId xmlns:a16="http://schemas.microsoft.com/office/drawing/2014/main" val="676152643"/>
                    </a:ext>
                  </a:extLst>
                </a:gridCol>
              </a:tblGrid>
              <a:tr h="494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Bit Resolution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Counting Range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068749"/>
                  </a:ext>
                </a:extLst>
              </a:tr>
              <a:tr h="494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 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8-bit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to 255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(0x00 to 0xFF)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963683"/>
                  </a:ext>
                </a:extLst>
              </a:tr>
              <a:tr h="824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 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16-bit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to 65,535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(0x0000 to 0xFFFF)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38265"/>
                  </a:ext>
                </a:extLst>
              </a:tr>
              <a:tr h="494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Timer 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8-bit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to 255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(0x00 to 0xFF)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04015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B9AF5C9-1BF4-63D9-E34D-542751649D76}"/>
              </a:ext>
            </a:extLst>
          </p:cNvPr>
          <p:cNvSpPr txBox="1"/>
          <p:nvPr/>
        </p:nvSpPr>
        <p:spPr>
          <a:xfrm>
            <a:off x="393852" y="3160147"/>
            <a:ext cx="510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latin typeface="+mn-lt"/>
              </a:rPr>
              <a:t>Figure – </a:t>
            </a:r>
            <a:r>
              <a:rPr lang="it-IT" sz="2000" dirty="0">
                <a:solidFill>
                  <a:srgbClr val="0000FF"/>
                </a:solidFill>
                <a:latin typeface="+mn-lt"/>
              </a:rPr>
              <a:t>Counter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493A25-863F-6375-11B4-F1D66E57B7B8}"/>
              </a:ext>
            </a:extLst>
          </p:cNvPr>
          <p:cNvSpPr txBox="1"/>
          <p:nvPr/>
        </p:nvSpPr>
        <p:spPr>
          <a:xfrm>
            <a:off x="6413866" y="2943571"/>
            <a:ext cx="510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rgbClr val="0000FF"/>
                </a:solidFill>
                <a:latin typeface="+mn-lt"/>
              </a:rPr>
              <a:t>Table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– </a:t>
            </a:r>
            <a:r>
              <a:rPr lang="it-IT" sz="2000" dirty="0">
                <a:solidFill>
                  <a:srgbClr val="0000FF"/>
                </a:solidFill>
                <a:latin typeface="+mn-lt"/>
              </a:rPr>
              <a:t>Technical Characteristics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6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06629E-A61B-5C53-9FF7-F063AD11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95759F18-1872-C8EF-8EAF-F886F776CC2E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Clear Timer on Compare Match (CTC)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7AA47DC-873B-ACDC-63FD-3991273C39C2}"/>
              </a:ext>
            </a:extLst>
          </p:cNvPr>
          <p:cNvSpPr txBox="1"/>
          <p:nvPr/>
        </p:nvSpPr>
        <p:spPr>
          <a:xfrm>
            <a:off x="220372" y="1312302"/>
            <a:ext cx="11420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In CTC, the timer counts up until it </a:t>
            </a:r>
            <a:r>
              <a:rPr lang="en-US" sz="2500" noProof="0" dirty="0">
                <a:solidFill>
                  <a:srgbClr val="C00000"/>
                </a:solidFill>
                <a:latin typeface="+mn-lt"/>
              </a:rPr>
              <a:t>reaches a predefined compare value </a:t>
            </a:r>
            <a:r>
              <a:rPr lang="en-US" sz="2500" noProof="0" dirty="0">
                <a:latin typeface="+mn-lt"/>
              </a:rPr>
              <a:t>stored in the </a:t>
            </a:r>
            <a:r>
              <a:rPr lang="en-US" sz="2500" noProof="0" dirty="0" err="1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OCRnA</a:t>
            </a:r>
            <a:r>
              <a:rPr lang="en-US" sz="2500" noProof="0" dirty="0">
                <a:latin typeface="+mn-lt"/>
              </a:rPr>
              <a:t> or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 (depending on mode).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B8C849-0FBC-B9FE-CB1D-828498FDC3DB}"/>
              </a:ext>
            </a:extLst>
          </p:cNvPr>
          <p:cNvGrpSpPr/>
          <p:nvPr/>
        </p:nvGrpSpPr>
        <p:grpSpPr>
          <a:xfrm>
            <a:off x="2497089" y="3822682"/>
            <a:ext cx="920858" cy="861774"/>
            <a:chOff x="998677" y="3229039"/>
            <a:chExt cx="1517649" cy="145541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67C6B5-1E7A-70BB-501D-E9B1D9445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66796D-DA1F-AB66-6030-BFC30625B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58FF6B-2B94-E311-DAC4-F507E619D515}"/>
              </a:ext>
            </a:extLst>
          </p:cNvPr>
          <p:cNvCxnSpPr>
            <a:cxnSpLocks/>
          </p:cNvCxnSpPr>
          <p:nvPr/>
        </p:nvCxnSpPr>
        <p:spPr>
          <a:xfrm flipV="1">
            <a:off x="1003300" y="3054350"/>
            <a:ext cx="0" cy="18671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45D23-B0D7-BA0B-D509-05B1E48E604A}"/>
              </a:ext>
            </a:extLst>
          </p:cNvPr>
          <p:cNvCxnSpPr>
            <a:cxnSpLocks/>
          </p:cNvCxnSpPr>
          <p:nvPr/>
        </p:nvCxnSpPr>
        <p:spPr>
          <a:xfrm flipH="1">
            <a:off x="926672" y="4684455"/>
            <a:ext cx="477826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/>
          </a:ln>
          <a:effectLst/>
        </p:spPr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83DE47-9A15-9A2C-2D10-2A6A94985C41}"/>
              </a:ext>
            </a:extLst>
          </p:cNvPr>
          <p:cNvGrpSpPr/>
          <p:nvPr/>
        </p:nvGrpSpPr>
        <p:grpSpPr>
          <a:xfrm>
            <a:off x="998677" y="3229039"/>
            <a:ext cx="1517649" cy="1455416"/>
            <a:chOff x="998677" y="3229039"/>
            <a:chExt cx="1517649" cy="145541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7352F9-E1F5-737B-2D72-E6EEF26AE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88DB4B-6499-BDD1-08CF-ECFADE695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68CF62-797F-266C-A138-F040B4755765}"/>
              </a:ext>
            </a:extLst>
          </p:cNvPr>
          <p:cNvGrpSpPr/>
          <p:nvPr/>
        </p:nvGrpSpPr>
        <p:grpSpPr>
          <a:xfrm>
            <a:off x="3392799" y="3572486"/>
            <a:ext cx="1234630" cy="1111439"/>
            <a:chOff x="998677" y="3229039"/>
            <a:chExt cx="1517649" cy="145541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03C7AF-5EE9-4039-DBC3-1EEB75FDA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377FB8-3C02-8184-E898-FB75310DD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2E81D6-7CD9-BEC7-408D-17B871400F5E}"/>
              </a:ext>
            </a:extLst>
          </p:cNvPr>
          <p:cNvSpPr txBox="1"/>
          <p:nvPr/>
        </p:nvSpPr>
        <p:spPr>
          <a:xfrm>
            <a:off x="1926487" y="2829049"/>
            <a:ext cx="1179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6941CB-47C2-9766-031D-77EB564E086F}"/>
              </a:ext>
            </a:extLst>
          </p:cNvPr>
          <p:cNvSpPr txBox="1"/>
          <p:nvPr/>
        </p:nvSpPr>
        <p:spPr>
          <a:xfrm>
            <a:off x="2791927" y="3453086"/>
            <a:ext cx="1179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ICR1’</a:t>
            </a:r>
            <a:r>
              <a:rPr lang="en-US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78D275-3D00-EF27-04EB-17459704B786}"/>
              </a:ext>
            </a:extLst>
          </p:cNvPr>
          <p:cNvSpPr txBox="1"/>
          <p:nvPr/>
        </p:nvSpPr>
        <p:spPr>
          <a:xfrm>
            <a:off x="4037590" y="3185651"/>
            <a:ext cx="1179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ICR1’’</a:t>
            </a:r>
            <a:r>
              <a:rPr lang="en-US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ACA09-8C2D-C3F1-51F9-EB786E43D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A0D2D83C-5418-E49B-A2E5-C4524582D782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Fast PWM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8E71633E-E7FA-61E0-94D2-4383BFD5A9A3}"/>
              </a:ext>
            </a:extLst>
          </p:cNvPr>
          <p:cNvSpPr txBox="1"/>
          <p:nvPr/>
        </p:nvSpPr>
        <p:spPr>
          <a:xfrm>
            <a:off x="220372" y="1312302"/>
            <a:ext cx="114202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timer </a:t>
            </a:r>
            <a:r>
              <a:rPr lang="en-US" sz="2500" noProof="0" dirty="0" err="1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TCNTn</a:t>
            </a:r>
            <a:r>
              <a:rPr lang="en-US" sz="2500" noProof="0" dirty="0">
                <a:latin typeface="+mn-lt"/>
              </a:rPr>
              <a:t> counts from 0 to a predefined TOP value (e.g.,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), then resets, generating a sawtooth waveform. </a:t>
            </a:r>
            <a:r>
              <a:rPr lang="en-US" sz="2500" dirty="0">
                <a:latin typeface="+mn-lt"/>
              </a:rPr>
              <a:t>For example, the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sets the duty cycle,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OC1A</a:t>
            </a:r>
            <a:r>
              <a:rPr lang="en-US" sz="2500" noProof="0" dirty="0">
                <a:latin typeface="+mn-lt"/>
              </a:rPr>
              <a:t> outputs the PWM signal.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7FCAA-B9AF-EF0E-7932-AB69D6A6CD4B}"/>
              </a:ext>
            </a:extLst>
          </p:cNvPr>
          <p:cNvSpPr txBox="1"/>
          <p:nvPr/>
        </p:nvSpPr>
        <p:spPr>
          <a:xfrm>
            <a:off x="245039" y="2767447"/>
            <a:ext cx="446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latin typeface="+mn-lt"/>
              </a:rPr>
              <a:t>Fast PWM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Mode</a:t>
            </a:r>
            <a:endParaRPr lang="pt-BR" sz="2000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02D2E-DA84-BE8D-AB09-08FCA3BB34BD}"/>
              </a:ext>
            </a:extLst>
          </p:cNvPr>
          <p:cNvGrpSpPr/>
          <p:nvPr/>
        </p:nvGrpSpPr>
        <p:grpSpPr>
          <a:xfrm>
            <a:off x="491467" y="3311541"/>
            <a:ext cx="4219946" cy="3136899"/>
            <a:chOff x="1200014" y="3342780"/>
            <a:chExt cx="4219946" cy="31368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A1A550F-1428-36B9-1477-FC5B2EE3DEC2}"/>
                </a:ext>
              </a:extLst>
            </p:cNvPr>
            <p:cNvGrpSpPr/>
            <p:nvPr/>
          </p:nvGrpSpPr>
          <p:grpSpPr>
            <a:xfrm>
              <a:off x="3719736" y="3511121"/>
              <a:ext cx="1517649" cy="1455416"/>
              <a:chOff x="998677" y="3229039"/>
              <a:chExt cx="1517649" cy="1455416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5DF1CB-553C-65B3-A8C8-A5C07FDF5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677" y="3229039"/>
                <a:ext cx="1517649" cy="1455416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C408FC-8B6D-E379-58DF-D5D679D300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6707" y="3229040"/>
                <a:ext cx="0" cy="1455415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4C8EEB-7EBC-165A-CF58-6F6D1A690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837" y="6212980"/>
              <a:ext cx="331612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5BC0CB-8FC2-B07E-5FCC-12E411D28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6412" y="4587380"/>
              <a:ext cx="300605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6846DA-2457-5965-1E6E-E801D6B51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6412" y="5666880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D4A876-25D2-EC80-1845-EB248A0FA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0297" y="6207900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5F70058-B620-5305-5DBC-4FDE0658E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297" y="566688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EB1EA5-968C-85E6-BA18-741BBDB477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819" y="56745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D93DF9-7F37-770F-3707-BE8695DDF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412" y="334278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075A54-26B1-F7C8-9F93-D93AC6B39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784" y="4972885"/>
              <a:ext cx="328017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459408-5429-3446-E271-9B58E134C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1789" y="527318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883209-C9CF-F487-FFB2-E1CA1050ACB3}"/>
                </a:ext>
              </a:extLst>
            </p:cNvPr>
            <p:cNvSpPr txBox="1"/>
            <p:nvPr/>
          </p:nvSpPr>
          <p:spPr>
            <a:xfrm>
              <a:off x="1315504" y="3909694"/>
              <a:ext cx="839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pt-BR" dirty="0" err="1">
                  <a:solidFill>
                    <a:srgbClr val="156082"/>
                  </a:solidFill>
                  <a:latin typeface="Aptos" panose="02110004020202020204"/>
                </a:rPr>
                <a:t>TCNTn</a:t>
              </a:r>
              <a:endParaRPr lang="en-US" dirty="0">
                <a:solidFill>
                  <a:srgbClr val="156082"/>
                </a:solidFill>
                <a:latin typeface="Aptos" panose="02110004020202020204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04D009-5F06-FF5C-E162-CCFDD87FA0F5}"/>
                </a:ext>
              </a:extLst>
            </p:cNvPr>
            <p:cNvSpPr txBox="1"/>
            <p:nvPr/>
          </p:nvSpPr>
          <p:spPr>
            <a:xfrm>
              <a:off x="1200014" y="548221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pt-BR" dirty="0">
                  <a:solidFill>
                    <a:srgbClr val="4EA72E"/>
                  </a:solidFill>
                  <a:latin typeface="Aptos" panose="02110004020202020204"/>
                </a:rPr>
                <a:t>OC1A </a:t>
              </a:r>
              <a:endParaRPr lang="en-US" dirty="0">
                <a:solidFill>
                  <a:srgbClr val="4EA72E"/>
                </a:solidFill>
                <a:latin typeface="Aptos" panose="02110004020202020204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72C164-F0BB-30CA-F885-FA831BA2B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8549" y="5659260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C45AFBE-D294-F01A-1DAD-B29C76942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2434" y="565926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CBD0AE-495D-F6C1-9093-30E9096E7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7084" y="6200280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38A56E-5772-9C21-DA67-7BED0BD42231}"/>
                </a:ext>
              </a:extLst>
            </p:cNvPr>
            <p:cNvGrpSpPr/>
            <p:nvPr/>
          </p:nvGrpSpPr>
          <p:grpSpPr>
            <a:xfrm>
              <a:off x="2211789" y="3517469"/>
              <a:ext cx="1517649" cy="1455416"/>
              <a:chOff x="998677" y="3229039"/>
              <a:chExt cx="1517649" cy="1455416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56E28E-54DC-B9BD-5ED8-850B5E0930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677" y="3229039"/>
                <a:ext cx="1517649" cy="1455416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42BD348-EA57-D136-E31E-32A9C9312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6707" y="3229040"/>
                <a:ext cx="0" cy="1455415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B8FC4F-749C-81A0-C850-573DF8301049}"/>
                </a:ext>
              </a:extLst>
            </p:cNvPr>
            <p:cNvSpPr txBox="1"/>
            <p:nvPr/>
          </p:nvSpPr>
          <p:spPr>
            <a:xfrm>
              <a:off x="3733257" y="3458143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pt-BR" dirty="0">
                  <a:solidFill>
                    <a:srgbClr val="156082"/>
                  </a:solidFill>
                  <a:latin typeface="Aptos" panose="02110004020202020204"/>
                </a:rPr>
                <a:t>ICR1</a:t>
              </a:r>
              <a:endParaRPr lang="en-US" dirty="0">
                <a:solidFill>
                  <a:srgbClr val="156082"/>
                </a:solidFill>
                <a:latin typeface="Aptos" panose="02110004020202020204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15F4E4-3E3C-85BA-BA1E-7A2FBDBD8C88}"/>
                </a:ext>
              </a:extLst>
            </p:cNvPr>
            <p:cNvSpPr txBox="1"/>
            <p:nvPr/>
          </p:nvSpPr>
          <p:spPr>
            <a:xfrm>
              <a:off x="2764881" y="4226135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pt-BR" dirty="0">
                  <a:solidFill>
                    <a:srgbClr val="C00000"/>
                  </a:solidFill>
                  <a:latin typeface="Aptos" panose="02110004020202020204"/>
                </a:rPr>
                <a:t>OCR1A</a:t>
              </a:r>
              <a:endParaRPr lang="en-US" dirty="0">
                <a:solidFill>
                  <a:srgbClr val="C00000"/>
                </a:solidFill>
                <a:latin typeface="Aptos" panose="02110004020202020204"/>
              </a:endParaRPr>
            </a:p>
          </p:txBody>
        </p:sp>
      </p:grpSp>
      <p:sp>
        <p:nvSpPr>
          <p:cNvPr id="76" name="TextBox 4">
            <a:extLst>
              <a:ext uri="{FF2B5EF4-FFF2-40B4-BE49-F238E27FC236}">
                <a16:creationId xmlns:a16="http://schemas.microsoft.com/office/drawing/2014/main" id="{A8EB34D9-C16F-44BF-547A-B0FF6B6E7EFB}"/>
              </a:ext>
            </a:extLst>
          </p:cNvPr>
          <p:cNvSpPr txBox="1"/>
          <p:nvPr/>
        </p:nvSpPr>
        <p:spPr>
          <a:xfrm>
            <a:off x="5362657" y="2856634"/>
            <a:ext cx="65843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j-lt"/>
              </a:rPr>
              <a:t>Example: if </a:t>
            </a:r>
            <a:r>
              <a:rPr lang="pt-BR" sz="2500" dirty="0">
                <a:solidFill>
                  <a:srgbClr val="156082"/>
                </a:solidFill>
                <a:latin typeface="+mj-lt"/>
              </a:rPr>
              <a:t>ICR1=16,000 </a:t>
            </a:r>
            <a:r>
              <a:rPr lang="pt-BR" sz="2500" dirty="0" err="1">
                <a:solidFill>
                  <a:srgbClr val="156082"/>
                </a:solidFill>
                <a:latin typeface="+mj-lt"/>
              </a:rPr>
              <a:t>and</a:t>
            </a:r>
            <a:r>
              <a:rPr lang="pt-BR" sz="2500" dirty="0">
                <a:solidFill>
                  <a:srgbClr val="156082"/>
                </a:solidFill>
                <a:latin typeface="+mj-lt"/>
              </a:rPr>
              <a:t> </a:t>
            </a:r>
            <a:r>
              <a:rPr lang="pt-BR" sz="2500" dirty="0">
                <a:solidFill>
                  <a:srgbClr val="C00000"/>
                </a:solidFill>
                <a:latin typeface="+mj-lt"/>
              </a:rPr>
              <a:t>OCR1A = 4,00</a:t>
            </a:r>
            <a:r>
              <a:rPr lang="en-US" sz="2500" dirty="0">
                <a:solidFill>
                  <a:srgbClr val="C00000"/>
                </a:solidFill>
                <a:latin typeface="+mj-lt"/>
              </a:rPr>
              <a:t>0, </a:t>
            </a:r>
            <a:r>
              <a:rPr lang="en-US" sz="2500" dirty="0">
                <a:latin typeface="+mj-lt"/>
              </a:rPr>
              <a:t>then Timer 1 p</a:t>
            </a:r>
            <a:r>
              <a:rPr lang="en-US" sz="2500" noProof="0" dirty="0" err="1">
                <a:latin typeface="+mj-lt"/>
              </a:rPr>
              <a:t>roduces</a:t>
            </a:r>
            <a:r>
              <a:rPr lang="en-US" sz="2500" noProof="0" dirty="0">
                <a:latin typeface="+mj-lt"/>
              </a:rPr>
              <a:t> a PWM signal in OC1A, which is </a:t>
            </a:r>
            <a:r>
              <a:rPr lang="pt-BR" sz="2500" noProof="0" dirty="0">
                <a:latin typeface="+mj-lt"/>
              </a:rPr>
              <a:t>Arduino pin 9.</a:t>
            </a:r>
            <a:endParaRPr lang="en-US" sz="2500" noProof="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j-lt"/>
              </a:rPr>
              <a:t>The updates of </a:t>
            </a:r>
            <a:r>
              <a:rPr lang="en-US" sz="2500" noProof="0" dirty="0">
                <a:highlight>
                  <a:srgbClr val="ABACBF"/>
                </a:highlight>
                <a:latin typeface="+mj-lt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j-lt"/>
              </a:rPr>
              <a:t> and </a:t>
            </a:r>
            <a:r>
              <a:rPr lang="en-US" sz="2500" noProof="0" dirty="0">
                <a:highlight>
                  <a:srgbClr val="ABACBF"/>
                </a:highlight>
                <a:latin typeface="+mj-lt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j-lt"/>
              </a:rPr>
              <a:t> are made at the </a:t>
            </a:r>
            <a:r>
              <a:rPr lang="en-US" sz="2500" noProof="0" dirty="0">
                <a:solidFill>
                  <a:srgbClr val="C00000"/>
                </a:solidFill>
                <a:latin typeface="+mj-lt"/>
              </a:rPr>
              <a:t>BOTTOM</a:t>
            </a:r>
            <a:r>
              <a:rPr lang="en-US" sz="2500" noProof="0" dirty="0">
                <a:latin typeface="+mj-lt"/>
              </a:rPr>
              <a:t> of counter</a:t>
            </a:r>
            <a:r>
              <a:rPr lang="en-US" sz="2500" dirty="0">
                <a:latin typeface="+mj-lt"/>
              </a:rPr>
              <a:t>.</a:t>
            </a:r>
            <a:endParaRPr lang="en-US" sz="2500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01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9AEE1-6DDE-D183-82B0-98B7B614F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96E8931-0ED4-53A3-DEC7-C22132543B98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Fast PWM Mode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4EA9919-ED24-A67B-A658-EBD10860AA98}"/>
              </a:ext>
            </a:extLst>
          </p:cNvPr>
          <p:cNvGrpSpPr/>
          <p:nvPr/>
        </p:nvGrpSpPr>
        <p:grpSpPr>
          <a:xfrm>
            <a:off x="40554" y="1141372"/>
            <a:ext cx="5664384" cy="5049877"/>
            <a:chOff x="40554" y="372250"/>
            <a:chExt cx="5664384" cy="581899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AB48E15-5630-1CD6-C0B3-BC328772A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5702" y="108394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AC973DE-70CC-657B-F9B7-800D71517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351" y="102705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9B05E9-8845-E6EE-CCBA-F246544FE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624" y="3222691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BE55853-6D05-287E-085D-1BF900B55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654" y="3222692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2F8845-05AD-295E-5772-D6DD95B36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876" y="97790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A46E777-9385-8725-381D-40CA5B3D3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9322" y="106870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62FA94-CE9F-3D8E-0B8F-BC5C9B07D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437" y="106134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EBE51A-821F-36A1-EE1C-2C27164A9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18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DF5B190-F6BC-A054-B6BD-95C32C983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481421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3E2850-91FF-15AE-CD0F-35B2DCD5E77D}"/>
                </a:ext>
              </a:extLst>
            </p:cNvPr>
            <p:cNvSpPr txBox="1"/>
            <p:nvPr/>
          </p:nvSpPr>
          <p:spPr>
            <a:xfrm>
              <a:off x="259502" y="976530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0F766AC-484F-C9EB-B19E-5B9E03FD4B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300605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B5B139-6C86-C614-2D22-E5A73BFE0EA8}"/>
                </a:ext>
              </a:extLst>
            </p:cNvPr>
            <p:cNvSpPr txBox="1"/>
            <p:nvPr/>
          </p:nvSpPr>
          <p:spPr>
            <a:xfrm>
              <a:off x="40554" y="3303248"/>
              <a:ext cx="974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F734238-E55B-3354-B0F5-1BE699CD1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3C68F-DF37-0773-A5E0-ECCA7BB74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7185" y="5919470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25C56F-4C48-EF4A-2ACE-4A09F50A3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18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0C02911-7F2E-FB10-6C69-6B2300132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770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7D4D284-A07D-50B5-A1B5-2A02F8CC7A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489213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51D3D96-A7E7-0A76-370E-B7F017E35012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EA2FEE-54B2-31AA-D2A1-BE4D49A24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3AD936-2699-7D96-EA09-A0A770DA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2005FA-4F4E-3B74-E8EF-8D3248304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5471B96-07DA-8707-A754-03C1331A1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477826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1741632-AE3E-96E6-B394-28BD73262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4570F2E-8874-F7A7-CD08-1C1070300D38}"/>
                </a:ext>
              </a:extLst>
            </p:cNvPr>
            <p:cNvSpPr txBox="1"/>
            <p:nvPr/>
          </p:nvSpPr>
          <p:spPr>
            <a:xfrm>
              <a:off x="102392" y="362126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423F7CA-DCA8-C0C5-BC37-B63CDA367D49}"/>
                </a:ext>
              </a:extLst>
            </p:cNvPr>
            <p:cNvSpPr txBox="1"/>
            <p:nvPr/>
          </p:nvSpPr>
          <p:spPr>
            <a:xfrm>
              <a:off x="146837" y="2024240"/>
              <a:ext cx="91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F57AB0-B1BB-1615-6743-7A46786A5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489050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5C72FF6-9F01-1AC4-EC50-F7DD72490090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969E5A3-14C7-7833-A989-F13FF3E7B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373FFC4-C148-B098-25FA-62F1266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219642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FBE96EA-3A5D-DCBC-C415-9A8987F02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721" y="2303759"/>
              <a:ext cx="2505217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5E76E17-3148-09B1-8430-74E6B244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721" y="2296828"/>
              <a:ext cx="0" cy="3130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C3C469C-72C2-D556-DED9-88E6BD8E4F27}"/>
                </a:ext>
              </a:extLst>
            </p:cNvPr>
            <p:cNvSpPr txBox="1"/>
            <p:nvPr/>
          </p:nvSpPr>
          <p:spPr>
            <a:xfrm>
              <a:off x="3769483" y="200505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900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40DB1F-4F9F-4B0B-3284-9371B236243D}"/>
                </a:ext>
              </a:extLst>
            </p:cNvPr>
            <p:cNvSpPr txBox="1"/>
            <p:nvPr/>
          </p:nvSpPr>
          <p:spPr>
            <a:xfrm>
              <a:off x="965712" y="372250"/>
              <a:ext cx="4554224" cy="425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 variation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931085C-F869-F5EE-B55A-2612CB7E8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734" y="1171833"/>
              <a:ext cx="567204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F5DF203-A562-09DB-708F-A33B147FED8A}"/>
                </a:ext>
              </a:extLst>
            </p:cNvPr>
            <p:cNvSpPr txBox="1"/>
            <p:nvPr/>
          </p:nvSpPr>
          <p:spPr>
            <a:xfrm>
              <a:off x="260325" y="519378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39FF48B-1F9E-22D3-1527-801C5FECF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437" y="5370830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1349841-2360-B917-1CC5-C9CD57E4A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9322" y="537083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FC5E31A-B571-5FEA-7CEE-AB6A02CE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844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8462200-57E1-ADF5-2D7C-07D169A13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337" y="108394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269ED2E-824D-9897-DC78-CAD0A7B4B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0752" y="5386070"/>
              <a:ext cx="10415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FD48C77-9D04-094C-4D52-8619BDC14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33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1612547-35DB-4D02-8BD1-935E9EDDC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5159" y="539369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2AA56F2-4FDB-E357-4273-54ADAF7B3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3972" y="5911850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42C69FA-D652-FA75-4478-C2D05F404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0752" y="3219414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BECF18-4CF3-C2E9-FB94-9EAAA7E59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782" y="3219415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8A19380-B72A-BBF7-46BB-3113D8693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337" y="5927090"/>
              <a:ext cx="46282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CE7C9D8-2629-06A3-8479-E2DB4FEAC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1438ECA-B3A2-F14E-579F-B60F3E62F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E3EB905-FE17-7BA5-ACD6-FB19BECD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452" y="4509362"/>
              <a:ext cx="194486" cy="186511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84D8690-FCBC-CD22-EC9C-C54293159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663" y="5403873"/>
              <a:ext cx="18627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4706FD3-E0EC-3AFE-A655-F713EB4BA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351" y="3667501"/>
              <a:ext cx="0" cy="6305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1BCA253-C06F-319E-D8CC-85BA35186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9351" y="3703403"/>
              <a:ext cx="1509757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CF03468-277C-7063-3978-D44368F3D043}"/>
              </a:ext>
            </a:extLst>
          </p:cNvPr>
          <p:cNvGrpSpPr/>
          <p:nvPr/>
        </p:nvGrpSpPr>
        <p:grpSpPr>
          <a:xfrm>
            <a:off x="5894717" y="1141372"/>
            <a:ext cx="5664384" cy="5048950"/>
            <a:chOff x="5894717" y="371323"/>
            <a:chExt cx="5664384" cy="5818999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57A5639-B32E-56F1-21FA-25B4FB4E8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400" y="1083018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CC6E435-7DD9-3EC0-B2E6-FDC02E645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650" y="1083018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BA85778-A736-502C-EE63-97F7E1A60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9865" y="1083018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E19A840-397C-9F28-7D11-919610A84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3514" y="1026125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75E6A93A-449A-F76A-C8E2-B7EE37D56507}"/>
                </a:ext>
              </a:extLst>
            </p:cNvPr>
            <p:cNvGrpSpPr/>
            <p:nvPr/>
          </p:nvGrpSpPr>
          <p:grpSpPr>
            <a:xfrm>
              <a:off x="8360787" y="3221764"/>
              <a:ext cx="1517649" cy="1455416"/>
              <a:chOff x="998677" y="3229039"/>
              <a:chExt cx="1517649" cy="1455416"/>
            </a:xfrm>
          </p:grpSpPr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A1DB89CD-0061-3EFD-0AF4-7E7C290CA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677" y="3229039"/>
                <a:ext cx="1517649" cy="1455416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46610370-9D1F-0BB2-DF9B-2CBD38EC4B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6707" y="3229040"/>
                <a:ext cx="0" cy="1455415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FBC6FBF-565F-0825-EB73-A77987861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3039" y="976973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F88D4DA-3FFA-85D5-29FE-C435C0775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3485" y="1067778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E3B552F-6D0E-B72F-4415-B5AAA29A5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9600" y="1060415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F419549-2D47-9439-542D-BC910CA12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348" y="1075398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001AF71-529D-D4A3-2FA9-436F142A5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4888" y="5923623"/>
              <a:ext cx="481421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2D62D52-C137-B9C5-32F7-9D4AD45F49CD}"/>
                </a:ext>
              </a:extLst>
            </p:cNvPr>
            <p:cNvSpPr txBox="1"/>
            <p:nvPr/>
          </p:nvSpPr>
          <p:spPr>
            <a:xfrm>
              <a:off x="6113665" y="975603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579A0A6-850A-3BC4-B719-10B8CEF4C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7463" y="4298023"/>
              <a:ext cx="470163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A70FA26-6022-9F53-8D32-F16FCFE537B4}"/>
                </a:ext>
              </a:extLst>
            </p:cNvPr>
            <p:cNvSpPr txBox="1"/>
            <p:nvPr/>
          </p:nvSpPr>
          <p:spPr>
            <a:xfrm>
              <a:off x="5894717" y="3302321"/>
              <a:ext cx="974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43CCA00-02D2-793F-1322-3E77E657D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7463" y="5377523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139C168-9701-4F54-0DB6-75369FF44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1348" y="5918543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52AC682-1E4C-EE1B-1458-47360FB0D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348" y="537752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E5BFD8B-BEFC-296B-1DDD-0082F88DF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1870" y="538514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F7C6EA2-7EBE-886D-AEB0-DC339DA9E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6963" y="1799039"/>
              <a:ext cx="489213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E40E686-8492-3389-80FE-B82D23FE381E}"/>
                </a:ext>
              </a:extLst>
            </p:cNvPr>
            <p:cNvSpPr txBox="1"/>
            <p:nvPr/>
          </p:nvSpPr>
          <p:spPr>
            <a:xfrm>
              <a:off x="7489440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2E09BDE-3823-2D46-C77F-12BE76FEB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840" y="975603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3D046D-9357-61C4-2809-832C2B831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463" y="3053423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C1BE8CE-610A-22CB-7D4E-EF0CC087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835" y="4683528"/>
              <a:ext cx="477826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BB29C79-D041-5A15-AA33-B95296BC2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840" y="4983823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4260D6C-840C-3542-0100-573A843374E5}"/>
                </a:ext>
              </a:extLst>
            </p:cNvPr>
            <p:cNvSpPr txBox="1"/>
            <p:nvPr/>
          </p:nvSpPr>
          <p:spPr>
            <a:xfrm>
              <a:off x="5956555" y="3620337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6B4CC0B-3D68-407E-47B6-645E2A278C32}"/>
                </a:ext>
              </a:extLst>
            </p:cNvPr>
            <p:cNvSpPr txBox="1"/>
            <p:nvPr/>
          </p:nvSpPr>
          <p:spPr>
            <a:xfrm>
              <a:off x="6001000" y="2023313"/>
              <a:ext cx="91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E5212F9-67BB-97E8-BA46-AAE573E51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8598" y="2846749"/>
              <a:ext cx="489050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E83FFDA-C53F-B82C-14BF-4FCEE646B5D0}"/>
                </a:ext>
              </a:extLst>
            </p:cNvPr>
            <p:cNvSpPr txBox="1"/>
            <p:nvPr/>
          </p:nvSpPr>
          <p:spPr>
            <a:xfrm>
              <a:off x="7590165" y="2243432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34B20D4-84BE-9A32-D7EF-5FDD341F7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4475" y="2023313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0F8F0A4-69CB-D054-DA87-F83AF8D48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7463" y="2608923"/>
              <a:ext cx="470163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BD05B3-E4B7-74D7-CCE3-D9BC38A1AF59}"/>
                </a:ext>
              </a:extLst>
            </p:cNvPr>
            <p:cNvSpPr txBox="1"/>
            <p:nvPr/>
          </p:nvSpPr>
          <p:spPr>
            <a:xfrm>
              <a:off x="6819874" y="371323"/>
              <a:ext cx="4532709" cy="425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Freq. variation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1E4FB2D-D7A0-8B2A-3534-EA652127C7B0}"/>
                </a:ext>
              </a:extLst>
            </p:cNvPr>
            <p:cNvSpPr txBox="1"/>
            <p:nvPr/>
          </p:nvSpPr>
          <p:spPr>
            <a:xfrm>
              <a:off x="6114488" y="5192857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F7C2EFD-2A19-5591-FB43-AD5929E41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600" y="5369903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97D6BFF-1205-67FA-890D-9B3A4C3DC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3485" y="536990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9F99DC5-F23B-AD7B-D8C6-F5403C8FC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007" y="537752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DFF3AE2-6640-5EE5-5513-FE13413B3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915" y="5385143"/>
              <a:ext cx="377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E84DB7A-EE46-6FEA-54E6-9E6566D6C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400" y="538514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48C77DE-D336-DC44-B30B-0CBC864A2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9322" y="539276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FB6C518-E89D-33E7-7380-21B253B40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135" y="5910923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096929F-2341-7B41-C7D6-58B2FD135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6789" y="3881641"/>
              <a:ext cx="768348" cy="801887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51E21BB-B792-E1B5-A5D1-000CD8B8F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257" y="3867505"/>
              <a:ext cx="0" cy="816023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B69D4B9E-95D1-0305-4470-6FFEEA61E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63650" y="5926163"/>
              <a:ext cx="4056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7D43F0B-2686-B23E-FF83-8C7A8FB228E3}"/>
                </a:ext>
              </a:extLst>
            </p:cNvPr>
            <p:cNvGrpSpPr/>
            <p:nvPr/>
          </p:nvGrpSpPr>
          <p:grpSpPr>
            <a:xfrm>
              <a:off x="6852840" y="3228112"/>
              <a:ext cx="1517649" cy="1455416"/>
              <a:chOff x="998677" y="3229039"/>
              <a:chExt cx="1517649" cy="1455416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344A3E9-6653-53B5-82FC-DA2F77DA2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677" y="3229039"/>
                <a:ext cx="1517649" cy="1455416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A698CF0-10B6-671E-C14D-BE2A1AC90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6707" y="3229040"/>
                <a:ext cx="0" cy="1455415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409DA26-A99D-D780-5D0D-9054720EE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4615" y="4508435"/>
              <a:ext cx="194486" cy="186511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FABFAEB-0F1A-806D-93A3-D82DBF622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2826" y="5402946"/>
              <a:ext cx="18627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208CA7F-EF26-E409-0FC2-143B8AF67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3750" y="1171833"/>
              <a:ext cx="220344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B46823C-5F7C-1126-0C6F-8EE56E9A1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7198" y="1489333"/>
              <a:ext cx="2511903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0A918D6-A284-7E98-BF7E-EE1987E62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7198" y="1171833"/>
              <a:ext cx="0" cy="31750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7B32851-58A5-FFC1-46C4-8BCE27CA3B1E}"/>
                </a:ext>
              </a:extLst>
            </p:cNvPr>
            <p:cNvSpPr txBox="1"/>
            <p:nvPr/>
          </p:nvSpPr>
          <p:spPr>
            <a:xfrm>
              <a:off x="7602807" y="3928691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802B8F0-07F1-1BB5-6110-B7091A63E869}"/>
                </a:ext>
              </a:extLst>
            </p:cNvPr>
            <p:cNvSpPr txBox="1"/>
            <p:nvPr/>
          </p:nvSpPr>
          <p:spPr>
            <a:xfrm>
              <a:off x="9915933" y="1141372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800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1608A05-7946-7C3F-D806-3525B9EBD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8344" y="3875291"/>
              <a:ext cx="768348" cy="801887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720B03-79E4-31EF-C972-B066A9640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9812" y="3861155"/>
              <a:ext cx="0" cy="816023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FD3D302-50E0-F61D-94AD-F7CFDDF51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4400" y="538514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36DB657-046D-5051-B0D4-D935AB6A7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650" y="538514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DD87371-A188-328B-3048-2F6E61908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3400" y="5917273"/>
              <a:ext cx="377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AB85AEB-C475-4E4D-75C5-D6595B08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0750" y="5402946"/>
              <a:ext cx="3429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065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5D6D0C5-A5BB-2561-F877-8962355D0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86F68063-8B58-0485-4F76-3C5DA425945F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Phase Correct PWM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CC8B5C8-6FB0-DA68-50E2-38DEA06DB306}"/>
              </a:ext>
            </a:extLst>
          </p:cNvPr>
          <p:cNvSpPr txBox="1"/>
          <p:nvPr/>
        </p:nvSpPr>
        <p:spPr>
          <a:xfrm>
            <a:off x="220372" y="1312302"/>
            <a:ext cx="114202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timer </a:t>
            </a:r>
            <a:r>
              <a:rPr lang="en-US" sz="2500" dirty="0">
                <a:latin typeface="+mn-lt"/>
              </a:rPr>
              <a:t>is up/down</a:t>
            </a:r>
            <a:r>
              <a:rPr lang="en-US" sz="2500" noProof="0" dirty="0">
                <a:latin typeface="+mn-lt"/>
              </a:rPr>
              <a:t> using predefined TOP value (e.g.,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), generating a triangular waveform. </a:t>
            </a:r>
            <a:r>
              <a:rPr lang="en-US" sz="2500" dirty="0">
                <a:latin typeface="+mn-lt"/>
              </a:rPr>
              <a:t>For example, the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sets the duty cycle,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OC1A</a:t>
            </a:r>
            <a:r>
              <a:rPr lang="en-US" sz="2500" noProof="0" dirty="0">
                <a:latin typeface="+mn-lt"/>
              </a:rPr>
              <a:t> outputs the PWM signal.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C4D61-161E-2D29-0CCA-8F586FB72B6A}"/>
              </a:ext>
            </a:extLst>
          </p:cNvPr>
          <p:cNvSpPr txBox="1"/>
          <p:nvPr/>
        </p:nvSpPr>
        <p:spPr>
          <a:xfrm>
            <a:off x="931352" y="276882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latin typeface="+mn-lt"/>
              </a:rPr>
              <a:t>Figure –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Phase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Correct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PWM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Mode</a:t>
            </a:r>
            <a:endParaRPr lang="pt-BR" sz="20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28AEB5-384D-6A58-93B6-1D39BDC9CBB7}"/>
              </a:ext>
            </a:extLst>
          </p:cNvPr>
          <p:cNvCxnSpPr>
            <a:cxnSpLocks/>
          </p:cNvCxnSpPr>
          <p:nvPr/>
        </p:nvCxnSpPr>
        <p:spPr>
          <a:xfrm flipH="1">
            <a:off x="2103837" y="6212980"/>
            <a:ext cx="331612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4FD9A-3A8A-5C10-4A48-900B65195D87}"/>
              </a:ext>
            </a:extLst>
          </p:cNvPr>
          <p:cNvCxnSpPr>
            <a:cxnSpLocks/>
          </p:cNvCxnSpPr>
          <p:nvPr/>
        </p:nvCxnSpPr>
        <p:spPr>
          <a:xfrm flipH="1">
            <a:off x="2230231" y="4365104"/>
            <a:ext cx="3006051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DEDD48-0928-4C73-DDE3-2FDCE2A61233}"/>
              </a:ext>
            </a:extLst>
          </p:cNvPr>
          <p:cNvCxnSpPr>
            <a:cxnSpLocks/>
          </p:cNvCxnSpPr>
          <p:nvPr/>
        </p:nvCxnSpPr>
        <p:spPr>
          <a:xfrm flipH="1">
            <a:off x="2216412" y="5692280"/>
            <a:ext cx="31944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C772E7-5037-0F3A-B017-B4A2CA2378D5}"/>
              </a:ext>
            </a:extLst>
          </p:cNvPr>
          <p:cNvCxnSpPr>
            <a:cxnSpLocks/>
          </p:cNvCxnSpPr>
          <p:nvPr/>
        </p:nvCxnSpPr>
        <p:spPr>
          <a:xfrm flipH="1">
            <a:off x="2535858" y="6207900"/>
            <a:ext cx="87463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A636F8-18E1-2D99-A51C-46F0E53C949C}"/>
              </a:ext>
            </a:extLst>
          </p:cNvPr>
          <p:cNvCxnSpPr>
            <a:cxnSpLocks/>
          </p:cNvCxnSpPr>
          <p:nvPr/>
        </p:nvCxnSpPr>
        <p:spPr>
          <a:xfrm flipV="1">
            <a:off x="2216412" y="3342780"/>
            <a:ext cx="0" cy="18671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8FD8A0-D1B7-46DF-7F59-EAE06766E98B}"/>
              </a:ext>
            </a:extLst>
          </p:cNvPr>
          <p:cNvCxnSpPr>
            <a:cxnSpLocks/>
          </p:cNvCxnSpPr>
          <p:nvPr/>
        </p:nvCxnSpPr>
        <p:spPr>
          <a:xfrm flipH="1">
            <a:off x="2139784" y="4972885"/>
            <a:ext cx="328017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C9F7DE-68E7-BAE7-F703-211C581B9051}"/>
              </a:ext>
            </a:extLst>
          </p:cNvPr>
          <p:cNvCxnSpPr>
            <a:cxnSpLocks/>
          </p:cNvCxnSpPr>
          <p:nvPr/>
        </p:nvCxnSpPr>
        <p:spPr>
          <a:xfrm flipV="1">
            <a:off x="2211789" y="5273180"/>
            <a:ext cx="0" cy="12064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B9A349-49DC-392C-C164-D5596671667C}"/>
              </a:ext>
            </a:extLst>
          </p:cNvPr>
          <p:cNvSpPr txBox="1"/>
          <p:nvPr/>
        </p:nvSpPr>
        <p:spPr>
          <a:xfrm>
            <a:off x="1315504" y="3909694"/>
            <a:ext cx="9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COUNT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105BEE-5156-5BFC-CE82-8E10B20D9093}"/>
              </a:ext>
            </a:extLst>
          </p:cNvPr>
          <p:cNvSpPr txBox="1"/>
          <p:nvPr/>
        </p:nvSpPr>
        <p:spPr>
          <a:xfrm>
            <a:off x="1473437" y="548221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4EA72E"/>
                </a:solidFill>
                <a:latin typeface="Aptos" panose="02110004020202020204"/>
              </a:rPr>
              <a:t>OC1A </a:t>
            </a:r>
            <a:endParaRPr lang="en-US" dirty="0">
              <a:solidFill>
                <a:srgbClr val="4EA72E"/>
              </a:solidFill>
              <a:latin typeface="Aptos" panose="0211000402020202020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4EBEC2-4E25-785B-DDC0-CF9C9326717B}"/>
              </a:ext>
            </a:extLst>
          </p:cNvPr>
          <p:cNvCxnSpPr>
            <a:cxnSpLocks/>
          </p:cNvCxnSpPr>
          <p:nvPr/>
        </p:nvCxnSpPr>
        <p:spPr>
          <a:xfrm flipH="1">
            <a:off x="3410496" y="5682456"/>
            <a:ext cx="635372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FF779C-A1DF-AAA2-E471-297750021A3D}"/>
              </a:ext>
            </a:extLst>
          </p:cNvPr>
          <p:cNvCxnSpPr>
            <a:cxnSpLocks/>
          </p:cNvCxnSpPr>
          <p:nvPr/>
        </p:nvCxnSpPr>
        <p:spPr>
          <a:xfrm flipH="1">
            <a:off x="4045868" y="6200280"/>
            <a:ext cx="87679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DC6535-1CF8-96CA-684F-57E3B099B369}"/>
              </a:ext>
            </a:extLst>
          </p:cNvPr>
          <p:cNvCxnSpPr>
            <a:cxnSpLocks/>
          </p:cNvCxnSpPr>
          <p:nvPr/>
        </p:nvCxnSpPr>
        <p:spPr>
          <a:xfrm flipV="1">
            <a:off x="2211789" y="3511121"/>
            <a:ext cx="787867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72F283-6601-2C59-EFED-1D295BE94933}"/>
              </a:ext>
            </a:extLst>
          </p:cNvPr>
          <p:cNvCxnSpPr>
            <a:cxnSpLocks/>
          </p:cNvCxnSpPr>
          <p:nvPr/>
        </p:nvCxnSpPr>
        <p:spPr>
          <a:xfrm flipH="1" flipV="1">
            <a:off x="2999656" y="3511121"/>
            <a:ext cx="720163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D54CB3-6B25-461A-70F8-06287077262F}"/>
              </a:ext>
            </a:extLst>
          </p:cNvPr>
          <p:cNvSpPr txBox="1"/>
          <p:nvPr/>
        </p:nvSpPr>
        <p:spPr>
          <a:xfrm>
            <a:off x="3733257" y="34581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ICR1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2A476B-754C-93B9-A7A2-CBCAF5F7B893}"/>
              </a:ext>
            </a:extLst>
          </p:cNvPr>
          <p:cNvSpPr txBox="1"/>
          <p:nvPr/>
        </p:nvSpPr>
        <p:spPr>
          <a:xfrm>
            <a:off x="3291910" y="40346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C00000"/>
                </a:solidFill>
                <a:latin typeface="Aptos" panose="02110004020202020204"/>
              </a:rPr>
              <a:t>OCR1A</a:t>
            </a:r>
            <a:endParaRPr lang="en-US" dirty="0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7A1111-A1C5-6795-318B-CFA8C9942DAC}"/>
              </a:ext>
            </a:extLst>
          </p:cNvPr>
          <p:cNvSpPr txBox="1"/>
          <p:nvPr/>
        </p:nvSpPr>
        <p:spPr>
          <a:xfrm>
            <a:off x="2722455" y="456094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</a:t>
            </a:r>
            <a:endParaRPr lang="en-US" dirty="0"/>
          </a:p>
        </p:txBody>
      </p:sp>
      <p:sp>
        <p:nvSpPr>
          <p:cNvPr id="76" name="TextBox 4">
            <a:extLst>
              <a:ext uri="{FF2B5EF4-FFF2-40B4-BE49-F238E27FC236}">
                <a16:creationId xmlns:a16="http://schemas.microsoft.com/office/drawing/2014/main" id="{4A1B00A0-3EBE-6BA9-83AC-7B7F894DD908}"/>
              </a:ext>
            </a:extLst>
          </p:cNvPr>
          <p:cNvSpPr txBox="1"/>
          <p:nvPr/>
        </p:nvSpPr>
        <p:spPr>
          <a:xfrm>
            <a:off x="6095999" y="3795248"/>
            <a:ext cx="5575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updates of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are made at the </a:t>
            </a:r>
            <a:r>
              <a:rPr lang="en-US" sz="2500" noProof="0" dirty="0">
                <a:solidFill>
                  <a:srgbClr val="C00000"/>
                </a:solidFill>
                <a:latin typeface="+mn-lt"/>
              </a:rPr>
              <a:t>TOP</a:t>
            </a:r>
            <a:r>
              <a:rPr lang="en-US" sz="2500" noProof="0" dirty="0">
                <a:latin typeface="+mn-lt"/>
              </a:rPr>
              <a:t> of counter</a:t>
            </a:r>
            <a:r>
              <a:rPr lang="en-US" sz="2500" dirty="0">
                <a:latin typeface="+mn-lt"/>
              </a:rPr>
              <a:t>.</a:t>
            </a:r>
            <a:endParaRPr lang="en-US" sz="2500" noProof="0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DB2E75-1817-F48E-F4E3-7CEED7178F93}"/>
              </a:ext>
            </a:extLst>
          </p:cNvPr>
          <p:cNvCxnSpPr>
            <a:cxnSpLocks/>
          </p:cNvCxnSpPr>
          <p:nvPr/>
        </p:nvCxnSpPr>
        <p:spPr>
          <a:xfrm flipV="1">
            <a:off x="3711791" y="3511121"/>
            <a:ext cx="787867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4644B-C933-A60F-5BED-1609E9A65F8E}"/>
              </a:ext>
            </a:extLst>
          </p:cNvPr>
          <p:cNvCxnSpPr>
            <a:cxnSpLocks/>
          </p:cNvCxnSpPr>
          <p:nvPr/>
        </p:nvCxnSpPr>
        <p:spPr>
          <a:xfrm flipH="1" flipV="1">
            <a:off x="4499658" y="3511121"/>
            <a:ext cx="720163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2312BA-4529-4959-2D7A-4286F9A30E52}"/>
              </a:ext>
            </a:extLst>
          </p:cNvPr>
          <p:cNvCxnSpPr>
            <a:cxnSpLocks/>
          </p:cNvCxnSpPr>
          <p:nvPr/>
        </p:nvCxnSpPr>
        <p:spPr>
          <a:xfrm flipV="1">
            <a:off x="3410496" y="5684862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31E93-5707-456B-009E-D8BE794DA23A}"/>
              </a:ext>
            </a:extLst>
          </p:cNvPr>
          <p:cNvCxnSpPr>
            <a:cxnSpLocks/>
          </p:cNvCxnSpPr>
          <p:nvPr/>
        </p:nvCxnSpPr>
        <p:spPr>
          <a:xfrm flipV="1">
            <a:off x="2531716" y="565095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58B68D-6FBA-7B96-DE92-4DA98EAAEE5A}"/>
              </a:ext>
            </a:extLst>
          </p:cNvPr>
          <p:cNvCxnSpPr>
            <a:cxnSpLocks/>
          </p:cNvCxnSpPr>
          <p:nvPr/>
        </p:nvCxnSpPr>
        <p:spPr>
          <a:xfrm flipV="1">
            <a:off x="4045868" y="565730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32A221-C768-0F13-E420-DFD658A0AD31}"/>
              </a:ext>
            </a:extLst>
          </p:cNvPr>
          <p:cNvCxnSpPr>
            <a:cxnSpLocks/>
          </p:cNvCxnSpPr>
          <p:nvPr/>
        </p:nvCxnSpPr>
        <p:spPr>
          <a:xfrm flipV="1">
            <a:off x="4922664" y="566365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ABF106-CDE9-01A1-1F5A-33FC38D60188}"/>
              </a:ext>
            </a:extLst>
          </p:cNvPr>
          <p:cNvCxnSpPr>
            <a:cxnSpLocks/>
          </p:cNvCxnSpPr>
          <p:nvPr/>
        </p:nvCxnSpPr>
        <p:spPr>
          <a:xfrm flipH="1">
            <a:off x="4922664" y="5691734"/>
            <a:ext cx="31944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8600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907EF2-4359-7C18-9284-2A8043DC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8FF88E6-0142-ECEB-7B6A-C45C35E8FC12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Phase Correct PWM Mode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20997CE-27CC-CCDE-7F16-57C1BC4AE05D}"/>
              </a:ext>
            </a:extLst>
          </p:cNvPr>
          <p:cNvGrpSpPr/>
          <p:nvPr/>
        </p:nvGrpSpPr>
        <p:grpSpPr>
          <a:xfrm>
            <a:off x="119337" y="1340768"/>
            <a:ext cx="5832648" cy="4850481"/>
            <a:chOff x="-301235" y="372250"/>
            <a:chExt cx="9965935" cy="5818999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D46F62-CC03-072C-4F45-551CCAEBD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888" y="101917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7F775B2-AF25-10F2-7033-0EE21B38D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922" y="101917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CE8AF3B-1037-C3BF-B87F-C333C989B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076325"/>
              <a:ext cx="0" cy="484642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646AE83-3779-08DF-DDFC-488CBB2EC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395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9649FC-A814-8E16-EA26-305202189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95BE4A8-0FFD-5753-6DE9-09E9D52AE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70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BA2A2C-99C0-0510-7250-91E6BFEB1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54" y="1000382"/>
              <a:ext cx="0" cy="4924426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E7F0820-BE86-4145-4059-1B18DCABB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116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C8C7C69-5CFF-9A68-C4E3-B5E08C247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877397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61BE0-AB49-5301-A7D0-8C85A8A0C960}"/>
                </a:ext>
              </a:extLst>
            </p:cNvPr>
            <p:cNvCxnSpPr/>
            <p:nvPr/>
          </p:nvCxnSpPr>
          <p:spPr>
            <a:xfrm flipV="1">
              <a:off x="10033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46F8032-4253-69A9-1284-1AD5E21B1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8200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032DB2D-6283-3572-0D09-2B12E0C7EBB5}"/>
                </a:ext>
              </a:extLst>
            </p:cNvPr>
            <p:cNvCxnSpPr/>
            <p:nvPr/>
          </p:nvCxnSpPr>
          <p:spPr>
            <a:xfrm flipV="1">
              <a:off x="30734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63B348-5C64-1FCE-9D9A-0303E83DC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8300" y="3244850"/>
              <a:ext cx="965200" cy="1441579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3BACAB1-7E8F-1830-25D4-7C381F847792}"/>
                </a:ext>
              </a:extLst>
            </p:cNvPr>
            <p:cNvSpPr txBox="1"/>
            <p:nvPr/>
          </p:nvSpPr>
          <p:spPr>
            <a:xfrm>
              <a:off x="-82286" y="976530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E6650A-4C3F-0339-DA69-23550E428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317432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E5B0C08-F54A-2B41-BCA6-AC3002C412E5}"/>
                </a:ext>
              </a:extLst>
            </p:cNvPr>
            <p:cNvSpPr txBox="1"/>
            <p:nvPr/>
          </p:nvSpPr>
          <p:spPr>
            <a:xfrm>
              <a:off x="-301235" y="3303248"/>
              <a:ext cx="974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BFE20AF-D798-8B66-C15E-3BB341D0D3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298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4ECD247-E41E-8433-590C-08412B0C0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935" y="5911850"/>
              <a:ext cx="1491522" cy="76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4057B0D-1080-32DB-C994-7E33A2732C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00" y="539115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7C3A721-A6BE-42DA-B9A7-50412C99D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4BA3E42-F027-FFAF-2145-AD2997D5B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45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1CE63B7-4A0C-EE10-3EC6-AD1B1AB0C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829" y="5924550"/>
              <a:ext cx="104833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512FDB9-A868-976C-B9E9-1C3C7386E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1165" y="5378450"/>
              <a:ext cx="82087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C429834-92C4-5FB9-0C5C-0FECECE32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179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FF670D5-4D51-407A-B54B-5B6841898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432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ABE53F-6440-6047-1CBE-F6D04FF0D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8598299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D65D5F9-3A48-98D3-ED9E-F0D4EF486A99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C6F7671-D0D5-185A-FE8D-6F36FE37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3949DF-512D-1350-B4D7-DF7231872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F517C13-B6B3-244B-457C-6C74DB87F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902E42D-DB4A-0820-C7E9-838119FEE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851685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66B44C-3D4E-4AF2-BDFB-5BB7CFE45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1ACC2F1-854D-86C2-4940-8EB647E3E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621" y="3675359"/>
              <a:ext cx="526590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E8304BD-3E8C-A26A-C687-08167E1FD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621" y="3668428"/>
              <a:ext cx="0" cy="6305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811A34-B3AA-CA25-1498-84711C4A5864}"/>
                </a:ext>
              </a:extLst>
            </p:cNvPr>
            <p:cNvSpPr txBox="1"/>
            <p:nvPr/>
          </p:nvSpPr>
          <p:spPr>
            <a:xfrm>
              <a:off x="-239397" y="362126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E8502E7-E20C-3664-8021-95A88B414709}"/>
                </a:ext>
              </a:extLst>
            </p:cNvPr>
            <p:cNvSpPr txBox="1"/>
            <p:nvPr/>
          </p:nvSpPr>
          <p:spPr>
            <a:xfrm>
              <a:off x="-194951" y="2024240"/>
              <a:ext cx="911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8A65058-672D-A92D-8A8E-869E4B687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859666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85CFD38-F01C-F309-9971-3A2C02198DCE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F89F0C5-EFBC-9BD3-1C3B-F6BC317F8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F2B83B2-D89C-481D-1716-BC2A5796A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219642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1AB8C9D-6696-610A-5957-96D3A687C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721" y="2303759"/>
              <a:ext cx="621137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07A0620-F32B-203C-B395-F95942D61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721" y="2296828"/>
              <a:ext cx="0" cy="3130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DF6E25B-5943-161A-55DE-E09ED28ACD3A}"/>
                </a:ext>
              </a:extLst>
            </p:cNvPr>
            <p:cNvSpPr txBox="1"/>
            <p:nvPr/>
          </p:nvSpPr>
          <p:spPr>
            <a:xfrm>
              <a:off x="3769483" y="200505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900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8DFCC8D-06ED-DA4B-1173-1688D7EFC6DB}"/>
                </a:ext>
              </a:extLst>
            </p:cNvPr>
            <p:cNvSpPr txBox="1"/>
            <p:nvPr/>
          </p:nvSpPr>
          <p:spPr>
            <a:xfrm>
              <a:off x="965711" y="372250"/>
              <a:ext cx="4187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 variation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2F213D5-A7EE-4301-45DC-208D5FFEC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452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51298-BD88-4C78-5DA6-7DD4A8D45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5623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AD01093-8AD4-9CD4-0257-526E5E21D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657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B7E7768-EECE-5FE0-2714-A68DB1B373D9}"/>
                </a:ext>
              </a:extLst>
            </p:cNvPr>
            <p:cNvCxnSpPr/>
            <p:nvPr/>
          </p:nvCxnSpPr>
          <p:spPr>
            <a:xfrm flipV="1">
              <a:off x="5142357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2974DBF-4B5F-802F-BCEA-29D1DAED60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7257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022EB6-7E3D-8C27-8882-D4F654BB598A}"/>
                </a:ext>
              </a:extLst>
            </p:cNvPr>
            <p:cNvCxnSpPr/>
            <p:nvPr/>
          </p:nvCxnSpPr>
          <p:spPr>
            <a:xfrm flipV="1">
              <a:off x="7212457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A487D44-BDAE-8A3B-417B-EE75875FD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357" y="3244850"/>
              <a:ext cx="965200" cy="1441579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2FD8FE6-3CA7-57E9-0DFD-090326CC9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2357" y="5378450"/>
              <a:ext cx="785958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C9734C5-83C8-4543-BB33-4AB93B6EA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315" y="5911850"/>
              <a:ext cx="61951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8B4C2AE-5AD1-A22C-2F7E-9369B1382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831" y="5391150"/>
              <a:ext cx="146405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2F07C3B-150F-91F4-18A4-66C6501B6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831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F0F18C9-D4F3-42D3-AC4E-7362CE798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481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528D4FB-D8A4-C854-0743-BA8C73168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1888" y="5924550"/>
              <a:ext cx="578334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943DAB5-3E43-239C-D60B-D5C026792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222" y="5378450"/>
              <a:ext cx="82087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DBA344-3F2D-F89F-5889-9C67E7AF4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888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96B76E5-5683-A975-F021-455632F0B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3489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1DBE527-8D29-05BF-1CA9-AF9ACF51E15B}"/>
                </a:ext>
              </a:extLst>
            </p:cNvPr>
            <p:cNvSpPr txBox="1"/>
            <p:nvPr/>
          </p:nvSpPr>
          <p:spPr>
            <a:xfrm>
              <a:off x="5973723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5AE4502-1FEA-9CE9-7DA0-14EEDD214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734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5C61616-C761-3D5A-34B6-C1FB10555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2557" y="976530"/>
              <a:ext cx="0" cy="508518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A8CA75B-7176-98A5-465D-B4C526E47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1244" y="4461133"/>
              <a:ext cx="162282" cy="239132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50ACD96-EF5C-3C18-4F0B-7F0FF87A6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286" y="1019175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77F2177-FB04-0E69-5A4A-61EC5B51A991}"/>
                </a:ext>
              </a:extLst>
            </p:cNvPr>
            <p:cNvSpPr txBox="1"/>
            <p:nvPr/>
          </p:nvSpPr>
          <p:spPr>
            <a:xfrm>
              <a:off x="-81465" y="5193784"/>
              <a:ext cx="819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A688A56-D4DB-7AA4-5F7B-38070BA44A87}"/>
              </a:ext>
            </a:extLst>
          </p:cNvPr>
          <p:cNvGrpSpPr/>
          <p:nvPr/>
        </p:nvGrpSpPr>
        <p:grpSpPr>
          <a:xfrm>
            <a:off x="5959362" y="1340768"/>
            <a:ext cx="6113303" cy="4896544"/>
            <a:chOff x="-126956" y="372250"/>
            <a:chExt cx="8914111" cy="5818999"/>
          </a:xfrm>
        </p:grpSpPr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18A5F93C-0D79-9E3A-0876-2359478A2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076325"/>
              <a:ext cx="0" cy="484642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D85A017C-7721-52DD-CB98-5CF2E1836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395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DCAA502-BACD-E331-A8A9-618E3ED78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0E41011D-EF6F-CF6F-1E52-BA1D10B46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70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8A13FA1-F59E-218D-812F-3468943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54" y="1000382"/>
              <a:ext cx="0" cy="4924426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6456771C-0C66-3A62-17E6-43A656639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020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18DACC7-786A-24D2-14E5-59A270C47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789643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F8FECDD-06E9-3230-3971-15C5A304C257}"/>
                </a:ext>
              </a:extLst>
            </p:cNvPr>
            <p:cNvCxnSpPr/>
            <p:nvPr/>
          </p:nvCxnSpPr>
          <p:spPr>
            <a:xfrm flipV="1">
              <a:off x="10033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B0F423D8-BE41-9894-129A-1D24585D1C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8200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E1D9629C-B2B1-1192-4651-C5502AF9B56B}"/>
                </a:ext>
              </a:extLst>
            </p:cNvPr>
            <p:cNvCxnSpPr/>
            <p:nvPr/>
          </p:nvCxnSpPr>
          <p:spPr>
            <a:xfrm flipV="1">
              <a:off x="30734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04F77674-F25D-45E4-7CAD-07199D7634BF}"/>
                </a:ext>
              </a:extLst>
            </p:cNvPr>
            <p:cNvSpPr txBox="1"/>
            <p:nvPr/>
          </p:nvSpPr>
          <p:spPr>
            <a:xfrm>
              <a:off x="91992" y="976530"/>
              <a:ext cx="667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BA8BD08-0EE2-771B-AA80-04EC55BC7DED}"/>
                </a:ext>
              </a:extLst>
            </p:cNvPr>
            <p:cNvSpPr txBox="1"/>
            <p:nvPr/>
          </p:nvSpPr>
          <p:spPr>
            <a:xfrm>
              <a:off x="-126956" y="3303247"/>
              <a:ext cx="974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5794A510-43C2-0E26-1743-441405A67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298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52CA8B5-9293-7ACD-C2EE-0382ABAF8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935" y="5911850"/>
              <a:ext cx="1491522" cy="76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07DCE595-2812-180C-1D8D-7EF3AF2BF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00" y="539115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3BB227C6-6625-96F1-A376-B2E5900C7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29706EA-B652-0452-C386-A2DA4E6F7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45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D2F47D7-B832-25D6-406F-54CB409C3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829" y="5924550"/>
              <a:ext cx="98737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0F178A84-B213-504F-CA4C-C778116BE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179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D7071D51-8BD2-BDD5-0A4A-910601810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3472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7771EA1E-CC1E-A6A8-3EC6-39A15CA6E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797435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F9FE39BA-592B-2302-5091-1D93612EBA64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D5B23EA-5C5B-8D0E-4B62-051C34A0B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CF76A5C6-59E6-AD41-6619-2F2FBFB89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220344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E7E9B20D-DE54-6AD8-4FFA-0FD9B1EDB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96150BB-F73F-620F-C007-42741D95B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777917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2A738E7-8CA1-8E3A-2261-0019F2E9C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7CE69E0B-B780-2623-9DF2-DCCC10EECE8A}"/>
                </a:ext>
              </a:extLst>
            </p:cNvPr>
            <p:cNvSpPr txBox="1"/>
            <p:nvPr/>
          </p:nvSpPr>
          <p:spPr>
            <a:xfrm>
              <a:off x="-65117" y="362126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6CB75EF2-2BA2-349B-51D0-EF3016F58D1C}"/>
                </a:ext>
              </a:extLst>
            </p:cNvPr>
            <p:cNvSpPr txBox="1"/>
            <p:nvPr/>
          </p:nvSpPr>
          <p:spPr>
            <a:xfrm>
              <a:off x="-20673" y="2024240"/>
              <a:ext cx="91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1870AD4-1D90-C50E-E95C-6C327A4DA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797272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D894BF0C-05B5-896F-4155-28A185ABA101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9567BE77-ED64-963D-76A3-12492A4DF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3D90E83-9B30-FFF6-C368-3B0F68CB8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770255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FBE5959-B709-338F-13C1-2941ED04153D}"/>
                </a:ext>
              </a:extLst>
            </p:cNvPr>
            <p:cNvSpPr txBox="1"/>
            <p:nvPr/>
          </p:nvSpPr>
          <p:spPr>
            <a:xfrm>
              <a:off x="965710" y="372250"/>
              <a:ext cx="7506448" cy="438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TOP (ICR1) variation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57672735-7AFB-016D-BE3C-D9C96A3E3F1C}"/>
                </a:ext>
              </a:extLst>
            </p:cNvPr>
            <p:cNvSpPr txBox="1"/>
            <p:nvPr/>
          </p:nvSpPr>
          <p:spPr>
            <a:xfrm>
              <a:off x="3620359" y="118706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800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81F2F306-210F-BAE0-7E84-D449063BC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2125" y="1489333"/>
              <a:ext cx="558503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20FB908-6DA8-FA32-49D5-627E5AD56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171833"/>
              <a:ext cx="0" cy="31750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97B1000-577F-A03E-EA90-F7C89B2DF9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8814" y="3981450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909E0D6-E895-8FF0-8E1A-904BBB568F8D}"/>
                </a:ext>
              </a:extLst>
            </p:cNvPr>
            <p:cNvCxnSpPr>
              <a:cxnSpLocks/>
            </p:cNvCxnSpPr>
            <p:nvPr/>
          </p:nvCxnSpPr>
          <p:spPr>
            <a:xfrm>
              <a:off x="4185607" y="3244850"/>
              <a:ext cx="0" cy="736102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548EBD8-5024-FD3A-A520-169867822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275" y="3987929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E00CC07-0DDC-9DEB-FD1D-3115E7FA65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7025" y="3989044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9B1217A-5A4A-66DD-BE76-7F15F22B1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486" y="399552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595177D-332F-B707-4FFE-0EE1865885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5236" y="399663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D765A919-C200-045E-24D6-03D2A8831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60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E43BD2F7-4220-AEFD-13A2-11A9744E2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872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3FE83AFE-E46E-5B05-EB43-05CE49D59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40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545371D-0043-8821-30B4-E0BEC1471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8672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2A30C45-B1C5-B2CA-B840-C6F23E464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505" y="97145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77C76FFE-E38B-BC22-65C2-958141DF0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4772" y="536067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BD74E6EA-05D1-FD0A-4C21-F356D0DB9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0605" y="99685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436999E-E2FE-0AAE-E394-800A52C6D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3872" y="538607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C9C2A50D-B55A-5FB9-7C90-AC585826B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436" y="399044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4907496D-7751-7AE9-1956-4307E8DEF3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3186" y="399155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757D8BA-6894-C56D-2D81-147FC15D30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9455" y="96637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6F5F8A9-04F4-430C-2B5E-EBBF718D5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722" y="535559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D2A4B96B-73EE-53B3-65A8-08022200F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555" y="99177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0C67AF51-9053-6706-1993-6D31D3AC6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822" y="538099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EFE01B9-0DC4-A848-AB69-DE02F419A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36" y="398536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AFC353D0-D8E2-1792-245C-C54C4B03C2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8386" y="398647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11A6027-53C3-2103-2DC5-6A453F83A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655" y="96129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04044AB-A289-0006-CB39-81743F60C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7922" y="535051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E7FC20B6-5C00-C54D-DF1D-FD5A7A987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3755" y="98669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671BD8B-542E-95DB-0375-B170921DC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22" y="537591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71E45B3-9ABE-79BB-46E8-4F7C9D8BD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770255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77F90912-3286-2CD7-0B34-48168D86F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205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E333F51-1696-1AD4-8212-F15BFB9E9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105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8587414-F006-EC97-BBF1-DFCD55C76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3605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DFA3112-0A37-BE84-4B57-FE8B468EC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605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5797BAD-E22B-E57D-6A80-0A13E33C9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6105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8D09E4F-80C0-20DE-A067-444E34CD1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5159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A0D1E2E4-5D6B-38AA-EB47-13C570D7A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0659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C1B0A33-9194-CC77-FE8D-64F9B43C1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3755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DF17A5E-70F0-29CB-DF6F-90A7CD4A1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9255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9B82334-7CA5-7C39-C364-B1F513236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0923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0D0E49F-60B5-FD99-7FC6-1567F525E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98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7BE6B8E-2C8A-EA7D-7C16-20F13836E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786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5F7828DA-048B-58F3-D710-5FA55238B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561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AE41C39-CA56-9300-1190-37FD1BCAE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9912" y="97780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8CF85EE9-DB46-C0B0-6F69-FA8C4AC1955E}"/>
                </a:ext>
              </a:extLst>
            </p:cNvPr>
            <p:cNvSpPr txBox="1"/>
            <p:nvPr/>
          </p:nvSpPr>
          <p:spPr>
            <a:xfrm>
              <a:off x="92815" y="519378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4AF02D-DCA1-D4C3-CD45-6F1A05F37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C3A8760B-C994-8CE1-DB57-2D72EC20207C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Phase and Frequency Correct PWM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3B317F0-702A-32E7-AFE7-C73F36A2756C}"/>
              </a:ext>
            </a:extLst>
          </p:cNvPr>
          <p:cNvSpPr txBox="1"/>
          <p:nvPr/>
        </p:nvSpPr>
        <p:spPr>
          <a:xfrm>
            <a:off x="220372" y="1312302"/>
            <a:ext cx="114202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timer </a:t>
            </a:r>
            <a:r>
              <a:rPr lang="en-US" sz="2500" dirty="0">
                <a:latin typeface="+mn-lt"/>
              </a:rPr>
              <a:t>is up/down</a:t>
            </a:r>
            <a:r>
              <a:rPr lang="en-US" sz="2500" noProof="0" dirty="0">
                <a:latin typeface="+mn-lt"/>
              </a:rPr>
              <a:t> using predefined TOP value (e.g.,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), generating a triangular waveform. </a:t>
            </a:r>
            <a:r>
              <a:rPr lang="en-US" sz="2500" dirty="0">
                <a:latin typeface="+mn-lt"/>
              </a:rPr>
              <a:t>For example, the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sets the duty cycle,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OC1A</a:t>
            </a:r>
            <a:r>
              <a:rPr lang="en-US" sz="2500" noProof="0" dirty="0">
                <a:latin typeface="+mn-lt"/>
              </a:rPr>
              <a:t> outputs the PWM signal.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4E930-2201-046F-2A1E-7989ABD826CE}"/>
              </a:ext>
            </a:extLst>
          </p:cNvPr>
          <p:cNvSpPr txBox="1"/>
          <p:nvPr/>
        </p:nvSpPr>
        <p:spPr>
          <a:xfrm>
            <a:off x="657488" y="2770086"/>
            <a:ext cx="624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latin typeface="+mn-lt"/>
              </a:rPr>
              <a:t>Figure –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Phase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and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Frequency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Correct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PWM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Mode</a:t>
            </a:r>
            <a:endParaRPr lang="pt-BR" sz="20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4799AA-A0F3-4E72-C57E-CE7BEB0F9F58}"/>
              </a:ext>
            </a:extLst>
          </p:cNvPr>
          <p:cNvCxnSpPr>
            <a:cxnSpLocks/>
          </p:cNvCxnSpPr>
          <p:nvPr/>
        </p:nvCxnSpPr>
        <p:spPr>
          <a:xfrm flipH="1">
            <a:off x="2103837" y="6212980"/>
            <a:ext cx="331612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6E98D2-D678-997C-1F48-5ADED5A453A8}"/>
              </a:ext>
            </a:extLst>
          </p:cNvPr>
          <p:cNvCxnSpPr>
            <a:cxnSpLocks/>
          </p:cNvCxnSpPr>
          <p:nvPr/>
        </p:nvCxnSpPr>
        <p:spPr>
          <a:xfrm flipH="1">
            <a:off x="2230231" y="4365104"/>
            <a:ext cx="3006051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8A11EE-4CCD-2BF1-872D-422D6C85E369}"/>
              </a:ext>
            </a:extLst>
          </p:cNvPr>
          <p:cNvCxnSpPr>
            <a:cxnSpLocks/>
          </p:cNvCxnSpPr>
          <p:nvPr/>
        </p:nvCxnSpPr>
        <p:spPr>
          <a:xfrm flipH="1">
            <a:off x="2216412" y="5692280"/>
            <a:ext cx="31944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C5B001-0393-9FCE-BB7B-50C5793BFEF4}"/>
              </a:ext>
            </a:extLst>
          </p:cNvPr>
          <p:cNvCxnSpPr>
            <a:cxnSpLocks/>
          </p:cNvCxnSpPr>
          <p:nvPr/>
        </p:nvCxnSpPr>
        <p:spPr>
          <a:xfrm flipH="1">
            <a:off x="2535858" y="6207900"/>
            <a:ext cx="87463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CDEB6F-A811-E0C9-576A-CFC225604873}"/>
              </a:ext>
            </a:extLst>
          </p:cNvPr>
          <p:cNvCxnSpPr>
            <a:cxnSpLocks/>
          </p:cNvCxnSpPr>
          <p:nvPr/>
        </p:nvCxnSpPr>
        <p:spPr>
          <a:xfrm flipV="1">
            <a:off x="2216412" y="3342780"/>
            <a:ext cx="0" cy="18671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21AD92-2692-397B-8DE1-0B2009D4C228}"/>
              </a:ext>
            </a:extLst>
          </p:cNvPr>
          <p:cNvCxnSpPr>
            <a:cxnSpLocks/>
          </p:cNvCxnSpPr>
          <p:nvPr/>
        </p:nvCxnSpPr>
        <p:spPr>
          <a:xfrm flipH="1">
            <a:off x="2139784" y="4972885"/>
            <a:ext cx="328017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3EE2D33-7F48-A3FE-70C2-589AAC854FDE}"/>
              </a:ext>
            </a:extLst>
          </p:cNvPr>
          <p:cNvCxnSpPr>
            <a:cxnSpLocks/>
          </p:cNvCxnSpPr>
          <p:nvPr/>
        </p:nvCxnSpPr>
        <p:spPr>
          <a:xfrm flipV="1">
            <a:off x="2211789" y="5273180"/>
            <a:ext cx="0" cy="12064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6748520-3AC8-3AE1-A5EB-8D158AE1AEE8}"/>
              </a:ext>
            </a:extLst>
          </p:cNvPr>
          <p:cNvSpPr txBox="1"/>
          <p:nvPr/>
        </p:nvSpPr>
        <p:spPr>
          <a:xfrm>
            <a:off x="1315504" y="3909694"/>
            <a:ext cx="9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COUNT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4A11A0-51BB-DD40-6FFB-C994B9EAFAB8}"/>
              </a:ext>
            </a:extLst>
          </p:cNvPr>
          <p:cNvSpPr txBox="1"/>
          <p:nvPr/>
        </p:nvSpPr>
        <p:spPr>
          <a:xfrm>
            <a:off x="1473437" y="548221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4EA72E"/>
                </a:solidFill>
                <a:latin typeface="Aptos" panose="02110004020202020204"/>
              </a:rPr>
              <a:t>OC1A </a:t>
            </a:r>
            <a:endParaRPr lang="en-US" dirty="0">
              <a:solidFill>
                <a:srgbClr val="4EA72E"/>
              </a:solidFill>
              <a:latin typeface="Aptos" panose="0211000402020202020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A21961-57E1-B41F-A581-698AD1098789}"/>
              </a:ext>
            </a:extLst>
          </p:cNvPr>
          <p:cNvCxnSpPr>
            <a:cxnSpLocks/>
          </p:cNvCxnSpPr>
          <p:nvPr/>
        </p:nvCxnSpPr>
        <p:spPr>
          <a:xfrm flipH="1">
            <a:off x="3410496" y="5682456"/>
            <a:ext cx="635372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627561-F8A1-5B42-0698-AAD7CA0C16C3}"/>
              </a:ext>
            </a:extLst>
          </p:cNvPr>
          <p:cNvCxnSpPr>
            <a:cxnSpLocks/>
          </p:cNvCxnSpPr>
          <p:nvPr/>
        </p:nvCxnSpPr>
        <p:spPr>
          <a:xfrm flipH="1">
            <a:off x="4045868" y="6200280"/>
            <a:ext cx="87679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725246-554B-CC72-BF6E-D52783F5FC16}"/>
              </a:ext>
            </a:extLst>
          </p:cNvPr>
          <p:cNvCxnSpPr>
            <a:cxnSpLocks/>
          </p:cNvCxnSpPr>
          <p:nvPr/>
        </p:nvCxnSpPr>
        <p:spPr>
          <a:xfrm flipV="1">
            <a:off x="2211789" y="3511121"/>
            <a:ext cx="787867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782305E-9B3C-E0DE-D534-0A32689B404E}"/>
              </a:ext>
            </a:extLst>
          </p:cNvPr>
          <p:cNvCxnSpPr>
            <a:cxnSpLocks/>
          </p:cNvCxnSpPr>
          <p:nvPr/>
        </p:nvCxnSpPr>
        <p:spPr>
          <a:xfrm flipH="1" flipV="1">
            <a:off x="2999656" y="3511121"/>
            <a:ext cx="720163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32DDB4-5A20-72C3-185B-5DC6A717554F}"/>
              </a:ext>
            </a:extLst>
          </p:cNvPr>
          <p:cNvSpPr txBox="1"/>
          <p:nvPr/>
        </p:nvSpPr>
        <p:spPr>
          <a:xfrm>
            <a:off x="3733257" y="34581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ICR1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1559E1-790A-456B-CF16-5E926C5DD8FA}"/>
              </a:ext>
            </a:extLst>
          </p:cNvPr>
          <p:cNvSpPr txBox="1"/>
          <p:nvPr/>
        </p:nvSpPr>
        <p:spPr>
          <a:xfrm>
            <a:off x="3291910" y="40346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C00000"/>
                </a:solidFill>
                <a:latin typeface="Aptos" panose="02110004020202020204"/>
              </a:rPr>
              <a:t>OCR1A</a:t>
            </a:r>
            <a:endParaRPr lang="en-US" dirty="0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27A523-B0FD-89F8-1554-9180A8D6BA4E}"/>
              </a:ext>
            </a:extLst>
          </p:cNvPr>
          <p:cNvSpPr txBox="1"/>
          <p:nvPr/>
        </p:nvSpPr>
        <p:spPr>
          <a:xfrm>
            <a:off x="2722455" y="456094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</a:t>
            </a:r>
            <a:endParaRPr lang="en-US" dirty="0"/>
          </a:p>
        </p:txBody>
      </p:sp>
      <p:sp>
        <p:nvSpPr>
          <p:cNvPr id="76" name="TextBox 4">
            <a:extLst>
              <a:ext uri="{FF2B5EF4-FFF2-40B4-BE49-F238E27FC236}">
                <a16:creationId xmlns:a16="http://schemas.microsoft.com/office/drawing/2014/main" id="{6C841BCB-566E-7FAB-1710-531F44821C9A}"/>
              </a:ext>
            </a:extLst>
          </p:cNvPr>
          <p:cNvSpPr txBox="1"/>
          <p:nvPr/>
        </p:nvSpPr>
        <p:spPr>
          <a:xfrm>
            <a:off x="6095999" y="3795248"/>
            <a:ext cx="55758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updates of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are made at the </a:t>
            </a:r>
            <a:r>
              <a:rPr lang="en-US" sz="2500" noProof="0" dirty="0">
                <a:solidFill>
                  <a:srgbClr val="C00000"/>
                </a:solidFill>
                <a:latin typeface="+mn-lt"/>
              </a:rPr>
              <a:t>BOTTOM</a:t>
            </a:r>
            <a:r>
              <a:rPr lang="en-US" sz="2500" noProof="0" dirty="0">
                <a:latin typeface="+mn-lt"/>
              </a:rPr>
              <a:t> of counter</a:t>
            </a:r>
            <a:r>
              <a:rPr lang="en-US" sz="2500" dirty="0">
                <a:latin typeface="+mn-lt"/>
              </a:rPr>
              <a:t>.</a:t>
            </a:r>
            <a:endParaRPr lang="en-US" sz="2500" noProof="0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3B12-A0DB-28F5-6947-E5EAFFBB4CA8}"/>
              </a:ext>
            </a:extLst>
          </p:cNvPr>
          <p:cNvCxnSpPr>
            <a:cxnSpLocks/>
          </p:cNvCxnSpPr>
          <p:nvPr/>
        </p:nvCxnSpPr>
        <p:spPr>
          <a:xfrm flipV="1">
            <a:off x="3711791" y="3511121"/>
            <a:ext cx="787867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96165F-A270-602D-5456-171801586E44}"/>
              </a:ext>
            </a:extLst>
          </p:cNvPr>
          <p:cNvCxnSpPr>
            <a:cxnSpLocks/>
          </p:cNvCxnSpPr>
          <p:nvPr/>
        </p:nvCxnSpPr>
        <p:spPr>
          <a:xfrm flipH="1" flipV="1">
            <a:off x="4499658" y="3511121"/>
            <a:ext cx="720163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80BA17-BB62-C509-5A42-90CC256CB51A}"/>
              </a:ext>
            </a:extLst>
          </p:cNvPr>
          <p:cNvCxnSpPr>
            <a:cxnSpLocks/>
          </p:cNvCxnSpPr>
          <p:nvPr/>
        </p:nvCxnSpPr>
        <p:spPr>
          <a:xfrm flipV="1">
            <a:off x="3410496" y="5684862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F769AB-C831-8688-B885-9D916FD64088}"/>
              </a:ext>
            </a:extLst>
          </p:cNvPr>
          <p:cNvCxnSpPr>
            <a:cxnSpLocks/>
          </p:cNvCxnSpPr>
          <p:nvPr/>
        </p:nvCxnSpPr>
        <p:spPr>
          <a:xfrm flipV="1">
            <a:off x="2531716" y="565095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2338B7-7E6D-09FC-9222-F97FA0BE6F87}"/>
              </a:ext>
            </a:extLst>
          </p:cNvPr>
          <p:cNvCxnSpPr>
            <a:cxnSpLocks/>
          </p:cNvCxnSpPr>
          <p:nvPr/>
        </p:nvCxnSpPr>
        <p:spPr>
          <a:xfrm flipV="1">
            <a:off x="4045868" y="565730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55AAC1-22C6-24F8-BC99-11FC6633E76E}"/>
              </a:ext>
            </a:extLst>
          </p:cNvPr>
          <p:cNvCxnSpPr>
            <a:cxnSpLocks/>
          </p:cNvCxnSpPr>
          <p:nvPr/>
        </p:nvCxnSpPr>
        <p:spPr>
          <a:xfrm flipV="1">
            <a:off x="4922664" y="566365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E9160-B238-DFC2-9E24-CB4F68E30A03}"/>
              </a:ext>
            </a:extLst>
          </p:cNvPr>
          <p:cNvCxnSpPr>
            <a:cxnSpLocks/>
          </p:cNvCxnSpPr>
          <p:nvPr/>
        </p:nvCxnSpPr>
        <p:spPr>
          <a:xfrm flipH="1">
            <a:off x="4922664" y="5691734"/>
            <a:ext cx="31944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0750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5BB0640-D911-1601-3763-00D99ED4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99FAAC2-1457-B2A3-423E-66C9607605BB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Phase and Frequency Correct PWM Mode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A240E8-B6CC-9985-4C25-243A51D38A37}"/>
              </a:ext>
            </a:extLst>
          </p:cNvPr>
          <p:cNvGrpSpPr/>
          <p:nvPr/>
        </p:nvGrpSpPr>
        <p:grpSpPr>
          <a:xfrm>
            <a:off x="47328" y="1196752"/>
            <a:ext cx="5832648" cy="4994497"/>
            <a:chOff x="-592616" y="372250"/>
            <a:chExt cx="10257316" cy="5818999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B1E17F9-AE16-4F55-8331-E04FA5C30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888" y="101917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E7288E2-998B-840E-B825-2BF4063CA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922" y="101917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1C5A2C-F429-CBCE-5221-B2AC1C323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076325"/>
              <a:ext cx="0" cy="484642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09CFF7-8F97-4523-F5EC-96668DD43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395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F09373-94CE-CB9D-003A-74C63FF6B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FFE9D20-1DEE-BE80-9724-65F5E9235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70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3B227F5-7391-C161-F602-0BCA13435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54" y="1000382"/>
              <a:ext cx="0" cy="4924426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0E2D445-004A-8D2C-49E8-6CB1B473E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88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84C09E-D7F8-0122-F66E-236887585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877397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57A7735-D89D-0DF4-0B76-19EA0DBC8E46}"/>
                </a:ext>
              </a:extLst>
            </p:cNvPr>
            <p:cNvCxnSpPr/>
            <p:nvPr/>
          </p:nvCxnSpPr>
          <p:spPr>
            <a:xfrm flipV="1">
              <a:off x="10033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CB5F424-7944-C2B8-F570-20D6A7ADF6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8200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0322287-F688-00FB-FAD1-854E83708067}"/>
                </a:ext>
              </a:extLst>
            </p:cNvPr>
            <p:cNvCxnSpPr/>
            <p:nvPr/>
          </p:nvCxnSpPr>
          <p:spPr>
            <a:xfrm flipV="1">
              <a:off x="30734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6167D0-5F30-572B-5CB9-23A98B95CF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8300" y="3244850"/>
              <a:ext cx="965200" cy="1441579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BA2DD8E-8A28-3E3C-15DD-1589939F15F6}"/>
                </a:ext>
              </a:extLst>
            </p:cNvPr>
            <p:cNvSpPr txBox="1"/>
            <p:nvPr/>
          </p:nvSpPr>
          <p:spPr>
            <a:xfrm>
              <a:off x="-373668" y="976530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4F15114-85A9-34FC-339E-4511FB5DE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4149674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1E45B6C-8AFB-EF2F-1D31-6CAE0DC706AC}"/>
                </a:ext>
              </a:extLst>
            </p:cNvPr>
            <p:cNvSpPr txBox="1"/>
            <p:nvPr/>
          </p:nvSpPr>
          <p:spPr>
            <a:xfrm>
              <a:off x="-592616" y="3303248"/>
              <a:ext cx="97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236B6E4-9BE3-4D7F-44B8-4FA24A415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298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A80889A-ACC6-20DE-AE8E-0D53E59A1B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935" y="5911850"/>
              <a:ext cx="1491522" cy="76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EE44FF-E173-151A-B4AA-485F12C53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00" y="539115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BBC97A4-F1B3-6340-25DD-672158A77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FC3FAA-9E22-F73C-79C7-4CBBAE383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45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8B957C2-827B-286F-62E3-E5D80AEE0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829" y="5924550"/>
              <a:ext cx="147505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50B64F-6ACE-E33A-79A5-8B3C5F259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85" y="5378450"/>
              <a:ext cx="39415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9FD7667-BF18-6D60-AEC3-04665E7F0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179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F843953-0A4D-A99A-8A59-EA09D00AE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1152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C2E5224-DDA8-774F-2487-3D02F28D6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8598299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CD89383-8354-9E22-8952-A917C237361C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D86AF61-A503-F22F-C345-3541DA7AC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6B3D3BF-BA07-C02F-76D6-A3B5697D8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674E792-8C24-DE9A-F2C4-226AE253A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7D5A29-EBE1-3637-5417-443CF0A24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851685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12FCA0A-41A2-A431-4D09-E162898B8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C1C37F0-1C15-F7F5-C8AC-42DB40005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734" y="3675359"/>
              <a:ext cx="4305792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6757D41-09ED-1F5C-65DF-2A54BF7C7D61}"/>
                </a:ext>
              </a:extLst>
            </p:cNvPr>
            <p:cNvSpPr txBox="1"/>
            <p:nvPr/>
          </p:nvSpPr>
          <p:spPr>
            <a:xfrm>
              <a:off x="-530778" y="3621264"/>
              <a:ext cx="943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866E30-8FF5-F2C1-858A-DDFB0AB4B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974" y="3675335"/>
              <a:ext cx="0" cy="6305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A42116F-00F2-CA3D-58BA-C90BD8B7E5F4}"/>
                </a:ext>
              </a:extLst>
            </p:cNvPr>
            <p:cNvSpPr txBox="1"/>
            <p:nvPr/>
          </p:nvSpPr>
          <p:spPr>
            <a:xfrm>
              <a:off x="-486333" y="2024240"/>
              <a:ext cx="91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2C532AB-FD49-7065-7C81-84CDA71A6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859666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CB82FB0-B4D9-F67A-6161-58525EE5883A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929C64C-18F9-13C5-237E-6E85FF151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34E1319-C804-0072-4BFD-01DC406E5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219642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AB9112-168A-691F-4F8C-A9F463997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721" y="2303759"/>
              <a:ext cx="621137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F369DC5-738A-2AF4-022D-D9562BF71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721" y="2296828"/>
              <a:ext cx="0" cy="3130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057802E-FEE0-A6F8-C873-1DDCBC79E2F7}"/>
                </a:ext>
              </a:extLst>
            </p:cNvPr>
            <p:cNvSpPr txBox="1"/>
            <p:nvPr/>
          </p:nvSpPr>
          <p:spPr>
            <a:xfrm>
              <a:off x="3769483" y="200505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900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8A43871-3F2A-EB03-2482-585ED837CEE3}"/>
                </a:ext>
              </a:extLst>
            </p:cNvPr>
            <p:cNvSpPr txBox="1"/>
            <p:nvPr/>
          </p:nvSpPr>
          <p:spPr>
            <a:xfrm>
              <a:off x="998678" y="372250"/>
              <a:ext cx="8282565" cy="430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 Variation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B6AB854-105A-900B-77AA-467691C1E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452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52F554D-2F71-B490-B3EB-A167DD815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5623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7C3C39A-C899-1EF7-6509-6C175B2E1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657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C8AAEB-EABE-BE2F-2220-D4AACBC01411}"/>
                </a:ext>
              </a:extLst>
            </p:cNvPr>
            <p:cNvCxnSpPr/>
            <p:nvPr/>
          </p:nvCxnSpPr>
          <p:spPr>
            <a:xfrm flipV="1">
              <a:off x="5142357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202C13C-FF6B-C820-1ED1-31E260DE0B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7257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396BA5E-2521-3F59-E021-BAFC664B0577}"/>
                </a:ext>
              </a:extLst>
            </p:cNvPr>
            <p:cNvCxnSpPr/>
            <p:nvPr/>
          </p:nvCxnSpPr>
          <p:spPr>
            <a:xfrm flipV="1">
              <a:off x="7212457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F16EA0F-0CF6-5FA8-D540-3E8C5D936B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357" y="3244850"/>
              <a:ext cx="965200" cy="1441579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40FA451-F953-6787-6701-F3D547E97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2357" y="5378450"/>
              <a:ext cx="785958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5DCD03A-265F-DABC-D206-C5D1CF22B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315" y="5911850"/>
              <a:ext cx="61951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0B758DC-A90C-007A-1ADE-63D9C781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831" y="5391150"/>
              <a:ext cx="146405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A7410D9-7B17-93F4-5CF5-5686EB90D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831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FDB4055-5615-1699-CC1C-A8A57575B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481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B864B57-85FF-2571-2AAC-6CD1DE956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1888" y="5924550"/>
              <a:ext cx="578334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8F77497-2274-15B5-CAE8-55B0850E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222" y="5378450"/>
              <a:ext cx="82087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E1646A3-4B21-2754-93FD-58E5D85AD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888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94DD64A-7413-5923-020A-70DE1CFCA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3489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E8405F-5C95-1AD4-1BCF-012CBAF91815}"/>
                </a:ext>
              </a:extLst>
            </p:cNvPr>
            <p:cNvSpPr txBox="1"/>
            <p:nvPr/>
          </p:nvSpPr>
          <p:spPr>
            <a:xfrm>
              <a:off x="5973723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BF359C-818D-47E8-56E5-60BFA072B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734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FAC5E55-C101-3554-AF76-FD086D9F3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2557" y="976530"/>
              <a:ext cx="0" cy="508518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96C28FA-7536-3FFF-B5BE-9BAB43230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1244" y="4461133"/>
              <a:ext cx="162282" cy="239132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9BA327C-18EA-377B-CEBF-958C35FFF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286" y="1019175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6FE5A07-096A-F4A4-A984-A34259C58CBE}"/>
                </a:ext>
              </a:extLst>
            </p:cNvPr>
            <p:cNvSpPr txBox="1"/>
            <p:nvPr/>
          </p:nvSpPr>
          <p:spPr>
            <a:xfrm>
              <a:off x="-372845" y="519378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1CB0D54-F1C0-CDC8-3CC6-D1CCEC796B27}"/>
              </a:ext>
            </a:extLst>
          </p:cNvPr>
          <p:cNvGrpSpPr/>
          <p:nvPr/>
        </p:nvGrpSpPr>
        <p:grpSpPr>
          <a:xfrm>
            <a:off x="5795497" y="1196752"/>
            <a:ext cx="6119704" cy="5040560"/>
            <a:chOff x="-374196" y="372250"/>
            <a:chExt cx="9628076" cy="5818999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BA47B65-8D80-9C44-37F0-00BC40F43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076325"/>
              <a:ext cx="0" cy="484642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A7D1F8A-03A4-415A-0C5F-CB29E7725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395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2604ED4-8701-E5B3-0EBF-24A6170C3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39BBBBD-754D-0D88-F06F-3F2C13986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70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76D266-E44E-6CD5-11B1-2D6D0678B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54" y="1000382"/>
              <a:ext cx="0" cy="4924426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25A95BC-E64C-AFE9-1B94-E528161F5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836315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BBE1354-EB35-48E1-B033-AA9493A36584}"/>
                </a:ext>
              </a:extLst>
            </p:cNvPr>
            <p:cNvCxnSpPr/>
            <p:nvPr/>
          </p:nvCxnSpPr>
          <p:spPr>
            <a:xfrm flipV="1">
              <a:off x="10033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2707605-D710-8CBE-F566-7BC41D0B9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8200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DFD113E-307B-FF32-B184-DB07AF9195A9}"/>
                </a:ext>
              </a:extLst>
            </p:cNvPr>
            <p:cNvCxnSpPr/>
            <p:nvPr/>
          </p:nvCxnSpPr>
          <p:spPr>
            <a:xfrm flipV="1">
              <a:off x="30734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63F3A90-AE5C-903E-EC22-08D8DAB76189}"/>
                </a:ext>
              </a:extLst>
            </p:cNvPr>
            <p:cNvSpPr txBox="1"/>
            <p:nvPr/>
          </p:nvSpPr>
          <p:spPr>
            <a:xfrm>
              <a:off x="-155247" y="976530"/>
              <a:ext cx="66717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F4B4C54-513C-61F1-56B8-E0AE14F487E7}"/>
                </a:ext>
              </a:extLst>
            </p:cNvPr>
            <p:cNvSpPr txBox="1"/>
            <p:nvPr/>
          </p:nvSpPr>
          <p:spPr>
            <a:xfrm>
              <a:off x="-374196" y="3303249"/>
              <a:ext cx="97404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B9D4D09-4405-22C5-E7E0-DB0293C35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298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2C23737-3150-FCD6-FFE3-6014CBFEC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935" y="5911850"/>
              <a:ext cx="1491522" cy="76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8FA0C41-275D-2181-BE12-24C13B6610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00" y="539115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A433D12-6394-C5E6-5107-3B0B5CE24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5BECB6C-4790-58CF-5C4F-99DCC0C45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45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478EDCB-8A5F-D099-4AFB-729C00104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829" y="5924550"/>
              <a:ext cx="1442221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6816C14-0BB2-DCB1-D653-53804984E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179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004F285-8FB0-5450-AD28-4D25D1885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831215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729F976-015C-0B8F-9B55-35777AE65348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203BA80-F24C-ADAF-8953-CCCEB8D60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D9B6438-C488-E3B2-B94E-23684352F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220344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9D3ADF7-2014-C3AA-F267-87E685E6B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90012D-7EC8-1156-1D21-2BD2B125F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819827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5254DF6-0B82-E195-9DBC-E50F03C1B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7A875F2-DE8A-197E-0C86-690C208DD973}"/>
                </a:ext>
              </a:extLst>
            </p:cNvPr>
            <p:cNvSpPr txBox="1"/>
            <p:nvPr/>
          </p:nvSpPr>
          <p:spPr>
            <a:xfrm>
              <a:off x="-312358" y="3621264"/>
              <a:ext cx="94333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EAC4098-373B-895A-BD6E-330DBD43061F}"/>
                </a:ext>
              </a:extLst>
            </p:cNvPr>
            <p:cNvSpPr txBox="1"/>
            <p:nvPr/>
          </p:nvSpPr>
          <p:spPr>
            <a:xfrm>
              <a:off x="-154425" y="5193784"/>
              <a:ext cx="81945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BAF33DC-ABB1-C42F-BBD3-893C4592DB11}"/>
                </a:ext>
              </a:extLst>
            </p:cNvPr>
            <p:cNvSpPr txBox="1"/>
            <p:nvPr/>
          </p:nvSpPr>
          <p:spPr>
            <a:xfrm>
              <a:off x="-267912" y="2024240"/>
              <a:ext cx="91153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73432F-F8D9-4DB4-FB87-9F38831EB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831051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DE29DF8-886E-457A-0DA5-B6C93A59F10D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95F8EA7E-6338-D811-6F68-70393B785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93350BC-2444-EFBD-1A55-AABDBC62A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812165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5E10CDC-7CF8-3CB6-CB32-47C0CF2FFA95}"/>
                </a:ext>
              </a:extLst>
            </p:cNvPr>
            <p:cNvSpPr txBox="1"/>
            <p:nvPr/>
          </p:nvSpPr>
          <p:spPr>
            <a:xfrm>
              <a:off x="965711" y="372250"/>
              <a:ext cx="7856167" cy="426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TOP (ICR1) variation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5CEA78DF-059B-F11A-87B1-871DDF047341}"/>
                </a:ext>
              </a:extLst>
            </p:cNvPr>
            <p:cNvSpPr txBox="1"/>
            <p:nvPr/>
          </p:nvSpPr>
          <p:spPr>
            <a:xfrm>
              <a:off x="3620359" y="118706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800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15BA21B-656B-45AE-D329-083C24CD2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2125" y="1489333"/>
              <a:ext cx="592282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FCC8AE4-FB8E-0344-0A2F-861C85DD1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171833"/>
              <a:ext cx="0" cy="31750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E171594-4F8F-714E-8818-87AADE2A2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9000" y="3987929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E717295-BF9F-88E1-7277-ED645B74F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3750" y="3989044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B59B105-2658-6C87-51CE-A0E8318AD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211" y="399552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49765F7-1B30-7970-5734-96508407F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961" y="399663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781A9A5-C49E-FA6F-2142-F35987E4D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330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CED53F-E449-AD2E-D654-E0AC407F9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3597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D44B3AE-CA7F-4223-9092-A1B718D52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130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1D49476-C46E-9A4C-59AD-E5FDE1B49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397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79320F3-BE1D-9480-F88D-0ABBB3818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8230" y="97145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8D9C905-A861-45F4-F8C5-D7A17C345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97" y="536067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8F5E8C7-31B7-E469-32A0-34B1C0362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7330" y="99685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E8E1889-AFB1-72DF-4668-E2F79A6EE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597" y="538607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0AF0439-E1CF-9F90-3BD4-F30D1FB4C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161" y="399044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C1A4CAE-2FBF-6FFC-4BD6-4E76980DB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9911" y="399155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F19C8F8-FF74-9D06-706E-6E91FFE1D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6180" y="96637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7663EB1-528C-02B2-07A2-94D643E67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447" y="535559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B64B35C-BF4A-5D09-A960-F8FAABF8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280" y="99177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98F08F4-A662-7BC5-FB3F-F2E96F01E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8547" y="538099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D64AEDF-2CFD-DCEA-624F-FEFFFC5A0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0361" y="398536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EC50527-DC94-51E2-735F-99431BDDB7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5111" y="398647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5CE9C26A-61EA-84BC-4117-8CFDD5F89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380" y="96129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F681ED18-AF5F-5D39-6D7D-D779F2169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4647" y="535051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DBA8F7F-BA9F-9193-1657-37B46C90F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0480" y="98669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8272C1C-DAF7-FA35-D264-F4B1794C1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747" y="537591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6DC1AC0-3A22-150D-8A98-4BBAF57BF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812165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CCB6BC5-8131-C2F1-CE4F-CF2C54C6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4830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3BDCDB2-ADF3-E2BB-C9FB-20077414D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0330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81B6BFE-032C-0BEF-4F55-390FCEDD4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330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8A50F66-DE8D-2AD7-B63E-809653A83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2830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B7B7208-004E-B04B-8144-537223E1D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1884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947D45-B84B-4B52-3FA1-F499A7BD0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7384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1060FD7-EBAF-B609-BD9E-DFE94AC1C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0480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D253095A-B3C8-5DCD-5BE8-DB1AC2CE6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5980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82111E4-998D-94CB-92CF-FEC9B0C8D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7648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BF33DDA-91E2-1104-C8C5-A7FC06FA0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2423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CD810B0-DD6A-E11A-A759-47338F731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11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C14363C-1E18-A22D-4AFB-6C27C52DF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286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A76FA0E-2EB2-A529-17B8-0D76170A7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637" y="97780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F5C923B-069E-40D9-7FAD-3E1322487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4887" y="3244352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484A649-1605-22A7-6D52-A0F23C179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05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FE995D7-405E-7B07-5FCC-EF0CE9D32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180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B40BF4B-04C4-4EB2-D206-2DF85540E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851" y="538607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42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166C0-F61E-12A6-7B49-5685D316F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8B89991C-A611-E2C2-614E-73975F496FDD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Sine Wave and lookup table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CC010674-A707-C473-1340-94BBB60076A5}"/>
              </a:ext>
            </a:extLst>
          </p:cNvPr>
          <p:cNvSpPr txBox="1"/>
          <p:nvPr/>
        </p:nvSpPr>
        <p:spPr>
          <a:xfrm>
            <a:off x="220372" y="1312302"/>
            <a:ext cx="53715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Due to computational burden, the sinusoidal reference is based on a lookup table to avoid runtime calculations.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121A7-8972-F852-D710-68E592C96C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3540" r="6379" b="65182"/>
          <a:stretch/>
        </p:blipFill>
        <p:spPr>
          <a:xfrm>
            <a:off x="6312024" y="908720"/>
            <a:ext cx="5472608" cy="1862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1D555-2518-B121-0C13-4A149D7DDDDE}"/>
              </a:ext>
            </a:extLst>
          </p:cNvPr>
          <p:cNvSpPr txBox="1"/>
          <p:nvPr/>
        </p:nvSpPr>
        <p:spPr>
          <a:xfrm>
            <a:off x="767408" y="3068960"/>
            <a:ext cx="5040560" cy="332398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fo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    = 50;    </a:t>
            </a:r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fundamental freq.</a:t>
            </a:r>
          </a:p>
          <a:p>
            <a:r>
              <a:rPr lang="pt-BR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mf</a:t>
            </a:r>
            <a:r>
              <a:rPr lang="pt-BR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    = 15;    </a:t>
            </a:r>
            <a:r>
              <a:rPr lang="pt-BR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freq. </a:t>
            </a:r>
            <a:r>
              <a:rPr lang="pt-BR" sz="1400" b="0" i="0" u="none" strike="noStrike" baseline="0" dirty="0" err="1">
                <a:solidFill>
                  <a:srgbClr val="6C9C56"/>
                </a:solidFill>
                <a:latin typeface="Courier New" panose="02070309020205020404" pitchFamily="49" charset="0"/>
              </a:rPr>
              <a:t>modulation</a:t>
            </a:r>
            <a:r>
              <a:rPr lang="pt-BR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 </a:t>
            </a:r>
            <a:r>
              <a:rPr lang="pt-BR" sz="1400" b="0" i="0" u="none" strike="noStrike" baseline="0" dirty="0" err="1">
                <a:solidFill>
                  <a:srgbClr val="6C9C56"/>
                </a:solidFill>
                <a:latin typeface="Courier New" panose="02070309020205020404" pitchFamily="49" charset="0"/>
              </a:rPr>
              <a:t>factor</a:t>
            </a:r>
            <a:endParaRPr lang="pt-BR" sz="1400" b="0" i="0" u="none" strike="noStrike" baseline="0" dirty="0">
              <a:solidFill>
                <a:srgbClr val="6C9C56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fclk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  = 16e6;  </a:t>
            </a:r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microcontroller freq</a:t>
            </a:r>
            <a:r>
              <a:rPr lang="en-US" sz="1400" dirty="0">
                <a:solidFill>
                  <a:srgbClr val="6C9C56"/>
                </a:solidFill>
                <a:latin typeface="Courier New" panose="02070309020205020404" pitchFamily="49" charset="0"/>
              </a:rPr>
              <a:t>.</a:t>
            </a:r>
            <a:endParaRPr lang="en-US" sz="1400" b="0" i="0" u="none" strike="noStrike" baseline="0" dirty="0">
              <a:solidFill>
                <a:srgbClr val="6C9C56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N      = 1;     </a:t>
            </a:r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6C9C56"/>
                </a:solidFill>
                <a:latin typeface="Courier New" panose="02070309020205020404" pitchFamily="49" charset="0"/>
              </a:rPr>
              <a:t>prescaler</a:t>
            </a:r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 timer1</a:t>
            </a:r>
          </a:p>
          <a:p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Project</a:t>
            </a:r>
          </a:p>
          <a:p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ftimer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fclk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/N;</a:t>
            </a:r>
          </a:p>
          <a:p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fpwm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  = mf*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fo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; </a:t>
            </a:r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freq. </a:t>
            </a:r>
            <a:r>
              <a:rPr lang="en-US" sz="1400" b="0" i="0" u="none" strike="noStrike" baseline="0" dirty="0" err="1">
                <a:solidFill>
                  <a:srgbClr val="6C9C56"/>
                </a:solidFill>
                <a:latin typeface="Courier New" panose="02070309020205020404" pitchFamily="49" charset="0"/>
              </a:rPr>
              <a:t>pwm</a:t>
            </a:r>
            <a:endParaRPr lang="en-US" sz="1400" b="0" i="0" u="none" strike="noStrike" baseline="0" dirty="0">
              <a:solidFill>
                <a:srgbClr val="6C9C56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Some calculations</a:t>
            </a:r>
          </a:p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TOP   = ceil(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ftimer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/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fpwm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- 1);</a:t>
            </a:r>
          </a:p>
          <a:p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fpwm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 = 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ftimer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/(N*(1+TOP));</a:t>
            </a:r>
          </a:p>
          <a:p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Tpwm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 = 1/(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fpwm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To    = 1/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fo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mf    = 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fpwm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/ 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fo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5AF15-1E37-9E87-C3C0-0F249F4A1B5B}"/>
              </a:ext>
            </a:extLst>
          </p:cNvPr>
          <p:cNvSpPr txBox="1"/>
          <p:nvPr/>
        </p:nvSpPr>
        <p:spPr>
          <a:xfrm>
            <a:off x="6528048" y="3058818"/>
            <a:ext cx="5040560" cy="1169551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lookup table</a:t>
            </a:r>
          </a:p>
          <a:p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Nperiods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 = 1;</a:t>
            </a:r>
          </a:p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Ns = 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Nperiods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*ceil( (To / 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Tpwm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) );</a:t>
            </a:r>
          </a:p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n  = 0 : Ns - 1;</a:t>
            </a:r>
          </a:p>
          <a:p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lookupSin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 = sin(2*pi*</a:t>
            </a:r>
            <a:r>
              <a:rPr lang="en-US" sz="1400" b="0" i="0" u="none" strike="noStrike" baseline="0" dirty="0" err="1">
                <a:solidFill>
                  <a:srgbClr val="D4D4D4"/>
                </a:solidFill>
                <a:latin typeface="Courier New" panose="02070309020205020404" pitchFamily="49" charset="0"/>
              </a:rPr>
              <a:t>fo</a:t>
            </a:r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*n*(To/Ns))';</a:t>
            </a:r>
          </a:p>
        </p:txBody>
      </p:sp>
    </p:spTree>
    <p:extLst>
      <p:ext uri="{BB962C8B-B14F-4D97-AF65-F5344CB8AC3E}">
        <p14:creationId xmlns:p14="http://schemas.microsoft.com/office/powerpoint/2010/main" val="40303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C0007-5690-3D0A-7D64-AFDA938F2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FE17CB61-5E0F-E777-5167-41E4FC04F44C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O</a:t>
            </a:r>
            <a:r>
              <a:rPr lang="en-US" sz="3600" dirty="0" err="1">
                <a:solidFill>
                  <a:srgbClr val="990000"/>
                </a:solidFill>
                <a:latin typeface="+mj-lt"/>
              </a:rPr>
              <a:t>ffset</a:t>
            </a:r>
            <a:r>
              <a:rPr lang="en-US" sz="3600" dirty="0">
                <a:solidFill>
                  <a:srgbClr val="990000"/>
                </a:solidFill>
                <a:latin typeface="+mj-lt"/>
              </a:rPr>
              <a:t> sine wave</a:t>
            </a:r>
            <a:endParaRPr lang="en-US" sz="3600" noProof="0" dirty="0">
              <a:solidFill>
                <a:srgbClr val="990000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65753-9801-38DF-4005-24EDDB37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38" t="33868" r="6621" b="34854"/>
          <a:stretch/>
        </p:blipFill>
        <p:spPr>
          <a:xfrm>
            <a:off x="6312024" y="908720"/>
            <a:ext cx="5472608" cy="1862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2CDE05-F3B8-A68F-6EA7-AFD8618F46C4}"/>
              </a:ext>
            </a:extLst>
          </p:cNvPr>
          <p:cNvSpPr txBox="1"/>
          <p:nvPr/>
        </p:nvSpPr>
        <p:spPr>
          <a:xfrm>
            <a:off x="767408" y="3068960"/>
            <a:ext cx="5040560" cy="95410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TOP = 1500;     </a:t>
            </a:r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TOP value</a:t>
            </a:r>
          </a:p>
          <a:p>
            <a:endParaRPr lang="en-US" sz="1400" dirty="0">
              <a:solidFill>
                <a:srgbClr val="6C9C56"/>
              </a:solidFill>
              <a:latin typeface="Courier New" panose="02070309020205020404" pitchFamily="49" charset="0"/>
            </a:endParaRPr>
          </a:p>
          <a:p>
            <a:endParaRPr lang="en-US" sz="1400" b="0" i="0" u="none" strike="noStrike" baseline="0" dirty="0">
              <a:solidFill>
                <a:srgbClr val="6C9C56"/>
              </a:solidFill>
              <a:latin typeface="Courier New" panose="02070309020205020404" pitchFamily="49" charset="0"/>
            </a:endParaRPr>
          </a:p>
          <a:p>
            <a:endParaRPr lang="en-US" sz="1400" b="0" i="0" u="none" strike="noStrike" baseline="0" dirty="0">
              <a:solidFill>
                <a:srgbClr val="6C9C56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2DA09-6016-228C-DFE1-13725DD9B9A9}"/>
              </a:ext>
            </a:extLst>
          </p:cNvPr>
          <p:cNvSpPr txBox="1"/>
          <p:nvPr/>
        </p:nvSpPr>
        <p:spPr>
          <a:xfrm>
            <a:off x="6528048" y="3058818"/>
            <a:ext cx="5040560" cy="52322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lookup table</a:t>
            </a:r>
          </a:p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y = (TOP/2)*(lookupSin+1);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8EEB7A9-D997-3BB5-FEFC-C21404F667E7}"/>
              </a:ext>
            </a:extLst>
          </p:cNvPr>
          <p:cNvSpPr txBox="1"/>
          <p:nvPr/>
        </p:nvSpPr>
        <p:spPr>
          <a:xfrm>
            <a:off x="220372" y="1312302"/>
            <a:ext cx="53715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Since timer counters only produce positive values (e.g., 0 to 255), the sine wave must be offset to match this range.</a:t>
            </a:r>
          </a:p>
        </p:txBody>
      </p:sp>
    </p:spTree>
    <p:extLst>
      <p:ext uri="{BB962C8B-B14F-4D97-AF65-F5344CB8AC3E}">
        <p14:creationId xmlns:p14="http://schemas.microsoft.com/office/powerpoint/2010/main" val="322177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114F-AD69-E147-624B-00321C1C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9BCA69A-CB97-A3E4-10E6-E93B23A52F0F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The H-bridge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411DD021-1184-473F-56BB-ABB8335C8A3B}"/>
              </a:ext>
            </a:extLst>
          </p:cNvPr>
          <p:cNvSpPr txBox="1"/>
          <p:nvPr/>
        </p:nvSpPr>
        <p:spPr>
          <a:xfrm>
            <a:off x="220372" y="1312302"/>
            <a:ext cx="50835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H-bridge working as Voltage Source Inverter (VSI). Related to the nature of the source connected to DC terminals.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The switches in the same branch are complementary.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The anti-parallel diodes allow bidirectional electric current.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500" dirty="0">
              <a:latin typeface="+mn-lt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2A8F555-796A-B958-8C9B-4DBEFC37871A}"/>
              </a:ext>
            </a:extLst>
          </p:cNvPr>
          <p:cNvSpPr txBox="1"/>
          <p:nvPr/>
        </p:nvSpPr>
        <p:spPr>
          <a:xfrm>
            <a:off x="5519936" y="1543134"/>
            <a:ext cx="61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rgbClr val="0000FF"/>
                </a:solidFill>
                <a:latin typeface="+mn-lt"/>
              </a:rPr>
              <a:t>Figure – Single-phase H-bridge inverter.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B3C7A-2B44-8C0D-B43D-0021A17B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42" y="2086753"/>
            <a:ext cx="5807967" cy="34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E7655-64FC-5F30-7503-AB4992D90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D9DCC2D-510B-112A-179D-3C8BF9C13D9B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Sine Wave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20C51-2A20-82D8-31B5-8B5EFAAD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38" t="33868" r="6621" b="34854"/>
          <a:stretch/>
        </p:blipFill>
        <p:spPr>
          <a:xfrm>
            <a:off x="6312024" y="908720"/>
            <a:ext cx="5472608" cy="1862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2EA463-64AC-B4E5-5CCD-1F00E22AD5B6}"/>
              </a:ext>
            </a:extLst>
          </p:cNvPr>
          <p:cNvSpPr txBox="1"/>
          <p:nvPr/>
        </p:nvSpPr>
        <p:spPr>
          <a:xfrm>
            <a:off x="767408" y="3068960"/>
            <a:ext cx="5040560" cy="738664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TOP = 1500;     </a:t>
            </a:r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TOP value</a:t>
            </a:r>
          </a:p>
          <a:p>
            <a:r>
              <a:rPr lang="en-US" sz="1400" b="0" i="0" u="none" strike="noStrike" baseline="0" dirty="0">
                <a:solidFill>
                  <a:srgbClr val="6C9C56"/>
                </a:solidFill>
                <a:latin typeface="Courier New" panose="02070309020205020404" pitchFamily="49" charset="0"/>
              </a:rPr>
              <a:t>% lookup table</a:t>
            </a:r>
          </a:p>
          <a:p>
            <a:r>
              <a:rPr lang="en-US" sz="1400" b="0" i="0" u="none" strike="noStrike" baseline="0" dirty="0">
                <a:solidFill>
                  <a:srgbClr val="D4D4D4"/>
                </a:solidFill>
                <a:latin typeface="Courier New" panose="02070309020205020404" pitchFamily="49" charset="0"/>
              </a:rPr>
              <a:t>y = (TOP/2)*(lookupSin+1);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A73E5CE-ACB2-E135-2124-6B428169169B}"/>
              </a:ext>
            </a:extLst>
          </p:cNvPr>
          <p:cNvSpPr txBox="1"/>
          <p:nvPr/>
        </p:nvSpPr>
        <p:spPr>
          <a:xfrm>
            <a:off x="220372" y="1312302"/>
            <a:ext cx="53715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Since timer counters only produce positive values (e.g., 0 to 255), the sine wave must be offset to match this range.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E8EAC-E83B-EF26-69B3-7EBED3CDCB1A}"/>
              </a:ext>
            </a:extLst>
          </p:cNvPr>
          <p:cNvSpPr txBox="1"/>
          <p:nvPr/>
        </p:nvSpPr>
        <p:spPr>
          <a:xfrm>
            <a:off x="335360" y="4293096"/>
            <a:ext cx="53715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This offset sine wave is then used for comparison or duty cycle modulation in the PWM process.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08819-68AE-1583-84B3-55E21A3A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66" t="64617" r="6092" b="4105"/>
          <a:stretch/>
        </p:blipFill>
        <p:spPr>
          <a:xfrm>
            <a:off x="6473576" y="3939153"/>
            <a:ext cx="5472608" cy="18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1DD23-3B6B-2817-B316-B3F8E8C0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4A5DA207-2539-92FC-6017-A782BC07394A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Summary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F2113060-BB28-AF11-CED4-9E4B380E76FC}"/>
              </a:ext>
            </a:extLst>
          </p:cNvPr>
          <p:cNvSpPr txBox="1"/>
          <p:nvPr/>
        </p:nvSpPr>
        <p:spPr>
          <a:xfrm>
            <a:off x="220372" y="1312302"/>
            <a:ext cx="537157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Due to computational burden, the sinusoidal reference is based on a lookup table to avoid runtime calculations.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3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Since timer counters only produce positive values (e.g., 0 to 255), the sine wave must be offset to match this range.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3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This offset sine wave is then used for comparison or duty cycle modulation in the PWM process.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2B7B9-A231-347B-A817-92838B0B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0" t="3540" r="6379" b="5741"/>
          <a:stretch/>
        </p:blipFill>
        <p:spPr>
          <a:xfrm>
            <a:off x="6312024" y="908720"/>
            <a:ext cx="547260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6B92F-1977-33F4-432A-B95C95737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4A2F9C47-6A0A-2172-37A9-D84C0D1A7C80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How to set sinusoidal PWM in </a:t>
            </a:r>
            <a:r>
              <a:rPr lang="en-US" sz="3600" noProof="0" dirty="0" err="1">
                <a:solidFill>
                  <a:srgbClr val="990000"/>
                </a:solidFill>
                <a:latin typeface="+mj-lt"/>
              </a:rPr>
              <a:t>arduino</a:t>
            </a:r>
            <a:endParaRPr lang="en-US" sz="3600" noProof="0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541D1846-F4A2-D78B-7EF8-81A4AEFBECA8}"/>
              </a:ext>
            </a:extLst>
          </p:cNvPr>
          <p:cNvSpPr txBox="1"/>
          <p:nvPr/>
        </p:nvSpPr>
        <p:spPr>
          <a:xfrm>
            <a:off x="220372" y="1312302"/>
            <a:ext cx="114202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Registers </a:t>
            </a:r>
            <a:r>
              <a:rPr lang="en-US" sz="2500" noProof="0" dirty="0">
                <a:latin typeface="+mn-lt"/>
              </a:rPr>
              <a:t>TCCR1A and TCCR1B</a:t>
            </a:r>
            <a:endParaRPr lang="en-US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Clock Select/</a:t>
            </a:r>
            <a:r>
              <a:rPr lang="en-US" sz="2500" dirty="0" err="1">
                <a:latin typeface="+mn-lt"/>
              </a:rPr>
              <a:t>prescaler</a:t>
            </a:r>
            <a:r>
              <a:rPr lang="en-US" sz="2500" dirty="0">
                <a:latin typeface="+mn-lt"/>
              </a:rPr>
              <a:t> (</a:t>
            </a:r>
            <a:r>
              <a:rPr lang="en-US" sz="2500" noProof="0" dirty="0">
                <a:latin typeface="+mn-lt"/>
              </a:rPr>
              <a:t>TCCR1B</a:t>
            </a:r>
            <a:r>
              <a:rPr lang="en-US" sz="2500" dirty="0">
                <a:latin typeface="+mn-lt"/>
              </a:rPr>
              <a:t>): 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CS12, CS11, CS10.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Waveform Generation Mode Bit (</a:t>
            </a:r>
            <a:r>
              <a:rPr lang="en-US" sz="2500" noProof="0" dirty="0">
                <a:latin typeface="+mn-lt"/>
              </a:rPr>
              <a:t>TCCR1A and TCCR1B</a:t>
            </a:r>
            <a:r>
              <a:rPr lang="en-US" sz="2500" dirty="0">
                <a:latin typeface="+mn-lt"/>
              </a:rPr>
              <a:t>):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WGM13, WGM12, WGM11, WGM10.</a:t>
            </a:r>
            <a:endParaRPr lang="fr-FR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Inverting and non-inverting</a:t>
            </a:r>
            <a:r>
              <a:rPr lang="fr-FR" sz="2500" dirty="0">
                <a:latin typeface="+mn-lt"/>
              </a:rPr>
              <a:t>, Fast PWM (</a:t>
            </a:r>
            <a:r>
              <a:rPr lang="en-US" sz="2500" noProof="0" dirty="0">
                <a:latin typeface="+mn-lt"/>
              </a:rPr>
              <a:t>TCCR1A</a:t>
            </a:r>
            <a:r>
              <a:rPr lang="fr-FR" sz="2500" dirty="0">
                <a:latin typeface="+mn-lt"/>
              </a:rPr>
              <a:t>):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COM1A1, COM1A0, COM1B1, COM1B0.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Register </a:t>
            </a:r>
            <a:r>
              <a:rPr lang="en-US" sz="2500" noProof="0" dirty="0">
                <a:latin typeface="+mn-lt"/>
              </a:rPr>
              <a:t>TIMSK1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Enable interruptions: overflow / match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Register </a:t>
            </a:r>
            <a:r>
              <a:rPr lang="en-US" sz="2500" noProof="0" dirty="0">
                <a:latin typeface="+mn-lt"/>
              </a:rPr>
              <a:t>DDRB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Input/output definition</a:t>
            </a:r>
            <a:endParaRPr lang="en-US" sz="25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7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69AB2-78D7-4D7D-AECF-981793C8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60F5DC81-586C-536E-FE20-B1C3F8C4AD79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Fast PWM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8AFF6192-F92C-2506-2CC6-907038867DFC}"/>
              </a:ext>
            </a:extLst>
          </p:cNvPr>
          <p:cNvSpPr txBox="1"/>
          <p:nvPr/>
        </p:nvSpPr>
        <p:spPr>
          <a:xfrm>
            <a:off x="220372" y="1312302"/>
            <a:ext cx="42194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Set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registers</a:t>
            </a:r>
            <a:endParaRPr lang="en-US" sz="2500" noProof="0" dirty="0">
              <a:solidFill>
                <a:srgbClr val="C00000"/>
              </a:solidFill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TCCR1A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TCCR1B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TIMSK1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DDRB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noProof="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Set </a:t>
            </a:r>
            <a:r>
              <a:rPr lang="en-US" sz="2500" noProof="0" dirty="0">
                <a:solidFill>
                  <a:srgbClr val="C00000"/>
                </a:solidFill>
                <a:latin typeface="+mn-lt"/>
              </a:rPr>
              <a:t>values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ICR1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OCR1A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FD0F5-9C7B-ECF6-47A0-8B85430C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1073134"/>
            <a:ext cx="6675219" cy="924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F0A49-FB12-3AC0-8A01-6F4957FF9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009555"/>
            <a:ext cx="6675219" cy="871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B3DC08-6C06-2FDA-BC3F-B5B1446B5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87" y="3065348"/>
            <a:ext cx="6675220" cy="849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957C0-1AAA-70A4-7828-49B757696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904" y="3965676"/>
            <a:ext cx="6531203" cy="8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47C27-6E09-2C44-6A6B-0901CB3A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633669F8-0965-52EA-EB15-0B6688D47FCF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Clock Select/</a:t>
            </a:r>
            <a:r>
              <a:rPr lang="en-US" sz="3600" noProof="0" dirty="0" err="1">
                <a:solidFill>
                  <a:srgbClr val="990000"/>
                </a:solidFill>
                <a:latin typeface="+mj-lt"/>
              </a:rPr>
              <a:t>prescaler</a:t>
            </a:r>
            <a:r>
              <a:rPr lang="en-US" sz="3600" noProof="0" dirty="0">
                <a:solidFill>
                  <a:srgbClr val="990000"/>
                </a:solidFill>
                <a:latin typeface="+mj-lt"/>
              </a:rPr>
              <a:t> (TCCR1B)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DD5AD1-35E5-12D2-4013-4091D9F18A9C}"/>
              </a:ext>
            </a:extLst>
          </p:cNvPr>
          <p:cNvCxnSpPr>
            <a:cxnSpLocks/>
          </p:cNvCxnSpPr>
          <p:nvPr/>
        </p:nvCxnSpPr>
        <p:spPr>
          <a:xfrm>
            <a:off x="8328248" y="2780928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12ED8C-B8D5-5D18-5405-5390A717E84E}"/>
              </a:ext>
            </a:extLst>
          </p:cNvPr>
          <p:cNvCxnSpPr>
            <a:cxnSpLocks/>
          </p:cNvCxnSpPr>
          <p:nvPr/>
        </p:nvCxnSpPr>
        <p:spPr>
          <a:xfrm flipV="1">
            <a:off x="8332871" y="1166079"/>
            <a:ext cx="0" cy="18671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61927-EDB0-F49B-B91F-6B17C123EA28}"/>
              </a:ext>
            </a:extLst>
          </p:cNvPr>
          <p:cNvCxnSpPr>
            <a:cxnSpLocks/>
          </p:cNvCxnSpPr>
          <p:nvPr/>
        </p:nvCxnSpPr>
        <p:spPr>
          <a:xfrm flipH="1">
            <a:off x="8256243" y="2796184"/>
            <a:ext cx="328017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AC02C7-98E8-302D-9CDC-11F7E54FDE8C}"/>
              </a:ext>
            </a:extLst>
          </p:cNvPr>
          <p:cNvSpPr txBox="1"/>
          <p:nvPr/>
        </p:nvSpPr>
        <p:spPr>
          <a:xfrm>
            <a:off x="10020144" y="718456"/>
            <a:ext cx="59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TOP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">
                <a:extLst>
                  <a:ext uri="{FF2B5EF4-FFF2-40B4-BE49-F238E27FC236}">
                    <a16:creationId xmlns:a16="http://schemas.microsoft.com/office/drawing/2014/main" id="{89D70411-2EA0-D8FB-F83F-002E91FFB7EA}"/>
                  </a:ext>
                </a:extLst>
              </p:cNvPr>
              <p:cNvSpPr txBox="1"/>
              <p:nvPr/>
            </p:nvSpPr>
            <p:spPr>
              <a:xfrm>
                <a:off x="220371" y="1340768"/>
                <a:ext cx="6667713" cy="4666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b="0" noProof="0" dirty="0">
                    <a:latin typeface="+mj-lt"/>
                  </a:rPr>
                  <a:t>The timer/counter Frequency is,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𝑡𝑖𝑚𝑒𝑟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𝑐𝑙𝑘</m:t>
                              </m:r>
                            </m:sub>
                          </m:sSub>
                        </m:num>
                        <m:den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500" i="1" dirty="0">
                  <a:latin typeface="Cambria Math" panose="02040503050406030204" pitchFamily="18" charset="0"/>
                </a:endParaRPr>
              </a:p>
              <a:p>
                <a:r>
                  <a:rPr lang="pt-BR" sz="2500" dirty="0" err="1">
                    <a:latin typeface="+mj-lt"/>
                  </a:rPr>
                  <a:t>where</a:t>
                </a:r>
                <a:r>
                  <a:rPr lang="pt-BR" sz="25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𝑡𝑖𝑚𝑒𝑟</m:t>
                        </m:r>
                      </m:sub>
                    </m:sSub>
                  </m:oMath>
                </a14:m>
                <a:r>
                  <a:rPr lang="pt-BR" sz="2500" dirty="0">
                    <a:latin typeface="+mj-lt"/>
                  </a:rPr>
                  <a:t> is the </a:t>
                </a:r>
                <a:r>
                  <a:rPr lang="pt-BR" sz="2500" dirty="0" err="1">
                    <a:latin typeface="+mj-lt"/>
                  </a:rPr>
                  <a:t>counter</a:t>
                </a:r>
                <a:r>
                  <a:rPr lang="pt-BR" sz="2500" dirty="0">
                    <a:latin typeface="+mj-lt"/>
                  </a:rPr>
                  <a:t>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pt-BR" sz="2500" dirty="0">
                    <a:latin typeface="+mj-lt"/>
                  </a:rPr>
                  <a:t> </a:t>
                </a:r>
                <a:r>
                  <a:rPr lang="pt-BR" sz="2500" dirty="0" err="1">
                    <a:latin typeface="+mj-lt"/>
                  </a:rPr>
                  <a:t>is</a:t>
                </a:r>
                <a:r>
                  <a:rPr lang="pt-BR" sz="2500" dirty="0">
                    <a:latin typeface="+mj-lt"/>
                  </a:rPr>
                  <a:t> </a:t>
                </a:r>
                <a:r>
                  <a:rPr lang="pt-BR" sz="2500" dirty="0" err="1">
                    <a:latin typeface="+mj-lt"/>
                  </a:rPr>
                  <a:t>the</a:t>
                </a:r>
                <a:r>
                  <a:rPr lang="pt-BR" sz="2500" dirty="0">
                    <a:latin typeface="+mj-lt"/>
                  </a:rPr>
                  <a:t> </a:t>
                </a:r>
                <a:r>
                  <a:rPr lang="pt-BR" sz="2500" i="1" dirty="0" err="1">
                    <a:latin typeface="+mj-lt"/>
                  </a:rPr>
                  <a:t>clock</a:t>
                </a:r>
                <a:r>
                  <a:rPr lang="pt-BR" sz="2500" dirty="0">
                    <a:latin typeface="+mj-lt"/>
                  </a:rPr>
                  <a:t> </a:t>
                </a:r>
                <a:r>
                  <a:rPr lang="pt-BR" sz="2500" dirty="0" err="1">
                    <a:latin typeface="+mj-lt"/>
                  </a:rPr>
                  <a:t>frequency</a:t>
                </a:r>
                <a:r>
                  <a:rPr lang="pt-BR" sz="2500" dirty="0">
                    <a:latin typeface="+mj-lt"/>
                  </a:rPr>
                  <a:t> </a:t>
                </a:r>
                <a:r>
                  <a:rPr lang="pt-BR" sz="2500" dirty="0" err="1">
                    <a:latin typeface="+mj-lt"/>
                  </a:rPr>
                  <a:t>and</a:t>
                </a:r>
                <a:r>
                  <a:rPr lang="pt-BR" sz="25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2500" b="0" dirty="0">
                    <a:latin typeface="+mj-lt"/>
                  </a:rPr>
                  <a:t> </a:t>
                </a:r>
                <a:r>
                  <a:rPr lang="pt-BR" sz="2500" b="0" dirty="0" err="1">
                    <a:latin typeface="+mj-lt"/>
                  </a:rPr>
                  <a:t>is</a:t>
                </a:r>
                <a:r>
                  <a:rPr lang="pt-BR" sz="2500" b="0" dirty="0">
                    <a:latin typeface="+mj-lt"/>
                  </a:rPr>
                  <a:t> </a:t>
                </a:r>
                <a:r>
                  <a:rPr lang="pt-BR" sz="2500" b="0" dirty="0" err="1">
                    <a:latin typeface="+mj-lt"/>
                  </a:rPr>
                  <a:t>the</a:t>
                </a:r>
                <a:r>
                  <a:rPr lang="pt-BR" sz="2500" b="0" dirty="0">
                    <a:latin typeface="+mj-lt"/>
                  </a:rPr>
                  <a:t> </a:t>
                </a:r>
                <a:r>
                  <a:rPr lang="pt-BR" sz="2500" b="0" dirty="0" err="1">
                    <a:latin typeface="+mj-lt"/>
                  </a:rPr>
                  <a:t>prescaler</a:t>
                </a:r>
                <a:r>
                  <a:rPr lang="pt-BR" sz="2500" b="0" dirty="0">
                    <a:latin typeface="+mj-lt"/>
                  </a:rPr>
                  <a:t> </a:t>
                </a:r>
                <a:r>
                  <a:rPr lang="en-US" sz="2500" dirty="0">
                    <a:latin typeface="+mj-lt"/>
                  </a:rPr>
                  <a:t>(1, 8, 64, 256, or 1024</a:t>
                </a:r>
                <a:r>
                  <a:rPr lang="pt-BR" sz="2500" b="0" dirty="0">
                    <a:latin typeface="+mj-lt"/>
                  </a:rPr>
                  <a:t>.</a:t>
                </a:r>
              </a:p>
              <a:p>
                <a:endParaRPr lang="pt-BR" sz="2500" b="0" dirty="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500" b="0" noProof="0" dirty="0">
                    <a:latin typeface="+mj-lt"/>
                  </a:rPr>
                  <a:t>The PWM Frequency is,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𝑝𝑤𝑚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𝑡𝑖𝑚𝑒𝑟</m:t>
                              </m:r>
                            </m:sub>
                          </m:sSub>
                        </m:num>
                        <m:den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𝑇𝑂𝑃</m:t>
                          </m:r>
                        </m:den>
                      </m:f>
                    </m:oMath>
                  </m:oMathPara>
                </a14:m>
                <a:endParaRPr lang="pt-BR" sz="2500" dirty="0">
                  <a:latin typeface="+mj-lt"/>
                </a:endParaRPr>
              </a:p>
              <a:p>
                <a:r>
                  <a:rPr lang="pt-BR" sz="2500" dirty="0" err="1">
                    <a:latin typeface="+mj-lt"/>
                  </a:rPr>
                  <a:t>where</a:t>
                </a:r>
                <a:r>
                  <a:rPr lang="pt-BR" sz="25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𝑝𝑤𝑚</m:t>
                        </m:r>
                      </m:sub>
                    </m:sSub>
                  </m:oMath>
                </a14:m>
                <a:r>
                  <a:rPr lang="pt-BR" sz="2500" b="0" dirty="0">
                    <a:latin typeface="+mj-lt"/>
                  </a:rPr>
                  <a:t> </a:t>
                </a:r>
                <a:r>
                  <a:rPr lang="pt-BR" sz="2500" b="0" dirty="0" err="1">
                    <a:latin typeface="+mj-lt"/>
                  </a:rPr>
                  <a:t>is</a:t>
                </a:r>
                <a:r>
                  <a:rPr lang="pt-BR" sz="2500" b="0" dirty="0">
                    <a:latin typeface="+mj-lt"/>
                  </a:rPr>
                  <a:t> </a:t>
                </a:r>
                <a:r>
                  <a:rPr lang="pt-BR" sz="2500" b="0" dirty="0" err="1">
                    <a:latin typeface="+mj-lt"/>
                  </a:rPr>
                  <a:t>the</a:t>
                </a:r>
                <a:r>
                  <a:rPr lang="pt-BR" sz="2500" b="0" dirty="0">
                    <a:latin typeface="+mj-lt"/>
                  </a:rPr>
                  <a:t> PWM </a:t>
                </a:r>
                <a:r>
                  <a:rPr lang="pt-BR" sz="2500" b="0" dirty="0" err="1">
                    <a:latin typeface="+mj-lt"/>
                  </a:rPr>
                  <a:t>frequency</a:t>
                </a:r>
                <a:r>
                  <a:rPr lang="pt-BR" sz="2500" dirty="0">
                    <a:latin typeface="+mj-lt"/>
                  </a:rPr>
                  <a:t> </a:t>
                </a:r>
                <a:r>
                  <a:rPr lang="pt-BR" sz="2500" dirty="0" err="1">
                    <a:latin typeface="+mj-lt"/>
                  </a:rPr>
                  <a:t>and</a:t>
                </a:r>
                <a:r>
                  <a:rPr lang="pt-BR" sz="2500" dirty="0">
                    <a:latin typeface="+mj-lt"/>
                  </a:rPr>
                  <a:t> TOP </a:t>
                </a:r>
                <a:r>
                  <a:rPr lang="pt-BR" sz="2500" dirty="0" err="1">
                    <a:latin typeface="+mj-lt"/>
                  </a:rPr>
                  <a:t>is</a:t>
                </a:r>
                <a:r>
                  <a:rPr lang="pt-BR" sz="2500" dirty="0">
                    <a:latin typeface="+mj-lt"/>
                  </a:rPr>
                  <a:t> </a:t>
                </a:r>
                <a:r>
                  <a:rPr lang="pt-BR" sz="2500" dirty="0" err="1">
                    <a:latin typeface="+mj-lt"/>
                  </a:rPr>
                  <a:t>the</a:t>
                </a:r>
                <a:r>
                  <a:rPr lang="pt-BR" sz="2500" dirty="0">
                    <a:latin typeface="+mj-lt"/>
                  </a:rPr>
                  <a:t> top </a:t>
                </a:r>
                <a:r>
                  <a:rPr lang="pt-BR" sz="2500" dirty="0" err="1">
                    <a:latin typeface="+mj-lt"/>
                  </a:rPr>
                  <a:t>counter</a:t>
                </a:r>
                <a:r>
                  <a:rPr lang="pt-BR" sz="2500" dirty="0">
                    <a:latin typeface="+mj-lt"/>
                  </a:rPr>
                  <a:t> </a:t>
                </a:r>
                <a:r>
                  <a:rPr lang="pt-BR" sz="2500" dirty="0" err="1">
                    <a:latin typeface="+mj-lt"/>
                  </a:rPr>
                  <a:t>value</a:t>
                </a:r>
                <a:r>
                  <a:rPr lang="pt-BR" sz="2500" dirty="0">
                    <a:latin typeface="+mj-lt"/>
                  </a:rPr>
                  <a:t>.</a:t>
                </a:r>
                <a:endParaRPr lang="pt-BR" sz="25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">
                <a:extLst>
                  <a:ext uri="{FF2B5EF4-FFF2-40B4-BE49-F238E27FC236}">
                    <a16:creationId xmlns:a16="http://schemas.microsoft.com/office/drawing/2014/main" id="{89D70411-2EA0-D8FB-F83F-002E91FFB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1" y="1340768"/>
                <a:ext cx="6667713" cy="4666406"/>
              </a:xfrm>
              <a:prstGeom prst="rect">
                <a:avLst/>
              </a:prstGeom>
              <a:blipFill>
                <a:blip r:embed="rId3"/>
                <a:stretch>
                  <a:fillRect l="-1463" t="-1046" r="-128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3025D2-5385-964A-E4EF-07B4E27712C7}"/>
              </a:ext>
            </a:extLst>
          </p:cNvPr>
          <p:cNvCxnSpPr>
            <a:cxnSpLocks/>
          </p:cNvCxnSpPr>
          <p:nvPr/>
        </p:nvCxnSpPr>
        <p:spPr>
          <a:xfrm>
            <a:off x="8611619" y="2506465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BBF262-6D1C-4916-0621-51ABAA903417}"/>
              </a:ext>
            </a:extLst>
          </p:cNvPr>
          <p:cNvCxnSpPr>
            <a:cxnSpLocks/>
          </p:cNvCxnSpPr>
          <p:nvPr/>
        </p:nvCxnSpPr>
        <p:spPr>
          <a:xfrm rot="5400000">
            <a:off x="8470897" y="2648151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DEFE76-495F-7195-2D03-15F740DEB423}"/>
              </a:ext>
            </a:extLst>
          </p:cNvPr>
          <p:cNvCxnSpPr>
            <a:cxnSpLocks/>
          </p:cNvCxnSpPr>
          <p:nvPr/>
        </p:nvCxnSpPr>
        <p:spPr>
          <a:xfrm>
            <a:off x="8894990" y="2234100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2A6332-A3EB-3B10-39FB-844EB8804866}"/>
              </a:ext>
            </a:extLst>
          </p:cNvPr>
          <p:cNvCxnSpPr>
            <a:cxnSpLocks/>
          </p:cNvCxnSpPr>
          <p:nvPr/>
        </p:nvCxnSpPr>
        <p:spPr>
          <a:xfrm rot="5400000">
            <a:off x="8754268" y="2375786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2B011E-02FF-958D-72A3-F0B237932B30}"/>
              </a:ext>
            </a:extLst>
          </p:cNvPr>
          <p:cNvCxnSpPr>
            <a:cxnSpLocks/>
          </p:cNvCxnSpPr>
          <p:nvPr/>
        </p:nvCxnSpPr>
        <p:spPr>
          <a:xfrm>
            <a:off x="9479313" y="1669263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41EA3A-B55C-F781-526C-9FCA6B117AA7}"/>
              </a:ext>
            </a:extLst>
          </p:cNvPr>
          <p:cNvCxnSpPr>
            <a:cxnSpLocks/>
          </p:cNvCxnSpPr>
          <p:nvPr/>
        </p:nvCxnSpPr>
        <p:spPr>
          <a:xfrm rot="5400000">
            <a:off x="9622523" y="1520566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646654-E2EB-0D89-4BD9-EF12BCB96CD8}"/>
              </a:ext>
            </a:extLst>
          </p:cNvPr>
          <p:cNvCxnSpPr>
            <a:cxnSpLocks/>
          </p:cNvCxnSpPr>
          <p:nvPr/>
        </p:nvCxnSpPr>
        <p:spPr>
          <a:xfrm>
            <a:off x="9754645" y="1393250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4B39D7-1D08-8937-4EE9-BDD22721AFB2}"/>
              </a:ext>
            </a:extLst>
          </p:cNvPr>
          <p:cNvCxnSpPr>
            <a:cxnSpLocks/>
          </p:cNvCxnSpPr>
          <p:nvPr/>
        </p:nvCxnSpPr>
        <p:spPr>
          <a:xfrm rot="5400000">
            <a:off x="9897855" y="1244553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5E6F8F-E2DC-6CB0-1020-EFD913CEBC52}"/>
              </a:ext>
            </a:extLst>
          </p:cNvPr>
          <p:cNvCxnSpPr>
            <a:cxnSpLocks/>
          </p:cNvCxnSpPr>
          <p:nvPr/>
        </p:nvCxnSpPr>
        <p:spPr>
          <a:xfrm>
            <a:off x="10031950" y="1102867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C5D7A6-EA16-75A1-A844-E7399AC4AC6D}"/>
              </a:ext>
            </a:extLst>
          </p:cNvPr>
          <p:cNvCxnSpPr>
            <a:cxnSpLocks/>
          </p:cNvCxnSpPr>
          <p:nvPr/>
        </p:nvCxnSpPr>
        <p:spPr>
          <a:xfrm flipV="1">
            <a:off x="9240546" y="1856664"/>
            <a:ext cx="288945" cy="284198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dash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D5FCA3-4F13-7293-17D3-321A76B8F997}"/>
              </a:ext>
            </a:extLst>
          </p:cNvPr>
          <p:cNvCxnSpPr>
            <a:cxnSpLocks/>
          </p:cNvCxnSpPr>
          <p:nvPr/>
        </p:nvCxnSpPr>
        <p:spPr>
          <a:xfrm>
            <a:off x="8894990" y="1772816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D6DF1D-1FFA-833B-4B90-C3DFC930C45D}"/>
                  </a:ext>
                </a:extLst>
              </p:cNvPr>
              <p:cNvSpPr txBox="1"/>
              <p:nvPr/>
            </p:nvSpPr>
            <p:spPr>
              <a:xfrm>
                <a:off x="8655218" y="1340768"/>
                <a:ext cx="757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𝑡𝑖𝑚𝑒𝑟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D6DF1D-1FFA-833B-4B90-C3DFC930C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218" y="1340768"/>
                <a:ext cx="75777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A78176-AFEE-8648-1A71-012AB04F45FF}"/>
              </a:ext>
            </a:extLst>
          </p:cNvPr>
          <p:cNvCxnSpPr>
            <a:cxnSpLocks/>
          </p:cNvCxnSpPr>
          <p:nvPr/>
        </p:nvCxnSpPr>
        <p:spPr>
          <a:xfrm flipV="1">
            <a:off x="9176540" y="1669263"/>
            <a:ext cx="0" cy="471599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dash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0504D7-482E-8F3E-2C97-C54B8B52A920}"/>
              </a:ext>
            </a:extLst>
          </p:cNvPr>
          <p:cNvCxnSpPr>
            <a:cxnSpLocks/>
          </p:cNvCxnSpPr>
          <p:nvPr/>
        </p:nvCxnSpPr>
        <p:spPr>
          <a:xfrm flipV="1">
            <a:off x="8906087" y="1662252"/>
            <a:ext cx="0" cy="496649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dash"/>
            <a:miter lim="800000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C14F3F-70CF-7321-57DD-598D484760E2}"/>
              </a:ext>
            </a:extLst>
          </p:cNvPr>
          <p:cNvSpPr txBox="1"/>
          <p:nvPr/>
        </p:nvSpPr>
        <p:spPr>
          <a:xfrm>
            <a:off x="7866013" y="805078"/>
            <a:ext cx="9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Counter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4">
                <a:extLst>
                  <a:ext uri="{FF2B5EF4-FFF2-40B4-BE49-F238E27FC236}">
                    <a16:creationId xmlns:a16="http://schemas.microsoft.com/office/drawing/2014/main" id="{9C61A9F6-A32A-1819-A3BC-8716186DE7FA}"/>
                  </a:ext>
                </a:extLst>
              </p:cNvPr>
              <p:cNvSpPr txBox="1"/>
              <p:nvPr/>
            </p:nvSpPr>
            <p:spPr>
              <a:xfrm>
                <a:off x="7541136" y="3923105"/>
                <a:ext cx="4363460" cy="1654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b="0" dirty="0" err="1">
                    <a:latin typeface="+mj-lt"/>
                  </a:rPr>
                  <a:t>Exa</a:t>
                </a:r>
                <a:r>
                  <a:rPr lang="pt-BR" sz="2000" dirty="0" err="1">
                    <a:latin typeface="+mj-lt"/>
                  </a:rPr>
                  <a:t>mple</a:t>
                </a:r>
                <a:r>
                  <a:rPr lang="pt-BR" sz="2000" dirty="0">
                    <a:latin typeface="+mj-lt"/>
                  </a:rPr>
                  <a:t>: </a:t>
                </a:r>
                <a:r>
                  <a:rPr lang="pt-BR" sz="2000" dirty="0" err="1">
                    <a:latin typeface="+mj-lt"/>
                  </a:rPr>
                  <a:t>Considering</a:t>
                </a:r>
                <a:r>
                  <a:rPr lang="pt-BR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20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=16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pt-BR" sz="2000" b="0" dirty="0">
                    <a:latin typeface="+mj-lt"/>
                  </a:rPr>
                  <a:t> </a:t>
                </a:r>
                <a:r>
                  <a:rPr lang="pt-BR" sz="2000" b="0" dirty="0" err="1">
                    <a:latin typeface="+mj-lt"/>
                  </a:rPr>
                  <a:t>and</a:t>
                </a:r>
                <a:r>
                  <a:rPr lang="pt-BR" sz="2000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𝑇𝑂𝑃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=15999</m:t>
                    </m:r>
                  </m:oMath>
                </a14:m>
                <a:r>
                  <a:rPr lang="pt-BR" sz="2000" b="0" dirty="0">
                    <a:latin typeface="+mj-lt"/>
                  </a:rPr>
                  <a:t>. </a:t>
                </a:r>
              </a:p>
              <a:p>
                <a:pPr algn="just"/>
                <a:endParaRPr lang="pt-BR" sz="2000" dirty="0">
                  <a:latin typeface="+mj-lt"/>
                </a:endParaRPr>
              </a:p>
              <a:p>
                <a:pPr algn="just"/>
                <a:r>
                  <a:rPr lang="pt-BR" sz="2000" b="0" dirty="0" err="1">
                    <a:latin typeface="+mj-lt"/>
                  </a:rPr>
                  <a:t>Then</a:t>
                </a:r>
                <a:r>
                  <a:rPr lang="pt-BR" sz="20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𝑡𝑖𝑚𝑒𝑟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=16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pt-BR" sz="2000" b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𝑝𝑤𝑚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pt-BR" sz="20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4">
                <a:extLst>
                  <a:ext uri="{FF2B5EF4-FFF2-40B4-BE49-F238E27FC236}">
                    <a16:creationId xmlns:a16="http://schemas.microsoft.com/office/drawing/2014/main" id="{9C61A9F6-A32A-1819-A3BC-8716186D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136" y="3923105"/>
                <a:ext cx="4363460" cy="1654877"/>
              </a:xfrm>
              <a:prstGeom prst="rect">
                <a:avLst/>
              </a:prstGeom>
              <a:blipFill>
                <a:blip r:embed="rId5"/>
                <a:stretch>
                  <a:fillRect l="-1253" t="-14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95578A-D901-3F7A-1DFE-C137EC2CABEA}"/>
              </a:ext>
            </a:extLst>
          </p:cNvPr>
          <p:cNvCxnSpPr>
            <a:cxnSpLocks/>
          </p:cNvCxnSpPr>
          <p:nvPr/>
        </p:nvCxnSpPr>
        <p:spPr>
          <a:xfrm>
            <a:off x="8400256" y="2924944"/>
            <a:ext cx="1922876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  <a:headEnd type="triangle" w="lg" len="sm"/>
            <a:tailEnd type="triangle" w="lg" len="sm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871CBE-BCD5-C158-D42D-C86F481F7513}"/>
              </a:ext>
            </a:extLst>
          </p:cNvPr>
          <p:cNvCxnSpPr>
            <a:cxnSpLocks/>
          </p:cNvCxnSpPr>
          <p:nvPr/>
        </p:nvCxnSpPr>
        <p:spPr>
          <a:xfrm>
            <a:off x="10312034" y="2779945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5E42D78-28FF-AA71-8E4A-7F966E90EEB3}"/>
              </a:ext>
            </a:extLst>
          </p:cNvPr>
          <p:cNvCxnSpPr>
            <a:cxnSpLocks/>
          </p:cNvCxnSpPr>
          <p:nvPr/>
        </p:nvCxnSpPr>
        <p:spPr>
          <a:xfrm>
            <a:off x="10595405" y="2505482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B86EC6F-E54F-C603-9D1D-B707D8C5A4A9}"/>
              </a:ext>
            </a:extLst>
          </p:cNvPr>
          <p:cNvCxnSpPr>
            <a:cxnSpLocks/>
          </p:cNvCxnSpPr>
          <p:nvPr/>
        </p:nvCxnSpPr>
        <p:spPr>
          <a:xfrm rot="5400000">
            <a:off x="10454683" y="2647168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15262B5-0835-2322-5798-F937C223B571}"/>
              </a:ext>
            </a:extLst>
          </p:cNvPr>
          <p:cNvCxnSpPr>
            <a:cxnSpLocks/>
          </p:cNvCxnSpPr>
          <p:nvPr/>
        </p:nvCxnSpPr>
        <p:spPr>
          <a:xfrm>
            <a:off x="10878776" y="2233117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E59E87C-4597-1A49-A079-141293BD2C91}"/>
              </a:ext>
            </a:extLst>
          </p:cNvPr>
          <p:cNvCxnSpPr>
            <a:cxnSpLocks/>
          </p:cNvCxnSpPr>
          <p:nvPr/>
        </p:nvCxnSpPr>
        <p:spPr>
          <a:xfrm rot="5400000">
            <a:off x="10738054" y="2374803"/>
            <a:ext cx="283371" cy="0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E44DA3-50D7-8A2E-8F44-7F68A5268C22}"/>
              </a:ext>
            </a:extLst>
          </p:cNvPr>
          <p:cNvCxnSpPr>
            <a:cxnSpLocks/>
          </p:cNvCxnSpPr>
          <p:nvPr/>
        </p:nvCxnSpPr>
        <p:spPr>
          <a:xfrm>
            <a:off x="10323132" y="1089941"/>
            <a:ext cx="0" cy="1699898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E2A30D5-87AE-134C-ABDD-65B4ADBD2D24}"/>
                  </a:ext>
                </a:extLst>
              </p:cNvPr>
              <p:cNvSpPr txBox="1"/>
              <p:nvPr/>
            </p:nvSpPr>
            <p:spPr>
              <a:xfrm>
                <a:off x="9056001" y="2957399"/>
                <a:ext cx="687111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𝑝𝑤𝑚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E2A30D5-87AE-134C-ABDD-65B4ADBD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01" y="2957399"/>
                <a:ext cx="687111" cy="357534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92CF-7FB8-3B5D-CB7B-F9209D39B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5EF5B367-2B75-FDDD-470A-293F977C04A6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Bit masking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8061608-8AF0-AA48-62D0-6D529D3B2B2C}"/>
              </a:ext>
            </a:extLst>
          </p:cNvPr>
          <p:cNvSpPr txBox="1"/>
          <p:nvPr/>
        </p:nvSpPr>
        <p:spPr>
          <a:xfrm>
            <a:off x="220372" y="1312302"/>
            <a:ext cx="11420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Bit Masking is a technique used to manipulate specific bits within a register without altering the others.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353BC75-0842-B154-9515-06718AB6530A}"/>
              </a:ext>
            </a:extLst>
          </p:cNvPr>
          <p:cNvSpPr txBox="1"/>
          <p:nvPr/>
        </p:nvSpPr>
        <p:spPr>
          <a:xfrm>
            <a:off x="148364" y="2567226"/>
            <a:ext cx="5875628" cy="1769715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REGISTER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BIT);</a:t>
            </a:r>
          </a:p>
          <a:p>
            <a:pPr algn="ctr"/>
            <a:endParaRPr lang="en-US" sz="25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1213E-6631-458C-DEF4-4C2A4DE3B2C3}"/>
              </a:ext>
            </a:extLst>
          </p:cNvPr>
          <p:cNvSpPr txBox="1"/>
          <p:nvPr/>
        </p:nvSpPr>
        <p:spPr>
          <a:xfrm>
            <a:off x="148364" y="2567226"/>
            <a:ext cx="5875628" cy="4770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n-lt"/>
              </a:rPr>
              <a:t>Enable a bit (set to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08397-E7FB-F417-2912-C47B2E0C044A}"/>
              </a:ext>
            </a:extLst>
          </p:cNvPr>
          <p:cNvSpPr txBox="1"/>
          <p:nvPr/>
        </p:nvSpPr>
        <p:spPr>
          <a:xfrm>
            <a:off x="148364" y="4336941"/>
            <a:ext cx="5875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Keeps the other bits unchanged.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Uses bitwise OR (|=).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F9511E38-4E64-964C-24F3-FAB17D3A5246}"/>
              </a:ext>
            </a:extLst>
          </p:cNvPr>
          <p:cNvSpPr txBox="1"/>
          <p:nvPr/>
        </p:nvSpPr>
        <p:spPr>
          <a:xfrm>
            <a:off x="6240016" y="2567226"/>
            <a:ext cx="5875628" cy="1769715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REGISTER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~(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BIT);</a:t>
            </a:r>
          </a:p>
          <a:p>
            <a:pPr algn="ctr"/>
            <a:endParaRPr lang="en-US" sz="25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7BFB3-7B11-77CE-F70C-FB6F619F5428}"/>
              </a:ext>
            </a:extLst>
          </p:cNvPr>
          <p:cNvSpPr txBox="1"/>
          <p:nvPr/>
        </p:nvSpPr>
        <p:spPr>
          <a:xfrm>
            <a:off x="6240016" y="2567226"/>
            <a:ext cx="5875628" cy="4770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n-lt"/>
              </a:rPr>
              <a:t>Disable a bit (set to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75879-7690-A597-B5FA-4655390FA02F}"/>
              </a:ext>
            </a:extLst>
          </p:cNvPr>
          <p:cNvSpPr txBox="1"/>
          <p:nvPr/>
        </p:nvSpPr>
        <p:spPr>
          <a:xfrm>
            <a:off x="6240016" y="4336941"/>
            <a:ext cx="5875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Keeps the other bits unchanged.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Uses bitwise AND (&amp;=) and NOT (~).</a:t>
            </a:r>
          </a:p>
        </p:txBody>
      </p:sp>
    </p:spTree>
    <p:extLst>
      <p:ext uri="{BB962C8B-B14F-4D97-AF65-F5344CB8AC3E}">
        <p14:creationId xmlns:p14="http://schemas.microsoft.com/office/powerpoint/2010/main" val="210905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168CC-CC7A-16BF-F793-35ECE32C8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05926D14-4BFF-F254-E4B3-078758D5BFB8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Clock Select/</a:t>
            </a:r>
            <a:r>
              <a:rPr lang="en-US" sz="3600" noProof="0" dirty="0" err="1">
                <a:solidFill>
                  <a:srgbClr val="990000"/>
                </a:solidFill>
                <a:latin typeface="+mj-lt"/>
              </a:rPr>
              <a:t>prescaler</a:t>
            </a:r>
            <a:r>
              <a:rPr lang="en-US" sz="3600" noProof="0" dirty="0">
                <a:solidFill>
                  <a:srgbClr val="990000"/>
                </a:solidFill>
                <a:latin typeface="+mj-lt"/>
              </a:rPr>
              <a:t> (TCCR1B)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AD18DBCF-AE03-1F2E-B156-5021B148349E}"/>
              </a:ext>
            </a:extLst>
          </p:cNvPr>
          <p:cNvSpPr txBox="1"/>
          <p:nvPr/>
        </p:nvSpPr>
        <p:spPr>
          <a:xfrm>
            <a:off x="220371" y="1340768"/>
            <a:ext cx="526745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 err="1">
                <a:latin typeface="+mj-lt"/>
              </a:rPr>
              <a:t>Supose</a:t>
            </a:r>
            <a:r>
              <a:rPr lang="en-US" sz="2500" b="0" noProof="0" dirty="0">
                <a:latin typeface="+mj-lt"/>
              </a:rPr>
              <a:t> the </a:t>
            </a:r>
            <a:r>
              <a:rPr lang="en-US" sz="2500" b="0" noProof="0" dirty="0" err="1">
                <a:latin typeface="+mj-lt"/>
              </a:rPr>
              <a:t>prescaler</a:t>
            </a:r>
            <a:r>
              <a:rPr lang="en-US" sz="2500" b="0" noProof="0" dirty="0">
                <a:latin typeface="+mj-lt"/>
              </a:rPr>
              <a:t> =1, then In order </a:t>
            </a:r>
            <a:r>
              <a:rPr lang="en-US" sz="2500" dirty="0">
                <a:latin typeface="+mj-lt"/>
              </a:rPr>
              <a:t>to </a:t>
            </a:r>
            <a:r>
              <a:rPr lang="en-US" sz="2500" b="0" noProof="0" dirty="0">
                <a:latin typeface="+mj-lt"/>
              </a:rPr>
              <a:t>set: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500" b="0" noProof="0" dirty="0">
                <a:latin typeface="+mj-lt"/>
              </a:rPr>
              <a:t>CS10 = 1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500" dirty="0">
                <a:latin typeface="+mj-lt"/>
              </a:rPr>
              <a:t>CS11 = 0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500" b="0" noProof="0" dirty="0">
                <a:latin typeface="+mj-lt"/>
              </a:rPr>
              <a:t>CS12 = 0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pt-BR" sz="25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Using bit masking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3BBF3-4EF0-552C-8908-144527CA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823" y="2321805"/>
            <a:ext cx="6233585" cy="2542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ACFB5D-A5B0-70A1-5179-73C57BF79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274" y="1302558"/>
            <a:ext cx="6384032" cy="10239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4DFACB-76FF-34DD-7F8F-B62C17CFC829}"/>
              </a:ext>
            </a:extLst>
          </p:cNvPr>
          <p:cNvSpPr/>
          <p:nvPr/>
        </p:nvSpPr>
        <p:spPr bwMode="auto">
          <a:xfrm>
            <a:off x="5496274" y="3140968"/>
            <a:ext cx="6225134" cy="204749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83AA4-833E-76B2-C69B-60C7A271BD98}"/>
              </a:ext>
            </a:extLst>
          </p:cNvPr>
          <p:cNvSpPr txBox="1"/>
          <p:nvPr/>
        </p:nvSpPr>
        <p:spPr>
          <a:xfrm>
            <a:off x="470254" y="4437112"/>
            <a:ext cx="4473280" cy="132343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CS12, CS11, CS10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TCCR1B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CS12); 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TCCR1B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CS11);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TCCR1B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CS10);</a:t>
            </a:r>
          </a:p>
        </p:txBody>
      </p:sp>
    </p:spTree>
    <p:extLst>
      <p:ext uri="{BB962C8B-B14F-4D97-AF65-F5344CB8AC3E}">
        <p14:creationId xmlns:p14="http://schemas.microsoft.com/office/powerpoint/2010/main" val="268375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6B91A-13C1-6D90-34E4-44AD7D656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D370EC76-01B6-0E21-E4C6-15E03D4B8B07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Clock Select/</a:t>
            </a:r>
            <a:r>
              <a:rPr lang="en-US" sz="3600" noProof="0" dirty="0" err="1">
                <a:solidFill>
                  <a:srgbClr val="990000"/>
                </a:solidFill>
                <a:latin typeface="+mj-lt"/>
              </a:rPr>
              <a:t>prescaler</a:t>
            </a:r>
            <a:r>
              <a:rPr lang="en-US" sz="3600" noProof="0" dirty="0">
                <a:solidFill>
                  <a:srgbClr val="990000"/>
                </a:solidFill>
                <a:latin typeface="+mj-lt"/>
              </a:rPr>
              <a:t> (TCCR1B)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E52A295-D7D7-A6A5-49A0-78DC05808C69}"/>
              </a:ext>
            </a:extLst>
          </p:cNvPr>
          <p:cNvSpPr txBox="1"/>
          <p:nvPr/>
        </p:nvSpPr>
        <p:spPr>
          <a:xfrm>
            <a:off x="407368" y="1689482"/>
            <a:ext cx="6048672" cy="475001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setPrescaler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CS12);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CS11);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CS10);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CS10);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1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CS11);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8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CS11)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CS10);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64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CS12);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256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CS12)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CS10);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1024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Valor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inválido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desativa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 Timer1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CS12)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CS11)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CS10) 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747B7CE-1F83-34B4-F992-DFDC7F32F69E}"/>
              </a:ext>
            </a:extLst>
          </p:cNvPr>
          <p:cNvSpPr txBox="1"/>
          <p:nvPr/>
        </p:nvSpPr>
        <p:spPr>
          <a:xfrm>
            <a:off x="220372" y="1124744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Function definition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B671D38-DCB2-F6FC-5341-E26FC79570DC}"/>
              </a:ext>
            </a:extLst>
          </p:cNvPr>
          <p:cNvSpPr txBox="1"/>
          <p:nvPr/>
        </p:nvSpPr>
        <p:spPr>
          <a:xfrm>
            <a:off x="6532396" y="1689482"/>
            <a:ext cx="5328592" cy="117743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1425"/>
              </a:lnSpc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1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setPrescaler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(…)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781CE8C-53CA-4B05-BD58-654A2C19B61A}"/>
              </a:ext>
            </a:extLst>
          </p:cNvPr>
          <p:cNvSpPr txBox="1"/>
          <p:nvPr/>
        </p:nvSpPr>
        <p:spPr>
          <a:xfrm>
            <a:off x="6532396" y="1140565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41763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51385-FF82-D0C8-E409-330DEF26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B94209F4-26E7-7D7F-4720-14A1B4A3939B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Waveform Generation Mode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40B773A3-4CD8-F06D-BCBA-A6AC4FEAE1DB}"/>
              </a:ext>
            </a:extLst>
          </p:cNvPr>
          <p:cNvSpPr txBox="1"/>
          <p:nvPr/>
        </p:nvSpPr>
        <p:spPr>
          <a:xfrm>
            <a:off x="220371" y="1340768"/>
            <a:ext cx="114202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Two registers (</a:t>
            </a:r>
            <a:r>
              <a:rPr lang="en-US" sz="2500" noProof="0" dirty="0">
                <a:latin typeface="+mn-lt"/>
              </a:rPr>
              <a:t>TCCR1A and TCCR1B</a:t>
            </a:r>
            <a:r>
              <a:rPr lang="en-US" sz="2500" b="0" noProof="0" dirty="0">
                <a:latin typeface="+mj-lt"/>
              </a:rPr>
              <a:t>) controls the WGM.</a:t>
            </a:r>
            <a:endParaRPr lang="en-US" sz="2500" dirty="0">
              <a:latin typeface="+mj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In </a:t>
            </a:r>
            <a:r>
              <a:rPr lang="en-US" sz="2500" noProof="0" dirty="0">
                <a:latin typeface="+mn-lt"/>
              </a:rPr>
              <a:t>TCCR1A bits: 0 and 1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In </a:t>
            </a:r>
            <a:r>
              <a:rPr lang="en-US" sz="2500" noProof="0" dirty="0">
                <a:latin typeface="+mn-lt"/>
              </a:rPr>
              <a:t>TCCR1B bits: 3 and 4</a:t>
            </a:r>
          </a:p>
          <a:p>
            <a:pPr algn="just"/>
            <a:endParaRPr lang="en-US" sz="2500" b="0" noProof="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0C123-9C04-2CB5-0678-6D3DAB05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7" y="3277240"/>
            <a:ext cx="8011643" cy="1057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8CE20-D5C0-2100-124C-9897A070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5" y="4412178"/>
            <a:ext cx="7868748" cy="11050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1571B9-8BE5-B6A7-71A1-10CA201DFD12}"/>
              </a:ext>
            </a:extLst>
          </p:cNvPr>
          <p:cNvSpPr/>
          <p:nvPr/>
        </p:nvSpPr>
        <p:spPr bwMode="auto">
          <a:xfrm>
            <a:off x="7743523" y="3277240"/>
            <a:ext cx="1584176" cy="1057423"/>
          </a:xfrm>
          <a:prstGeom prst="rect">
            <a:avLst/>
          </a:prstGeom>
          <a:solidFill>
            <a:srgbClr val="FFFF00">
              <a:alpha val="1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7FCC4-6083-2B75-6662-CF1FA6A7D5C2}"/>
              </a:ext>
            </a:extLst>
          </p:cNvPr>
          <p:cNvSpPr/>
          <p:nvPr/>
        </p:nvSpPr>
        <p:spPr bwMode="auto">
          <a:xfrm>
            <a:off x="5439267" y="4410854"/>
            <a:ext cx="1584176" cy="1057423"/>
          </a:xfrm>
          <a:prstGeom prst="rect">
            <a:avLst/>
          </a:prstGeom>
          <a:solidFill>
            <a:srgbClr val="FFFF00">
              <a:alpha val="1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89A3B-E9C9-51D8-27E4-D8AD97A5D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8732599F-3162-CD5E-70D8-901A1BD1C2CF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Waveform Generation Mode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FF09D8D6-A22D-4517-5948-00DA0ADB665F}"/>
              </a:ext>
            </a:extLst>
          </p:cNvPr>
          <p:cNvSpPr txBox="1"/>
          <p:nvPr/>
        </p:nvSpPr>
        <p:spPr>
          <a:xfrm>
            <a:off x="220371" y="1340768"/>
            <a:ext cx="371538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Mode 14 (Fast PWM, TOP = ICR1) → The timer counts down to ICR1 and then restarts.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Using bit masking: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6A1C6-2201-8559-DE3F-D889F123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167982"/>
            <a:ext cx="6548605" cy="52081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040DD8-F1ED-B447-28B2-3E7CB6CBBFB1}"/>
              </a:ext>
            </a:extLst>
          </p:cNvPr>
          <p:cNvSpPr/>
          <p:nvPr/>
        </p:nvSpPr>
        <p:spPr bwMode="auto">
          <a:xfrm>
            <a:off x="5519936" y="5574388"/>
            <a:ext cx="6476597" cy="17220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25BB0-7A08-66D7-488B-19B8BF831418}"/>
              </a:ext>
            </a:extLst>
          </p:cNvPr>
          <p:cNvSpPr txBox="1"/>
          <p:nvPr/>
        </p:nvSpPr>
        <p:spPr>
          <a:xfrm>
            <a:off x="479377" y="4302254"/>
            <a:ext cx="4104456" cy="120032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WGM10);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WGM11); 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WGM12); 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WGM13); 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ACBAC-89F7-80E7-497B-84395CA2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D05C5C61-8AB4-25F3-98E4-7B3414C5F585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The sinusoidal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BBDCED2A-2638-A286-11F3-10CF8A6E0D76}"/>
                  </a:ext>
                </a:extLst>
              </p:cNvPr>
              <p:cNvSpPr txBox="1"/>
              <p:nvPr/>
            </p:nvSpPr>
            <p:spPr>
              <a:xfrm>
                <a:off x="220372" y="1312302"/>
                <a:ext cx="5491302" cy="4484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n-lt"/>
                  </a:rPr>
                  <a:t>A sinusoidal reference signal, of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5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500" i="1" dirty="0" err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2500" dirty="0">
                    <a:latin typeface="+mn-lt"/>
                  </a:rPr>
                  <a:t> and frequency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500" dirty="0">
                    <a:latin typeface="+mn-lt"/>
                  </a:rPr>
                  <a:t>, is compared with a triangular carrier, of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5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5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  <m:r>
                      <a:rPr lang="en-US" sz="2500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+mn-lt"/>
                  </a:rPr>
                  <a:t>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500" dirty="0">
                    <a:latin typeface="+mn-lt"/>
                  </a:rPr>
                  <a:t>, to generate the semiconductor switch pulses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500" dirty="0">
                    <a:latin typeface="+mn-lt"/>
                  </a:rPr>
                  <a:t>).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500" dirty="0">
                  <a:latin typeface="+mn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n-lt"/>
                  </a:rPr>
                  <a:t>The amplitude modulation factor is: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5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5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500" i="1" dirty="0" err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pt-BR" sz="25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sz="2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5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5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𝑡𝑟𝑖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+mn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n-lt"/>
                  </a:rPr>
                  <a:t>The frequency modulation factor is: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5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25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BBDCED2A-2638-A286-11F3-10CF8A6E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2" y="1312302"/>
                <a:ext cx="5491302" cy="4484882"/>
              </a:xfrm>
              <a:prstGeom prst="rect">
                <a:avLst/>
              </a:prstGeom>
              <a:blipFill>
                <a:blip r:embed="rId3"/>
                <a:stretch>
                  <a:fillRect l="-1554" t="-951" r="-1887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F766E6DA-FF5D-2B20-747D-931EF326AD31}"/>
              </a:ext>
            </a:extLst>
          </p:cNvPr>
          <p:cNvSpPr txBox="1"/>
          <p:nvPr/>
        </p:nvSpPr>
        <p:spPr>
          <a:xfrm>
            <a:off x="6888088" y="2985032"/>
            <a:ext cx="474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rgbClr val="0000FF"/>
                </a:solidFill>
                <a:latin typeface="+mn-lt"/>
              </a:rPr>
              <a:t>Sinusoidal PWM waveforms</a:t>
            </a:r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E7E20EF5-C185-1B4D-BCB0-2428597F8B0A}"/>
              </a:ext>
            </a:extLst>
          </p:cNvPr>
          <p:cNvSpPr/>
          <p:nvPr/>
        </p:nvSpPr>
        <p:spPr>
          <a:xfrm rot="5400000">
            <a:off x="8952615" y="1214339"/>
            <a:ext cx="783056" cy="752475"/>
          </a:xfrm>
          <a:prstGeom prst="triangl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513EC0D-28F9-18E5-21AC-EAD6F37967CA}"/>
                  </a:ext>
                </a:extLst>
              </p:cNvPr>
              <p:cNvSpPr txBox="1"/>
              <p:nvPr/>
            </p:nvSpPr>
            <p:spPr>
              <a:xfrm>
                <a:off x="8967905" y="1221244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513EC0D-28F9-18E5-21AC-EAD6F3796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05" y="1221244"/>
                <a:ext cx="268629" cy="369332"/>
              </a:xfrm>
              <a:prstGeom prst="rect">
                <a:avLst/>
              </a:prstGeom>
              <a:blipFill>
                <a:blip r:embed="rId4"/>
                <a:stretch>
                  <a:fillRect l="-18182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340DF46-9806-00CF-2D87-7FB9356AE984}"/>
                  </a:ext>
                </a:extLst>
              </p:cNvPr>
              <p:cNvSpPr txBox="1"/>
              <p:nvPr/>
            </p:nvSpPr>
            <p:spPr>
              <a:xfrm>
                <a:off x="8967905" y="1568424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340DF46-9806-00CF-2D87-7FB9356AE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05" y="1568424"/>
                <a:ext cx="268629" cy="369332"/>
              </a:xfrm>
              <a:prstGeom prst="rect">
                <a:avLst/>
              </a:prstGeom>
              <a:blipFill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867B55C-6132-020A-9F4D-F42C6BD7183C}"/>
              </a:ext>
            </a:extLst>
          </p:cNvPr>
          <p:cNvCxnSpPr>
            <a:cxnSpLocks/>
          </p:cNvCxnSpPr>
          <p:nvPr/>
        </p:nvCxnSpPr>
        <p:spPr>
          <a:xfrm flipH="1">
            <a:off x="8357303" y="1427817"/>
            <a:ext cx="61060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AD26BD8-B9B0-688F-A902-554B55EEC44B}"/>
              </a:ext>
            </a:extLst>
          </p:cNvPr>
          <p:cNvCxnSpPr>
            <a:cxnSpLocks/>
          </p:cNvCxnSpPr>
          <p:nvPr/>
        </p:nvCxnSpPr>
        <p:spPr>
          <a:xfrm flipH="1">
            <a:off x="8357303" y="1753090"/>
            <a:ext cx="61060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6A2D535-3C6A-FFAF-2861-0B002DD0EA39}"/>
              </a:ext>
            </a:extLst>
          </p:cNvPr>
          <p:cNvCxnSpPr>
            <a:cxnSpLocks/>
          </p:cNvCxnSpPr>
          <p:nvPr/>
        </p:nvCxnSpPr>
        <p:spPr>
          <a:xfrm flipH="1">
            <a:off x="9720381" y="1592433"/>
            <a:ext cx="1358587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632B1AB3-4A69-8CF5-DD4D-87BFE7E9EE05}"/>
              </a:ext>
            </a:extLst>
          </p:cNvPr>
          <p:cNvSpPr/>
          <p:nvPr/>
        </p:nvSpPr>
        <p:spPr>
          <a:xfrm>
            <a:off x="8166803" y="2155048"/>
            <a:ext cx="381000" cy="363213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2756BC1-1844-EA30-03AB-100DD00CBE2A}"/>
              </a:ext>
            </a:extLst>
          </p:cNvPr>
          <p:cNvCxnSpPr>
            <a:cxnSpLocks/>
          </p:cNvCxnSpPr>
          <p:nvPr/>
        </p:nvCxnSpPr>
        <p:spPr>
          <a:xfrm flipV="1">
            <a:off x="8357303" y="1753090"/>
            <a:ext cx="0" cy="4019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F252985-2949-EA9F-F1C3-1A82A2ACD33B}"/>
              </a:ext>
            </a:extLst>
          </p:cNvPr>
          <p:cNvCxnSpPr>
            <a:cxnSpLocks/>
          </p:cNvCxnSpPr>
          <p:nvPr/>
        </p:nvCxnSpPr>
        <p:spPr>
          <a:xfrm flipV="1">
            <a:off x="8357303" y="2518261"/>
            <a:ext cx="0" cy="4019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D0A5B46-9322-1225-5ED8-F0BD2DFE8E86}"/>
              </a:ext>
            </a:extLst>
          </p:cNvPr>
          <p:cNvCxnSpPr>
            <a:cxnSpLocks/>
          </p:cNvCxnSpPr>
          <p:nvPr/>
        </p:nvCxnSpPr>
        <p:spPr>
          <a:xfrm flipH="1">
            <a:off x="8225143" y="2917047"/>
            <a:ext cx="264319" cy="317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4C8D00-1822-D4B9-7F5A-3C9346C220AE}"/>
              </a:ext>
            </a:extLst>
          </p:cNvPr>
          <p:cNvCxnSpPr>
            <a:cxnSpLocks/>
          </p:cNvCxnSpPr>
          <p:nvPr/>
        </p:nvCxnSpPr>
        <p:spPr>
          <a:xfrm flipH="1">
            <a:off x="8256099" y="2954817"/>
            <a:ext cx="20359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6E2571D-D830-B0CA-DAC9-B422B31E1011}"/>
              </a:ext>
            </a:extLst>
          </p:cNvPr>
          <p:cNvCxnSpPr>
            <a:cxnSpLocks/>
          </p:cNvCxnSpPr>
          <p:nvPr/>
        </p:nvCxnSpPr>
        <p:spPr>
          <a:xfrm flipH="1">
            <a:off x="8285864" y="2992917"/>
            <a:ext cx="13335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90A84F-ED2E-F749-6A22-F85583D14AA5}"/>
              </a:ext>
            </a:extLst>
          </p:cNvPr>
          <p:cNvGrpSpPr/>
          <p:nvPr/>
        </p:nvGrpSpPr>
        <p:grpSpPr>
          <a:xfrm>
            <a:off x="8225143" y="2279822"/>
            <a:ext cx="209550" cy="113665"/>
            <a:chOff x="6248400" y="2634298"/>
            <a:chExt cx="209550" cy="113665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8927FF2-E04B-FA98-D125-2B9A538A2F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00" y="2634298"/>
              <a:ext cx="104775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6CA98C-708A-0AAF-21F2-728BFA922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175" y="2634298"/>
              <a:ext cx="104775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84E335F-D56E-C415-2CB1-795628467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175" y="2634298"/>
              <a:ext cx="0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3F7658-AFF5-7D58-6D2F-FBD3860B6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7950" y="2634298"/>
              <a:ext cx="0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CCB1443-1EDD-CAD0-D28D-14184C7F3A35}"/>
                  </a:ext>
                </a:extLst>
              </p:cNvPr>
              <p:cNvSpPr txBox="1"/>
              <p:nvPr/>
            </p:nvSpPr>
            <p:spPr>
              <a:xfrm>
                <a:off x="6470458" y="1019161"/>
                <a:ext cx="2657534" cy="40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pt-B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func>
                        <m:func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CCB1443-1EDD-CAD0-D28D-14184C7F3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58" y="1019161"/>
                <a:ext cx="2657534" cy="405367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EBEFB44-C224-AA03-4B1D-031465FF123D}"/>
                  </a:ext>
                </a:extLst>
              </p:cNvPr>
              <p:cNvSpPr txBox="1"/>
              <p:nvPr/>
            </p:nvSpPr>
            <p:spPr>
              <a:xfrm>
                <a:off x="8260661" y="1416120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𝑡𝑟𝑖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EBEFB44-C224-AA03-4B1D-031465FF1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661" y="1416120"/>
                <a:ext cx="268629" cy="369332"/>
              </a:xfrm>
              <a:prstGeom prst="rect">
                <a:avLst/>
              </a:prstGeom>
              <a:blipFill>
                <a:blip r:embed="rId7"/>
                <a:stretch>
                  <a:fillRect l="-47727" r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F208A5-32EB-7915-6143-25628AD1A504}"/>
                  </a:ext>
                </a:extLst>
              </p:cNvPr>
              <p:cNvSpPr txBox="1"/>
              <p:nvPr/>
            </p:nvSpPr>
            <p:spPr>
              <a:xfrm>
                <a:off x="10778026" y="1211075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F208A5-32EB-7915-6143-25628AD1A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026" y="1211075"/>
                <a:ext cx="268629" cy="369332"/>
              </a:xfrm>
              <a:prstGeom prst="rect">
                <a:avLst/>
              </a:prstGeom>
              <a:blipFill>
                <a:blip r:embed="rId8"/>
                <a:stretch>
                  <a:fillRect l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C0FF6AEF-8E3C-E632-2A49-C2D52CA38415}"/>
              </a:ext>
            </a:extLst>
          </p:cNvPr>
          <p:cNvSpPr txBox="1"/>
          <p:nvPr/>
        </p:nvSpPr>
        <p:spPr>
          <a:xfrm>
            <a:off x="6809119" y="407189"/>
            <a:ext cx="474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rgbClr val="0000FF"/>
                </a:solidFill>
                <a:latin typeface="+mn-lt"/>
              </a:rPr>
              <a:t>Typical PWM implementation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ECE07E-D9E3-2B41-EDB7-1C3ABF35A7B6}"/>
              </a:ext>
            </a:extLst>
          </p:cNvPr>
          <p:cNvCxnSpPr>
            <a:cxnSpLocks/>
          </p:cNvCxnSpPr>
          <p:nvPr/>
        </p:nvCxnSpPr>
        <p:spPr>
          <a:xfrm flipH="1">
            <a:off x="9995120" y="1935917"/>
            <a:ext cx="108384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30B71-456E-98AA-F0EA-D52888174978}"/>
              </a:ext>
            </a:extLst>
          </p:cNvPr>
          <p:cNvCxnSpPr>
            <a:cxnSpLocks/>
          </p:cNvCxnSpPr>
          <p:nvPr/>
        </p:nvCxnSpPr>
        <p:spPr>
          <a:xfrm>
            <a:off x="9995120" y="1600786"/>
            <a:ext cx="0" cy="3351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2A85FE3-126E-3D92-64E3-7ED3983214B9}"/>
              </a:ext>
            </a:extLst>
          </p:cNvPr>
          <p:cNvSpPr/>
          <p:nvPr/>
        </p:nvSpPr>
        <p:spPr bwMode="auto">
          <a:xfrm rot="5400000">
            <a:off x="10145219" y="1841291"/>
            <a:ext cx="234171" cy="18925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D770EF-6146-8CAC-D7E2-65D61A5604F0}"/>
              </a:ext>
            </a:extLst>
          </p:cNvPr>
          <p:cNvSpPr/>
          <p:nvPr/>
        </p:nvSpPr>
        <p:spPr bwMode="auto">
          <a:xfrm>
            <a:off x="10349944" y="1883752"/>
            <a:ext cx="77975" cy="10261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F2471E-45AC-6CC7-6C2E-B5FADD0983F1}"/>
                  </a:ext>
                </a:extLst>
              </p:cNvPr>
              <p:cNvSpPr txBox="1"/>
              <p:nvPr/>
            </p:nvSpPr>
            <p:spPr>
              <a:xfrm>
                <a:off x="10783441" y="1561273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F2471E-45AC-6CC7-6C2E-B5FADD09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441" y="1561273"/>
                <a:ext cx="268629" cy="369332"/>
              </a:xfrm>
              <a:prstGeom prst="rect">
                <a:avLst/>
              </a:prstGeom>
              <a:blipFill>
                <a:blip r:embed="rId9"/>
                <a:stretch>
                  <a:fillRect l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33127A7-6AFC-79D3-44EC-F3E487414DC0}"/>
              </a:ext>
            </a:extLst>
          </p:cNvPr>
          <p:cNvGrpSpPr/>
          <p:nvPr/>
        </p:nvGrpSpPr>
        <p:grpSpPr>
          <a:xfrm>
            <a:off x="5541298" y="3477117"/>
            <a:ext cx="6480459" cy="2976219"/>
            <a:chOff x="5541298" y="2843011"/>
            <a:chExt cx="6480459" cy="36103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A5E4D1-FFC3-3569-4F5B-96EAF36E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1298" y="2843011"/>
              <a:ext cx="6480459" cy="3610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1E7C3E-0AF3-74ED-2475-AB1BCEA4B9AA}"/>
                    </a:ext>
                  </a:extLst>
                </p:cNvPr>
                <p:cNvSpPr txBox="1"/>
                <p:nvPr/>
              </p:nvSpPr>
              <p:spPr>
                <a:xfrm>
                  <a:off x="5879976" y="4949640"/>
                  <a:ext cx="62866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1E7C3E-0AF3-74ED-2475-AB1BCEA4B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6" y="4949640"/>
                  <a:ext cx="628669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FCE918-2035-F24B-7D0E-780EEDF3F62D}"/>
                    </a:ext>
                  </a:extLst>
                </p:cNvPr>
                <p:cNvSpPr txBox="1"/>
                <p:nvPr/>
              </p:nvSpPr>
              <p:spPr>
                <a:xfrm>
                  <a:off x="5879975" y="5805264"/>
                  <a:ext cx="62866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FCE918-2035-F24B-7D0E-780EEDF3F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5" y="5805264"/>
                  <a:ext cx="628669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2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C327-72C9-90D5-1600-BAECF8A74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0DBF1D07-45E0-54AD-5F97-DD1EC4103B89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Waveform Generation Mode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512B12B-E798-18FA-BE8B-8D20564C756D}"/>
              </a:ext>
            </a:extLst>
          </p:cNvPr>
          <p:cNvSpPr txBox="1"/>
          <p:nvPr/>
        </p:nvSpPr>
        <p:spPr>
          <a:xfrm>
            <a:off x="407368" y="1689482"/>
            <a:ext cx="6048672" cy="475001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setWaveformGenerationMode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Limpa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bits WGM13, WGM12, WGM11 e WGM10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WGM11);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WGM10);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WGM13);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TCCR1B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WGM12);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(mode)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Mode 0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PWM, Phase Correct 8-bit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WGM10);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(…)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Fast PWM (TOP = ICR1)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WGM11);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TCCR1B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WGM12)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WGM13);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Fast PWM (TOP = OCR1A)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WGM11)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WGM10);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TCCR1B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WGM12)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WGM13);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E5FBF99D-B278-F256-E98E-9501827CB757}"/>
              </a:ext>
            </a:extLst>
          </p:cNvPr>
          <p:cNvSpPr txBox="1"/>
          <p:nvPr/>
        </p:nvSpPr>
        <p:spPr>
          <a:xfrm>
            <a:off x="220372" y="1124744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Function definition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AA13411-C0AC-57CE-79EA-E6C14E3BC3C8}"/>
              </a:ext>
            </a:extLst>
          </p:cNvPr>
          <p:cNvSpPr txBox="1"/>
          <p:nvPr/>
        </p:nvSpPr>
        <p:spPr>
          <a:xfrm>
            <a:off x="6532396" y="1689482"/>
            <a:ext cx="5328592" cy="117743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1425"/>
              </a:lnSpc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Mode 14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setWaveformGenerationMode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(…)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A89101-04E3-4C2D-A851-3C19F380061C}"/>
              </a:ext>
            </a:extLst>
          </p:cNvPr>
          <p:cNvSpPr txBox="1"/>
          <p:nvPr/>
        </p:nvSpPr>
        <p:spPr>
          <a:xfrm>
            <a:off x="6532396" y="1140565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6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5A1DC-2FB6-EB86-680F-2DEC0F84D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3F912C8B-C447-80EE-B60A-BA2395067341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Set top counter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73ADCD8-A7D7-8F55-C294-6F74C952B1E8}"/>
              </a:ext>
            </a:extLst>
          </p:cNvPr>
          <p:cNvSpPr txBox="1"/>
          <p:nvPr/>
        </p:nvSpPr>
        <p:spPr>
          <a:xfrm>
            <a:off x="407368" y="1689482"/>
            <a:ext cx="6048672" cy="2595582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setTopCounter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(top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65535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ICR1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top;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generateLookupTable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n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lookupSize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[n]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M_PI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Ns);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4F55C02-E349-4417-C941-1411D35749FB}"/>
              </a:ext>
            </a:extLst>
          </p:cNvPr>
          <p:cNvSpPr txBox="1"/>
          <p:nvPr/>
        </p:nvSpPr>
        <p:spPr>
          <a:xfrm>
            <a:off x="220372" y="1124744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Function definition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020FC6E-77D6-3DD4-FD8A-8722E176AB49}"/>
              </a:ext>
            </a:extLst>
          </p:cNvPr>
          <p:cNvSpPr txBox="1"/>
          <p:nvPr/>
        </p:nvSpPr>
        <p:spPr>
          <a:xfrm>
            <a:off x="6532396" y="1689482"/>
            <a:ext cx="5328592" cy="4734629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60.0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200.0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fclk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16e6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ftimer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fclk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fpwm_target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ftimer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fpwm_target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fpwm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ftimer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Tpwm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fpwm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Tpwm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lookupSize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lookupSize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isInterrupt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isPwmBipolar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isPwmUnipolar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setTopCounter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generateLookupTable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    (…)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35013BF-C836-EFE9-6217-63CA216F5376}"/>
              </a:ext>
            </a:extLst>
          </p:cNvPr>
          <p:cNvSpPr txBox="1"/>
          <p:nvPr/>
        </p:nvSpPr>
        <p:spPr>
          <a:xfrm>
            <a:off x="6532396" y="1140565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6677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049F4-930F-1771-8084-B021DC44F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6D6282BF-246B-252C-BDF3-3AEAA17488D4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Inverting and non-inverting</a:t>
            </a:r>
          </a:p>
        </p:txBody>
      </p:sp>
      <p:pic>
        <p:nvPicPr>
          <p:cNvPr id="3" name="Picture 2" descr="Working with Atmel AVR Microcontroller Basic Pulse Width Modulation (PWM)  Peripheral | ermicroblog">
            <a:extLst>
              <a:ext uri="{FF2B5EF4-FFF2-40B4-BE49-F238E27FC236}">
                <a16:creationId xmlns:a16="http://schemas.microsoft.com/office/drawing/2014/main" id="{4D43D109-D452-5C19-7652-550135CD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196752"/>
            <a:ext cx="6552728" cy="50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E44E5FCF-C348-6977-9C9A-1802C97392A9}"/>
              </a:ext>
            </a:extLst>
          </p:cNvPr>
          <p:cNvSpPr txBox="1"/>
          <p:nvPr/>
        </p:nvSpPr>
        <p:spPr>
          <a:xfrm>
            <a:off x="220371" y="1340768"/>
            <a:ext cx="472350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Non-inverting: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b="0" noProof="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  <a:p>
            <a:pPr algn="just"/>
            <a:endParaRPr lang="en-US" sz="25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Inverting: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953F36-E185-C848-90E8-3D905196AB6A}"/>
              </a:ext>
            </a:extLst>
          </p:cNvPr>
          <p:cNvGrpSpPr/>
          <p:nvPr/>
        </p:nvGrpSpPr>
        <p:grpSpPr>
          <a:xfrm>
            <a:off x="465600" y="1881613"/>
            <a:ext cx="4106623" cy="1619395"/>
            <a:chOff x="624854" y="3685297"/>
            <a:chExt cx="5142641" cy="1977438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A56B693-768C-BF34-4ED8-0C880B68FF9A}"/>
                </a:ext>
              </a:extLst>
            </p:cNvPr>
            <p:cNvSpPr/>
            <p:nvPr/>
          </p:nvSpPr>
          <p:spPr>
            <a:xfrm rot="5400000">
              <a:off x="3321575" y="3884157"/>
              <a:ext cx="783056" cy="752475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94B1DEE-C170-A679-E4F9-57F12B438073}"/>
                    </a:ext>
                  </a:extLst>
                </p:cNvPr>
                <p:cNvSpPr txBox="1"/>
                <p:nvPr/>
              </p:nvSpPr>
              <p:spPr>
                <a:xfrm>
                  <a:off x="3336865" y="3891062"/>
                  <a:ext cx="26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94B1DEE-C170-A679-E4F9-57F12B438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865" y="3891062"/>
                  <a:ext cx="2686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143" r="-1428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6EA687-DD6A-866F-ED1B-863BF2921F6C}"/>
                    </a:ext>
                  </a:extLst>
                </p:cNvPr>
                <p:cNvSpPr txBox="1"/>
                <p:nvPr/>
              </p:nvSpPr>
              <p:spPr>
                <a:xfrm>
                  <a:off x="3336865" y="4238242"/>
                  <a:ext cx="26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6EA687-DD6A-866F-ED1B-863BF2921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865" y="4238242"/>
                  <a:ext cx="26862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4322BE-0908-DD53-BEE7-D63F0B0F4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263" y="4097635"/>
              <a:ext cx="61060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639705-F72B-4464-3530-A02D6EE38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263" y="4422908"/>
              <a:ext cx="61060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02E185-A3BE-9F30-7AAA-4597A2EB0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341" y="4262251"/>
              <a:ext cx="61060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77281-6A97-88FC-3B8A-C5A4B7BFCD7E}"/>
                </a:ext>
              </a:extLst>
            </p:cNvPr>
            <p:cNvSpPr/>
            <p:nvPr/>
          </p:nvSpPr>
          <p:spPr>
            <a:xfrm>
              <a:off x="2535763" y="4824866"/>
              <a:ext cx="381000" cy="363213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94C695-475B-4804-2567-424075B73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263" y="4422908"/>
              <a:ext cx="0" cy="4019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6915A8-4C97-92D5-51ED-46895657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263" y="5188079"/>
              <a:ext cx="0" cy="4019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7F409B-F82C-49F1-1EC3-77020F5E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4103" y="5586865"/>
              <a:ext cx="264319" cy="31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FB7401-D64C-6FBB-888A-36C199834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5059" y="5624635"/>
              <a:ext cx="20359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A37254-0A46-98C0-548B-96310517C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4824" y="5662735"/>
              <a:ext cx="13335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00DFA76-333A-BFFD-01AB-01D535C94779}"/>
                </a:ext>
              </a:extLst>
            </p:cNvPr>
            <p:cNvGrpSpPr/>
            <p:nvPr/>
          </p:nvGrpSpPr>
          <p:grpSpPr>
            <a:xfrm>
              <a:off x="2594103" y="4949640"/>
              <a:ext cx="209550" cy="113665"/>
              <a:chOff x="6248400" y="2634298"/>
              <a:chExt cx="209550" cy="11366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0C0907A-6F02-9AA4-2468-D9734D072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400" y="2634298"/>
                <a:ext cx="104775" cy="11366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46073AD-B0B7-AAB9-5BE6-DD1CF77C06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3175" y="2634298"/>
                <a:ext cx="104775" cy="11366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242ACFC-10B5-A454-D76F-DE3696DC1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3175" y="2634298"/>
                <a:ext cx="0" cy="11366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6F30C85-F6EF-F9A9-F66E-951C5D4BE7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7950" y="2634298"/>
                <a:ext cx="0" cy="11366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AF7A71-94B9-093F-A22C-C7ECFCD2AF71}"/>
                    </a:ext>
                  </a:extLst>
                </p:cNvPr>
                <p:cNvSpPr txBox="1"/>
                <p:nvPr/>
              </p:nvSpPr>
              <p:spPr>
                <a:xfrm>
                  <a:off x="1020099" y="3685297"/>
                  <a:ext cx="1808559" cy="450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𝑂𝐶𝑅𝑛𝑥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AF7A71-94B9-093F-A22C-C7ECFCD2A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99" y="3685297"/>
                  <a:ext cx="1808559" cy="4509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B9283E-9B21-A472-8A68-EB2A454C4992}"/>
                    </a:ext>
                  </a:extLst>
                </p:cNvPr>
                <p:cNvSpPr txBox="1"/>
                <p:nvPr/>
              </p:nvSpPr>
              <p:spPr>
                <a:xfrm>
                  <a:off x="624854" y="4113585"/>
                  <a:ext cx="2301788" cy="450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𝑡𝑟𝑖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𝑇𝐶𝑁𝑇𝑛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B9283E-9B21-A472-8A68-EB2A454C4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54" y="4113585"/>
                  <a:ext cx="2301788" cy="4509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F7F55A-F93C-C8D6-13B4-CEE574A8BDD7}"/>
                    </a:ext>
                  </a:extLst>
                </p:cNvPr>
                <p:cNvSpPr txBox="1"/>
                <p:nvPr/>
              </p:nvSpPr>
              <p:spPr>
                <a:xfrm>
                  <a:off x="4089341" y="3780602"/>
                  <a:ext cx="1678154" cy="450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𝑂𝐶𝑛𝑥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F7F55A-F93C-C8D6-13B4-CEE574A8B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341" y="3780602"/>
                  <a:ext cx="1678154" cy="450990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E6D91AB-1F35-1AC6-01F3-2A324360DE91}"/>
              </a:ext>
            </a:extLst>
          </p:cNvPr>
          <p:cNvGrpSpPr/>
          <p:nvPr/>
        </p:nvGrpSpPr>
        <p:grpSpPr>
          <a:xfrm>
            <a:off x="528809" y="4324494"/>
            <a:ext cx="4499169" cy="1619395"/>
            <a:chOff x="624854" y="3685297"/>
            <a:chExt cx="5634219" cy="1977438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FFCFDFF-2021-C6DA-9B59-A841B5D462AF}"/>
                </a:ext>
              </a:extLst>
            </p:cNvPr>
            <p:cNvSpPr/>
            <p:nvPr/>
          </p:nvSpPr>
          <p:spPr>
            <a:xfrm rot="5400000">
              <a:off x="3321575" y="3884157"/>
              <a:ext cx="783056" cy="752475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755A1B6-11FB-D871-E7B6-4E1325067ACE}"/>
                    </a:ext>
                  </a:extLst>
                </p:cNvPr>
                <p:cNvSpPr txBox="1"/>
                <p:nvPr/>
              </p:nvSpPr>
              <p:spPr>
                <a:xfrm>
                  <a:off x="3336865" y="3891062"/>
                  <a:ext cx="26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755A1B6-11FB-D871-E7B6-4E132506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865" y="3891062"/>
                  <a:ext cx="26862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7143" r="-1428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DA50CA4-7557-8AAB-7E1E-24EE95CB55F1}"/>
                    </a:ext>
                  </a:extLst>
                </p:cNvPr>
                <p:cNvSpPr txBox="1"/>
                <p:nvPr/>
              </p:nvSpPr>
              <p:spPr>
                <a:xfrm>
                  <a:off x="3336865" y="4238243"/>
                  <a:ext cx="26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DA50CA4-7557-8AAB-7E1E-24EE95CB5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865" y="4238243"/>
                  <a:ext cx="26862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7AFE94-B89E-31DE-69F4-0659C999C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263" y="4097635"/>
              <a:ext cx="61060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596C9BE-E958-761A-F0AD-77CC7BC63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263" y="4422908"/>
              <a:ext cx="61060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C6256FD-CCEF-CBDB-7209-7DB57465B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342" y="4256253"/>
              <a:ext cx="892143" cy="599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01F40A4-FDCD-6FCC-E1F9-0E3F0AF37A68}"/>
                </a:ext>
              </a:extLst>
            </p:cNvPr>
            <p:cNvSpPr/>
            <p:nvPr/>
          </p:nvSpPr>
          <p:spPr>
            <a:xfrm>
              <a:off x="2535763" y="4824866"/>
              <a:ext cx="381000" cy="363213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C1FB758-7C3F-72AA-B9A6-FA8E9B432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263" y="4422908"/>
              <a:ext cx="0" cy="4019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C4C20A-57F7-0F57-F381-14F1C1151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263" y="5188079"/>
              <a:ext cx="0" cy="4019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4EC06F-098B-3E4B-2278-ADAC80CFE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4103" y="5586865"/>
              <a:ext cx="264319" cy="31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E5365C5-2F83-D674-7FDE-7E9AE9080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5059" y="5624635"/>
              <a:ext cx="20359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13415D-5622-B082-CC31-E88D01961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4824" y="5662735"/>
              <a:ext cx="13335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D5E418F-663B-6E6B-93BF-B274D41935D9}"/>
                </a:ext>
              </a:extLst>
            </p:cNvPr>
            <p:cNvGrpSpPr/>
            <p:nvPr/>
          </p:nvGrpSpPr>
          <p:grpSpPr>
            <a:xfrm>
              <a:off x="2594103" y="4949640"/>
              <a:ext cx="209550" cy="113665"/>
              <a:chOff x="6248400" y="2634298"/>
              <a:chExt cx="209550" cy="113665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5C1E698-1692-E76F-9E45-DBA861B0F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400" y="2634298"/>
                <a:ext cx="104775" cy="11366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429441-0E9D-7F60-EDA4-73323EFBC0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3175" y="2634298"/>
                <a:ext cx="104775" cy="11366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50E5B59-95A4-4A7F-C3D1-8A0BE12C46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3175" y="2634298"/>
                <a:ext cx="0" cy="11366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5286674-11A2-72B3-3EFA-2FEB655D2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7950" y="2634298"/>
                <a:ext cx="0" cy="11366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A3D8FE6-993F-9953-02BA-1FCECE7B793A}"/>
                    </a:ext>
                  </a:extLst>
                </p:cNvPr>
                <p:cNvSpPr txBox="1"/>
                <p:nvPr/>
              </p:nvSpPr>
              <p:spPr>
                <a:xfrm>
                  <a:off x="1020099" y="3685297"/>
                  <a:ext cx="1808559" cy="450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𝑂𝐶𝑅𝑛𝑥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A3D8FE6-993F-9953-02BA-1FCECE7B7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99" y="3685297"/>
                  <a:ext cx="1808559" cy="4509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B2591F0-2063-414A-F98C-40E2E9167C59}"/>
                    </a:ext>
                  </a:extLst>
                </p:cNvPr>
                <p:cNvSpPr txBox="1"/>
                <p:nvPr/>
              </p:nvSpPr>
              <p:spPr>
                <a:xfrm>
                  <a:off x="624854" y="4113585"/>
                  <a:ext cx="2301788" cy="450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𝑡𝑟𝑖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𝑇𝐶𝑁𝑇𝑛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B2591F0-2063-414A-F98C-40E2E9167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54" y="4113585"/>
                  <a:ext cx="2301788" cy="4509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FA58276-6115-1A18-D17D-2E351019E201}"/>
                    </a:ext>
                  </a:extLst>
                </p:cNvPr>
                <p:cNvSpPr txBox="1"/>
                <p:nvPr/>
              </p:nvSpPr>
              <p:spPr>
                <a:xfrm>
                  <a:off x="4580919" y="3784912"/>
                  <a:ext cx="1678154" cy="450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𝑂𝐶𝑛𝑥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FA58276-6115-1A18-D17D-2E351019E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919" y="3784912"/>
                  <a:ext cx="1678154" cy="450990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FB829A19-0A9A-94F8-AAA2-57977F4BCB54}"/>
                </a:ext>
              </a:extLst>
            </p:cNvPr>
            <p:cNvSpPr/>
            <p:nvPr/>
          </p:nvSpPr>
          <p:spPr>
            <a:xfrm rot="5400000">
              <a:off x="4278947" y="4069755"/>
              <a:ext cx="401961" cy="381000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17523379-451A-0852-5402-018F7C558537}"/>
              </a:ext>
            </a:extLst>
          </p:cNvPr>
          <p:cNvSpPr/>
          <p:nvPr/>
        </p:nvSpPr>
        <p:spPr bwMode="auto">
          <a:xfrm flipH="1">
            <a:off x="3745855" y="4747473"/>
            <a:ext cx="97750" cy="8919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E905C-CEC4-6827-A1B4-4CF00A7FF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97274554-04CC-5321-7E43-B2045942828B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Inverting and non-inverting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1A37ADF5-8550-6137-6C73-4992683E818A}"/>
              </a:ext>
            </a:extLst>
          </p:cNvPr>
          <p:cNvSpPr txBox="1"/>
          <p:nvPr/>
        </p:nvSpPr>
        <p:spPr>
          <a:xfrm>
            <a:off x="220371" y="1340768"/>
            <a:ext cx="114202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Fast PWM (adjust TCCR1A):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COM1A1, COM1A0, relates to OC1A (PB1 or Arduino pin 9)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COM1B1, COM1B0, relates to OC1B (PB2 or Arduino pin 10)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789B-1395-642F-E65F-5ED74B35F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00008"/>
              </p:ext>
            </p:extLst>
          </p:nvPr>
        </p:nvGraphicFramePr>
        <p:xfrm>
          <a:off x="1775520" y="2708920"/>
          <a:ext cx="898792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264">
                  <a:extLst>
                    <a:ext uri="{9D8B030D-6E8A-4147-A177-3AD203B41FA5}">
                      <a16:colId xmlns:a16="http://schemas.microsoft.com/office/drawing/2014/main" val="919616534"/>
                    </a:ext>
                  </a:extLst>
                </a:gridCol>
                <a:gridCol w="2432324">
                  <a:extLst>
                    <a:ext uri="{9D8B030D-6E8A-4147-A177-3AD203B41FA5}">
                      <a16:colId xmlns:a16="http://schemas.microsoft.com/office/drawing/2014/main" val="1243079385"/>
                    </a:ext>
                  </a:extLst>
                </a:gridCol>
                <a:gridCol w="4292335">
                  <a:extLst>
                    <a:ext uri="{9D8B030D-6E8A-4147-A177-3AD203B41FA5}">
                      <a16:colId xmlns:a16="http://schemas.microsoft.com/office/drawing/2014/main" val="49689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COM1A1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COM1B1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COM1A0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COM1B0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43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OC1A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OC1B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disconnected.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6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Toggle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OC1A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OC1B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on Compare Match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6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OC1A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OC1B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at non-inverting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99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OC1A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OC1B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at inverting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2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3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C1982-B3B9-939B-B31C-33DEE81C0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A2E0E4F9-7C69-89D2-51DD-AAFF73F0B283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Inverting and non-inverting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01DBF389-AE23-EC5B-5283-517724CC4BC7}"/>
              </a:ext>
            </a:extLst>
          </p:cNvPr>
          <p:cNvSpPr txBox="1"/>
          <p:nvPr/>
        </p:nvSpPr>
        <p:spPr>
          <a:xfrm>
            <a:off x="220371" y="1340768"/>
            <a:ext cx="565960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Examples: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OC1A and OC1B no inverting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b="0" noProof="0" dirty="0">
              <a:latin typeface="+mj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b="0" noProof="0" dirty="0">
              <a:latin typeface="+mj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b="0" noProof="0" dirty="0">
                <a:latin typeface="+mj-lt"/>
              </a:rPr>
              <a:t>OC1A and OC1B inverting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47084-2EF6-D787-4541-E93FAC9D4231}"/>
              </a:ext>
            </a:extLst>
          </p:cNvPr>
          <p:cNvSpPr txBox="1"/>
          <p:nvPr/>
        </p:nvSpPr>
        <p:spPr>
          <a:xfrm>
            <a:off x="1127448" y="2264097"/>
            <a:ext cx="4104456" cy="1477328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TCCR1A &amp;= ~(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COM1A0);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TCCR1A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COM1A1); 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TCCR1A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COM1B0);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TCCR1A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COM1B1); 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9F9B-1770-E37E-0306-841BD1A7FC93}"/>
              </a:ext>
            </a:extLst>
          </p:cNvPr>
          <p:cNvSpPr txBox="1"/>
          <p:nvPr/>
        </p:nvSpPr>
        <p:spPr>
          <a:xfrm>
            <a:off x="1127448" y="4581128"/>
            <a:ext cx="4104456" cy="1477328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TCCR1A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COM1A0); 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TCCR1A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COM1A1); 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TCCR1A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COM1B0);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// 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TCCR1A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COM1B1); 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EF69-1A06-1CC0-08EA-1CF4860EB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41C2FD42-821B-6E1F-775B-DB727BD79F7B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Unipolar and Bipolar PWM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686E8-9538-DAA0-535E-9C66864F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60" y="1196752"/>
            <a:ext cx="1005027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3D20-EB9C-68A8-3268-483CA094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B087D2AA-9863-6A27-F83E-6F96A124EAF2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Bipolar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5C316BBF-A744-8C5C-6D59-F409A115FEE4}"/>
                  </a:ext>
                </a:extLst>
              </p:cNvPr>
              <p:cNvSpPr txBox="1"/>
              <p:nvPr/>
            </p:nvSpPr>
            <p:spPr>
              <a:xfrm>
                <a:off x="220372" y="1340768"/>
                <a:ext cx="5443582" cy="4952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To set bipolar, 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+mj-lt"/>
                  </a:rPr>
                  <a:t>OC1A: </a:t>
                </a:r>
                <a:r>
                  <a:rPr lang="en-US" sz="2400" b="0" noProof="0" dirty="0">
                    <a:latin typeface="+mj-lt"/>
                  </a:rPr>
                  <a:t>Non-inverting mode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+mj-lt"/>
                  </a:rPr>
                  <a:t>OC1B: </a:t>
                </a:r>
                <a:r>
                  <a:rPr lang="en-US" sz="2400" b="0" noProof="0" dirty="0">
                    <a:latin typeface="+mj-lt"/>
                  </a:rPr>
                  <a:t>Inverting mode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This because the goal is to generate complementary PWM signals: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OC1A is high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noProof="0" dirty="0" smtClean="0">
                            <a:latin typeface="Cambria Math" panose="02040503050406030204" pitchFamily="18" charset="0"/>
                          </a:rPr>
                          <m:t>𝑟𝑖</m:t>
                        </m:r>
                      </m:sub>
                    </m:sSub>
                    <m:r>
                      <a:rPr lang="en-US" sz="2400" b="0" i="1" noProof="0" dirty="0" smtClean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dirty="0" err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noProof="0" dirty="0" err="1" smtClean="0">
                            <a:latin typeface="Cambria Math" panose="02040503050406030204" pitchFamily="18" charset="0"/>
                          </a:rPr>
                          <m:t>𝑒𝑓</m:t>
                        </m:r>
                      </m:sub>
                    </m:sSub>
                    <m:r>
                      <a:rPr lang="en-US" sz="2400" b="0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noProof="0" dirty="0">
                    <a:latin typeface="+mj-lt"/>
                  </a:rPr>
                  <a:t>→ Non-inverting logic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OC1B is high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noProof="0" dirty="0" smtClean="0">
                            <a:latin typeface="Cambria Math" panose="02040503050406030204" pitchFamily="18" charset="0"/>
                          </a:rPr>
                          <m:t>𝑟𝑖</m:t>
                        </m:r>
                      </m:sub>
                    </m:sSub>
                    <m:r>
                      <a:rPr lang="pt-BR" sz="2400" b="0" i="1" noProof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noProof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dirty="0" err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noProof="0" dirty="0" err="1" smtClean="0">
                            <a:latin typeface="Cambria Math" panose="02040503050406030204" pitchFamily="18" charset="0"/>
                          </a:rPr>
                          <m:t>𝑒𝑓</m:t>
                        </m:r>
                      </m:sub>
                    </m:sSub>
                    <m:r>
                      <a:rPr lang="en-US" sz="2400" b="0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noProof="0" dirty="0">
                    <a:latin typeface="+mj-lt"/>
                  </a:rPr>
                  <a:t>→ Inverting logic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These signals are 180° out of phase, ideal for H-bridge control with bipolar modulation.</a:t>
                </a:r>
              </a:p>
            </p:txBody>
          </p:sp>
        </mc:Choice>
        <mc:Fallback xmlns="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5C316BBF-A744-8C5C-6D59-F409A115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2" y="1340768"/>
                <a:ext cx="5443582" cy="4952894"/>
              </a:xfrm>
              <a:prstGeom prst="rect">
                <a:avLst/>
              </a:prstGeom>
              <a:blipFill>
                <a:blip r:embed="rId3"/>
                <a:stretch>
                  <a:fillRect l="-1456" t="-862" r="-1792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4246129-DE4B-EC36-B809-7573E220DD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48" t="30347" r="56295" b="19765"/>
          <a:stretch/>
        </p:blipFill>
        <p:spPr>
          <a:xfrm>
            <a:off x="6975660" y="260648"/>
            <a:ext cx="4032448" cy="2559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ADD41-2623-2A3E-1B71-3BDC9533E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552" y="2992458"/>
            <a:ext cx="5976664" cy="34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27BC6-F1A5-BF56-891E-A5E75955C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2EC1AA39-C80D-0159-E528-4465748E8284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solidFill>
                  <a:srgbClr val="990000"/>
                </a:solidFill>
                <a:latin typeface="+mj-lt"/>
              </a:rPr>
              <a:t>Un</a:t>
            </a:r>
            <a:r>
              <a:rPr lang="en-US" sz="3600" noProof="0" dirty="0" err="1">
                <a:solidFill>
                  <a:srgbClr val="990000"/>
                </a:solidFill>
                <a:latin typeface="+mj-lt"/>
              </a:rPr>
              <a:t>ipolar</a:t>
            </a:r>
            <a:r>
              <a:rPr lang="en-US" sz="3600" noProof="0" dirty="0">
                <a:solidFill>
                  <a:srgbClr val="990000"/>
                </a:solidFill>
                <a:latin typeface="+mj-lt"/>
              </a:rPr>
              <a:t>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33E60DA1-80AD-1789-784C-A3FB4AA05D53}"/>
                  </a:ext>
                </a:extLst>
              </p:cNvPr>
              <p:cNvSpPr txBox="1"/>
              <p:nvPr/>
            </p:nvSpPr>
            <p:spPr>
              <a:xfrm>
                <a:off x="220371" y="1340768"/>
                <a:ext cx="5371573" cy="4952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To set unipolar, 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+mj-lt"/>
                  </a:rPr>
                  <a:t>OC1A: </a:t>
                </a:r>
                <a:r>
                  <a:rPr lang="en-US" sz="2400" b="0" noProof="0" dirty="0">
                    <a:latin typeface="+mj-lt"/>
                  </a:rPr>
                  <a:t>Non-inverting mode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+mj-lt"/>
                  </a:rPr>
                  <a:t>OC1B: </a:t>
                </a:r>
                <a:r>
                  <a:rPr lang="en-US" sz="2400" b="0" noProof="0" dirty="0">
                    <a:latin typeface="+mj-lt"/>
                  </a:rPr>
                  <a:t>Non-Inverting mode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This because the goal is to generate PWM pulses on both halves of the waveform, but: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OC1A compares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noProof="0" dirty="0" smtClean="0">
                            <a:latin typeface="Cambria Math" panose="02040503050406030204" pitchFamily="18" charset="0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en-US" sz="2400" b="0" noProof="0" dirty="0"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noProof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dirty="0" err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noProof="0" dirty="0" err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sz="2400" b="0" noProof="0" dirty="0">
                  <a:latin typeface="+mj-lt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OC1B compares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noProof="0" dirty="0" smtClean="0">
                            <a:latin typeface="Cambria Math" panose="02040503050406030204" pitchFamily="18" charset="0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en-US" sz="2400" b="0" noProof="0" dirty="0"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sz="2400" b="0" noProof="0" dirty="0">
                  <a:latin typeface="+mj-lt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b="0" noProof="0" dirty="0">
                    <a:latin typeface="+mj-lt"/>
                  </a:rPr>
                  <a:t>Both use non-inverting logic, resulting in non-overlapping pulses on each leg of the H-bridge.</a:t>
                </a:r>
              </a:p>
            </p:txBody>
          </p:sp>
        </mc:Choice>
        <mc:Fallback xmlns="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33E60DA1-80AD-1789-784C-A3FB4AA0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1" y="1340768"/>
                <a:ext cx="5371573" cy="4952894"/>
              </a:xfrm>
              <a:prstGeom prst="rect">
                <a:avLst/>
              </a:prstGeom>
              <a:blipFill>
                <a:blip r:embed="rId3"/>
                <a:stretch>
                  <a:fillRect l="-1476" t="-862" r="-1816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6D5AD7-EC04-0480-9A28-F21A3015F2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993" t="30581" r="4666" b="20998"/>
          <a:stretch/>
        </p:blipFill>
        <p:spPr>
          <a:xfrm>
            <a:off x="6631161" y="260648"/>
            <a:ext cx="4392488" cy="2562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9AA79A-115C-37A5-15DC-84AA8DC72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829" y="3007705"/>
            <a:ext cx="5904656" cy="34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8529-8486-5D7B-5FAB-237B86C28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D8A25BC9-ADF3-D315-8E18-E88FFC6F32D3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Bipolar or unipolar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DC0D295-0062-0032-D2B3-6E86AF97F5D5}"/>
              </a:ext>
            </a:extLst>
          </p:cNvPr>
          <p:cNvSpPr txBox="1"/>
          <p:nvPr/>
        </p:nvSpPr>
        <p:spPr>
          <a:xfrm>
            <a:off x="407368" y="1689482"/>
            <a:ext cx="4752528" cy="475001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isInverting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(channel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pin OC1A (pin 9)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COM1A1);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COM1A0);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(inverting) {</a:t>
            </a:r>
          </a:p>
          <a:p>
            <a:pPr>
              <a:lnSpc>
                <a:spcPts val="1425"/>
              </a:lnSpc>
            </a:pP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Inverting mode for OC1A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COM1A1)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COM1A0);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Non-Inverting mode for OC1A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COM1A1);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(channel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pin OC1B (pin 10)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TCCR1A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COM1B1);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TCCR1A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COM1B0);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(inverting) {</a:t>
            </a:r>
          </a:p>
          <a:p>
            <a:pPr>
              <a:lnSpc>
                <a:spcPts val="1425"/>
              </a:lnSpc>
            </a:pP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Inverting mode for OC1B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COM1B1)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COM1B0);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Non-Inverting mode for OC1B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TCCR1A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COM1B1);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D5E6E76-9568-C010-6837-EA83DC3853EF}"/>
              </a:ext>
            </a:extLst>
          </p:cNvPr>
          <p:cNvSpPr txBox="1"/>
          <p:nvPr/>
        </p:nvSpPr>
        <p:spPr>
          <a:xfrm>
            <a:off x="220372" y="1124744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Function definition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F517A10-174A-6AD0-D206-2B3F5658AB76}"/>
              </a:ext>
            </a:extLst>
          </p:cNvPr>
          <p:cNvSpPr txBox="1"/>
          <p:nvPr/>
        </p:nvSpPr>
        <p:spPr>
          <a:xfrm>
            <a:off x="6600056" y="1689482"/>
            <a:ext cx="4752528" cy="4524315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(…)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isPwmBipolar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Non-inverting mode for OC1A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 Inverting mode for OC1B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isPwmUnipolar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Non-inverting mode for OC1A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 Non-inverting mode for OC1B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(…)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179ABB5-9D26-CA3A-35ED-C562A49E5354}"/>
              </a:ext>
            </a:extLst>
          </p:cNvPr>
          <p:cNvSpPr txBox="1"/>
          <p:nvPr/>
        </p:nvSpPr>
        <p:spPr>
          <a:xfrm>
            <a:off x="6532396" y="1140565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4895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4426B-CA98-0E2C-4D40-81238BDA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E74FD015-60BB-5839-6A3D-433A1BAB18B8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Enable interruptions 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2E59B06-513D-36FC-0CC6-3EB5E6280B50}"/>
              </a:ext>
            </a:extLst>
          </p:cNvPr>
          <p:cNvSpPr txBox="1"/>
          <p:nvPr/>
        </p:nvSpPr>
        <p:spPr>
          <a:xfrm>
            <a:off x="220372" y="1340768"/>
            <a:ext cx="56596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In this application, interrupts are used to dynamically update the values of OCR1A and OCR1B (sine wave samples, as mentioned).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1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Since the PWM frequency (fs) is much higher than the fundamental frequency of the waveform (</a:t>
            </a:r>
            <a:r>
              <a:rPr lang="en-US" sz="2100" b="0" noProof="0" dirty="0" err="1">
                <a:latin typeface="+mj-lt"/>
              </a:rPr>
              <a:t>fo</a:t>
            </a:r>
            <a:r>
              <a:rPr lang="en-US" sz="2100" b="0" noProof="0" dirty="0">
                <a:latin typeface="+mj-lt"/>
              </a:rPr>
              <a:t>), the timing error introduced by discrete updates can be considered negligible.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1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However, it is also possible to use Compare Match A and B interrupts to achieve more precise updates — at the cost of higher energy consumption due to increased interrupt handling.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5276F-DB6A-F875-D2A2-6D046F50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76" y="1607501"/>
            <a:ext cx="5387664" cy="75919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68BF27-55B9-53E9-20EF-503534A63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57512"/>
              </p:ext>
            </p:extLst>
          </p:nvPr>
        </p:nvGraphicFramePr>
        <p:xfrm>
          <a:off x="6095999" y="2752694"/>
          <a:ext cx="5760641" cy="3065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231">
                  <a:extLst>
                    <a:ext uri="{9D8B030D-6E8A-4147-A177-3AD203B41FA5}">
                      <a16:colId xmlns:a16="http://schemas.microsoft.com/office/drawing/2014/main" val="1196317081"/>
                    </a:ext>
                  </a:extLst>
                </a:gridCol>
                <a:gridCol w="2595336">
                  <a:extLst>
                    <a:ext uri="{9D8B030D-6E8A-4147-A177-3AD203B41FA5}">
                      <a16:colId xmlns:a16="http://schemas.microsoft.com/office/drawing/2014/main" val="3137650097"/>
                    </a:ext>
                  </a:extLst>
                </a:gridCol>
                <a:gridCol w="1733074">
                  <a:extLst>
                    <a:ext uri="{9D8B030D-6E8A-4147-A177-3AD203B41FA5}">
                      <a16:colId xmlns:a16="http://schemas.microsoft.com/office/drawing/2014/main" val="37931336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Function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Usage in PWM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810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ICIE1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Triggers interrupt when TCNT1 is captured via ICP1 pin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Not used in this case, set to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336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OCIE1B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Triggers interrupt when TCNT1 == OCR1B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Not used in this case, set to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58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OCIE1A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Triggers interrupt when TCNT1 == OCR1A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Not used in this case, set to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694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TOIE1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Triggers interrupt when TCNT1 overflows (0xFFFF → 0x0000)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Not used in this case, set to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5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09D02A-EC45-371F-DA94-2F362602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9BDF756E-9829-CB49-9513-F9A79BCF7157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The sinusoidal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D2268DF4-3D63-EBAB-CE84-44745A62388C}"/>
                  </a:ext>
                </a:extLst>
              </p:cNvPr>
              <p:cNvSpPr txBox="1"/>
              <p:nvPr/>
            </p:nvSpPr>
            <p:spPr>
              <a:xfrm>
                <a:off x="220372" y="1312302"/>
                <a:ext cx="11492252" cy="1346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n-lt"/>
                  </a:rPr>
                  <a:t>A sinusoidal reference signal, of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5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500" i="1" dirty="0" err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2500" dirty="0">
                    <a:latin typeface="+mn-lt"/>
                  </a:rPr>
                  <a:t> and frequency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500" dirty="0">
                    <a:latin typeface="+mn-lt"/>
                  </a:rPr>
                  <a:t>, is compared with a triangular carrier, of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5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5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  <m:r>
                      <a:rPr lang="en-US" sz="2500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+mn-lt"/>
                  </a:rPr>
                  <a:t>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500" dirty="0">
                    <a:latin typeface="+mn-lt"/>
                  </a:rPr>
                  <a:t>, to generate the semiconductor switch pulses.</a:t>
                </a:r>
                <a:endParaRPr lang="pt-BR"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D2268DF4-3D63-EBAB-CE84-44745A623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2" y="1312302"/>
                <a:ext cx="11492252" cy="1346651"/>
              </a:xfrm>
              <a:prstGeom prst="rect">
                <a:avLst/>
              </a:prstGeom>
              <a:blipFill>
                <a:blip r:embed="rId3"/>
                <a:stretch>
                  <a:fillRect l="-743" t="-2262" r="-902" b="-6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DD5BDA-242C-EC8F-1262-75575BD4B8E1}"/>
              </a:ext>
            </a:extLst>
          </p:cNvPr>
          <p:cNvCxnSpPr>
            <a:cxnSpLocks/>
          </p:cNvCxnSpPr>
          <p:nvPr/>
        </p:nvCxnSpPr>
        <p:spPr>
          <a:xfrm flipH="1" flipV="1">
            <a:off x="8108130" y="3767898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39B02F-32ED-4020-E4FE-3D3AE259AF58}"/>
              </a:ext>
            </a:extLst>
          </p:cNvPr>
          <p:cNvCxnSpPr>
            <a:cxnSpLocks/>
          </p:cNvCxnSpPr>
          <p:nvPr/>
        </p:nvCxnSpPr>
        <p:spPr>
          <a:xfrm flipH="1" flipV="1">
            <a:off x="8421278" y="3774248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873176-BD8C-FB2D-DB4D-74A0E28238AB}"/>
              </a:ext>
            </a:extLst>
          </p:cNvPr>
          <p:cNvCxnSpPr>
            <a:cxnSpLocks/>
          </p:cNvCxnSpPr>
          <p:nvPr/>
        </p:nvCxnSpPr>
        <p:spPr>
          <a:xfrm flipH="1" flipV="1">
            <a:off x="9211644" y="3758372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BB4D3B-FAB1-3A72-ED60-2158D0E2F0C6}"/>
              </a:ext>
            </a:extLst>
          </p:cNvPr>
          <p:cNvCxnSpPr>
            <a:cxnSpLocks/>
          </p:cNvCxnSpPr>
          <p:nvPr/>
        </p:nvCxnSpPr>
        <p:spPr>
          <a:xfrm flipH="1" flipV="1">
            <a:off x="9524792" y="3764722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92017B-64F5-FEAA-318F-86DC6C6E4083}"/>
              </a:ext>
            </a:extLst>
          </p:cNvPr>
          <p:cNvCxnSpPr>
            <a:cxnSpLocks/>
          </p:cNvCxnSpPr>
          <p:nvPr/>
        </p:nvCxnSpPr>
        <p:spPr>
          <a:xfrm flipH="1" flipV="1">
            <a:off x="10319356" y="3750752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91AF605-B9F3-2DC7-D2EA-2209D8107707}"/>
              </a:ext>
            </a:extLst>
          </p:cNvPr>
          <p:cNvCxnSpPr>
            <a:cxnSpLocks/>
          </p:cNvCxnSpPr>
          <p:nvPr/>
        </p:nvCxnSpPr>
        <p:spPr>
          <a:xfrm flipH="1" flipV="1">
            <a:off x="10632504" y="3757102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54D9AE-1CD7-8F70-0DBB-90CA160B5BE2}"/>
              </a:ext>
            </a:extLst>
          </p:cNvPr>
          <p:cNvCxnSpPr>
            <a:cxnSpLocks/>
          </p:cNvCxnSpPr>
          <p:nvPr/>
        </p:nvCxnSpPr>
        <p:spPr>
          <a:xfrm>
            <a:off x="7039467" y="4666423"/>
            <a:ext cx="395763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F4EDA06-F4DB-B47C-DEC2-3D12221FC121}"/>
              </a:ext>
            </a:extLst>
          </p:cNvPr>
          <p:cNvCxnSpPr>
            <a:cxnSpLocks/>
          </p:cNvCxnSpPr>
          <p:nvPr/>
        </p:nvCxnSpPr>
        <p:spPr>
          <a:xfrm flipV="1">
            <a:off x="7314244" y="3609148"/>
            <a:ext cx="0" cy="12573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662B318-0D25-3AD5-817A-DB3FCA69D768}"/>
              </a:ext>
            </a:extLst>
          </p:cNvPr>
          <p:cNvCxnSpPr>
            <a:cxnSpLocks/>
          </p:cNvCxnSpPr>
          <p:nvPr/>
        </p:nvCxnSpPr>
        <p:spPr>
          <a:xfrm flipV="1">
            <a:off x="7314244" y="3818698"/>
            <a:ext cx="110490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CCDC15-AC8D-DEDD-CD7B-AB7DC60623D9}"/>
              </a:ext>
            </a:extLst>
          </p:cNvPr>
          <p:cNvCxnSpPr>
            <a:cxnSpLocks/>
          </p:cNvCxnSpPr>
          <p:nvPr/>
        </p:nvCxnSpPr>
        <p:spPr>
          <a:xfrm flipH="1">
            <a:off x="7314244" y="4058410"/>
            <a:ext cx="3449498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E235B26-442D-885A-3CE4-8AD0F0CBC65B}"/>
              </a:ext>
            </a:extLst>
          </p:cNvPr>
          <p:cNvCxnSpPr>
            <a:cxnSpLocks/>
          </p:cNvCxnSpPr>
          <p:nvPr/>
        </p:nvCxnSpPr>
        <p:spPr>
          <a:xfrm flipV="1">
            <a:off x="8419144" y="3818698"/>
            <a:ext cx="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7FA7DE-28B5-C65D-783A-E2426A9AF5DB}"/>
              </a:ext>
            </a:extLst>
          </p:cNvPr>
          <p:cNvCxnSpPr>
            <a:cxnSpLocks/>
          </p:cNvCxnSpPr>
          <p:nvPr/>
        </p:nvCxnSpPr>
        <p:spPr>
          <a:xfrm flipV="1">
            <a:off x="8419143" y="3818697"/>
            <a:ext cx="110490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B78F5B-FE5E-A78E-2189-81030720EF1B}"/>
              </a:ext>
            </a:extLst>
          </p:cNvPr>
          <p:cNvCxnSpPr>
            <a:cxnSpLocks/>
          </p:cNvCxnSpPr>
          <p:nvPr/>
        </p:nvCxnSpPr>
        <p:spPr>
          <a:xfrm flipV="1">
            <a:off x="9524043" y="3818697"/>
            <a:ext cx="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6128914-0F58-0E91-347B-C1D0BBCDCAFC}"/>
              </a:ext>
            </a:extLst>
          </p:cNvPr>
          <p:cNvCxnSpPr>
            <a:cxnSpLocks/>
          </p:cNvCxnSpPr>
          <p:nvPr/>
        </p:nvCxnSpPr>
        <p:spPr>
          <a:xfrm flipV="1">
            <a:off x="9524041" y="3818696"/>
            <a:ext cx="110490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EA02B1A-4E4B-F07A-95AD-58DC63076110}"/>
              </a:ext>
            </a:extLst>
          </p:cNvPr>
          <p:cNvCxnSpPr>
            <a:cxnSpLocks/>
          </p:cNvCxnSpPr>
          <p:nvPr/>
        </p:nvCxnSpPr>
        <p:spPr>
          <a:xfrm flipV="1">
            <a:off x="10628941" y="3818696"/>
            <a:ext cx="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C5FE15-F6A6-E3E2-CADD-02F4E54FB2FF}"/>
              </a:ext>
            </a:extLst>
          </p:cNvPr>
          <p:cNvCxnSpPr>
            <a:cxnSpLocks/>
          </p:cNvCxnSpPr>
          <p:nvPr/>
        </p:nvCxnSpPr>
        <p:spPr>
          <a:xfrm>
            <a:off x="7039467" y="5985636"/>
            <a:ext cx="395763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9ED8171-E7AB-7D72-5064-6D443C00BD2E}"/>
              </a:ext>
            </a:extLst>
          </p:cNvPr>
          <p:cNvCxnSpPr>
            <a:cxnSpLocks/>
          </p:cNvCxnSpPr>
          <p:nvPr/>
        </p:nvCxnSpPr>
        <p:spPr>
          <a:xfrm flipV="1">
            <a:off x="7314244" y="4928361"/>
            <a:ext cx="0" cy="12573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B3B3B2-620E-4FD5-9DB6-9A696FBB404B}"/>
              </a:ext>
            </a:extLst>
          </p:cNvPr>
          <p:cNvCxnSpPr>
            <a:cxnSpLocks/>
          </p:cNvCxnSpPr>
          <p:nvPr/>
        </p:nvCxnSpPr>
        <p:spPr>
          <a:xfrm flipV="1">
            <a:off x="8114480" y="5453506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CD963F-AC58-E629-2CC8-0B142100ED03}"/>
              </a:ext>
            </a:extLst>
          </p:cNvPr>
          <p:cNvCxnSpPr>
            <a:cxnSpLocks/>
          </p:cNvCxnSpPr>
          <p:nvPr/>
        </p:nvCxnSpPr>
        <p:spPr>
          <a:xfrm flipV="1">
            <a:off x="8427628" y="5459856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218F5FD-1B16-5BA8-3C8E-5B3E964EC5CC}"/>
              </a:ext>
            </a:extLst>
          </p:cNvPr>
          <p:cNvCxnSpPr>
            <a:cxnSpLocks/>
          </p:cNvCxnSpPr>
          <p:nvPr/>
        </p:nvCxnSpPr>
        <p:spPr>
          <a:xfrm flipV="1">
            <a:off x="9531142" y="545033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03D4808-9A2B-4811-F1BA-C9C062089811}"/>
              </a:ext>
            </a:extLst>
          </p:cNvPr>
          <p:cNvCxnSpPr>
            <a:cxnSpLocks/>
          </p:cNvCxnSpPr>
          <p:nvPr/>
        </p:nvCxnSpPr>
        <p:spPr>
          <a:xfrm flipV="1">
            <a:off x="9224187" y="545033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CA578E-B11F-8283-0AFF-56E3819A83BA}"/>
              </a:ext>
            </a:extLst>
          </p:cNvPr>
          <p:cNvCxnSpPr>
            <a:cxnSpLocks/>
          </p:cNvCxnSpPr>
          <p:nvPr/>
        </p:nvCxnSpPr>
        <p:spPr>
          <a:xfrm flipV="1">
            <a:off x="10638854" y="544271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A46E2E9-530E-B068-873A-23C53C7C6551}"/>
              </a:ext>
            </a:extLst>
          </p:cNvPr>
          <p:cNvCxnSpPr>
            <a:cxnSpLocks/>
          </p:cNvCxnSpPr>
          <p:nvPr/>
        </p:nvCxnSpPr>
        <p:spPr>
          <a:xfrm flipV="1">
            <a:off x="10331899" y="544271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0FF2F4-A03B-DCFF-AB47-AA77E93B0FF3}"/>
              </a:ext>
            </a:extLst>
          </p:cNvPr>
          <p:cNvCxnSpPr>
            <a:cxnSpLocks/>
          </p:cNvCxnSpPr>
          <p:nvPr/>
        </p:nvCxnSpPr>
        <p:spPr>
          <a:xfrm>
            <a:off x="7314244" y="5459856"/>
            <a:ext cx="80676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FEAB0A-F83C-A85E-B316-767DBEA990D9}"/>
              </a:ext>
            </a:extLst>
          </p:cNvPr>
          <p:cNvCxnSpPr>
            <a:cxnSpLocks/>
          </p:cNvCxnSpPr>
          <p:nvPr/>
        </p:nvCxnSpPr>
        <p:spPr>
          <a:xfrm>
            <a:off x="8108130" y="5993256"/>
            <a:ext cx="31949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70DBD3A-D1F0-74DD-945B-039390A24A14}"/>
              </a:ext>
            </a:extLst>
          </p:cNvPr>
          <p:cNvCxnSpPr>
            <a:cxnSpLocks/>
          </p:cNvCxnSpPr>
          <p:nvPr/>
        </p:nvCxnSpPr>
        <p:spPr>
          <a:xfrm>
            <a:off x="8427628" y="5459856"/>
            <a:ext cx="80676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B3D75FA-2683-1BA1-A870-5C87AFED9662}"/>
              </a:ext>
            </a:extLst>
          </p:cNvPr>
          <p:cNvCxnSpPr>
            <a:cxnSpLocks/>
          </p:cNvCxnSpPr>
          <p:nvPr/>
        </p:nvCxnSpPr>
        <p:spPr>
          <a:xfrm>
            <a:off x="9221514" y="5993256"/>
            <a:ext cx="31949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CE5EE49-0035-F916-10D5-394EA5EE1572}"/>
              </a:ext>
            </a:extLst>
          </p:cNvPr>
          <p:cNvCxnSpPr>
            <a:cxnSpLocks/>
          </p:cNvCxnSpPr>
          <p:nvPr/>
        </p:nvCxnSpPr>
        <p:spPr>
          <a:xfrm>
            <a:off x="9541012" y="5459856"/>
            <a:ext cx="80676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8DA1C1-6199-9BC7-2B7C-E9EDF106AE14}"/>
              </a:ext>
            </a:extLst>
          </p:cNvPr>
          <p:cNvCxnSpPr>
            <a:cxnSpLocks/>
          </p:cNvCxnSpPr>
          <p:nvPr/>
        </p:nvCxnSpPr>
        <p:spPr>
          <a:xfrm>
            <a:off x="10334898" y="5993256"/>
            <a:ext cx="31949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081F90A-B80A-FEC7-C592-098D236D8964}"/>
                  </a:ext>
                </a:extLst>
              </p:cNvPr>
              <p:cNvSpPr txBox="1"/>
              <p:nvPr/>
            </p:nvSpPr>
            <p:spPr>
              <a:xfrm>
                <a:off x="7034605" y="5270605"/>
                <a:ext cx="3352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4EA72E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t-BR" sz="1400" dirty="0">
                    <a:solidFill>
                      <a:srgbClr val="4EA72E"/>
                    </a:solidFill>
                    <a:latin typeface="Aptos" panose="02110004020202020204"/>
                  </a:rPr>
                  <a:t> </a:t>
                </a:r>
                <a:endParaRPr lang="en-US" sz="1400" dirty="0">
                  <a:solidFill>
                    <a:srgbClr val="4EA72E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081F90A-B80A-FEC7-C592-098D236D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05" y="5270605"/>
                <a:ext cx="335220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FDFC93-1F0E-995A-0BA0-22863E670EED}"/>
                  </a:ext>
                </a:extLst>
              </p:cNvPr>
              <p:cNvSpPr txBox="1"/>
              <p:nvPr/>
            </p:nvSpPr>
            <p:spPr>
              <a:xfrm>
                <a:off x="9593441" y="3673079"/>
                <a:ext cx="6384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𝑡𝑟𝑖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156082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FDFC93-1F0E-995A-0BA0-22863E670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441" y="3673079"/>
                <a:ext cx="638444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EB409C0-9968-BC26-81D2-A0E267F485C0}"/>
                  </a:ext>
                </a:extLst>
              </p:cNvPr>
              <p:cNvSpPr txBox="1"/>
              <p:nvPr/>
            </p:nvSpPr>
            <p:spPr>
              <a:xfrm>
                <a:off x="6937851" y="3900752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EB409C0-9968-BC26-81D2-A0E267F48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851" y="3900752"/>
                <a:ext cx="35182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0A9FC069-4531-0896-2498-2DE7FA4367FD}"/>
              </a:ext>
            </a:extLst>
          </p:cNvPr>
          <p:cNvSpPr txBox="1"/>
          <p:nvPr/>
        </p:nvSpPr>
        <p:spPr>
          <a:xfrm>
            <a:off x="6596783" y="2996952"/>
            <a:ext cx="474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>
                <a:solidFill>
                  <a:srgbClr val="0000FF"/>
                </a:solidFill>
                <a:latin typeface="+mn-lt"/>
              </a:rPr>
              <a:t>Figure – PWM waveforms</a:t>
            </a:r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8858EB9F-049C-9D8A-0365-497946674961}"/>
              </a:ext>
            </a:extLst>
          </p:cNvPr>
          <p:cNvSpPr/>
          <p:nvPr/>
        </p:nvSpPr>
        <p:spPr>
          <a:xfrm rot="5400000">
            <a:off x="3321575" y="3884157"/>
            <a:ext cx="783056" cy="752475"/>
          </a:xfrm>
          <a:prstGeom prst="triangl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DAAD-48EF-BCC9-EC8D-97226747E1FC}"/>
                  </a:ext>
                </a:extLst>
              </p:cNvPr>
              <p:cNvSpPr txBox="1"/>
              <p:nvPr/>
            </p:nvSpPr>
            <p:spPr>
              <a:xfrm>
                <a:off x="3336865" y="3891062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DAAD-48EF-BCC9-EC8D-97226747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865" y="3891062"/>
                <a:ext cx="268629" cy="369332"/>
              </a:xfrm>
              <a:prstGeom prst="rect">
                <a:avLst/>
              </a:prstGeom>
              <a:blipFill>
                <a:blip r:embed="rId7"/>
                <a:stretch>
                  <a:fillRect l="-18182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42F1951-3EA6-A928-C39F-882FD455F1FF}"/>
                  </a:ext>
                </a:extLst>
              </p:cNvPr>
              <p:cNvSpPr txBox="1"/>
              <p:nvPr/>
            </p:nvSpPr>
            <p:spPr>
              <a:xfrm>
                <a:off x="3336865" y="4238242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42F1951-3EA6-A928-C39F-882FD455F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865" y="4238242"/>
                <a:ext cx="268629" cy="369332"/>
              </a:xfrm>
              <a:prstGeom prst="rect">
                <a:avLst/>
              </a:prstGeom>
              <a:blipFill>
                <a:blip r:embed="rId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DEB85FC-979A-88D5-C7E2-6ACE536D1191}"/>
              </a:ext>
            </a:extLst>
          </p:cNvPr>
          <p:cNvCxnSpPr>
            <a:cxnSpLocks/>
          </p:cNvCxnSpPr>
          <p:nvPr/>
        </p:nvCxnSpPr>
        <p:spPr>
          <a:xfrm flipH="1">
            <a:off x="2726263" y="4097635"/>
            <a:ext cx="61060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2D1F828-2693-3443-8365-8EC283A72EFF}"/>
              </a:ext>
            </a:extLst>
          </p:cNvPr>
          <p:cNvCxnSpPr>
            <a:cxnSpLocks/>
          </p:cNvCxnSpPr>
          <p:nvPr/>
        </p:nvCxnSpPr>
        <p:spPr>
          <a:xfrm flipH="1">
            <a:off x="2726263" y="4422908"/>
            <a:ext cx="61060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F6F3A57-DB42-B998-0868-5340E91BACC9}"/>
              </a:ext>
            </a:extLst>
          </p:cNvPr>
          <p:cNvCxnSpPr>
            <a:cxnSpLocks/>
          </p:cNvCxnSpPr>
          <p:nvPr/>
        </p:nvCxnSpPr>
        <p:spPr>
          <a:xfrm flipH="1">
            <a:off x="4089341" y="4262251"/>
            <a:ext cx="1358587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6765A3A7-8DE1-6858-9B41-F4A30428E78F}"/>
              </a:ext>
            </a:extLst>
          </p:cNvPr>
          <p:cNvSpPr/>
          <p:nvPr/>
        </p:nvSpPr>
        <p:spPr>
          <a:xfrm>
            <a:off x="2535763" y="4824866"/>
            <a:ext cx="381000" cy="363213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29A5A50-8381-8E87-F72E-B94EBB0F6518}"/>
              </a:ext>
            </a:extLst>
          </p:cNvPr>
          <p:cNvCxnSpPr>
            <a:cxnSpLocks/>
          </p:cNvCxnSpPr>
          <p:nvPr/>
        </p:nvCxnSpPr>
        <p:spPr>
          <a:xfrm flipV="1">
            <a:off x="2726263" y="4422908"/>
            <a:ext cx="0" cy="4019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48AAF96-13B0-3AFC-1546-A0418B304748}"/>
              </a:ext>
            </a:extLst>
          </p:cNvPr>
          <p:cNvCxnSpPr>
            <a:cxnSpLocks/>
          </p:cNvCxnSpPr>
          <p:nvPr/>
        </p:nvCxnSpPr>
        <p:spPr>
          <a:xfrm flipV="1">
            <a:off x="2726263" y="5188079"/>
            <a:ext cx="0" cy="4019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66032CD-CE1E-3B15-0426-1269A1368F73}"/>
              </a:ext>
            </a:extLst>
          </p:cNvPr>
          <p:cNvCxnSpPr>
            <a:cxnSpLocks/>
          </p:cNvCxnSpPr>
          <p:nvPr/>
        </p:nvCxnSpPr>
        <p:spPr>
          <a:xfrm flipH="1">
            <a:off x="2594103" y="5586865"/>
            <a:ext cx="264319" cy="317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EE81CD2-89FD-C61C-FD03-53FA81F6C631}"/>
              </a:ext>
            </a:extLst>
          </p:cNvPr>
          <p:cNvCxnSpPr>
            <a:cxnSpLocks/>
          </p:cNvCxnSpPr>
          <p:nvPr/>
        </p:nvCxnSpPr>
        <p:spPr>
          <a:xfrm flipH="1">
            <a:off x="2625059" y="5624635"/>
            <a:ext cx="20359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9CF48C3-0ACF-CE24-0F6F-11ECEB4D2F0A}"/>
              </a:ext>
            </a:extLst>
          </p:cNvPr>
          <p:cNvCxnSpPr>
            <a:cxnSpLocks/>
          </p:cNvCxnSpPr>
          <p:nvPr/>
        </p:nvCxnSpPr>
        <p:spPr>
          <a:xfrm flipH="1">
            <a:off x="2654824" y="5662735"/>
            <a:ext cx="13335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6E9F462-6930-2CB7-8204-C7D244C6D7DE}"/>
              </a:ext>
            </a:extLst>
          </p:cNvPr>
          <p:cNvGrpSpPr/>
          <p:nvPr/>
        </p:nvGrpSpPr>
        <p:grpSpPr>
          <a:xfrm>
            <a:off x="2594103" y="4949640"/>
            <a:ext cx="209550" cy="113665"/>
            <a:chOff x="6248400" y="2634298"/>
            <a:chExt cx="209550" cy="113665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5907345-87B7-5CDF-CAF0-1C34321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00" y="2634298"/>
              <a:ext cx="104775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DC4A24-40D7-D970-50F8-C614BCC55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175" y="2634298"/>
              <a:ext cx="104775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371BDA-8EE0-0874-CE98-8E8E02738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175" y="2634298"/>
              <a:ext cx="0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80B06F0-A633-1F9D-4576-BCC9857B7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7950" y="2634298"/>
              <a:ext cx="0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69B2758-1A1F-61F2-0515-3548DF7E4B18}"/>
                  </a:ext>
                </a:extLst>
              </p:cNvPr>
              <p:cNvSpPr txBox="1"/>
              <p:nvPr/>
            </p:nvSpPr>
            <p:spPr>
              <a:xfrm>
                <a:off x="360929" y="3688979"/>
                <a:ext cx="3136023" cy="40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pt-B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func>
                        <m:func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69B2758-1A1F-61F2-0515-3548DF7E4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29" y="3688979"/>
                <a:ext cx="3136023" cy="405367"/>
              </a:xfrm>
              <a:prstGeom prst="rect">
                <a:avLst/>
              </a:prstGeom>
              <a:blipFill>
                <a:blip r:embed="rId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93907F2-362B-FCA0-6734-27D5B24E0FC4}"/>
                  </a:ext>
                </a:extLst>
              </p:cNvPr>
              <p:cNvSpPr txBox="1"/>
              <p:nvPr/>
            </p:nvSpPr>
            <p:spPr>
              <a:xfrm>
                <a:off x="2629621" y="4085938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𝑡𝑟𝑖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93907F2-362B-FCA0-6734-27D5B24E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621" y="4085938"/>
                <a:ext cx="268629" cy="369332"/>
              </a:xfrm>
              <a:prstGeom prst="rect">
                <a:avLst/>
              </a:prstGeom>
              <a:blipFill>
                <a:blip r:embed="rId10"/>
                <a:stretch>
                  <a:fillRect l="-47727" r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E2BDEAA-C4C6-18B6-6D99-C4C2C36A05C9}"/>
                  </a:ext>
                </a:extLst>
              </p:cNvPr>
              <p:cNvSpPr txBox="1"/>
              <p:nvPr/>
            </p:nvSpPr>
            <p:spPr>
              <a:xfrm>
                <a:off x="5146986" y="3880893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E2BDEAA-C4C6-18B6-6D99-C4C2C36A0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86" y="3880893"/>
                <a:ext cx="268629" cy="369332"/>
              </a:xfrm>
              <a:prstGeom prst="rect">
                <a:avLst/>
              </a:prstGeom>
              <a:blipFill>
                <a:blip r:embed="rId11"/>
                <a:stretch>
                  <a:fillRect l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68CC73D2-5B8D-F11C-7128-878B7FA3A442}"/>
              </a:ext>
            </a:extLst>
          </p:cNvPr>
          <p:cNvSpPr txBox="1"/>
          <p:nvPr/>
        </p:nvSpPr>
        <p:spPr>
          <a:xfrm>
            <a:off x="962055" y="3077007"/>
            <a:ext cx="474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rgbClr val="0000FF"/>
                </a:solidFill>
                <a:latin typeface="+mn-lt"/>
              </a:rPr>
              <a:t>Figure – Typical PWM implementation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ADA9C7-3092-41F6-DACC-5620F36E3E85}"/>
              </a:ext>
            </a:extLst>
          </p:cNvPr>
          <p:cNvCxnSpPr>
            <a:cxnSpLocks/>
          </p:cNvCxnSpPr>
          <p:nvPr/>
        </p:nvCxnSpPr>
        <p:spPr>
          <a:xfrm flipH="1">
            <a:off x="4364080" y="4605735"/>
            <a:ext cx="108384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BF0256-F8F7-3B30-0725-4E9155885645}"/>
              </a:ext>
            </a:extLst>
          </p:cNvPr>
          <p:cNvCxnSpPr>
            <a:cxnSpLocks/>
          </p:cNvCxnSpPr>
          <p:nvPr/>
        </p:nvCxnSpPr>
        <p:spPr>
          <a:xfrm>
            <a:off x="4364080" y="4270604"/>
            <a:ext cx="0" cy="3351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48016D4-17DB-80B2-587A-07F8926C0110}"/>
              </a:ext>
            </a:extLst>
          </p:cNvPr>
          <p:cNvSpPr/>
          <p:nvPr/>
        </p:nvSpPr>
        <p:spPr bwMode="auto">
          <a:xfrm rot="5400000">
            <a:off x="4514179" y="4511109"/>
            <a:ext cx="234171" cy="18925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D1797C-CE2F-A94B-F72B-73A7DBBF76CA}"/>
              </a:ext>
            </a:extLst>
          </p:cNvPr>
          <p:cNvSpPr/>
          <p:nvPr/>
        </p:nvSpPr>
        <p:spPr bwMode="auto">
          <a:xfrm>
            <a:off x="4718904" y="4553570"/>
            <a:ext cx="77975" cy="10261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6D5375-25A2-5F49-65F5-DB659F80E640}"/>
                  </a:ext>
                </a:extLst>
              </p:cNvPr>
              <p:cNvSpPr txBox="1"/>
              <p:nvPr/>
            </p:nvSpPr>
            <p:spPr>
              <a:xfrm>
                <a:off x="5152401" y="4231091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6D5375-25A2-5F49-65F5-DB659F80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401" y="4231091"/>
                <a:ext cx="268629" cy="369332"/>
              </a:xfrm>
              <a:prstGeom prst="rect">
                <a:avLst/>
              </a:prstGeom>
              <a:blipFill>
                <a:blip r:embed="rId12"/>
                <a:stretch>
                  <a:fillRect l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7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A826-B10C-D3A4-48A9-2B0F7F77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43E0E075-C067-0BD2-BDB3-C1EA6610EEA0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Enable interruptions 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6EA1C4B-24EA-5130-A2B9-E9511824A731}"/>
              </a:ext>
            </a:extLst>
          </p:cNvPr>
          <p:cNvSpPr txBox="1"/>
          <p:nvPr/>
        </p:nvSpPr>
        <p:spPr>
          <a:xfrm>
            <a:off x="407368" y="1905506"/>
            <a:ext cx="6048672" cy="3108543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setTimer1Interrupt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doOverflow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doMatchA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doMatchB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TIMSK1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TOIE1)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OCIE1A)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OCIE1B));</a:t>
            </a: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doOverflow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Enables overflow interruption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TIMSK1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TOIE1);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doMatchA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Enables Compare Match A (OCR1A) interruption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TIMSK1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OCIE1A);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doMatchB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 Enables Compare Match B (OCR1B) interruption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TIMSK1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OCIE1B);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2D3A0A3-C651-2D32-3FDC-983BCBA76A90}"/>
              </a:ext>
            </a:extLst>
          </p:cNvPr>
          <p:cNvSpPr txBox="1"/>
          <p:nvPr/>
        </p:nvSpPr>
        <p:spPr>
          <a:xfrm>
            <a:off x="220372" y="1340768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Function definition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BDC2CB76-E521-3CD1-F4B7-E296454FFAB6}"/>
              </a:ext>
            </a:extLst>
          </p:cNvPr>
          <p:cNvSpPr txBox="1"/>
          <p:nvPr/>
        </p:nvSpPr>
        <p:spPr>
          <a:xfrm>
            <a:off x="6744072" y="1905506"/>
            <a:ext cx="5328592" cy="1356975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1425"/>
              </a:lnSpc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Enabling overflow interruption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setTimer1Interrupt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sei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Enable global interrupts.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(…)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6258F18-5C5E-9DBC-6086-E12DE15B5BC5}"/>
              </a:ext>
            </a:extLst>
          </p:cNvPr>
          <p:cNvSpPr txBox="1"/>
          <p:nvPr/>
        </p:nvSpPr>
        <p:spPr>
          <a:xfrm>
            <a:off x="6532396" y="1356589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4924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A18BB-8FBA-277C-4F70-33E0D717A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B5EB0B7C-6ED4-B370-7AA8-C214255612DF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Input/output definition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332036A-D7A0-8471-C138-0BC85CE3EADE}"/>
              </a:ext>
            </a:extLst>
          </p:cNvPr>
          <p:cNvSpPr txBox="1"/>
          <p:nvPr/>
        </p:nvSpPr>
        <p:spPr>
          <a:xfrm>
            <a:off x="220372" y="1340768"/>
            <a:ext cx="56596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Pins D9 (OC1A) and D10 (OC1B), controlled by Timer1, must be configured as outputs using the DDRB register to allow the timer hardware to generate PWM signals on these pins.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1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The Data Direction Register B (DDRB) controls whether each pin on PORTB (Arduino pins D8 to D13) is set as input (0) or output (1).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1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Each bit in DDRB corresponds to one pin: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b="0" noProof="0" dirty="0">
                <a:latin typeface="+mj-lt"/>
              </a:rPr>
              <a:t>DDB1 → PB1 → Arduino D9 → PWM (OC1A)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b="0" noProof="0" dirty="0">
                <a:latin typeface="+mj-lt"/>
              </a:rPr>
              <a:t>DDB2 → PB2 → Arduino D10 → PWM (OC1B)</a:t>
            </a:r>
            <a:endParaRPr lang="en-US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1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100" b="0" noProof="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CFB51-102E-97F8-ABC8-837B9C53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45" y="1340768"/>
            <a:ext cx="5577947" cy="77067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FF733C-D296-955A-B170-A46DF6AA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71473"/>
              </p:ext>
            </p:extLst>
          </p:nvPr>
        </p:nvGraphicFramePr>
        <p:xfrm>
          <a:off x="6095999" y="2636912"/>
          <a:ext cx="5659603" cy="3255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785">
                  <a:extLst>
                    <a:ext uri="{9D8B030D-6E8A-4147-A177-3AD203B41FA5}">
                      <a16:colId xmlns:a16="http://schemas.microsoft.com/office/drawing/2014/main" val="607759674"/>
                    </a:ext>
                  </a:extLst>
                </a:gridCol>
                <a:gridCol w="599803">
                  <a:extLst>
                    <a:ext uri="{9D8B030D-6E8A-4147-A177-3AD203B41FA5}">
                      <a16:colId xmlns:a16="http://schemas.microsoft.com/office/drawing/2014/main" val="680277515"/>
                    </a:ext>
                  </a:extLst>
                </a:gridCol>
                <a:gridCol w="479843">
                  <a:extLst>
                    <a:ext uri="{9D8B030D-6E8A-4147-A177-3AD203B41FA5}">
                      <a16:colId xmlns:a16="http://schemas.microsoft.com/office/drawing/2014/main" val="2269141486"/>
                    </a:ext>
                  </a:extLst>
                </a:gridCol>
                <a:gridCol w="2004986">
                  <a:extLst>
                    <a:ext uri="{9D8B030D-6E8A-4147-A177-3AD203B41FA5}">
                      <a16:colId xmlns:a16="http://schemas.microsoft.com/office/drawing/2014/main" val="3434234990"/>
                    </a:ext>
                  </a:extLst>
                </a:gridCol>
                <a:gridCol w="1915186">
                  <a:extLst>
                    <a:ext uri="{9D8B030D-6E8A-4147-A177-3AD203B41FA5}">
                      <a16:colId xmlns:a16="http://schemas.microsoft.com/office/drawing/2014/main" val="390374351"/>
                    </a:ext>
                  </a:extLst>
                </a:gridCol>
              </a:tblGrid>
              <a:tr h="150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Pin (PORTB)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Arduino Pin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Direction Control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PWM Support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5902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DDB7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—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Not used / Not mapped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21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DDB6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Not used / Not mapped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—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59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DDB5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PB5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Onboard LED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❌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32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DDB4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PB4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Digital I/O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❌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804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DDB3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PB3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OC2A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✅ (Timer2 - OC2A)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32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DDB2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PB2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OC1B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✅ (Timer1 - OC1B)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91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DDB1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PB1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OC1A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✅ (Timer1 - OC1A)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018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DDB0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PB0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Digital I/O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01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9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474E2-AD44-9E86-E892-18AD8ED0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BB2D4F16-E86A-800C-6508-213292451602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Input/output definition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6E3FAB9-268E-483D-A485-7DB7A6EEF6A8}"/>
              </a:ext>
            </a:extLst>
          </p:cNvPr>
          <p:cNvSpPr txBox="1"/>
          <p:nvPr/>
        </p:nvSpPr>
        <p:spPr>
          <a:xfrm>
            <a:off x="407368" y="1905506"/>
            <a:ext cx="6048672" cy="375487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setDDRBPin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arduinoPin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isOutput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arduinoPin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bit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PB0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bit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PB1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bit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PB2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bit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PB3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bit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PB4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bit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PB5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(bit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isOutput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DDRB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bit);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output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DDRB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bit);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input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33E1B5DB-4D85-E918-916B-7BFB90622EDC}"/>
              </a:ext>
            </a:extLst>
          </p:cNvPr>
          <p:cNvSpPr txBox="1"/>
          <p:nvPr/>
        </p:nvSpPr>
        <p:spPr>
          <a:xfrm>
            <a:off x="220372" y="1340768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Function definition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7CBE948-CFB9-ED77-D6B3-3292C4493B4A}"/>
              </a:ext>
            </a:extLst>
          </p:cNvPr>
          <p:cNvSpPr txBox="1"/>
          <p:nvPr/>
        </p:nvSpPr>
        <p:spPr>
          <a:xfrm>
            <a:off x="6744072" y="1905506"/>
            <a:ext cx="5328592" cy="117743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1425"/>
              </a:lnSpc>
              <a:buNone/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setDDRBPin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setDDRBPin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(…)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13FE186-B6BE-8D6B-C932-A0782BE5E319}"/>
              </a:ext>
            </a:extLst>
          </p:cNvPr>
          <p:cNvSpPr txBox="1"/>
          <p:nvPr/>
        </p:nvSpPr>
        <p:spPr>
          <a:xfrm>
            <a:off x="6532396" y="1356589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0994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460D2-A4F0-BB97-417F-B45342FEB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F05A113A-9904-D856-BB71-9F91F7891C9B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Overview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BBCB29E-68AD-AEC5-4121-1E71DC51F680}"/>
              </a:ext>
            </a:extLst>
          </p:cNvPr>
          <p:cNvSpPr txBox="1"/>
          <p:nvPr/>
        </p:nvSpPr>
        <p:spPr>
          <a:xfrm>
            <a:off x="407368" y="1905506"/>
            <a:ext cx="6048672" cy="458202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avr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avr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interrupt.h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math.h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60.0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200.0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fclk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16e6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ftimer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fclk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fpwm_target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ftimer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fpwm_target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fpwm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ftimer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Tpwm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fpwm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Tpwm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lookupSize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lookupSize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425"/>
              </a:lnSpc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isInterrupt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isPwmBipolar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isPwmUnipolar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F0006EC-C039-5337-3854-AA7F532D5DE7}"/>
              </a:ext>
            </a:extLst>
          </p:cNvPr>
          <p:cNvSpPr txBox="1"/>
          <p:nvPr/>
        </p:nvSpPr>
        <p:spPr>
          <a:xfrm>
            <a:off x="220372" y="1340768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Presetting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D4DCC2B-3320-C77D-3CA4-FB4BA788749F}"/>
              </a:ext>
            </a:extLst>
          </p:cNvPr>
          <p:cNvSpPr txBox="1"/>
          <p:nvPr/>
        </p:nvSpPr>
        <p:spPr>
          <a:xfrm>
            <a:off x="6744072" y="1905506"/>
            <a:ext cx="5328592" cy="3850670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setPrescaler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setWaveformGenerationMode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isPwmBipolar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Non-inverting mode for OC1A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Inverting mode for OC1B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isPwmUnipolar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Non-inverting mode for OC1A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Non-inverting mode for OC1B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setTimer1Interrupt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setDDRBPin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setDDRBPin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setTopCounter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generateLookupTable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sei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Enable global interrupts.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E576CE09-EF6D-73F6-47FF-7211AD8BE014}"/>
              </a:ext>
            </a:extLst>
          </p:cNvPr>
          <p:cNvSpPr txBox="1"/>
          <p:nvPr/>
        </p:nvSpPr>
        <p:spPr>
          <a:xfrm>
            <a:off x="6532396" y="1356589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3845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3C1F0-BEBB-743E-1123-1565FE518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63D37689-1562-026F-B9B5-2F0A22EC8D97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Overview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3ED37E5-8A30-5317-FE46-ACC307AE5236}"/>
              </a:ext>
            </a:extLst>
          </p:cNvPr>
          <p:cNvSpPr txBox="1"/>
          <p:nvPr/>
        </p:nvSpPr>
        <p:spPr>
          <a:xfrm>
            <a:off x="407368" y="1905506"/>
            <a:ext cx="6048672" cy="4042132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isInterrupt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isPwmBipolar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OCR1A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OCR1B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isPwmUnipolar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OCR1A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OCR1B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isInterrupt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33B784B-0FF1-5FE1-EF44-A46C16A8B395}"/>
              </a:ext>
            </a:extLst>
          </p:cNvPr>
          <p:cNvSpPr txBox="1"/>
          <p:nvPr/>
        </p:nvSpPr>
        <p:spPr>
          <a:xfrm>
            <a:off x="220372" y="1340768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Loop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ACFFB33-DA8B-60AB-DFD1-6716C7694D2C}"/>
              </a:ext>
            </a:extLst>
          </p:cNvPr>
          <p:cNvSpPr txBox="1"/>
          <p:nvPr/>
        </p:nvSpPr>
        <p:spPr>
          <a:xfrm>
            <a:off x="6744072" y="1905506"/>
            <a:ext cx="5328592" cy="1569660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generateLookupTable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setPrescaler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prescaler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setWaveformGenerationMode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setPWMPinMode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isInverting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setTimer1Interrupt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doOverflow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doMatchA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doMatchB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setDDRBPin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arduinoPin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isOutput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setTopCounter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C7928C8-2D19-0812-DB53-F0259753E562}"/>
              </a:ext>
            </a:extLst>
          </p:cNvPr>
          <p:cNvSpPr txBox="1"/>
          <p:nvPr/>
        </p:nvSpPr>
        <p:spPr>
          <a:xfrm>
            <a:off x="6532396" y="1356589"/>
            <a:ext cx="5659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100" b="0" noProof="0" dirty="0">
                <a:latin typeface="+mj-lt"/>
              </a:rPr>
              <a:t>Functions </a:t>
            </a:r>
          </a:p>
        </p:txBody>
      </p:sp>
    </p:spTree>
    <p:extLst>
      <p:ext uri="{BB962C8B-B14F-4D97-AF65-F5344CB8AC3E}">
        <p14:creationId xmlns:p14="http://schemas.microsoft.com/office/powerpoint/2010/main" val="28556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8236B-ACA6-B933-24C2-949CF5723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6B2E1390-A7A9-00A1-C390-5F31039C66FA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The Bipolar PWM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0CBAAE3-9BD7-3CAB-46AB-36C9C63240B6}"/>
              </a:ext>
            </a:extLst>
          </p:cNvPr>
          <p:cNvSpPr txBox="1"/>
          <p:nvPr/>
        </p:nvSpPr>
        <p:spPr>
          <a:xfrm>
            <a:off x="6095998" y="620108"/>
            <a:ext cx="544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+mn-lt"/>
              </a:rPr>
              <a:t>The</a:t>
            </a:r>
            <a:r>
              <a:rPr lang="en-US" sz="2000" noProof="0" dirty="0">
                <a:solidFill>
                  <a:srgbClr val="0000FF"/>
                </a:solidFill>
                <a:latin typeface="+mn-lt"/>
              </a:rPr>
              <a:t> Bipolar PWM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B9B090-2BAD-EF85-5F85-A59D93ACF97D}"/>
              </a:ext>
            </a:extLst>
          </p:cNvPr>
          <p:cNvGrpSpPr/>
          <p:nvPr/>
        </p:nvGrpSpPr>
        <p:grpSpPr>
          <a:xfrm>
            <a:off x="5087888" y="1158413"/>
            <a:ext cx="6696743" cy="3494723"/>
            <a:chOff x="5417467" y="1158413"/>
            <a:chExt cx="5774396" cy="48233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9A2B75-0EF6-DBF2-0AEC-FBFA7A37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467" y="1158413"/>
              <a:ext cx="5774396" cy="32169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81421C-DD75-2D37-5D42-7A2A0FB70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8399"/>
            <a:stretch/>
          </p:blipFill>
          <p:spPr>
            <a:xfrm>
              <a:off x="5601723" y="4405554"/>
              <a:ext cx="5580000" cy="157624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AA57813-F134-5760-22F6-3BC9086B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65" t="4450" b="60151"/>
          <a:stretch/>
        </p:blipFill>
        <p:spPr>
          <a:xfrm>
            <a:off x="6095998" y="4726903"/>
            <a:ext cx="5328593" cy="1546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4E18C2FF-FB49-081D-317C-8954D601E383}"/>
                  </a:ext>
                </a:extLst>
              </p:cNvPr>
              <p:cNvSpPr txBox="1"/>
              <p:nvPr/>
            </p:nvSpPr>
            <p:spPr>
              <a:xfrm>
                <a:off x="220371" y="1312302"/>
                <a:ext cx="5081203" cy="496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j-lt"/>
                  </a:rPr>
                  <a:t>In the Bipolar PWM, </a:t>
                </a:r>
                <a:r>
                  <a:rPr lang="pt-BR" sz="2500" dirty="0" err="1">
                    <a:latin typeface="+mj-lt"/>
                  </a:rPr>
                  <a:t>the</a:t>
                </a:r>
                <a:r>
                  <a:rPr lang="pt-BR" sz="2500" dirty="0">
                    <a:latin typeface="+mj-lt"/>
                  </a:rPr>
                  <a:t> </a:t>
                </a:r>
                <a:r>
                  <a:rPr lang="en-US" sz="2500" noProof="0" dirty="0">
                    <a:latin typeface="+mj-lt"/>
                  </a:rPr>
                  <a:t>switches</a:t>
                </a:r>
                <a:r>
                  <a:rPr lang="pt-BR" sz="25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5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5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5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5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sz="25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pt-BR" sz="25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5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5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5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sz="25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sz="2500" dirty="0">
                    <a:latin typeface="+mj-lt"/>
                  </a:rPr>
                  <a:t> are </a:t>
                </a:r>
                <a:r>
                  <a:rPr lang="en-US" sz="2500" noProof="0" dirty="0">
                    <a:latin typeface="+mj-lt"/>
                  </a:rPr>
                  <a:t>triggered at same </a:t>
                </a:r>
                <a:r>
                  <a:rPr lang="pt-BR" sz="2500" dirty="0">
                    <a:latin typeface="+mj-lt"/>
                  </a:rPr>
                  <a:t>time</a:t>
                </a:r>
                <a:r>
                  <a:rPr lang="en-US" sz="25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50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j-lt"/>
                  </a:rPr>
                  <a:t>There is only one reference signal,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pt-B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func>
                        <m:func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00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 noProof="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noProof="0" dirty="0">
                    <a:latin typeface="+mj-lt"/>
                  </a:rPr>
                  <a:t>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noProof="0" dirty="0">
                    <a:latin typeface="+mj-lt"/>
                  </a:rPr>
                  <a:t> has two levels: </a:t>
                </a:r>
                <a14:m>
                  <m:oMath xmlns:m="http://schemas.openxmlformats.org/officeDocument/2006/math">
                    <m:r>
                      <a:rPr lang="pt-BR" sz="2400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r>
                  <a:rPr lang="en-US" sz="2400" noProof="0" dirty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pt-BR" sz="2400" b="0" i="1" noProof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r>
                  <a:rPr lang="en-US" sz="2400" noProof="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noProof="0" dirty="0">
                    <a:latin typeface="+mj-lt"/>
                  </a:rPr>
                  <a:t>There are spectra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noProof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400" b="0" i="1" noProof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pt-BR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noProof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sz="2400" noProof="0" dirty="0">
                    <a:latin typeface="+mj-lt"/>
                  </a:rPr>
                  <a:t>, …</a:t>
                </a:r>
              </a:p>
            </p:txBody>
          </p:sp>
        </mc:Choice>
        <mc:Fallback xmlns="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4E18C2FF-FB49-081D-317C-8954D601E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1" y="1312302"/>
                <a:ext cx="5081203" cy="4964501"/>
              </a:xfrm>
              <a:prstGeom prst="rect">
                <a:avLst/>
              </a:prstGeom>
              <a:blipFill>
                <a:blip r:embed="rId6"/>
                <a:stretch>
                  <a:fillRect l="-1679" t="-859" r="-1918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2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D8141-BF9D-D2D6-0751-1F0F1972D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20EA1A20-D41B-33F4-2287-0EEDF92F3E04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The Unipolar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B94313CB-833E-4238-E0CB-057BD706BF96}"/>
                  </a:ext>
                </a:extLst>
              </p:cNvPr>
              <p:cNvSpPr txBox="1"/>
              <p:nvPr/>
            </p:nvSpPr>
            <p:spPr>
              <a:xfrm>
                <a:off x="220371" y="1312302"/>
                <a:ext cx="5132117" cy="4587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j-lt"/>
                  </a:rPr>
                  <a:t>In the Unipolar PWM, </a:t>
                </a:r>
                <a:r>
                  <a:rPr lang="pt-BR" sz="2500" dirty="0" err="1">
                    <a:latin typeface="+mj-lt"/>
                  </a:rPr>
                  <a:t>the</a:t>
                </a:r>
                <a:r>
                  <a:rPr lang="pt-BR" sz="2500" dirty="0">
                    <a:latin typeface="+mj-lt"/>
                  </a:rPr>
                  <a:t> </a:t>
                </a:r>
                <a:r>
                  <a:rPr lang="en-US" sz="2500" noProof="0" dirty="0">
                    <a:latin typeface="+mj-lt"/>
                  </a:rPr>
                  <a:t>branches are triggered together</a:t>
                </a:r>
                <a:r>
                  <a:rPr lang="en-US" sz="25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50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j-lt"/>
                  </a:rPr>
                  <a:t>There are two references signals,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pt-B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func>
                        <m:func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00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pt-B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func>
                        <m:func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000" dirty="0">
                  <a:latin typeface="+mj-lt"/>
                </a:endParaRPr>
              </a:p>
              <a:p>
                <a:pPr algn="just"/>
                <a:endParaRPr lang="en-US" sz="2400" noProof="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noProof="0" dirty="0">
                    <a:latin typeface="+mj-lt"/>
                  </a:rPr>
                  <a:t>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noProof="0" dirty="0">
                    <a:latin typeface="+mj-lt"/>
                  </a:rPr>
                  <a:t> has three levels: </a:t>
                </a:r>
                <a14:m>
                  <m:oMath xmlns:m="http://schemas.openxmlformats.org/officeDocument/2006/math">
                    <m:r>
                      <a:rPr lang="pt-BR" sz="2400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r>
                  <a:rPr lang="en-US" sz="2400" noProof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4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400" b="0" i="0" noProof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noProof="0" dirty="0">
                    <a:latin typeface="+mj-lt"/>
                  </a:rPr>
                  <a:t>or </a:t>
                </a:r>
                <a14:m>
                  <m:oMath xmlns:m="http://schemas.openxmlformats.org/officeDocument/2006/math">
                    <m:r>
                      <a:rPr lang="pt-BR" sz="2400" b="0" i="1" noProof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r>
                  <a:rPr lang="en-US" sz="2400" noProof="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noProof="0" dirty="0">
                    <a:latin typeface="+mj-lt"/>
                  </a:rPr>
                  <a:t>There are spectra in </a:t>
                </a:r>
                <a14:m>
                  <m:oMath xmlns:m="http://schemas.openxmlformats.org/officeDocument/2006/math">
                    <m:r>
                      <a:rPr lang="pt-BR" sz="2400" b="0" i="1" noProof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pt-BR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noProof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pt-BR" sz="2400" b="0" i="1" noProof="0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sz="2400" noProof="0" dirty="0">
                    <a:latin typeface="+mj-lt"/>
                  </a:rPr>
                  <a:t>, …</a:t>
                </a:r>
              </a:p>
            </p:txBody>
          </p:sp>
        </mc:Choice>
        <mc:Fallback xmlns="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B94313CB-833E-4238-E0CB-057BD706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1" y="1312302"/>
                <a:ext cx="5132117" cy="4587923"/>
              </a:xfrm>
              <a:prstGeom prst="rect">
                <a:avLst/>
              </a:prstGeom>
              <a:blipFill>
                <a:blip r:embed="rId3"/>
                <a:stretch>
                  <a:fillRect l="-1663" t="-930" r="-2019" b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8C5F088C-1919-09FB-25C0-42BD921B536D}"/>
              </a:ext>
            </a:extLst>
          </p:cNvPr>
          <p:cNvSpPr txBox="1"/>
          <p:nvPr/>
        </p:nvSpPr>
        <p:spPr>
          <a:xfrm>
            <a:off x="6216583" y="620108"/>
            <a:ext cx="5614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+mn-lt"/>
              </a:rPr>
              <a:t>The</a:t>
            </a:r>
            <a:r>
              <a:rPr lang="en-US" sz="2000" noProof="0" dirty="0">
                <a:solidFill>
                  <a:srgbClr val="0000FF"/>
                </a:solidFill>
                <a:latin typeface="+mn-lt"/>
              </a:rPr>
              <a:t> Unipolar PWM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89752A-734F-A42E-481A-ADC3F9EEF2BE}"/>
              </a:ext>
            </a:extLst>
          </p:cNvPr>
          <p:cNvGrpSpPr/>
          <p:nvPr/>
        </p:nvGrpSpPr>
        <p:grpSpPr>
          <a:xfrm>
            <a:off x="5364249" y="1027317"/>
            <a:ext cx="6466643" cy="5242240"/>
            <a:chOff x="5364249" y="1027317"/>
            <a:chExt cx="6466643" cy="52422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AF4819-8F93-B4C2-8088-59FC5DA4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20" t="54992" r="445" b="9609"/>
            <a:stretch/>
          </p:blipFill>
          <p:spPr>
            <a:xfrm>
              <a:off x="6216583" y="4722666"/>
              <a:ext cx="5328593" cy="154689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8ED0B2-EBB0-7C5F-BC45-94511699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6378"/>
            <a:stretch/>
          </p:blipFill>
          <p:spPr>
            <a:xfrm>
              <a:off x="5364249" y="3368769"/>
              <a:ext cx="6466643" cy="128436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731AA8-A5A4-5DEC-9E10-0DA257E34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6540" y="1027317"/>
              <a:ext cx="6394352" cy="2412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9405F-82DF-7E24-8A0B-8491D20A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804BFC74-CAA2-3D37-DCFF-B127E5BA6CE2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Arduino PWM: </a:t>
            </a:r>
            <a:r>
              <a:rPr lang="pt-BR" sz="3600" dirty="0" err="1">
                <a:solidFill>
                  <a:srgbClr val="990000"/>
                </a:solidFill>
                <a:latin typeface="+mj-lt"/>
              </a:rPr>
              <a:t>AnalogWrite</a:t>
            </a:r>
            <a:r>
              <a:rPr lang="pt-BR" sz="3600" dirty="0">
                <a:solidFill>
                  <a:srgbClr val="990000"/>
                </a:solidFill>
                <a:latin typeface="+mj-lt"/>
              </a:rPr>
              <a:t>()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C63EC8EB-951B-2B9A-3D94-38C0FCEBD366}"/>
              </a:ext>
            </a:extLst>
          </p:cNvPr>
          <p:cNvSpPr txBox="1"/>
          <p:nvPr/>
        </p:nvSpPr>
        <p:spPr>
          <a:xfrm>
            <a:off x="220371" y="1312302"/>
            <a:ext cx="115613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The </a:t>
            </a:r>
            <a:r>
              <a:rPr lang="en-US" sz="2500" dirty="0" err="1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250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500" dirty="0">
                <a:latin typeface="+mn-lt"/>
              </a:rPr>
              <a:t> function on Arduino does not generate a true analog signal, as it lacks a DAC (Digital-to-Analog Converter). Instead, it outputs a PWM (Pulse Width Modulation) signal.</a:t>
            </a:r>
            <a:endParaRPr lang="pt-BR" sz="2500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3C5995-8B82-AC31-F119-13BE79B77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73640"/>
              </p:ext>
            </p:extLst>
          </p:nvPr>
        </p:nvGraphicFramePr>
        <p:xfrm>
          <a:off x="7393599" y="3541668"/>
          <a:ext cx="3888429" cy="1514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423002013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70795544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92848773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Pins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Timer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Freq.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846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3, 11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490 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49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5, 6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Timer 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980 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371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9, 10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Timer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490 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1591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545516-A1F5-FFCA-C4FF-46A94F6E373F}"/>
              </a:ext>
            </a:extLst>
          </p:cNvPr>
          <p:cNvSpPr txBox="1"/>
          <p:nvPr/>
        </p:nvSpPr>
        <p:spPr>
          <a:xfrm>
            <a:off x="6622569" y="3020855"/>
            <a:ext cx="510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rgbClr val="0000FF"/>
                </a:solidFill>
                <a:latin typeface="+mn-lt"/>
              </a:rPr>
              <a:t>Table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- </a:t>
            </a:r>
            <a:r>
              <a:rPr lang="it-IT" sz="2000" dirty="0">
                <a:solidFill>
                  <a:srgbClr val="0000FF"/>
                </a:solidFill>
                <a:latin typeface="+mn-lt"/>
              </a:rPr>
              <a:t>Arduino Uno, Nano, and Pro Mini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0F49E33-CAB4-3208-F78F-A0B9900C41A6}"/>
              </a:ext>
            </a:extLst>
          </p:cNvPr>
          <p:cNvSpPr txBox="1"/>
          <p:nvPr/>
        </p:nvSpPr>
        <p:spPr>
          <a:xfrm>
            <a:off x="222264" y="2707173"/>
            <a:ext cx="659381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500" dirty="0">
                <a:latin typeface="+mn-lt"/>
              </a:rPr>
              <a:t> </a:t>
            </a:r>
            <a:r>
              <a:rPr lang="pt-BR" sz="2500" dirty="0" err="1">
                <a:latin typeface="+mn-lt"/>
              </a:rPr>
              <a:t>Internal</a:t>
            </a:r>
            <a:r>
              <a:rPr lang="pt-BR" sz="2500" dirty="0">
                <a:latin typeface="+mn-lt"/>
              </a:rPr>
              <a:t> </a:t>
            </a:r>
            <a:r>
              <a:rPr lang="pt-BR" sz="2500" dirty="0" err="1">
                <a:latin typeface="+mn-lt"/>
              </a:rPr>
              <a:t>Functioning</a:t>
            </a:r>
            <a:r>
              <a:rPr lang="pt-BR" sz="2500" dirty="0">
                <a:latin typeface="+mn-lt"/>
              </a:rPr>
              <a:t> </a:t>
            </a:r>
            <a:r>
              <a:rPr lang="pt-BR" sz="2500" dirty="0" err="1">
                <a:latin typeface="+mn-lt"/>
              </a:rPr>
              <a:t>of</a:t>
            </a:r>
            <a:r>
              <a:rPr lang="pt-BR" sz="2500" dirty="0">
                <a:latin typeface="+mn-lt"/>
              </a:rPr>
              <a:t> </a:t>
            </a:r>
            <a:r>
              <a:rPr lang="pt-BR" sz="2500" dirty="0" err="1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pt-BR" sz="250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500" dirty="0">
                <a:latin typeface="+mn-lt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Checks if the pin supports PWM.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Configures the corresponding Timer.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Adjusts the duty cycle using the </a:t>
            </a:r>
            <a:r>
              <a:rPr lang="en-US" sz="2500" dirty="0" err="1">
                <a:latin typeface="+mn-lt"/>
              </a:rPr>
              <a:t>OCRnX</a:t>
            </a:r>
            <a:r>
              <a:rPr lang="en-US" sz="2500" dirty="0">
                <a:latin typeface="+mn-lt"/>
              </a:rPr>
              <a:t> register.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However, this function operates at fixed frequencies of 490 Hz or 980 Hz. It is unsuitable for power converters.</a:t>
            </a: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38B18-E7CB-F319-D47F-C0BEF152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B1257E79-4952-1608-7AEF-EE0DC50AB5B5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Arduino PWM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DFE7A24-7BD3-B2BE-C06F-880A7673189E}"/>
              </a:ext>
            </a:extLst>
          </p:cNvPr>
          <p:cNvSpPr txBox="1"/>
          <p:nvPr/>
        </p:nvSpPr>
        <p:spPr>
          <a:xfrm>
            <a:off x="220372" y="1312302"/>
            <a:ext cx="114202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PWM can be generated in a microcontroller using the following elements: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b="1" dirty="0">
                <a:latin typeface="+mn-lt"/>
              </a:rPr>
              <a:t>Timer/Counters </a:t>
            </a:r>
            <a:r>
              <a:rPr lang="en-US" sz="2500" dirty="0">
                <a:latin typeface="+mn-lt"/>
              </a:rPr>
              <a:t>– Used to track time and define the PWM period.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b="1" dirty="0">
                <a:latin typeface="+mn-lt"/>
              </a:rPr>
              <a:t>Comparison Mechanisms </a:t>
            </a:r>
            <a:r>
              <a:rPr lang="en-US" sz="2500" dirty="0">
                <a:latin typeface="+mn-lt"/>
              </a:rPr>
              <a:t>– The counter value is compared against a predefined threshold to determine the duty cycle.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b="1" dirty="0">
                <a:latin typeface="+mn-lt"/>
              </a:rPr>
              <a:t>Interrupt Service Routine (ISR)</a:t>
            </a:r>
            <a:r>
              <a:rPr lang="en-US" sz="2500" dirty="0">
                <a:latin typeface="+mn-lt"/>
              </a:rPr>
              <a:t> – Can be used to update the PWM signal dynamically when a timer reaches a specific value.</a:t>
            </a: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1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0AB28-6546-BEEB-D181-EC88F076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59804145-C9D5-0034-38E8-49EAD629678A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Timer/Counters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3DAFE252-692F-5228-FE8B-1309FF5F8C78}"/>
              </a:ext>
            </a:extLst>
          </p:cNvPr>
          <p:cNvSpPr txBox="1"/>
          <p:nvPr/>
        </p:nvSpPr>
        <p:spPr>
          <a:xfrm>
            <a:off x="220372" y="1312302"/>
            <a:ext cx="11420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The </a:t>
            </a:r>
            <a:r>
              <a:rPr lang="en-US" sz="2500" dirty="0">
                <a:solidFill>
                  <a:srgbClr val="C00000"/>
                </a:solidFill>
                <a:highlight>
                  <a:srgbClr val="ABACBF"/>
                </a:highlight>
                <a:latin typeface="+mn-lt"/>
              </a:rPr>
              <a:t>Timer/Counter 1</a:t>
            </a:r>
            <a:r>
              <a:rPr lang="en-US" sz="2500" dirty="0">
                <a:latin typeface="+mn-lt"/>
              </a:rPr>
              <a:t> in microcontrollers typically operate in four main modes: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351886-C84C-7B10-F9A8-9003D35A4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77429"/>
              </p:ext>
            </p:extLst>
          </p:nvPr>
        </p:nvGraphicFramePr>
        <p:xfrm>
          <a:off x="1127448" y="2060848"/>
          <a:ext cx="10225136" cy="401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035">
                  <a:extLst>
                    <a:ext uri="{9D8B030D-6E8A-4147-A177-3AD203B41FA5}">
                      <a16:colId xmlns:a16="http://schemas.microsoft.com/office/drawing/2014/main" val="3207558801"/>
                    </a:ext>
                  </a:extLst>
                </a:gridCol>
                <a:gridCol w="5768974">
                  <a:extLst>
                    <a:ext uri="{9D8B030D-6E8A-4147-A177-3AD203B41FA5}">
                      <a16:colId xmlns:a16="http://schemas.microsoft.com/office/drawing/2014/main" val="3211315625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34733614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Main Characteristic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Suitable for Sine PWM?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66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Normal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 counts up until overflow, then resets to zero.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❌ Not suitable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259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Clear Timer on Compare Match (CTC)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Timer resets when it matches a compare value (OCRx); used for fixed timing events.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❌ Not suitable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5842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Fast PWM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 counts up and resets quickly; high frequency and resolution PWM generation.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✅ 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3618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Phase Correct PWM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Timer counts up and down for symmetric PWM; better frequency stability.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✅ 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8751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Phase and Frequency Correct PWM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Similar to Phase Correct but allows adjusting both frequency and phase precisely.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✅ 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23423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556E939-982A-9109-C85F-8DCDB1FDF5DE}"/>
              </a:ext>
            </a:extLst>
          </p:cNvPr>
          <p:cNvSpPr/>
          <p:nvPr/>
        </p:nvSpPr>
        <p:spPr bwMode="auto">
          <a:xfrm>
            <a:off x="1127448" y="4221088"/>
            <a:ext cx="10225136" cy="648072"/>
          </a:xfrm>
          <a:prstGeom prst="rect">
            <a:avLst/>
          </a:prstGeom>
          <a:noFill/>
          <a:ln w="571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22117</TotalTime>
  <Words>4286</Words>
  <Application>Microsoft Office PowerPoint</Application>
  <PresentationFormat>Widescreen</PresentationFormat>
  <Paragraphs>822</Paragraphs>
  <Slides>44</Slides>
  <Notes>44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Aptos</vt:lpstr>
      <vt:lpstr>Aptos Narrow</vt:lpstr>
      <vt:lpstr>Arial</vt:lpstr>
      <vt:lpstr>Arial Unicode MS</vt:lpstr>
      <vt:lpstr>Cambria Math</vt:lpstr>
      <vt:lpstr>Consolas</vt:lpstr>
      <vt:lpstr>Courier New</vt:lpstr>
      <vt:lpstr>Times New Roman</vt:lpstr>
      <vt:lpstr>Verdana</vt:lpstr>
      <vt:lpstr>Wingdings</vt:lpstr>
      <vt:lpstr>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Thainan Santos Theodoro</dc:creator>
  <cp:lastModifiedBy>Thainan Santos Theodoro</cp:lastModifiedBy>
  <cp:revision>91</cp:revision>
  <cp:lastPrinted>1601-01-01T00:00:00Z</cp:lastPrinted>
  <dcterms:created xsi:type="dcterms:W3CDTF">2003-02-09T22:25:18Z</dcterms:created>
  <dcterms:modified xsi:type="dcterms:W3CDTF">2025-04-02T13:10:19Z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