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23"/>
  </p:notesMasterIdLst>
  <p:handoutMasterIdLst>
    <p:handoutMasterId r:id="rId24"/>
  </p:handoutMasterIdLst>
  <p:sldIdLst>
    <p:sldId id="921" r:id="rId2"/>
    <p:sldId id="997" r:id="rId3"/>
    <p:sldId id="999" r:id="rId4"/>
    <p:sldId id="998" r:id="rId5"/>
    <p:sldId id="995" r:id="rId6"/>
    <p:sldId id="1000" r:id="rId7"/>
    <p:sldId id="1001" r:id="rId8"/>
    <p:sldId id="1002" r:id="rId9"/>
    <p:sldId id="1004" r:id="rId10"/>
    <p:sldId id="1006" r:id="rId11"/>
    <p:sldId id="1007" r:id="rId12"/>
    <p:sldId id="1008" r:id="rId13"/>
    <p:sldId id="1009" r:id="rId14"/>
    <p:sldId id="1010" r:id="rId15"/>
    <p:sldId id="1003" r:id="rId16"/>
    <p:sldId id="1011" r:id="rId17"/>
    <p:sldId id="1013" r:id="rId18"/>
    <p:sldId id="1012" r:id="rId19"/>
    <p:sldId id="1005" r:id="rId20"/>
    <p:sldId id="996" r:id="rId21"/>
    <p:sldId id="1014" r:id="rId22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F1F1F"/>
    <a:srgbClr val="ABACBF"/>
    <a:srgbClr val="0000FF"/>
    <a:srgbClr val="990000"/>
    <a:srgbClr val="D1D3F1"/>
    <a:srgbClr val="626269"/>
    <a:srgbClr val="3399FF"/>
    <a:srgbClr val="F6E7E7"/>
    <a:srgbClr val="E0D4B0"/>
    <a:srgbClr val="EC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36" autoAdjust="0"/>
    <p:restoredTop sz="96192" autoAdjust="0"/>
  </p:normalViewPr>
  <p:slideViewPr>
    <p:cSldViewPr>
      <p:cViewPr varScale="1">
        <p:scale>
          <a:sx n="103" d="100"/>
          <a:sy n="103" d="100"/>
        </p:scale>
        <p:origin x="37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422"/>
    </p:cViewPr>
  </p:sorterViewPr>
  <p:notesViewPr>
    <p:cSldViewPr>
      <p:cViewPr varScale="1">
        <p:scale>
          <a:sx n="51" d="100"/>
          <a:sy n="51" d="100"/>
        </p:scale>
        <p:origin x="2814" y="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inan Santos Theodoro" userId="6f333aa780c7c295" providerId="LiveId" clId="{7E2F12B5-537E-4BB8-92D0-907FF578F1E9}"/>
    <pc:docChg chg="undo redo custSel addSld delSld modSld sldOrd modMainMaster">
      <pc:chgData name="Thainan Santos Theodoro" userId="6f333aa780c7c295" providerId="LiveId" clId="{7E2F12B5-537E-4BB8-92D0-907FF578F1E9}" dt="2025-03-01T01:52:20.219" v="4361" actId="790"/>
      <pc:docMkLst>
        <pc:docMk/>
      </pc:docMkLst>
      <pc:sldChg chg="modSp mod">
        <pc:chgData name="Thainan Santos Theodoro" userId="6f333aa780c7c295" providerId="LiveId" clId="{7E2F12B5-537E-4BB8-92D0-907FF578F1E9}" dt="2025-02-27T17:11:32.070" v="19" actId="20577"/>
        <pc:sldMkLst>
          <pc:docMk/>
          <pc:sldMk cId="0" sldId="921"/>
        </pc:sldMkLst>
        <pc:spChg chg="mod">
          <ac:chgData name="Thainan Santos Theodoro" userId="6f333aa780c7c295" providerId="LiveId" clId="{7E2F12B5-537E-4BB8-92D0-907FF578F1E9}" dt="2025-02-27T17:11:32.070" v="19" actId="20577"/>
          <ac:spMkLst>
            <pc:docMk/>
            <pc:sldMk cId="0" sldId="921"/>
            <ac:spMk id="57347" creationId="{00000000-0000-0000-0000-000000000000}"/>
          </ac:spMkLst>
        </pc:spChg>
      </pc:sldChg>
      <pc:sldChg chg="delSp modSp mod">
        <pc:chgData name="Thainan Santos Theodoro" userId="6f333aa780c7c295" providerId="LiveId" clId="{7E2F12B5-537E-4BB8-92D0-907FF578F1E9}" dt="2025-02-27T18:17:13.305" v="1890" actId="13926"/>
        <pc:sldMkLst>
          <pc:docMk/>
          <pc:sldMk cId="4220446282" sldId="995"/>
        </pc:sldMkLst>
        <pc:spChg chg="mod">
          <ac:chgData name="Thainan Santos Theodoro" userId="6f333aa780c7c295" providerId="LiveId" clId="{7E2F12B5-537E-4BB8-92D0-907FF578F1E9}" dt="2025-02-27T18:17:13.305" v="1890" actId="13926"/>
          <ac:spMkLst>
            <pc:docMk/>
            <pc:sldMk cId="4220446282" sldId="995"/>
            <ac:spMk id="2" creationId="{3DAFE252-692F-5228-FE8B-1309FF5F8C78}"/>
          </ac:spMkLst>
        </pc:spChg>
        <pc:spChg chg="mod">
          <ac:chgData name="Thainan Santos Theodoro" userId="6f333aa780c7c295" providerId="LiveId" clId="{7E2F12B5-537E-4BB8-92D0-907FF578F1E9}" dt="2025-02-27T17:57:10.262" v="1606"/>
          <ac:spMkLst>
            <pc:docMk/>
            <pc:sldMk cId="4220446282" sldId="995"/>
            <ac:spMk id="8" creationId="{59804145-C9D5-0034-38E8-49EAD629678A}"/>
          </ac:spMkLst>
        </pc:spChg>
      </pc:sldChg>
      <pc:sldChg chg="addSp delSp modSp add mod">
        <pc:chgData name="Thainan Santos Theodoro" userId="6f333aa780c7c295" providerId="LiveId" clId="{7E2F12B5-537E-4BB8-92D0-907FF578F1E9}" dt="2025-03-01T01:52:20.219" v="4361" actId="790"/>
        <pc:sldMkLst>
          <pc:docMk/>
          <pc:sldMk cId="1138174612" sldId="996"/>
        </pc:sldMkLst>
        <pc:spChg chg="del">
          <ac:chgData name="Thainan Santos Theodoro" userId="6f333aa780c7c295" providerId="LiveId" clId="{7E2F12B5-537E-4BB8-92D0-907FF578F1E9}" dt="2025-03-01T01:51:55.742" v="4323" actId="478"/>
          <ac:spMkLst>
            <pc:docMk/>
            <pc:sldMk cId="1138174612" sldId="996"/>
            <ac:spMk id="2" creationId="{760901E1-D65C-AAD8-BF2D-7D5A9DB4F962}"/>
          </ac:spMkLst>
        </pc:spChg>
        <pc:spChg chg="del">
          <ac:chgData name="Thainan Santos Theodoro" userId="6f333aa780c7c295" providerId="LiveId" clId="{7E2F12B5-537E-4BB8-92D0-907FF578F1E9}" dt="2025-03-01T01:51:53.889" v="4322" actId="478"/>
          <ac:spMkLst>
            <pc:docMk/>
            <pc:sldMk cId="1138174612" sldId="996"/>
            <ac:spMk id="5" creationId="{839D92E1-6D95-85EA-63CF-38963D2E970E}"/>
          </ac:spMkLst>
        </pc:spChg>
        <pc:spChg chg="mod">
          <ac:chgData name="Thainan Santos Theodoro" userId="6f333aa780c7c295" providerId="LiveId" clId="{7E2F12B5-537E-4BB8-92D0-907FF578F1E9}" dt="2025-03-01T01:52:20.219" v="4361" actId="790"/>
          <ac:spMkLst>
            <pc:docMk/>
            <pc:sldMk cId="1138174612" sldId="996"/>
            <ac:spMk id="8" creationId="{B2E63889-12C3-903B-4BCF-1FD8C5878FC2}"/>
          </ac:spMkLst>
        </pc:spChg>
        <pc:picChg chg="del">
          <ac:chgData name="Thainan Santos Theodoro" userId="6f333aa780c7c295" providerId="LiveId" clId="{7E2F12B5-537E-4BB8-92D0-907FF578F1E9}" dt="2025-03-01T01:51:51.461" v="4321" actId="478"/>
          <ac:picMkLst>
            <pc:docMk/>
            <pc:sldMk cId="1138174612" sldId="996"/>
            <ac:picMk id="4" creationId="{7D293ED2-91A7-68CE-B353-EE0121406B90}"/>
          </ac:picMkLst>
        </pc:picChg>
        <pc:picChg chg="add mod">
          <ac:chgData name="Thainan Santos Theodoro" userId="6f333aa780c7c295" providerId="LiveId" clId="{7E2F12B5-537E-4BB8-92D0-907FF578F1E9}" dt="2025-03-01T01:52:00.175" v="4327" actId="1076"/>
          <ac:picMkLst>
            <pc:docMk/>
            <pc:sldMk cId="1138174612" sldId="996"/>
            <ac:picMk id="1026" creationId="{FF6C3241-63C0-0563-CD0B-B02095532004}"/>
          </ac:picMkLst>
        </pc:picChg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2621414831" sldId="996"/>
        </pc:sldMkLst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1361587720" sldId="997"/>
        </pc:sldMkLst>
      </pc:sldChg>
      <pc:sldChg chg="addSp delSp modSp add mod ord">
        <pc:chgData name="Thainan Santos Theodoro" userId="6f333aa780c7c295" providerId="LiveId" clId="{7E2F12B5-537E-4BB8-92D0-907FF578F1E9}" dt="2025-02-27T17:39:42.369" v="1294" actId="790"/>
        <pc:sldMkLst>
          <pc:docMk/>
          <pc:sldMk cId="2933704026" sldId="997"/>
        </pc:sldMkLst>
        <pc:spChg chg="mod">
          <ac:chgData name="Thainan Santos Theodoro" userId="6f333aa780c7c295" providerId="LiveId" clId="{7E2F12B5-537E-4BB8-92D0-907FF578F1E9}" dt="2025-02-27T17:37:52.456" v="1243" actId="20577"/>
          <ac:spMkLst>
            <pc:docMk/>
            <pc:sldMk cId="2933704026" sldId="997"/>
            <ac:spMk id="2" creationId="{411DD021-1184-473F-56BB-ABB8335C8A3B}"/>
          </ac:spMkLst>
        </pc:spChg>
        <pc:spChg chg="mod">
          <ac:chgData name="Thainan Santos Theodoro" userId="6f333aa780c7c295" providerId="LiveId" clId="{7E2F12B5-537E-4BB8-92D0-907FF578F1E9}" dt="2025-02-27T17:24:03.334" v="313" actId="20577"/>
          <ac:spMkLst>
            <pc:docMk/>
            <pc:sldMk cId="2933704026" sldId="997"/>
            <ac:spMk id="8" creationId="{19BCA69A-CB97-A3E4-10E6-E93B23A52F0F}"/>
          </ac:spMkLst>
        </pc:spChg>
        <pc:spChg chg="add mod">
          <ac:chgData name="Thainan Santos Theodoro" userId="6f333aa780c7c295" providerId="LiveId" clId="{7E2F12B5-537E-4BB8-92D0-907FF578F1E9}" dt="2025-02-27T17:27:22.616" v="633" actId="1035"/>
          <ac:spMkLst>
            <pc:docMk/>
            <pc:sldMk cId="2933704026" sldId="997"/>
            <ac:spMk id="101" creationId="{E5CBD21C-88F5-5222-EE4F-75C783A5F418}"/>
          </ac:spMkLst>
        </pc:spChg>
        <pc:spChg chg="add mod">
          <ac:chgData name="Thainan Santos Theodoro" userId="6f333aa780c7c295" providerId="LiveId" clId="{7E2F12B5-537E-4BB8-92D0-907FF578F1E9}" dt="2025-02-27T17:24:37.527" v="324" actId="1076"/>
          <ac:spMkLst>
            <pc:docMk/>
            <pc:sldMk cId="2933704026" sldId="997"/>
            <ac:spMk id="102" creationId="{2FD0EA2D-4A2A-492B-D7F6-5E0B89C9E576}"/>
          </ac:spMkLst>
        </pc:spChg>
        <pc:spChg chg="add mod">
          <ac:chgData name="Thainan Santos Theodoro" userId="6f333aa780c7c295" providerId="LiveId" clId="{7E2F12B5-537E-4BB8-92D0-907FF578F1E9}" dt="2025-02-27T17:27:22.616" v="633" actId="1035"/>
          <ac:spMkLst>
            <pc:docMk/>
            <pc:sldMk cId="2933704026" sldId="997"/>
            <ac:spMk id="103" creationId="{28DF54BA-7382-EF77-629C-1DD9A93F2580}"/>
          </ac:spMkLst>
        </pc:spChg>
        <pc:spChg chg="add mod">
          <ac:chgData name="Thainan Santos Theodoro" userId="6f333aa780c7c295" providerId="LiveId" clId="{7E2F12B5-537E-4BB8-92D0-907FF578F1E9}" dt="2025-02-27T17:39:42.369" v="1294" actId="790"/>
          <ac:spMkLst>
            <pc:docMk/>
            <pc:sldMk cId="2933704026" sldId="997"/>
            <ac:spMk id="104" creationId="{C11BF27C-C9DF-FEF9-DCAD-FCE0E14D35FC}"/>
          </ac:spMkLst>
        </pc:spChg>
        <pc:spChg chg="add mod">
          <ac:chgData name="Thainan Santos Theodoro" userId="6f333aa780c7c295" providerId="LiveId" clId="{7E2F12B5-537E-4BB8-92D0-907FF578F1E9}" dt="2025-02-27T17:27:22.616" v="633" actId="1035"/>
          <ac:spMkLst>
            <pc:docMk/>
            <pc:sldMk cId="2933704026" sldId="997"/>
            <ac:spMk id="128" creationId="{460C0ABC-96A1-2DCA-0D52-68CCE276F19E}"/>
          </ac:spMkLst>
        </pc:spChg>
        <pc:spChg chg="add mod">
          <ac:chgData name="Thainan Santos Theodoro" userId="6f333aa780c7c295" providerId="LiveId" clId="{7E2F12B5-537E-4BB8-92D0-907FF578F1E9}" dt="2025-02-27T17:27:22.616" v="633" actId="1035"/>
          <ac:spMkLst>
            <pc:docMk/>
            <pc:sldMk cId="2933704026" sldId="997"/>
            <ac:spMk id="129" creationId="{79054302-AED8-E5C0-43B7-B220BAEDE6CD}"/>
          </ac:spMkLst>
        </pc:spChg>
        <pc:spChg chg="add mod">
          <ac:chgData name="Thainan Santos Theodoro" userId="6f333aa780c7c295" providerId="LiveId" clId="{7E2F12B5-537E-4BB8-92D0-907FF578F1E9}" dt="2025-02-27T17:27:22.616" v="633" actId="1035"/>
          <ac:spMkLst>
            <pc:docMk/>
            <pc:sldMk cId="2933704026" sldId="997"/>
            <ac:spMk id="130" creationId="{8D219155-A976-0878-B714-3E4F34A062F5}"/>
          </ac:spMkLst>
        </pc:spChg>
        <pc:spChg chg="add mod">
          <ac:chgData name="Thainan Santos Theodoro" userId="6f333aa780c7c295" providerId="LiveId" clId="{7E2F12B5-537E-4BB8-92D0-907FF578F1E9}" dt="2025-02-27T17:27:22.616" v="633" actId="1035"/>
          <ac:spMkLst>
            <pc:docMk/>
            <pc:sldMk cId="2933704026" sldId="997"/>
            <ac:spMk id="134" creationId="{15749BF8-9D1F-7938-2947-68221E9BF411}"/>
          </ac:spMkLst>
        </pc:spChg>
        <pc:spChg chg="add mod">
          <ac:chgData name="Thainan Santos Theodoro" userId="6f333aa780c7c295" providerId="LiveId" clId="{7E2F12B5-537E-4BB8-92D0-907FF578F1E9}" dt="2025-02-27T17:24:32.583" v="323" actId="1076"/>
          <ac:spMkLst>
            <pc:docMk/>
            <pc:sldMk cId="2933704026" sldId="997"/>
            <ac:spMk id="145" creationId="{F493EAF8-6135-FC7E-B3B1-F7A61BFBCAA8}"/>
          </ac:spMkLst>
        </pc:spChg>
        <pc:spChg chg="add mod">
          <ac:chgData name="Thainan Santos Theodoro" userId="6f333aa780c7c295" providerId="LiveId" clId="{7E2F12B5-537E-4BB8-92D0-907FF578F1E9}" dt="2025-02-27T17:27:22.616" v="633" actId="1035"/>
          <ac:spMkLst>
            <pc:docMk/>
            <pc:sldMk cId="2933704026" sldId="997"/>
            <ac:spMk id="146" creationId="{745FAE5E-C60A-6AAE-6240-D6FFCBD3443A}"/>
          </ac:spMkLst>
        </pc:spChg>
        <pc:spChg chg="add mod">
          <ac:chgData name="Thainan Santos Theodoro" userId="6f333aa780c7c295" providerId="LiveId" clId="{7E2F12B5-537E-4BB8-92D0-907FF578F1E9}" dt="2025-02-27T17:27:22.616" v="633" actId="1035"/>
          <ac:spMkLst>
            <pc:docMk/>
            <pc:sldMk cId="2933704026" sldId="997"/>
            <ac:spMk id="147" creationId="{65D864A7-CC82-01D8-8CA0-DB6F7C0D76D3}"/>
          </ac:spMkLst>
        </pc:spChg>
        <pc:spChg chg="add mod">
          <ac:chgData name="Thainan Santos Theodoro" userId="6f333aa780c7c295" providerId="LiveId" clId="{7E2F12B5-537E-4BB8-92D0-907FF578F1E9}" dt="2025-02-27T17:38:32.817" v="1246" actId="790"/>
          <ac:spMkLst>
            <pc:docMk/>
            <pc:sldMk cId="2933704026" sldId="997"/>
            <ac:spMk id="151" creationId="{C2A8F555-796A-B958-8C9B-4DBEFC37871A}"/>
          </ac:spMkLst>
        </pc:spChg>
        <pc:cxnChg chg="add mod">
          <ac:chgData name="Thainan Santos Theodoro" userId="6f333aa780c7c295" providerId="LiveId" clId="{7E2F12B5-537E-4BB8-92D0-907FF578F1E9}" dt="2025-02-27T17:24:37.527" v="324" actId="1076"/>
          <ac:cxnSpMkLst>
            <pc:docMk/>
            <pc:sldMk cId="2933704026" sldId="997"/>
            <ac:cxnSpMk id="82" creationId="{1C1CA17F-DCA4-7AF8-0FE4-8E4006C6CEFF}"/>
          </ac:cxnSpMkLst>
        </pc:cxnChg>
        <pc:cxnChg chg="add mod">
          <ac:chgData name="Thainan Santos Theodoro" userId="6f333aa780c7c295" providerId="LiveId" clId="{7E2F12B5-537E-4BB8-92D0-907FF578F1E9}" dt="2025-02-27T17:24:37.527" v="324" actId="1076"/>
          <ac:cxnSpMkLst>
            <pc:docMk/>
            <pc:sldMk cId="2933704026" sldId="997"/>
            <ac:cxnSpMk id="88" creationId="{AFDE37D8-CEEA-295B-0E12-AAE2C290BAE2}"/>
          </ac:cxnSpMkLst>
        </pc:cxnChg>
        <pc:cxnChg chg="add mod">
          <ac:chgData name="Thainan Santos Theodoro" userId="6f333aa780c7c295" providerId="LiveId" clId="{7E2F12B5-537E-4BB8-92D0-907FF578F1E9}" dt="2025-02-27T17:24:37.527" v="324" actId="1076"/>
          <ac:cxnSpMkLst>
            <pc:docMk/>
            <pc:sldMk cId="2933704026" sldId="997"/>
            <ac:cxnSpMk id="90" creationId="{3B5CC601-842E-EC8A-6065-E25BA252CAC5}"/>
          </ac:cxnSpMkLst>
        </pc:cxnChg>
        <pc:cxnChg chg="add mod">
          <ac:chgData name="Thainan Santos Theodoro" userId="6f333aa780c7c295" providerId="LiveId" clId="{7E2F12B5-537E-4BB8-92D0-907FF578F1E9}" dt="2025-02-27T17:24:37.527" v="324" actId="1076"/>
          <ac:cxnSpMkLst>
            <pc:docMk/>
            <pc:sldMk cId="2933704026" sldId="997"/>
            <ac:cxnSpMk id="91" creationId="{3CACC216-3CFE-C4F2-88D1-B33BE4CB0E0C}"/>
          </ac:cxnSpMkLst>
        </pc:cxnChg>
        <pc:cxnChg chg="add mod">
          <ac:chgData name="Thainan Santos Theodoro" userId="6f333aa780c7c295" providerId="LiveId" clId="{7E2F12B5-537E-4BB8-92D0-907FF578F1E9}" dt="2025-02-27T17:23:06.520" v="271" actId="1076"/>
          <ac:cxnSpMkLst>
            <pc:docMk/>
            <pc:sldMk cId="2933704026" sldId="997"/>
            <ac:cxnSpMk id="92" creationId="{8E8B7828-8227-08F5-22AE-7E7FC3F88B12}"/>
          </ac:cxnSpMkLst>
        </pc:cxnChg>
        <pc:cxnChg chg="add mod">
          <ac:chgData name="Thainan Santos Theodoro" userId="6f333aa780c7c295" providerId="LiveId" clId="{7E2F12B5-537E-4BB8-92D0-907FF578F1E9}" dt="2025-02-27T17:24:37.527" v="324" actId="1076"/>
          <ac:cxnSpMkLst>
            <pc:docMk/>
            <pc:sldMk cId="2933704026" sldId="997"/>
            <ac:cxnSpMk id="96" creationId="{145566BC-80C7-3782-25E7-97388E31ADCA}"/>
          </ac:cxnSpMkLst>
        </pc:cxnChg>
        <pc:cxnChg chg="add mod">
          <ac:chgData name="Thainan Santos Theodoro" userId="6f333aa780c7c295" providerId="LiveId" clId="{7E2F12B5-537E-4BB8-92D0-907FF578F1E9}" dt="2025-02-27T17:24:37.527" v="324" actId="1076"/>
          <ac:cxnSpMkLst>
            <pc:docMk/>
            <pc:sldMk cId="2933704026" sldId="997"/>
            <ac:cxnSpMk id="100" creationId="{043BD919-F336-BA2A-539E-1312A42D2004}"/>
          </ac:cxnSpMkLst>
        </pc:cxnChg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3274524026" sldId="998"/>
        </pc:sldMkLst>
      </pc:sldChg>
      <pc:sldChg chg="delSp modSp add mod">
        <pc:chgData name="Thainan Santos Theodoro" userId="6f333aa780c7c295" providerId="LiveId" clId="{7E2F12B5-537E-4BB8-92D0-907FF578F1E9}" dt="2025-02-27T17:57:24.107" v="1609" actId="20577"/>
        <pc:sldMkLst>
          <pc:docMk/>
          <pc:sldMk cId="3904102104" sldId="998"/>
        </pc:sldMkLst>
        <pc:spChg chg="mod">
          <ac:chgData name="Thainan Santos Theodoro" userId="6f333aa780c7c295" providerId="LiveId" clId="{7E2F12B5-537E-4BB8-92D0-907FF578F1E9}" dt="2025-02-27T17:57:24.107" v="1609" actId="20577"/>
          <ac:spMkLst>
            <pc:docMk/>
            <pc:sldMk cId="3904102104" sldId="998"/>
            <ac:spMk id="2" creationId="{0DFE7A24-7BD3-B2BE-C06F-880A7673189E}"/>
          </ac:spMkLst>
        </pc:spChg>
        <pc:spChg chg="mod">
          <ac:chgData name="Thainan Santos Theodoro" userId="6f333aa780c7c295" providerId="LiveId" clId="{7E2F12B5-537E-4BB8-92D0-907FF578F1E9}" dt="2025-02-27T17:51:49.639" v="1524" actId="20577"/>
          <ac:spMkLst>
            <pc:docMk/>
            <pc:sldMk cId="3904102104" sldId="998"/>
            <ac:spMk id="8" creationId="{B1257E79-4952-1608-7AEF-EE0DC50AB5B5}"/>
          </ac:spMkLst>
        </pc:spChg>
      </pc:sldChg>
      <pc:sldChg chg="addSp delSp modSp add mod">
        <pc:chgData name="Thainan Santos Theodoro" userId="6f333aa780c7c295" providerId="LiveId" clId="{7E2F12B5-537E-4BB8-92D0-907FF578F1E9}" dt="2025-02-27T17:51:28.097" v="1513" actId="13926"/>
        <pc:sldMkLst>
          <pc:docMk/>
          <pc:sldMk cId="185273915" sldId="999"/>
        </pc:sldMkLst>
        <pc:spChg chg="mod">
          <ac:chgData name="Thainan Santos Theodoro" userId="6f333aa780c7c295" providerId="LiveId" clId="{7E2F12B5-537E-4BB8-92D0-907FF578F1E9}" dt="2025-02-27T17:51:20.782" v="1512" actId="13926"/>
          <ac:spMkLst>
            <pc:docMk/>
            <pc:sldMk cId="185273915" sldId="999"/>
            <ac:spMk id="2" creationId="{C63EC8EB-951B-2B9A-3D94-38C0FCEBD366}"/>
          </ac:spMkLst>
        </pc:spChg>
        <pc:spChg chg="add mod">
          <ac:chgData name="Thainan Santos Theodoro" userId="6f333aa780c7c295" providerId="LiveId" clId="{7E2F12B5-537E-4BB8-92D0-907FF578F1E9}" dt="2025-02-27T17:51:28.097" v="1513" actId="13926"/>
          <ac:spMkLst>
            <pc:docMk/>
            <pc:sldMk cId="185273915" sldId="999"/>
            <ac:spMk id="4" creationId="{00F49E33-CAB4-3208-F78F-A0B9900C41A6}"/>
          </ac:spMkLst>
        </pc:spChg>
        <pc:spChg chg="mod">
          <ac:chgData name="Thainan Santos Theodoro" userId="6f333aa780c7c295" providerId="LiveId" clId="{7E2F12B5-537E-4BB8-92D0-907FF578F1E9}" dt="2025-02-27T17:47:10.423" v="1493" actId="1076"/>
          <ac:spMkLst>
            <pc:docMk/>
            <pc:sldMk cId="185273915" sldId="999"/>
            <ac:spMk id="6" creationId="{A6545516-A1F5-FFCA-C4FF-46A94F6E373F}"/>
          </ac:spMkLst>
        </pc:spChg>
        <pc:spChg chg="mod">
          <ac:chgData name="Thainan Santos Theodoro" userId="6f333aa780c7c295" providerId="LiveId" clId="{7E2F12B5-537E-4BB8-92D0-907FF578F1E9}" dt="2025-02-27T17:51:03.255" v="1510" actId="20577"/>
          <ac:spMkLst>
            <pc:docMk/>
            <pc:sldMk cId="185273915" sldId="999"/>
            <ac:spMk id="8" creationId="{804BFC74-CAA2-3D37-DCFF-B127E5BA6CE2}"/>
          </ac:spMkLst>
        </pc:spChg>
        <pc:graphicFrameChg chg="mod modGraphic">
          <ac:chgData name="Thainan Santos Theodoro" userId="6f333aa780c7c295" providerId="LiveId" clId="{7E2F12B5-537E-4BB8-92D0-907FF578F1E9}" dt="2025-02-27T17:46:33.399" v="1489" actId="20577"/>
          <ac:graphicFrameMkLst>
            <pc:docMk/>
            <pc:sldMk cId="185273915" sldId="999"/>
            <ac:graphicFrameMk id="3" creationId="{B53C5995-8B82-AC31-F119-13BE79B773C5}"/>
          </ac:graphicFrameMkLst>
        </pc:graphicFrameChg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2493198393" sldId="999"/>
        </pc:sldMkLst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648938099" sldId="1000"/>
        </pc:sldMkLst>
      </pc:sldChg>
      <pc:sldChg chg="addSp delSp modSp add mod">
        <pc:chgData name="Thainan Santos Theodoro" userId="6f333aa780c7c295" providerId="LiveId" clId="{7E2F12B5-537E-4BB8-92D0-907FF578F1E9}" dt="2025-02-27T18:16:26.550" v="1871" actId="207"/>
        <pc:sldMkLst>
          <pc:docMk/>
          <pc:sldMk cId="3878674300" sldId="1000"/>
        </pc:sldMkLst>
        <pc:spChg chg="mod">
          <ac:chgData name="Thainan Santos Theodoro" userId="6f333aa780c7c295" providerId="LiveId" clId="{7E2F12B5-537E-4BB8-92D0-907FF578F1E9}" dt="2025-02-27T18:09:40.948" v="1788" actId="207"/>
          <ac:spMkLst>
            <pc:docMk/>
            <pc:sldMk cId="3878674300" sldId="1000"/>
            <ac:spMk id="2" creationId="{646BF96D-38F1-E78E-DB31-94AF68822532}"/>
          </ac:spMkLst>
        </pc:spChg>
        <pc:spChg chg="mod">
          <ac:chgData name="Thainan Santos Theodoro" userId="6f333aa780c7c295" providerId="LiveId" clId="{7E2F12B5-537E-4BB8-92D0-907FF578F1E9}" dt="2025-02-27T18:05:10.184" v="1706" actId="20577"/>
          <ac:spMkLst>
            <pc:docMk/>
            <pc:sldMk cId="3878674300" sldId="1000"/>
            <ac:spMk id="8" creationId="{4A3821EC-A85F-423C-CC66-595AB1F8BF93}"/>
          </ac:spMkLst>
        </pc:spChg>
        <pc:spChg chg="add mod">
          <ac:chgData name="Thainan Santos Theodoro" userId="6f333aa780c7c295" providerId="LiveId" clId="{7E2F12B5-537E-4BB8-92D0-907FF578F1E9}" dt="2025-02-27T18:04:58.904" v="1705" actId="1076"/>
          <ac:spMkLst>
            <pc:docMk/>
            <pc:sldMk cId="3878674300" sldId="1000"/>
            <ac:spMk id="43" creationId="{6B9AF5C9-1BF4-63D9-E34D-542751649D76}"/>
          </ac:spMkLst>
        </pc:spChg>
        <pc:spChg chg="add mod">
          <ac:chgData name="Thainan Santos Theodoro" userId="6f333aa780c7c295" providerId="LiveId" clId="{7E2F12B5-537E-4BB8-92D0-907FF578F1E9}" dt="2025-02-27T18:04:56.098" v="1704" actId="790"/>
          <ac:spMkLst>
            <pc:docMk/>
            <pc:sldMk cId="3878674300" sldId="1000"/>
            <ac:spMk id="44" creationId="{57493A25-863F-6375-11B4-F1D66E57B7B8}"/>
          </ac:spMkLst>
        </pc:spChg>
        <pc:grpChg chg="add mod">
          <ac:chgData name="Thainan Santos Theodoro" userId="6f333aa780c7c295" providerId="LiveId" clId="{7E2F12B5-537E-4BB8-92D0-907FF578F1E9}" dt="2025-02-27T18:04:06.247" v="1677" actId="1076"/>
          <ac:grpSpMkLst>
            <pc:docMk/>
            <pc:sldMk cId="3878674300" sldId="1000"/>
            <ac:grpSpMk id="41" creationId="{F214737D-4339-0968-183F-85FD08772FCF}"/>
          </ac:grpSpMkLst>
        </pc:grpChg>
        <pc:graphicFrameChg chg="add mod modGraphic">
          <ac:chgData name="Thainan Santos Theodoro" userId="6f333aa780c7c295" providerId="LiveId" clId="{7E2F12B5-537E-4BB8-92D0-907FF578F1E9}" dt="2025-02-27T18:16:26.550" v="1871" actId="207"/>
          <ac:graphicFrameMkLst>
            <pc:docMk/>
            <pc:sldMk cId="3878674300" sldId="1000"/>
            <ac:graphicFrameMk id="42" creationId="{880EB8A9-0F2C-EDC0-A610-2F416956F2FE}"/>
          </ac:graphicFrameMkLst>
        </pc:graphicFrameChg>
        <pc:cxnChg chg="add mod">
          <ac:chgData name="Thainan Santos Theodoro" userId="6f333aa780c7c295" providerId="LiveId" clId="{7E2F12B5-537E-4BB8-92D0-907FF578F1E9}" dt="2025-02-27T17:58:54.953" v="1649" actId="164"/>
          <ac:cxnSpMkLst>
            <pc:docMk/>
            <pc:sldMk cId="3878674300" sldId="1000"/>
            <ac:cxnSpMk id="29" creationId="{7CF7BD52-05E8-FA66-D50C-520DF8B16611}"/>
          </ac:cxnSpMkLst>
        </pc:cxnChg>
        <pc:cxnChg chg="add mod">
          <ac:chgData name="Thainan Santos Theodoro" userId="6f333aa780c7c295" providerId="LiveId" clId="{7E2F12B5-537E-4BB8-92D0-907FF578F1E9}" dt="2025-02-27T17:58:54.953" v="1649" actId="164"/>
          <ac:cxnSpMkLst>
            <pc:docMk/>
            <pc:sldMk cId="3878674300" sldId="1000"/>
            <ac:cxnSpMk id="30" creationId="{FD4E012E-F9AD-782E-27FD-2C305B84490D}"/>
          </ac:cxnSpMkLst>
        </pc:cxnChg>
        <pc:cxnChg chg="add mod">
          <ac:chgData name="Thainan Santos Theodoro" userId="6f333aa780c7c295" providerId="LiveId" clId="{7E2F12B5-537E-4BB8-92D0-907FF578F1E9}" dt="2025-02-27T17:58:54.953" v="1649" actId="164"/>
          <ac:cxnSpMkLst>
            <pc:docMk/>
            <pc:sldMk cId="3878674300" sldId="1000"/>
            <ac:cxnSpMk id="31" creationId="{E734AF69-6817-07FF-E725-86952F11E492}"/>
          </ac:cxnSpMkLst>
        </pc:cxnChg>
        <pc:cxnChg chg="add mod">
          <ac:chgData name="Thainan Santos Theodoro" userId="6f333aa780c7c295" providerId="LiveId" clId="{7E2F12B5-537E-4BB8-92D0-907FF578F1E9}" dt="2025-02-27T17:58:54.953" v="1649" actId="164"/>
          <ac:cxnSpMkLst>
            <pc:docMk/>
            <pc:sldMk cId="3878674300" sldId="1000"/>
            <ac:cxnSpMk id="33" creationId="{D733BB66-AF9F-C5F1-A995-3A38B3777827}"/>
          </ac:cxnSpMkLst>
        </pc:cxnChg>
        <pc:cxnChg chg="add mod">
          <ac:chgData name="Thainan Santos Theodoro" userId="6f333aa780c7c295" providerId="LiveId" clId="{7E2F12B5-537E-4BB8-92D0-907FF578F1E9}" dt="2025-02-27T17:58:54.953" v="1649" actId="164"/>
          <ac:cxnSpMkLst>
            <pc:docMk/>
            <pc:sldMk cId="3878674300" sldId="1000"/>
            <ac:cxnSpMk id="34" creationId="{3BD96ED2-13EC-1DE7-7381-4CB1FCA50006}"/>
          </ac:cxnSpMkLst>
        </pc:cxnChg>
        <pc:cxnChg chg="mod">
          <ac:chgData name="Thainan Santos Theodoro" userId="6f333aa780c7c295" providerId="LiveId" clId="{7E2F12B5-537E-4BB8-92D0-907FF578F1E9}" dt="2025-02-27T17:58:54.953" v="1649" actId="164"/>
          <ac:cxnSpMkLst>
            <pc:docMk/>
            <pc:sldMk cId="3878674300" sldId="1000"/>
            <ac:cxnSpMk id="35" creationId="{FC40F976-C1E9-9957-DF96-7652524DCC6B}"/>
          </ac:cxnSpMkLst>
        </pc:cxnChg>
        <pc:cxnChg chg="add mod">
          <ac:chgData name="Thainan Santos Theodoro" userId="6f333aa780c7c295" providerId="LiveId" clId="{7E2F12B5-537E-4BB8-92D0-907FF578F1E9}" dt="2025-02-27T17:58:54.953" v="1649" actId="164"/>
          <ac:cxnSpMkLst>
            <pc:docMk/>
            <pc:sldMk cId="3878674300" sldId="1000"/>
            <ac:cxnSpMk id="36" creationId="{D2F6547A-4B8B-CD3C-28E0-BFDFB3FF8FF2}"/>
          </ac:cxnSpMkLst>
        </pc:cxnChg>
        <pc:cxnChg chg="add mod">
          <ac:chgData name="Thainan Santos Theodoro" userId="6f333aa780c7c295" providerId="LiveId" clId="{7E2F12B5-537E-4BB8-92D0-907FF578F1E9}" dt="2025-02-27T17:58:54.953" v="1649" actId="164"/>
          <ac:cxnSpMkLst>
            <pc:docMk/>
            <pc:sldMk cId="3878674300" sldId="1000"/>
            <ac:cxnSpMk id="37" creationId="{43275A28-84BB-916C-0988-402B20EF1DFC}"/>
          </ac:cxnSpMkLst>
        </pc:cxnChg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981327072" sldId="1001"/>
        </pc:sldMkLst>
      </pc:sldChg>
      <pc:sldChg chg="addSp delSp modSp add mod">
        <pc:chgData name="Thainan Santos Theodoro" userId="6f333aa780c7c295" providerId="LiveId" clId="{7E2F12B5-537E-4BB8-92D0-907FF578F1E9}" dt="2025-02-27T18:45:40.360" v="2271" actId="692"/>
        <pc:sldMkLst>
          <pc:docMk/>
          <pc:sldMk cId="1851613523" sldId="1001"/>
        </pc:sldMkLst>
        <pc:spChg chg="mod">
          <ac:chgData name="Thainan Santos Theodoro" userId="6f333aa780c7c295" providerId="LiveId" clId="{7E2F12B5-537E-4BB8-92D0-907FF578F1E9}" dt="2025-02-27T18:43:04.717" v="2230" actId="20577"/>
          <ac:spMkLst>
            <pc:docMk/>
            <pc:sldMk cId="1851613523" sldId="1001"/>
            <ac:spMk id="2" creationId="{B7AA47DC-873B-ACDC-63FD-3991273C39C2}"/>
          </ac:spMkLst>
        </pc:spChg>
        <pc:spChg chg="mod">
          <ac:chgData name="Thainan Santos Theodoro" userId="6f333aa780c7c295" providerId="LiveId" clId="{7E2F12B5-537E-4BB8-92D0-907FF578F1E9}" dt="2025-02-27T18:05:29.667" v="1710"/>
          <ac:spMkLst>
            <pc:docMk/>
            <pc:sldMk cId="1851613523" sldId="1001"/>
            <ac:spMk id="8" creationId="{95759F18-1872-C8EF-8EAF-F886F776CC2E}"/>
          </ac:spMkLst>
        </pc:spChg>
        <pc:spChg chg="add mod">
          <ac:chgData name="Thainan Santos Theodoro" userId="6f333aa780c7c295" providerId="LiveId" clId="{7E2F12B5-537E-4BB8-92D0-907FF578F1E9}" dt="2025-02-27T18:45:16.561" v="2262" actId="1076"/>
          <ac:spMkLst>
            <pc:docMk/>
            <pc:sldMk cId="1851613523" sldId="1001"/>
            <ac:spMk id="45" creationId="{602E81D6-7CD9-BEC7-408D-17B871400F5E}"/>
          </ac:spMkLst>
        </pc:spChg>
        <pc:spChg chg="add mod">
          <ac:chgData name="Thainan Santos Theodoro" userId="6f333aa780c7c295" providerId="LiveId" clId="{7E2F12B5-537E-4BB8-92D0-907FF578F1E9}" dt="2025-02-27T18:45:22.058" v="2266" actId="1076"/>
          <ac:spMkLst>
            <pc:docMk/>
            <pc:sldMk cId="1851613523" sldId="1001"/>
            <ac:spMk id="46" creationId="{7F6941CB-47C2-9766-031D-77EB564E086F}"/>
          </ac:spMkLst>
        </pc:spChg>
        <pc:spChg chg="add mod">
          <ac:chgData name="Thainan Santos Theodoro" userId="6f333aa780c7c295" providerId="LiveId" clId="{7E2F12B5-537E-4BB8-92D0-907FF578F1E9}" dt="2025-02-27T18:45:25.612" v="2269" actId="313"/>
          <ac:spMkLst>
            <pc:docMk/>
            <pc:sldMk cId="1851613523" sldId="1001"/>
            <ac:spMk id="47" creationId="{0C78D275-3D00-EF27-04EB-17459704B786}"/>
          </ac:spMkLst>
        </pc:spChg>
        <pc:grpChg chg="add mod">
          <ac:chgData name="Thainan Santos Theodoro" userId="6f333aa780c7c295" providerId="LiveId" clId="{7E2F12B5-537E-4BB8-92D0-907FF578F1E9}" dt="2025-02-27T18:44:37.194" v="2245" actId="1076"/>
          <ac:grpSpMkLst>
            <pc:docMk/>
            <pc:sldMk cId="1851613523" sldId="1001"/>
            <ac:grpSpMk id="28" creationId="{E3B8C849-0FBC-B9FE-CB1D-828498FDC3DB}"/>
          </ac:grpSpMkLst>
        </pc:grpChg>
        <pc:grpChg chg="add mod">
          <ac:chgData name="Thainan Santos Theodoro" userId="6f333aa780c7c295" providerId="LiveId" clId="{7E2F12B5-537E-4BB8-92D0-907FF578F1E9}" dt="2025-02-27T18:44:09.552" v="2237"/>
          <ac:grpSpMkLst>
            <pc:docMk/>
            <pc:sldMk cId="1851613523" sldId="1001"/>
            <ac:grpSpMk id="37" creationId="{BE83DE47-9A15-9A2C-2D10-2A6A94985C41}"/>
          </ac:grpSpMkLst>
        </pc:grpChg>
        <pc:grpChg chg="add mod">
          <ac:chgData name="Thainan Santos Theodoro" userId="6f333aa780c7c295" providerId="LiveId" clId="{7E2F12B5-537E-4BB8-92D0-907FF578F1E9}" dt="2025-02-27T18:44:56.368" v="2253" actId="1076"/>
          <ac:grpSpMkLst>
            <pc:docMk/>
            <pc:sldMk cId="1851613523" sldId="1001"/>
            <ac:grpSpMk id="41" creationId="{D568CF62-797F-266C-A138-F040B4755765}"/>
          </ac:grpSpMkLst>
        </pc:grpChg>
        <pc:cxnChg chg="mod">
          <ac:chgData name="Thainan Santos Theodoro" userId="6f333aa780c7c295" providerId="LiveId" clId="{7E2F12B5-537E-4BB8-92D0-907FF578F1E9}" dt="2025-02-27T18:44:09.552" v="2237"/>
          <ac:cxnSpMkLst>
            <pc:docMk/>
            <pc:sldMk cId="1851613523" sldId="1001"/>
            <ac:cxnSpMk id="29" creationId="{D767C6B5-1E7A-70BB-501D-E9B1D9445B21}"/>
          </ac:cxnSpMkLst>
        </pc:cxnChg>
        <pc:cxnChg chg="mod">
          <ac:chgData name="Thainan Santos Theodoro" userId="6f333aa780c7c295" providerId="LiveId" clId="{7E2F12B5-537E-4BB8-92D0-907FF578F1E9}" dt="2025-02-27T18:44:09.552" v="2237"/>
          <ac:cxnSpMkLst>
            <pc:docMk/>
            <pc:sldMk cId="1851613523" sldId="1001"/>
            <ac:cxnSpMk id="30" creationId="{A766796D-DA1F-AB66-6030-BFC30625B322}"/>
          </ac:cxnSpMkLst>
        </pc:cxnChg>
        <pc:cxnChg chg="add mod">
          <ac:chgData name="Thainan Santos Theodoro" userId="6f333aa780c7c295" providerId="LiveId" clId="{7E2F12B5-537E-4BB8-92D0-907FF578F1E9}" dt="2025-02-27T18:45:36.232" v="2270" actId="692"/>
          <ac:cxnSpMkLst>
            <pc:docMk/>
            <pc:sldMk cId="1851613523" sldId="1001"/>
            <ac:cxnSpMk id="32" creationId="{7A58FF6B-2B94-E311-DAC4-F507E619D515}"/>
          </ac:cxnSpMkLst>
        </pc:cxnChg>
        <pc:cxnChg chg="add mod">
          <ac:chgData name="Thainan Santos Theodoro" userId="6f333aa780c7c295" providerId="LiveId" clId="{7E2F12B5-537E-4BB8-92D0-907FF578F1E9}" dt="2025-02-27T18:45:40.360" v="2271" actId="692"/>
          <ac:cxnSpMkLst>
            <pc:docMk/>
            <pc:sldMk cId="1851613523" sldId="1001"/>
            <ac:cxnSpMk id="33" creationId="{84645D23-B0D7-BA0B-D509-05B1E48E604A}"/>
          </ac:cxnSpMkLst>
        </pc:cxnChg>
        <pc:cxnChg chg="mod">
          <ac:chgData name="Thainan Santos Theodoro" userId="6f333aa780c7c295" providerId="LiveId" clId="{7E2F12B5-537E-4BB8-92D0-907FF578F1E9}" dt="2025-02-27T18:44:09.552" v="2237"/>
          <ac:cxnSpMkLst>
            <pc:docMk/>
            <pc:sldMk cId="1851613523" sldId="1001"/>
            <ac:cxnSpMk id="38" creationId="{087352F9-E1F5-737B-2D72-E6EEF26AE0D2}"/>
          </ac:cxnSpMkLst>
        </pc:cxnChg>
        <pc:cxnChg chg="mod">
          <ac:chgData name="Thainan Santos Theodoro" userId="6f333aa780c7c295" providerId="LiveId" clId="{7E2F12B5-537E-4BB8-92D0-907FF578F1E9}" dt="2025-02-27T18:44:09.552" v="2237"/>
          <ac:cxnSpMkLst>
            <pc:docMk/>
            <pc:sldMk cId="1851613523" sldId="1001"/>
            <ac:cxnSpMk id="39" creationId="{8688DB4B-6499-BDD1-08CF-ECFADE695651}"/>
          </ac:cxnSpMkLst>
        </pc:cxnChg>
        <pc:cxnChg chg="mod">
          <ac:chgData name="Thainan Santos Theodoro" userId="6f333aa780c7c295" providerId="LiveId" clId="{7E2F12B5-537E-4BB8-92D0-907FF578F1E9}" dt="2025-02-27T18:44:39.827" v="2246" actId="571"/>
          <ac:cxnSpMkLst>
            <pc:docMk/>
            <pc:sldMk cId="1851613523" sldId="1001"/>
            <ac:cxnSpMk id="42" creationId="{1203C7AF-5EE9-4039-DBC3-1EEB75FDAD6C}"/>
          </ac:cxnSpMkLst>
        </pc:cxnChg>
        <pc:cxnChg chg="mod">
          <ac:chgData name="Thainan Santos Theodoro" userId="6f333aa780c7c295" providerId="LiveId" clId="{7E2F12B5-537E-4BB8-92D0-907FF578F1E9}" dt="2025-02-27T18:44:39.827" v="2246" actId="571"/>
          <ac:cxnSpMkLst>
            <pc:docMk/>
            <pc:sldMk cId="1851613523" sldId="1001"/>
            <ac:cxnSpMk id="43" creationId="{07377FB8-3C02-8184-E898-FB75310DD50E}"/>
          </ac:cxnSpMkLst>
        </pc:cxnChg>
      </pc:sldChg>
      <pc:sldChg chg="addSp delSp modSp add mod">
        <pc:chgData name="Thainan Santos Theodoro" userId="6f333aa780c7c295" providerId="LiveId" clId="{7E2F12B5-537E-4BB8-92D0-907FF578F1E9}" dt="2025-02-27T19:02:31.868" v="2881" actId="13926"/>
        <pc:sldMkLst>
          <pc:docMk/>
          <pc:sldMk cId="1380106705" sldId="1002"/>
        </pc:sldMkLst>
        <pc:spChg chg="mod">
          <ac:chgData name="Thainan Santos Theodoro" userId="6f333aa780c7c295" providerId="LiveId" clId="{7E2F12B5-537E-4BB8-92D0-907FF578F1E9}" dt="2025-02-27T18:52:42.347" v="2518" actId="20577"/>
          <ac:spMkLst>
            <pc:docMk/>
            <pc:sldMk cId="1380106705" sldId="1002"/>
            <ac:spMk id="2" creationId="{8E71633E-E7FA-61E0-94D2-4383BFD5A9A3}"/>
          </ac:spMkLst>
        </pc:spChg>
        <pc:spChg chg="mod">
          <ac:chgData name="Thainan Santos Theodoro" userId="6f333aa780c7c295" providerId="LiveId" clId="{7E2F12B5-537E-4BB8-92D0-907FF578F1E9}" dt="2025-02-27T18:52:57.435" v="2547" actId="1037"/>
          <ac:spMkLst>
            <pc:docMk/>
            <pc:sldMk cId="1380106705" sldId="1002"/>
            <ac:spMk id="5" creationId="{8237FCAA-B9AF-EF0E-7932-AB69D6A6CD4B}"/>
          </ac:spMkLst>
        </pc:spChg>
        <pc:spChg chg="mod">
          <ac:chgData name="Thainan Santos Theodoro" userId="6f333aa780c7c295" providerId="LiveId" clId="{7E2F12B5-537E-4BB8-92D0-907FF578F1E9}" dt="2025-02-27T18:12:30.563" v="1847"/>
          <ac:spMkLst>
            <pc:docMk/>
            <pc:sldMk cId="1380106705" sldId="1002"/>
            <ac:spMk id="8" creationId="{A0D2D83C-5418-E49B-A2E5-C4524582D782}"/>
          </ac:spMkLst>
        </pc:spChg>
        <pc:spChg chg="add mod">
          <ac:chgData name="Thainan Santos Theodoro" userId="6f333aa780c7c295" providerId="LiveId" clId="{7E2F12B5-537E-4BB8-92D0-907FF578F1E9}" dt="2025-02-27T18:54:36.962" v="2567" actId="1076"/>
          <ac:spMkLst>
            <pc:docMk/>
            <pc:sldMk cId="1380106705" sldId="1002"/>
            <ac:spMk id="49" creationId="{84883209-C9CF-F487-FFB2-E1CA1050ACB3}"/>
          </ac:spMkLst>
        </pc:spChg>
        <pc:spChg chg="add mod">
          <ac:chgData name="Thainan Santos Theodoro" userId="6f333aa780c7c295" providerId="LiveId" clId="{7E2F12B5-537E-4BB8-92D0-907FF578F1E9}" dt="2025-02-27T18:54:36.962" v="2567" actId="1076"/>
          <ac:spMkLst>
            <pc:docMk/>
            <pc:sldMk cId="1380106705" sldId="1002"/>
            <ac:spMk id="50" creationId="{5704D009-5F06-FF5C-E162-CCFDD87FA0F5}"/>
          </ac:spMkLst>
        </pc:spChg>
        <pc:spChg chg="add mod">
          <ac:chgData name="Thainan Santos Theodoro" userId="6f333aa780c7c295" providerId="LiveId" clId="{7E2F12B5-537E-4BB8-92D0-907FF578F1E9}" dt="2025-02-27T18:54:36.962" v="2567" actId="1076"/>
          <ac:spMkLst>
            <pc:docMk/>
            <pc:sldMk cId="1380106705" sldId="1002"/>
            <ac:spMk id="69" creationId="{74B8FC4F-749C-81A0-C850-573DF8301049}"/>
          </ac:spMkLst>
        </pc:spChg>
        <pc:spChg chg="add mod">
          <ac:chgData name="Thainan Santos Theodoro" userId="6f333aa780c7c295" providerId="LiveId" clId="{7E2F12B5-537E-4BB8-92D0-907FF578F1E9}" dt="2025-02-27T18:54:36.962" v="2567" actId="1076"/>
          <ac:spMkLst>
            <pc:docMk/>
            <pc:sldMk cId="1380106705" sldId="1002"/>
            <ac:spMk id="71" creationId="{7A15F4E4-3E3C-85BA-BA1E-7A2FBDBD8C88}"/>
          </ac:spMkLst>
        </pc:spChg>
        <pc:spChg chg="add mod">
          <ac:chgData name="Thainan Santos Theodoro" userId="6f333aa780c7c295" providerId="LiveId" clId="{7E2F12B5-537E-4BB8-92D0-907FF578F1E9}" dt="2025-02-27T18:54:36.962" v="2567" actId="1076"/>
          <ac:spMkLst>
            <pc:docMk/>
            <pc:sldMk cId="1380106705" sldId="1002"/>
            <ac:spMk id="72" creationId="{9C7C29F7-4E5A-52AB-0723-BC387DBAF563}"/>
          </ac:spMkLst>
        </pc:spChg>
        <pc:spChg chg="add mod">
          <ac:chgData name="Thainan Santos Theodoro" userId="6f333aa780c7c295" providerId="LiveId" clId="{7E2F12B5-537E-4BB8-92D0-907FF578F1E9}" dt="2025-02-27T19:02:31.868" v="2881" actId="13926"/>
          <ac:spMkLst>
            <pc:docMk/>
            <pc:sldMk cId="1380106705" sldId="1002"/>
            <ac:spMk id="76" creationId="{A8EB34D9-C16F-44BF-547A-B0FF6B6E7EFB}"/>
          </ac:spMkLst>
        </pc:spChg>
        <pc:grpChg chg="add mod">
          <ac:chgData name="Thainan Santos Theodoro" userId="6f333aa780c7c295" providerId="LiveId" clId="{7E2F12B5-537E-4BB8-92D0-907FF578F1E9}" dt="2025-02-27T18:54:36.962" v="2567" actId="1076"/>
          <ac:grpSpMkLst>
            <pc:docMk/>
            <pc:sldMk cId="1380106705" sldId="1002"/>
            <ac:grpSpMk id="37" creationId="{BA1A550F-1428-36B9-1477-FC5B2EE3DEC2}"/>
          </ac:grpSpMkLst>
        </pc:grpChg>
        <pc:grpChg chg="add mod">
          <ac:chgData name="Thainan Santos Theodoro" userId="6f333aa780c7c295" providerId="LiveId" clId="{7E2F12B5-537E-4BB8-92D0-907FF578F1E9}" dt="2025-02-27T18:54:36.962" v="2567" actId="1076"/>
          <ac:grpSpMkLst>
            <pc:docMk/>
            <pc:sldMk cId="1380106705" sldId="1002"/>
            <ac:grpSpMk id="62" creationId="{DE38A56E-5772-9C21-DA67-7BED0BD42231}"/>
          </ac:grpSpMkLst>
        </pc:grpChg>
        <pc:cxnChg chg="mod">
          <ac:chgData name="Thainan Santos Theodoro" userId="6f333aa780c7c295" providerId="LiveId" clId="{7E2F12B5-537E-4BB8-92D0-907FF578F1E9}" dt="2025-02-27T18:47:43.532" v="2362"/>
          <ac:cxnSpMkLst>
            <pc:docMk/>
            <pc:sldMk cId="1380106705" sldId="1002"/>
            <ac:cxnSpMk id="38" creationId="{A05DF1CB-553C-65B3-A8C8-A5C07FDF5E03}"/>
          </ac:cxnSpMkLst>
        </pc:cxnChg>
        <pc:cxnChg chg="mod">
          <ac:chgData name="Thainan Santos Theodoro" userId="6f333aa780c7c295" providerId="LiveId" clId="{7E2F12B5-537E-4BB8-92D0-907FF578F1E9}" dt="2025-02-27T18:47:43.532" v="2362"/>
          <ac:cxnSpMkLst>
            <pc:docMk/>
            <pc:sldMk cId="1380106705" sldId="1002"/>
            <ac:cxnSpMk id="39" creationId="{5EC408FC-8B6D-E379-58DF-D5D679D30039}"/>
          </ac:cxnSpMkLst>
        </pc:cxnChg>
        <pc:cxnChg chg="mod">
          <ac:chgData name="Thainan Santos Theodoro" userId="6f333aa780c7c295" providerId="LiveId" clId="{7E2F12B5-537E-4BB8-92D0-907FF578F1E9}" dt="2025-02-27T18:54:26.098" v="2565" actId="14100"/>
          <ac:cxnSpMkLst>
            <pc:docMk/>
            <pc:sldMk cId="1380106705" sldId="1002"/>
            <ac:cxnSpMk id="40" creationId="{254C8EEB-7EBC-165A-CF58-6F6D1A69052A}"/>
          </ac:cxnSpMkLst>
        </pc:cxnChg>
        <pc:cxnChg chg="mod">
          <ac:chgData name="Thainan Santos Theodoro" userId="6f333aa780c7c295" providerId="LiveId" clId="{7E2F12B5-537E-4BB8-92D0-907FF578F1E9}" dt="2025-02-27T18:54:36.962" v="2567" actId="1076"/>
          <ac:cxnSpMkLst>
            <pc:docMk/>
            <pc:sldMk cId="1380106705" sldId="1002"/>
            <ac:cxnSpMk id="44" creationId="{45F70058-B620-5305-5DBC-4FDE0658EEDD}"/>
          </ac:cxnSpMkLst>
        </pc:cxnChg>
        <pc:cxnChg chg="mod">
          <ac:chgData name="Thainan Santos Theodoro" userId="6f333aa780c7c295" providerId="LiveId" clId="{7E2F12B5-537E-4BB8-92D0-907FF578F1E9}" dt="2025-02-27T18:52:57.435" v="2547" actId="1037"/>
          <ac:cxnSpMkLst>
            <pc:docMk/>
            <pc:sldMk cId="1380106705" sldId="1002"/>
            <ac:cxnSpMk id="46" creationId="{C5D93DF9-7F37-770F-3707-BE8695DDF899}"/>
          </ac:cxnSpMkLst>
        </pc:cxnChg>
        <pc:cxnChg chg="mod">
          <ac:chgData name="Thainan Santos Theodoro" userId="6f333aa780c7c295" providerId="LiveId" clId="{7E2F12B5-537E-4BB8-92D0-907FF578F1E9}" dt="2025-02-27T18:54:36.962" v="2567" actId="1076"/>
          <ac:cxnSpMkLst>
            <pc:docMk/>
            <pc:sldMk cId="1380106705" sldId="1002"/>
            <ac:cxnSpMk id="47" creationId="{3C075A54-26B1-F7C8-9F93-D93AC6B39BBA}"/>
          </ac:cxnSpMkLst>
        </pc:cxnChg>
        <pc:cxnChg chg="add mod">
          <ac:chgData name="Thainan Santos Theodoro" userId="6f333aa780c7c295" providerId="LiveId" clId="{7E2F12B5-537E-4BB8-92D0-907FF578F1E9}" dt="2025-02-27T18:47:43.532" v="2362"/>
          <ac:cxnSpMkLst>
            <pc:docMk/>
            <pc:sldMk cId="1380106705" sldId="1002"/>
            <ac:cxnSpMk id="48" creationId="{E3459408-5429-3446-E271-9B58E134C210}"/>
          </ac:cxnSpMkLst>
        </pc:cxnChg>
        <pc:cxnChg chg="add mod">
          <ac:chgData name="Thainan Santos Theodoro" userId="6f333aa780c7c295" providerId="LiveId" clId="{7E2F12B5-537E-4BB8-92D0-907FF578F1E9}" dt="2025-02-27T18:54:36.962" v="2567" actId="1076"/>
          <ac:cxnSpMkLst>
            <pc:docMk/>
            <pc:sldMk cId="1380106705" sldId="1002"/>
            <ac:cxnSpMk id="57" creationId="{BDCBD0AE-495D-F6C1-9093-30E9096E742C}"/>
          </ac:cxnSpMkLst>
        </pc:cxnChg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2885848962" sldId="1002"/>
        </pc:sldMkLst>
      </pc:sldChg>
      <pc:sldChg chg="add del">
        <pc:chgData name="Thainan Santos Theodoro" userId="6f333aa780c7c295" providerId="LiveId" clId="{7E2F12B5-537E-4BB8-92D0-907FF578F1E9}" dt="2025-02-27T18:06:12.418" v="1719" actId="47"/>
        <pc:sldMkLst>
          <pc:docMk/>
          <pc:sldMk cId="3862456345" sldId="1002"/>
        </pc:sldMkLst>
      </pc:sldChg>
      <pc:sldChg chg="delSp modSp add mod">
        <pc:chgData name="Thainan Santos Theodoro" userId="6f333aa780c7c295" providerId="LiveId" clId="{7E2F12B5-537E-4BB8-92D0-907FF578F1E9}" dt="2025-02-27T22:22:08.436" v="4317" actId="15"/>
        <pc:sldMkLst>
          <pc:docMk/>
          <pc:sldMk cId="4030393532" sldId="1003"/>
        </pc:sldMkLst>
        <pc:spChg chg="mod">
          <ac:chgData name="Thainan Santos Theodoro" userId="6f333aa780c7c295" providerId="LiveId" clId="{7E2F12B5-537E-4BB8-92D0-907FF578F1E9}" dt="2025-02-27T22:22:08.436" v="4317" actId="15"/>
          <ac:spMkLst>
            <pc:docMk/>
            <pc:sldMk cId="4030393532" sldId="1003"/>
            <ac:spMk id="2" creationId="{CC010674-A707-C473-1340-94BBB60076A5}"/>
          </ac:spMkLst>
        </pc:spChg>
        <pc:spChg chg="mod">
          <ac:chgData name="Thainan Santos Theodoro" userId="6f333aa780c7c295" providerId="LiveId" clId="{7E2F12B5-537E-4BB8-92D0-907FF578F1E9}" dt="2025-02-27T19:11:42.579" v="3012"/>
          <ac:spMkLst>
            <pc:docMk/>
            <pc:sldMk cId="4030393532" sldId="1003"/>
            <ac:spMk id="8" creationId="{8B89991C-A611-E2C2-614E-73975F496FDD}"/>
          </ac:spMkLst>
        </pc:spChg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4074154942" sldId="1003"/>
        </pc:sldMkLst>
      </pc:sldChg>
      <pc:sldChg chg="addSp delSp modSp add mod">
        <pc:chgData name="Thainan Santos Theodoro" userId="6f333aa780c7c295" providerId="LiveId" clId="{7E2F12B5-537E-4BB8-92D0-907FF578F1E9}" dt="2025-02-27T18:56:56.979" v="2649" actId="14100"/>
        <pc:sldMkLst>
          <pc:docMk/>
          <pc:sldMk cId="540658368" sldId="1004"/>
        </pc:sldMkLst>
        <pc:spChg chg="mod">
          <ac:chgData name="Thainan Santos Theodoro" userId="6f333aa780c7c295" providerId="LiveId" clId="{7E2F12B5-537E-4BB8-92D0-907FF578F1E9}" dt="2025-02-27T18:56:24.019" v="2643"/>
          <ac:spMkLst>
            <pc:docMk/>
            <pc:sldMk cId="540658368" sldId="1004"/>
            <ac:spMk id="93" creationId="{7C3E2850-91FF-15AE-CD0F-35B2DCD5E77D}"/>
          </ac:spMkLst>
        </pc:spChg>
        <pc:spChg chg="mod">
          <ac:chgData name="Thainan Santos Theodoro" userId="6f333aa780c7c295" providerId="LiveId" clId="{7E2F12B5-537E-4BB8-92D0-907FF578F1E9}" dt="2025-02-27T18:56:24.019" v="2643"/>
          <ac:spMkLst>
            <pc:docMk/>
            <pc:sldMk cId="540658368" sldId="1004"/>
            <ac:spMk id="95" creationId="{7DB5B139-6C86-C614-2D22-E5A73BFE0EA8}"/>
          </ac:spMkLst>
        </pc:spChg>
        <pc:spChg chg="mod">
          <ac:chgData name="Thainan Santos Theodoro" userId="6f333aa780c7c295" providerId="LiveId" clId="{7E2F12B5-537E-4BB8-92D0-907FF578F1E9}" dt="2025-02-27T18:56:24.019" v="2643"/>
          <ac:spMkLst>
            <pc:docMk/>
            <pc:sldMk cId="540658368" sldId="1004"/>
            <ac:spMk id="101" creationId="{551D3D96-A7E7-0A76-370E-B7F017E35012}"/>
          </ac:spMkLst>
        </pc:spChg>
        <pc:spChg chg="mod">
          <ac:chgData name="Thainan Santos Theodoro" userId="6f333aa780c7c295" providerId="LiveId" clId="{7E2F12B5-537E-4BB8-92D0-907FF578F1E9}" dt="2025-02-27T18:56:24.019" v="2643"/>
          <ac:spMkLst>
            <pc:docMk/>
            <pc:sldMk cId="540658368" sldId="1004"/>
            <ac:spMk id="107" creationId="{34570F2E-8874-F7A7-CD08-1C1070300D38}"/>
          </ac:spMkLst>
        </pc:spChg>
        <pc:spChg chg="mod">
          <ac:chgData name="Thainan Santos Theodoro" userId="6f333aa780c7c295" providerId="LiveId" clId="{7E2F12B5-537E-4BB8-92D0-907FF578F1E9}" dt="2025-02-27T18:56:24.019" v="2643"/>
          <ac:spMkLst>
            <pc:docMk/>
            <pc:sldMk cId="540658368" sldId="1004"/>
            <ac:spMk id="108" creationId="{7423F7CA-DCA8-C0C5-BC37-B63CDA367D49}"/>
          </ac:spMkLst>
        </pc:spChg>
        <pc:spChg chg="mod">
          <ac:chgData name="Thainan Santos Theodoro" userId="6f333aa780c7c295" providerId="LiveId" clId="{7E2F12B5-537E-4BB8-92D0-907FF578F1E9}" dt="2025-02-27T18:56:24.019" v="2643"/>
          <ac:spMkLst>
            <pc:docMk/>
            <pc:sldMk cId="540658368" sldId="1004"/>
            <ac:spMk id="110" creationId="{C5C72FF6-9F01-1AC4-EC50-F7DD72490090}"/>
          </ac:spMkLst>
        </pc:spChg>
        <pc:spChg chg="mod">
          <ac:chgData name="Thainan Santos Theodoro" userId="6f333aa780c7c295" providerId="LiveId" clId="{7E2F12B5-537E-4BB8-92D0-907FF578F1E9}" dt="2025-02-27T18:56:24.019" v="2643"/>
          <ac:spMkLst>
            <pc:docMk/>
            <pc:sldMk cId="540658368" sldId="1004"/>
            <ac:spMk id="115" creationId="{0C3C469C-72C2-D556-DED9-88E6BD8E4F27}"/>
          </ac:spMkLst>
        </pc:spChg>
        <pc:spChg chg="mod">
          <ac:chgData name="Thainan Santos Theodoro" userId="6f333aa780c7c295" providerId="LiveId" clId="{7E2F12B5-537E-4BB8-92D0-907FF578F1E9}" dt="2025-02-27T18:56:56.979" v="2649" actId="14100"/>
          <ac:spMkLst>
            <pc:docMk/>
            <pc:sldMk cId="540658368" sldId="1004"/>
            <ac:spMk id="116" creationId="{DB40DB1F-4F9F-4B0B-3284-9371B236243D}"/>
          </ac:spMkLst>
        </pc:spChg>
        <pc:spChg chg="mod">
          <ac:chgData name="Thainan Santos Theodoro" userId="6f333aa780c7c295" providerId="LiveId" clId="{7E2F12B5-537E-4BB8-92D0-907FF578F1E9}" dt="2025-02-27T18:56:24.019" v="2643"/>
          <ac:spMkLst>
            <pc:docMk/>
            <pc:sldMk cId="540658368" sldId="1004"/>
            <ac:spMk id="119" creationId="{6F5DF203-A562-09DB-708F-A33B147FED8A}"/>
          </ac:spMkLst>
        </pc:spChg>
        <pc:spChg chg="mod">
          <ac:chgData name="Thainan Santos Theodoro" userId="6f333aa780c7c295" providerId="LiveId" clId="{7E2F12B5-537E-4BB8-92D0-907FF578F1E9}" dt="2025-02-27T18:56:42.101" v="2645"/>
          <ac:spMkLst>
            <pc:docMk/>
            <pc:sldMk cId="540658368" sldId="1004"/>
            <ac:spMk id="209" creationId="{42D62D52-C137-B9C5-32F7-9D4AD45F49CD}"/>
          </ac:spMkLst>
        </pc:spChg>
        <pc:spChg chg="mod">
          <ac:chgData name="Thainan Santos Theodoro" userId="6f333aa780c7c295" providerId="LiveId" clId="{7E2F12B5-537E-4BB8-92D0-907FF578F1E9}" dt="2025-02-27T18:56:42.101" v="2645"/>
          <ac:spMkLst>
            <pc:docMk/>
            <pc:sldMk cId="540658368" sldId="1004"/>
            <ac:spMk id="211" creationId="{4A70FA26-6022-9F53-8D32-F16FCFE537B4}"/>
          </ac:spMkLst>
        </pc:spChg>
        <pc:spChg chg="mod">
          <ac:chgData name="Thainan Santos Theodoro" userId="6f333aa780c7c295" providerId="LiveId" clId="{7E2F12B5-537E-4BB8-92D0-907FF578F1E9}" dt="2025-02-27T18:56:42.101" v="2645"/>
          <ac:spMkLst>
            <pc:docMk/>
            <pc:sldMk cId="540658368" sldId="1004"/>
            <ac:spMk id="217" creationId="{DE40E686-8492-3389-80FE-B82D23FE381E}"/>
          </ac:spMkLst>
        </pc:spChg>
        <pc:spChg chg="mod">
          <ac:chgData name="Thainan Santos Theodoro" userId="6f333aa780c7c295" providerId="LiveId" clId="{7E2F12B5-537E-4BB8-92D0-907FF578F1E9}" dt="2025-02-27T18:56:42.101" v="2645"/>
          <ac:spMkLst>
            <pc:docMk/>
            <pc:sldMk cId="540658368" sldId="1004"/>
            <ac:spMk id="222" creationId="{04260D6C-840C-3542-0100-573A843374E5}"/>
          </ac:spMkLst>
        </pc:spChg>
        <pc:spChg chg="mod">
          <ac:chgData name="Thainan Santos Theodoro" userId="6f333aa780c7c295" providerId="LiveId" clId="{7E2F12B5-537E-4BB8-92D0-907FF578F1E9}" dt="2025-02-27T18:56:42.101" v="2645"/>
          <ac:spMkLst>
            <pc:docMk/>
            <pc:sldMk cId="540658368" sldId="1004"/>
            <ac:spMk id="223" creationId="{56B4CC0B-3D68-407E-47B6-645E2A278C32}"/>
          </ac:spMkLst>
        </pc:spChg>
        <pc:spChg chg="mod">
          <ac:chgData name="Thainan Santos Theodoro" userId="6f333aa780c7c295" providerId="LiveId" clId="{7E2F12B5-537E-4BB8-92D0-907FF578F1E9}" dt="2025-02-27T18:56:42.101" v="2645"/>
          <ac:spMkLst>
            <pc:docMk/>
            <pc:sldMk cId="540658368" sldId="1004"/>
            <ac:spMk id="225" creationId="{CE83FFDA-C53F-B82C-14BF-4FCEE646B5D0}"/>
          </ac:spMkLst>
        </pc:spChg>
        <pc:spChg chg="mod">
          <ac:chgData name="Thainan Santos Theodoro" userId="6f333aa780c7c295" providerId="LiveId" clId="{7E2F12B5-537E-4BB8-92D0-907FF578F1E9}" dt="2025-02-27T18:56:51.347" v="2647" actId="14100"/>
          <ac:spMkLst>
            <pc:docMk/>
            <pc:sldMk cId="540658368" sldId="1004"/>
            <ac:spMk id="228" creationId="{3DBD05B3-E4B7-74D7-CCE3-D9BC38A1AF59}"/>
          </ac:spMkLst>
        </pc:spChg>
        <pc:spChg chg="mod">
          <ac:chgData name="Thainan Santos Theodoro" userId="6f333aa780c7c295" providerId="LiveId" clId="{7E2F12B5-537E-4BB8-92D0-907FF578F1E9}" dt="2025-02-27T18:56:42.101" v="2645"/>
          <ac:spMkLst>
            <pc:docMk/>
            <pc:sldMk cId="540658368" sldId="1004"/>
            <ac:spMk id="230" creationId="{81E4FB2D-D7A0-8B2A-3534-EA652127C7B0}"/>
          </ac:spMkLst>
        </pc:spChg>
        <pc:spChg chg="mod">
          <ac:chgData name="Thainan Santos Theodoro" userId="6f333aa780c7c295" providerId="LiveId" clId="{7E2F12B5-537E-4BB8-92D0-907FF578F1E9}" dt="2025-02-27T18:56:42.101" v="2645"/>
          <ac:spMkLst>
            <pc:docMk/>
            <pc:sldMk cId="540658368" sldId="1004"/>
            <ac:spMk id="247" creationId="{77B32851-58A5-FFC1-46C4-8BCE27CA3B1E}"/>
          </ac:spMkLst>
        </pc:spChg>
        <pc:spChg chg="mod">
          <ac:chgData name="Thainan Santos Theodoro" userId="6f333aa780c7c295" providerId="LiveId" clId="{7E2F12B5-537E-4BB8-92D0-907FF578F1E9}" dt="2025-02-27T18:56:42.101" v="2645"/>
          <ac:spMkLst>
            <pc:docMk/>
            <pc:sldMk cId="540658368" sldId="1004"/>
            <ac:spMk id="248" creationId="{F802B8F0-07F1-1BB5-6110-B7091A63E869}"/>
          </ac:spMkLst>
        </pc:spChg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3491814653" sldId="1004"/>
        </pc:sldMkLst>
      </pc:sldChg>
      <pc:sldChg chg="addSp delSp modSp add mod">
        <pc:chgData name="Thainan Santos Theodoro" userId="6f333aa780c7c295" providerId="LiveId" clId="{7E2F12B5-537E-4BB8-92D0-907FF578F1E9}" dt="2025-02-27T19:13:29.379" v="3049" actId="1076"/>
        <pc:sldMkLst>
          <pc:docMk/>
          <pc:sldMk cId="1692480788" sldId="1005"/>
        </pc:sldMkLst>
        <pc:picChg chg="add mod">
          <ac:chgData name="Thainan Santos Theodoro" userId="6f333aa780c7c295" providerId="LiveId" clId="{7E2F12B5-537E-4BB8-92D0-907FF578F1E9}" dt="2025-02-27T19:13:29.379" v="3049" actId="1076"/>
          <ac:picMkLst>
            <pc:docMk/>
            <pc:sldMk cId="1692480788" sldId="1005"/>
            <ac:picMk id="4" creationId="{34568F9E-F4B0-C254-E0C4-82DEE3F9DD9A}"/>
          </ac:picMkLst>
        </pc:picChg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3721566767" sldId="1005"/>
        </pc:sldMkLst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464907155" sldId="1006"/>
        </pc:sldMkLst>
      </pc:sldChg>
      <pc:sldChg chg="addSp delSp modSp add mod ord">
        <pc:chgData name="Thainan Santos Theodoro" userId="6f333aa780c7c295" providerId="LiveId" clId="{7E2F12B5-537E-4BB8-92D0-907FF578F1E9}" dt="2025-02-27T19:02:50.292" v="2885" actId="13926"/>
        <pc:sldMkLst>
          <pc:docMk/>
          <pc:sldMk cId="3860057887" sldId="1006"/>
        </pc:sldMkLst>
        <pc:spChg chg="mod">
          <ac:chgData name="Thainan Santos Theodoro" userId="6f333aa780c7c295" providerId="LiveId" clId="{7E2F12B5-537E-4BB8-92D0-907FF578F1E9}" dt="2025-02-27T18:58:42.170" v="2699" actId="20577"/>
          <ac:spMkLst>
            <pc:docMk/>
            <pc:sldMk cId="3860057887" sldId="1006"/>
            <ac:spMk id="2" creationId="{9CC8B5C8-6FB0-DA68-50E2-38DEA06DB306}"/>
          </ac:spMkLst>
        </pc:spChg>
        <pc:spChg chg="mod">
          <ac:chgData name="Thainan Santos Theodoro" userId="6f333aa780c7c295" providerId="LiveId" clId="{7E2F12B5-537E-4BB8-92D0-907FF578F1E9}" dt="2025-02-27T19:01:26.587" v="2864" actId="20577"/>
          <ac:spMkLst>
            <pc:docMk/>
            <pc:sldMk cId="3860057887" sldId="1006"/>
            <ac:spMk id="5" creationId="{A56C4D61-161E-2D29-0CCA-8F586FB72B6A}"/>
          </ac:spMkLst>
        </pc:spChg>
        <pc:spChg chg="mod">
          <ac:chgData name="Thainan Santos Theodoro" userId="6f333aa780c7c295" providerId="LiveId" clId="{7E2F12B5-537E-4BB8-92D0-907FF578F1E9}" dt="2025-02-27T18:58:05.677" v="2655"/>
          <ac:spMkLst>
            <pc:docMk/>
            <pc:sldMk cId="3860057887" sldId="1006"/>
            <ac:spMk id="8" creationId="{86F68063-8B58-0485-4F76-3C5DA425945F}"/>
          </ac:spMkLst>
        </pc:spChg>
        <pc:spChg chg="mod">
          <ac:chgData name="Thainan Santos Theodoro" userId="6f333aa780c7c295" providerId="LiveId" clId="{7E2F12B5-537E-4BB8-92D0-907FF578F1E9}" dt="2025-02-27T18:59:33.577" v="2709" actId="1076"/>
          <ac:spMkLst>
            <pc:docMk/>
            <pc:sldMk cId="3860057887" sldId="1006"/>
            <ac:spMk id="71" creationId="{8F2A476B-754C-93B9-A7A2-CBCAF5F7B893}"/>
          </ac:spMkLst>
        </pc:spChg>
        <pc:spChg chg="mod">
          <ac:chgData name="Thainan Santos Theodoro" userId="6f333aa780c7c295" providerId="LiveId" clId="{7E2F12B5-537E-4BB8-92D0-907FF578F1E9}" dt="2025-02-27T19:02:50.292" v="2885" actId="13926"/>
          <ac:spMkLst>
            <pc:docMk/>
            <pc:sldMk cId="3860057887" sldId="1006"/>
            <ac:spMk id="76" creationId="{4A1B00A0-3EBE-6BA9-83AC-7B7F894DD908}"/>
          </ac:spMkLst>
        </pc:spChg>
        <pc:cxnChg chg="add mod">
          <ac:chgData name="Thainan Santos Theodoro" userId="6f333aa780c7c295" providerId="LiveId" clId="{7E2F12B5-537E-4BB8-92D0-907FF578F1E9}" dt="2025-02-27T18:59:18.179" v="2707" actId="571"/>
          <ac:cxnSpMkLst>
            <pc:docMk/>
            <pc:sldMk cId="3860057887" sldId="1006"/>
            <ac:cxnSpMk id="14" creationId="{B5DB2E75-1817-F48E-F4E3-7CEED7178F93}"/>
          </ac:cxnSpMkLst>
        </pc:cxnChg>
        <pc:cxnChg chg="add mod">
          <ac:chgData name="Thainan Santos Theodoro" userId="6f333aa780c7c295" providerId="LiveId" clId="{7E2F12B5-537E-4BB8-92D0-907FF578F1E9}" dt="2025-02-27T18:59:18.179" v="2707" actId="571"/>
          <ac:cxnSpMkLst>
            <pc:docMk/>
            <pc:sldMk cId="3860057887" sldId="1006"/>
            <ac:cxnSpMk id="15" creationId="{3364644B-C933-A60F-5BED-1609E9A65F8E}"/>
          </ac:cxnSpMkLst>
        </pc:cxnChg>
        <pc:cxnChg chg="add mod">
          <ac:chgData name="Thainan Santos Theodoro" userId="6f333aa780c7c295" providerId="LiveId" clId="{7E2F12B5-537E-4BB8-92D0-907FF578F1E9}" dt="2025-02-27T18:59:58.698" v="2751" actId="1035"/>
          <ac:cxnSpMkLst>
            <pc:docMk/>
            <pc:sldMk cId="3860057887" sldId="1006"/>
            <ac:cxnSpMk id="18" creationId="{922312BA-4529-4959-2D7A-4286F9A30E52}"/>
          </ac:cxnSpMkLst>
        </pc:cxnChg>
        <pc:cxnChg chg="add mod">
          <ac:chgData name="Thainan Santos Theodoro" userId="6f333aa780c7c295" providerId="LiveId" clId="{7E2F12B5-537E-4BB8-92D0-907FF578F1E9}" dt="2025-02-27T19:00:52.298" v="2841" actId="1036"/>
          <ac:cxnSpMkLst>
            <pc:docMk/>
            <pc:sldMk cId="3860057887" sldId="1006"/>
            <ac:cxnSpMk id="21" creationId="{0B32A221-C768-0F13-E420-DFD658A0AD31}"/>
          </ac:cxnSpMkLst>
        </pc:cxnChg>
        <pc:cxnChg chg="add mod">
          <ac:chgData name="Thainan Santos Theodoro" userId="6f333aa780c7c295" providerId="LiveId" clId="{7E2F12B5-537E-4BB8-92D0-907FF578F1E9}" dt="2025-02-27T19:01:12.075" v="2861" actId="1036"/>
          <ac:cxnSpMkLst>
            <pc:docMk/>
            <pc:sldMk cId="3860057887" sldId="1006"/>
            <ac:cxnSpMk id="24" creationId="{9EABF106-CDE9-01A1-1F5A-33FC38D60188}"/>
          </ac:cxnSpMkLst>
        </pc:cxnChg>
        <pc:cxnChg chg="mod">
          <ac:chgData name="Thainan Santos Theodoro" userId="6f333aa780c7c295" providerId="LiveId" clId="{7E2F12B5-537E-4BB8-92D0-907FF578F1E9}" dt="2025-02-27T18:59:28.682" v="2708" actId="1076"/>
          <ac:cxnSpMkLst>
            <pc:docMk/>
            <pc:sldMk cId="3860057887" sldId="1006"/>
            <ac:cxnSpMk id="41" creationId="{5304FD9A-3A8A-5C10-4A48-900B65195D87}"/>
          </ac:cxnSpMkLst>
        </pc:cxnChg>
        <pc:cxnChg chg="mod">
          <ac:chgData name="Thainan Santos Theodoro" userId="6f333aa780c7c295" providerId="LiveId" clId="{7E2F12B5-537E-4BB8-92D0-907FF578F1E9}" dt="2025-02-27T19:01:06.427" v="2856" actId="1036"/>
          <ac:cxnSpMkLst>
            <pc:docMk/>
            <pc:sldMk cId="3860057887" sldId="1006"/>
            <ac:cxnSpMk id="42" creationId="{7FDEDD48-0928-4C73-DDE3-2FDCE2A61233}"/>
          </ac:cxnSpMkLst>
        </pc:cxnChg>
        <pc:cxnChg chg="mod">
          <ac:chgData name="Thainan Santos Theodoro" userId="6f333aa780c7c295" providerId="LiveId" clId="{7E2F12B5-537E-4BB8-92D0-907FF578F1E9}" dt="2025-02-27T19:00:15.145" v="2776" actId="14100"/>
          <ac:cxnSpMkLst>
            <pc:docMk/>
            <pc:sldMk cId="3860057887" sldId="1006"/>
            <ac:cxnSpMk id="43" creationId="{C2C772E7-5037-0F3A-B017-B4A2CA2378D5}"/>
          </ac:cxnSpMkLst>
        </pc:cxnChg>
        <pc:cxnChg chg="mod ord">
          <ac:chgData name="Thainan Santos Theodoro" userId="6f333aa780c7c295" providerId="LiveId" clId="{7E2F12B5-537E-4BB8-92D0-907FF578F1E9}" dt="2025-02-27T19:00:11.290" v="2775" actId="1036"/>
          <ac:cxnSpMkLst>
            <pc:docMk/>
            <pc:sldMk cId="3860057887" sldId="1006"/>
            <ac:cxnSpMk id="44" creationId="{15431E93-5707-456B-009E-D8BE794DA23A}"/>
          </ac:cxnSpMkLst>
        </pc:cxnChg>
        <pc:cxnChg chg="mod">
          <ac:chgData name="Thainan Santos Theodoro" userId="6f333aa780c7c295" providerId="LiveId" clId="{7E2F12B5-537E-4BB8-92D0-907FF578F1E9}" dt="2025-02-27T19:01:03.498" v="2852" actId="1035"/>
          <ac:cxnSpMkLst>
            <pc:docMk/>
            <pc:sldMk cId="3860057887" sldId="1006"/>
            <ac:cxnSpMk id="51" creationId="{304EBEC2-4E25-785B-DDC0-CF9C9326717B}"/>
          </ac:cxnSpMkLst>
        </pc:cxnChg>
        <pc:cxnChg chg="mod ord">
          <ac:chgData name="Thainan Santos Theodoro" userId="6f333aa780c7c295" providerId="LiveId" clId="{7E2F12B5-537E-4BB8-92D0-907FF578F1E9}" dt="2025-02-27T19:00:31.882" v="2807" actId="1036"/>
          <ac:cxnSpMkLst>
            <pc:docMk/>
            <pc:sldMk cId="3860057887" sldId="1006"/>
            <ac:cxnSpMk id="52" creationId="{0258B68D-6FBA-7B96-DE92-4DA98EAAEE5A}"/>
          </ac:cxnSpMkLst>
        </pc:cxnChg>
        <pc:cxnChg chg="mod">
          <ac:chgData name="Thainan Santos Theodoro" userId="6f333aa780c7c295" providerId="LiveId" clId="{7E2F12B5-537E-4BB8-92D0-907FF578F1E9}" dt="2025-02-27T19:00:58.898" v="2843" actId="14100"/>
          <ac:cxnSpMkLst>
            <pc:docMk/>
            <pc:sldMk cId="3860057887" sldId="1006"/>
            <ac:cxnSpMk id="57" creationId="{3AFF779C-A1DF-AAA2-E471-297750021A3D}"/>
          </ac:cxnSpMkLst>
        </pc:cxnChg>
        <pc:cxnChg chg="mod topLvl">
          <ac:chgData name="Thainan Santos Theodoro" userId="6f333aa780c7c295" providerId="LiveId" clId="{7E2F12B5-537E-4BB8-92D0-907FF578F1E9}" dt="2025-02-27T18:59:09.306" v="2705" actId="14100"/>
          <ac:cxnSpMkLst>
            <pc:docMk/>
            <pc:sldMk cId="3860057887" sldId="1006"/>
            <ac:cxnSpMk id="63" creationId="{80DC6535-1CF8-96CA-684F-57E3B099B369}"/>
          </ac:cxnSpMkLst>
        </pc:cxnChg>
        <pc:cxnChg chg="mod topLvl">
          <ac:chgData name="Thainan Santos Theodoro" userId="6f333aa780c7c295" providerId="LiveId" clId="{7E2F12B5-537E-4BB8-92D0-907FF578F1E9}" dt="2025-02-27T18:59:05.042" v="2704" actId="14100"/>
          <ac:cxnSpMkLst>
            <pc:docMk/>
            <pc:sldMk cId="3860057887" sldId="1006"/>
            <ac:cxnSpMk id="64" creationId="{6872F283-6601-2C59-EFED-1D295BE94933}"/>
          </ac:cxnSpMkLst>
        </pc:cxnChg>
      </pc:sldChg>
      <pc:sldChg chg="addSp delSp modSp add mod">
        <pc:chgData name="Thainan Santos Theodoro" userId="6f333aa780c7c295" providerId="LiveId" clId="{7E2F12B5-537E-4BB8-92D0-907FF578F1E9}" dt="2025-02-27T19:07:03.277" v="2937" actId="1038"/>
        <pc:sldMkLst>
          <pc:docMk/>
          <pc:sldMk cId="3723208252" sldId="1007"/>
        </pc:sldMkLst>
        <pc:spChg chg="mod">
          <ac:chgData name="Thainan Santos Theodoro" userId="6f333aa780c7c295" providerId="LiveId" clId="{7E2F12B5-537E-4BB8-92D0-907FF578F1E9}" dt="2025-02-27T19:03:50.274" v="2895" actId="1038"/>
          <ac:spMkLst>
            <pc:docMk/>
            <pc:sldMk cId="3723208252" sldId="1007"/>
            <ac:spMk id="111" creationId="{13BACAB1-7E8F-1830-25D4-7C381F847792}"/>
          </ac:spMkLst>
        </pc:spChg>
        <pc:spChg chg="mod">
          <ac:chgData name="Thainan Santos Theodoro" userId="6f333aa780c7c295" providerId="LiveId" clId="{7E2F12B5-537E-4BB8-92D0-907FF578F1E9}" dt="2025-02-27T19:03:50.274" v="2895" actId="1038"/>
          <ac:spMkLst>
            <pc:docMk/>
            <pc:sldMk cId="3723208252" sldId="1007"/>
            <ac:spMk id="113" creationId="{DE5B0C08-F54A-2B41-BCA6-AC3002C412E5}"/>
          </ac:spMkLst>
        </pc:spChg>
        <pc:spChg chg="mod">
          <ac:chgData name="Thainan Santos Theodoro" userId="6f333aa780c7c295" providerId="LiveId" clId="{7E2F12B5-537E-4BB8-92D0-907FF578F1E9}" dt="2025-02-27T19:03:32.078" v="2889"/>
          <ac:spMkLst>
            <pc:docMk/>
            <pc:sldMk cId="3723208252" sldId="1007"/>
            <ac:spMk id="124" creationId="{BD65D5F9-3A48-98D3-ED9E-F0D4EF486A99}"/>
          </ac:spMkLst>
        </pc:spChg>
        <pc:spChg chg="mod">
          <ac:chgData name="Thainan Santos Theodoro" userId="6f333aa780c7c295" providerId="LiveId" clId="{7E2F12B5-537E-4BB8-92D0-907FF578F1E9}" dt="2025-02-27T19:03:50.274" v="2895" actId="1038"/>
          <ac:spMkLst>
            <pc:docMk/>
            <pc:sldMk cId="3723208252" sldId="1007"/>
            <ac:spMk id="132" creationId="{A4811A34-B3AA-CA25-1498-84711C4A5864}"/>
          </ac:spMkLst>
        </pc:spChg>
        <pc:spChg chg="mod">
          <ac:chgData name="Thainan Santos Theodoro" userId="6f333aa780c7c295" providerId="LiveId" clId="{7E2F12B5-537E-4BB8-92D0-907FF578F1E9}" dt="2025-02-27T19:03:50.274" v="2895" actId="1038"/>
          <ac:spMkLst>
            <pc:docMk/>
            <pc:sldMk cId="3723208252" sldId="1007"/>
            <ac:spMk id="133" creationId="{BE8502E7-E20C-3664-8021-95A88B414709}"/>
          </ac:spMkLst>
        </pc:spChg>
        <pc:spChg chg="mod">
          <ac:chgData name="Thainan Santos Theodoro" userId="6f333aa780c7c295" providerId="LiveId" clId="{7E2F12B5-537E-4BB8-92D0-907FF578F1E9}" dt="2025-02-27T19:03:32.078" v="2889"/>
          <ac:spMkLst>
            <pc:docMk/>
            <pc:sldMk cId="3723208252" sldId="1007"/>
            <ac:spMk id="135" creationId="{A85CFD38-F01C-F309-9971-3A2C02198DCE}"/>
          </ac:spMkLst>
        </pc:spChg>
        <pc:spChg chg="mod">
          <ac:chgData name="Thainan Santos Theodoro" userId="6f333aa780c7c295" providerId="LiveId" clId="{7E2F12B5-537E-4BB8-92D0-907FF578F1E9}" dt="2025-02-27T19:03:32.078" v="2889"/>
          <ac:spMkLst>
            <pc:docMk/>
            <pc:sldMk cId="3723208252" sldId="1007"/>
            <ac:spMk id="140" creationId="{EDF6E25B-5943-161A-55DE-E09ED28ACD3A}"/>
          </ac:spMkLst>
        </pc:spChg>
        <pc:spChg chg="mod">
          <ac:chgData name="Thainan Santos Theodoro" userId="6f333aa780c7c295" providerId="LiveId" clId="{7E2F12B5-537E-4BB8-92D0-907FF578F1E9}" dt="2025-02-27T19:03:32.078" v="2889"/>
          <ac:spMkLst>
            <pc:docMk/>
            <pc:sldMk cId="3723208252" sldId="1007"/>
            <ac:spMk id="141" creationId="{F8DFCC8D-06ED-DA4B-1173-1688D7EFC6DB}"/>
          </ac:spMkLst>
        </pc:spChg>
        <pc:spChg chg="mod">
          <ac:chgData name="Thainan Santos Theodoro" userId="6f333aa780c7c295" providerId="LiveId" clId="{7E2F12B5-537E-4BB8-92D0-907FF578F1E9}" dt="2025-02-27T19:03:32.078" v="2889"/>
          <ac:spMkLst>
            <pc:docMk/>
            <pc:sldMk cId="3723208252" sldId="1007"/>
            <ac:spMk id="158" creationId="{11DBE527-8D29-05BF-1CA9-AF9ACF51E15B}"/>
          </ac:spMkLst>
        </pc:spChg>
        <pc:spChg chg="mod">
          <ac:chgData name="Thainan Santos Theodoro" userId="6f333aa780c7c295" providerId="LiveId" clId="{7E2F12B5-537E-4BB8-92D0-907FF578F1E9}" dt="2025-02-27T19:03:50.274" v="2895" actId="1038"/>
          <ac:spMkLst>
            <pc:docMk/>
            <pc:sldMk cId="3723208252" sldId="1007"/>
            <ac:spMk id="164" creationId="{077F2177-FB04-0E69-5A4A-61EC5B51A991}"/>
          </ac:spMkLst>
        </pc:spChg>
        <pc:spChg chg="mod">
          <ac:chgData name="Thainan Santos Theodoro" userId="6f333aa780c7c295" providerId="LiveId" clId="{7E2F12B5-537E-4BB8-92D0-907FF578F1E9}" dt="2025-02-27T19:07:03.277" v="2937" actId="1038"/>
          <ac:spMkLst>
            <pc:docMk/>
            <pc:sldMk cId="3723208252" sldId="1007"/>
            <ac:spMk id="474" creationId="{04F77674-F25D-45E4-7CAD-07199D7634BF}"/>
          </ac:spMkLst>
        </pc:spChg>
        <pc:spChg chg="mod">
          <ac:chgData name="Thainan Santos Theodoro" userId="6f333aa780c7c295" providerId="LiveId" clId="{7E2F12B5-537E-4BB8-92D0-907FF578F1E9}" dt="2025-02-27T19:07:03.277" v="2937" actId="1038"/>
          <ac:spMkLst>
            <pc:docMk/>
            <pc:sldMk cId="3723208252" sldId="1007"/>
            <ac:spMk id="475" creationId="{CBA8BD08-0EE2-771B-AA80-04EC55BC7DED}"/>
          </ac:spMkLst>
        </pc:spChg>
        <pc:spChg chg="mod">
          <ac:chgData name="Thainan Santos Theodoro" userId="6f333aa780c7c295" providerId="LiveId" clId="{7E2F12B5-537E-4BB8-92D0-907FF578F1E9}" dt="2025-02-27T19:06:09.154" v="2917"/>
          <ac:spMkLst>
            <pc:docMk/>
            <pc:sldMk cId="3723208252" sldId="1007"/>
            <ac:spMk id="485" creationId="{F9FE39BA-592B-2302-5091-1D93612EBA64}"/>
          </ac:spMkLst>
        </pc:spChg>
        <pc:spChg chg="mod">
          <ac:chgData name="Thainan Santos Theodoro" userId="6f333aa780c7c295" providerId="LiveId" clId="{7E2F12B5-537E-4BB8-92D0-907FF578F1E9}" dt="2025-02-27T19:07:03.277" v="2937" actId="1038"/>
          <ac:spMkLst>
            <pc:docMk/>
            <pc:sldMk cId="3723208252" sldId="1007"/>
            <ac:spMk id="491" creationId="{7CE69E0B-B780-2623-9DF2-DCCC10EECE8A}"/>
          </ac:spMkLst>
        </pc:spChg>
        <pc:spChg chg="mod">
          <ac:chgData name="Thainan Santos Theodoro" userId="6f333aa780c7c295" providerId="LiveId" clId="{7E2F12B5-537E-4BB8-92D0-907FF578F1E9}" dt="2025-02-27T19:07:03.277" v="2937" actId="1038"/>
          <ac:spMkLst>
            <pc:docMk/>
            <pc:sldMk cId="3723208252" sldId="1007"/>
            <ac:spMk id="492" creationId="{6CB75EF2-2BA2-349B-51D0-EF3016F58D1C}"/>
          </ac:spMkLst>
        </pc:spChg>
        <pc:spChg chg="mod">
          <ac:chgData name="Thainan Santos Theodoro" userId="6f333aa780c7c295" providerId="LiveId" clId="{7E2F12B5-537E-4BB8-92D0-907FF578F1E9}" dt="2025-02-27T19:06:09.154" v="2917"/>
          <ac:spMkLst>
            <pc:docMk/>
            <pc:sldMk cId="3723208252" sldId="1007"/>
            <ac:spMk id="494" creationId="{D894BF0C-05B5-896F-4155-28A185ABA101}"/>
          </ac:spMkLst>
        </pc:spChg>
        <pc:spChg chg="mod">
          <ac:chgData name="Thainan Santos Theodoro" userId="6f333aa780c7c295" providerId="LiveId" clId="{7E2F12B5-537E-4BB8-92D0-907FF578F1E9}" dt="2025-02-27T19:06:49.980" v="2931" actId="14100"/>
          <ac:spMkLst>
            <pc:docMk/>
            <pc:sldMk cId="3723208252" sldId="1007"/>
            <ac:spMk id="497" creationId="{AFBE5959-B709-338F-13C1-2941ED04153D}"/>
          </ac:spMkLst>
        </pc:spChg>
        <pc:spChg chg="mod">
          <ac:chgData name="Thainan Santos Theodoro" userId="6f333aa780c7c295" providerId="LiveId" clId="{7E2F12B5-537E-4BB8-92D0-907FF578F1E9}" dt="2025-02-27T19:06:09.154" v="2917"/>
          <ac:spMkLst>
            <pc:docMk/>
            <pc:sldMk cId="3723208252" sldId="1007"/>
            <ac:spMk id="498" creationId="{57672735-7AFB-016D-BE3C-D9C96A3E3F1C}"/>
          </ac:spMkLst>
        </pc:spChg>
        <pc:spChg chg="mod">
          <ac:chgData name="Thainan Santos Theodoro" userId="6f333aa780c7c295" providerId="LiveId" clId="{7E2F12B5-537E-4BB8-92D0-907FF578F1E9}" dt="2025-02-27T19:07:03.277" v="2937" actId="1038"/>
          <ac:spMkLst>
            <pc:docMk/>
            <pc:sldMk cId="3723208252" sldId="1007"/>
            <ac:spMk id="543" creationId="{8CF85EE9-DB46-C0B0-6F69-FA8C4AC1955E}"/>
          </ac:spMkLst>
        </pc:spChg>
        <pc:grpChg chg="mod">
          <ac:chgData name="Thainan Santos Theodoro" userId="6f333aa780c7c295" providerId="LiveId" clId="{7E2F12B5-537E-4BB8-92D0-907FF578F1E9}" dt="2025-02-27T19:04:00.788" v="2897" actId="14100"/>
          <ac:grpSpMkLst>
            <pc:docMk/>
            <pc:sldMk cId="3723208252" sldId="1007"/>
            <ac:grpSpMk id="97" creationId="{320997CE-27CC-CCDE-7F16-57C1BC4AE05D}"/>
          </ac:grpSpMkLst>
        </pc:grpChg>
        <pc:grpChg chg="mod">
          <ac:chgData name="Thainan Santos Theodoro" userId="6f333aa780c7c295" providerId="LiveId" clId="{7E2F12B5-537E-4BB8-92D0-907FF578F1E9}" dt="2025-02-27T19:06:43.732" v="2929" actId="14100"/>
          <ac:grpSpMkLst>
            <pc:docMk/>
            <pc:sldMk cId="3723208252" sldId="1007"/>
            <ac:grpSpMk id="463" creationId="{5A688A56-D4DB-7AA4-5F7B-38070BA44A87}"/>
          </ac:grpSpMkLst>
        </pc:grpChg>
      </pc:sldChg>
      <pc:sldChg chg="modSp add mod">
        <pc:chgData name="Thainan Santos Theodoro" userId="6f333aa780c7c295" providerId="LiveId" clId="{7E2F12B5-537E-4BB8-92D0-907FF578F1E9}" dt="2025-02-27T19:08:35.290" v="2968" actId="1076"/>
        <pc:sldMkLst>
          <pc:docMk/>
          <pc:sldMk cId="1075016868" sldId="1008"/>
        </pc:sldMkLst>
        <pc:spChg chg="mod">
          <ac:chgData name="Thainan Santos Theodoro" userId="6f333aa780c7c295" providerId="LiveId" clId="{7E2F12B5-537E-4BB8-92D0-907FF578F1E9}" dt="2025-02-27T19:08:35.290" v="2968" actId="1076"/>
          <ac:spMkLst>
            <pc:docMk/>
            <pc:sldMk cId="1075016868" sldId="1008"/>
            <ac:spMk id="5" creationId="{A504E930-2201-046F-2A1E-7989ABD826CE}"/>
          </ac:spMkLst>
        </pc:spChg>
        <pc:spChg chg="mod">
          <ac:chgData name="Thainan Santos Theodoro" userId="6f333aa780c7c295" providerId="LiveId" clId="{7E2F12B5-537E-4BB8-92D0-907FF578F1E9}" dt="2025-02-27T19:08:06.535" v="2950"/>
          <ac:spMkLst>
            <pc:docMk/>
            <pc:sldMk cId="1075016868" sldId="1008"/>
            <ac:spMk id="8" creationId="{C3A8760B-C994-8CE1-DB57-2D72EC20207C}"/>
          </ac:spMkLst>
        </pc:spChg>
        <pc:spChg chg="mod">
          <ac:chgData name="Thainan Santos Theodoro" userId="6f333aa780c7c295" providerId="LiveId" clId="{7E2F12B5-537E-4BB8-92D0-907FF578F1E9}" dt="2025-02-27T19:08:12.556" v="2956" actId="20577"/>
          <ac:spMkLst>
            <pc:docMk/>
            <pc:sldMk cId="1075016868" sldId="1008"/>
            <ac:spMk id="76" creationId="{6C841BCB-566E-7FAB-1710-531F44821C9A}"/>
          </ac:spMkLst>
        </pc:spChg>
      </pc:sldChg>
      <pc:sldChg chg="add del">
        <pc:chgData name="Thainan Santos Theodoro" userId="6f333aa780c7c295" providerId="LiveId" clId="{7E2F12B5-537E-4BB8-92D0-907FF578F1E9}" dt="2025-02-27T19:07:51.157" v="2948" actId="47"/>
        <pc:sldMkLst>
          <pc:docMk/>
          <pc:sldMk cId="1732363095" sldId="1008"/>
        </pc:sldMkLst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2618656641" sldId="1008"/>
        </pc:sldMkLst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631469724" sldId="1009"/>
        </pc:sldMkLst>
      </pc:sldChg>
      <pc:sldChg chg="addSp delSp modSp add mod">
        <pc:chgData name="Thainan Santos Theodoro" userId="6f333aa780c7c295" providerId="LiveId" clId="{7E2F12B5-537E-4BB8-92D0-907FF578F1E9}" dt="2025-02-27T19:11:06.332" v="3011" actId="1038"/>
        <pc:sldMkLst>
          <pc:docMk/>
          <pc:sldMk cId="2924222137" sldId="1009"/>
        </pc:sldMkLst>
        <pc:spChg chg="mod">
          <ac:chgData name="Thainan Santos Theodoro" userId="6f333aa780c7c295" providerId="LiveId" clId="{7E2F12B5-537E-4BB8-92D0-907FF578F1E9}" dt="2025-02-27T19:09:56.066" v="2986" actId="1037"/>
          <ac:spMkLst>
            <pc:docMk/>
            <pc:sldMk cId="2924222137" sldId="1009"/>
            <ac:spMk id="111" creationId="{CBA2DD8E-8A28-3E3C-15DD-1589939F15F6}"/>
          </ac:spMkLst>
        </pc:spChg>
        <pc:spChg chg="mod">
          <ac:chgData name="Thainan Santos Theodoro" userId="6f333aa780c7c295" providerId="LiveId" clId="{7E2F12B5-537E-4BB8-92D0-907FF578F1E9}" dt="2025-02-27T19:09:56.066" v="2986" actId="1037"/>
          <ac:spMkLst>
            <pc:docMk/>
            <pc:sldMk cId="2924222137" sldId="1009"/>
            <ac:spMk id="113" creationId="{C1E45B6C-8AFB-EF2F-1D31-6CAE0DC706AC}"/>
          </ac:spMkLst>
        </pc:spChg>
        <pc:spChg chg="mod">
          <ac:chgData name="Thainan Santos Theodoro" userId="6f333aa780c7c295" providerId="LiveId" clId="{7E2F12B5-537E-4BB8-92D0-907FF578F1E9}" dt="2025-02-27T19:09:07.993" v="2972"/>
          <ac:spMkLst>
            <pc:docMk/>
            <pc:sldMk cId="2924222137" sldId="1009"/>
            <ac:spMk id="124" creationId="{BCD89383-8354-9E22-8952-A917C237361C}"/>
          </ac:spMkLst>
        </pc:spChg>
        <pc:spChg chg="mod">
          <ac:chgData name="Thainan Santos Theodoro" userId="6f333aa780c7c295" providerId="LiveId" clId="{7E2F12B5-537E-4BB8-92D0-907FF578F1E9}" dt="2025-02-27T19:09:56.066" v="2986" actId="1037"/>
          <ac:spMkLst>
            <pc:docMk/>
            <pc:sldMk cId="2924222137" sldId="1009"/>
            <ac:spMk id="131" creationId="{56757D41-09ED-1F5C-65DF-2A54BF7C7D61}"/>
          </ac:spMkLst>
        </pc:spChg>
        <pc:spChg chg="mod">
          <ac:chgData name="Thainan Santos Theodoro" userId="6f333aa780c7c295" providerId="LiveId" clId="{7E2F12B5-537E-4BB8-92D0-907FF578F1E9}" dt="2025-02-27T19:09:56.066" v="2986" actId="1037"/>
          <ac:spMkLst>
            <pc:docMk/>
            <pc:sldMk cId="2924222137" sldId="1009"/>
            <ac:spMk id="133" creationId="{0A42116F-00F2-CA3D-58BA-C90BD8B7E5F4}"/>
          </ac:spMkLst>
        </pc:spChg>
        <pc:spChg chg="mod">
          <ac:chgData name="Thainan Santos Theodoro" userId="6f333aa780c7c295" providerId="LiveId" clId="{7E2F12B5-537E-4BB8-92D0-907FF578F1E9}" dt="2025-02-27T19:09:07.993" v="2972"/>
          <ac:spMkLst>
            <pc:docMk/>
            <pc:sldMk cId="2924222137" sldId="1009"/>
            <ac:spMk id="135" creationId="{2CB82FB0-B4D9-F67A-6161-58525EE5883A}"/>
          </ac:spMkLst>
        </pc:spChg>
        <pc:spChg chg="add del mod">
          <ac:chgData name="Thainan Santos Theodoro" userId="6f333aa780c7c295" providerId="LiveId" clId="{7E2F12B5-537E-4BB8-92D0-907FF578F1E9}" dt="2025-02-27T19:10:01.482" v="2997" actId="20577"/>
          <ac:spMkLst>
            <pc:docMk/>
            <pc:sldMk cId="2924222137" sldId="1009"/>
            <ac:spMk id="141" creationId="{88A43871-3F2A-EB03-2482-585ED837CEE3}"/>
          </ac:spMkLst>
        </pc:spChg>
        <pc:spChg chg="mod">
          <ac:chgData name="Thainan Santos Theodoro" userId="6f333aa780c7c295" providerId="LiveId" clId="{7E2F12B5-537E-4BB8-92D0-907FF578F1E9}" dt="2025-02-27T19:09:07.993" v="2972"/>
          <ac:spMkLst>
            <pc:docMk/>
            <pc:sldMk cId="2924222137" sldId="1009"/>
            <ac:spMk id="158" creationId="{D8E8405F-5C95-1AD4-1BCF-012CBAF91815}"/>
          </ac:spMkLst>
        </pc:spChg>
        <pc:spChg chg="mod">
          <ac:chgData name="Thainan Santos Theodoro" userId="6f333aa780c7c295" providerId="LiveId" clId="{7E2F12B5-537E-4BB8-92D0-907FF578F1E9}" dt="2025-02-27T19:09:56.066" v="2986" actId="1037"/>
          <ac:spMkLst>
            <pc:docMk/>
            <pc:sldMk cId="2924222137" sldId="1009"/>
            <ac:spMk id="164" creationId="{66FE5A07-096A-F4A4-A984-A34259C58CBE}"/>
          </ac:spMkLst>
        </pc:spChg>
        <pc:spChg chg="mod">
          <ac:chgData name="Thainan Santos Theodoro" userId="6f333aa780c7c295" providerId="LiveId" clId="{7E2F12B5-537E-4BB8-92D0-907FF578F1E9}" dt="2025-02-27T19:11:06.332" v="3011" actId="1038"/>
          <ac:spMkLst>
            <pc:docMk/>
            <pc:sldMk cId="2924222137" sldId="1009"/>
            <ac:spMk id="255" creationId="{F63F3A90-AE5C-903E-EC22-08D8DAB76189}"/>
          </ac:spMkLst>
        </pc:spChg>
        <pc:spChg chg="mod">
          <ac:chgData name="Thainan Santos Theodoro" userId="6f333aa780c7c295" providerId="LiveId" clId="{7E2F12B5-537E-4BB8-92D0-907FF578F1E9}" dt="2025-02-27T19:11:06.332" v="3011" actId="1038"/>
          <ac:spMkLst>
            <pc:docMk/>
            <pc:sldMk cId="2924222137" sldId="1009"/>
            <ac:spMk id="256" creationId="{FF4B4C54-513C-61F1-56B8-E0AE14F487E7}"/>
          </ac:spMkLst>
        </pc:spChg>
        <pc:spChg chg="mod">
          <ac:chgData name="Thainan Santos Theodoro" userId="6f333aa780c7c295" providerId="LiveId" clId="{7E2F12B5-537E-4BB8-92D0-907FF578F1E9}" dt="2025-02-27T19:10:37.502" v="2999"/>
          <ac:spMkLst>
            <pc:docMk/>
            <pc:sldMk cId="2924222137" sldId="1009"/>
            <ac:spMk id="265" creationId="{7729F976-015C-0B8F-9B55-35777AE65348}"/>
          </ac:spMkLst>
        </pc:spChg>
        <pc:spChg chg="mod">
          <ac:chgData name="Thainan Santos Theodoro" userId="6f333aa780c7c295" providerId="LiveId" clId="{7E2F12B5-537E-4BB8-92D0-907FF578F1E9}" dt="2025-02-27T19:11:06.332" v="3011" actId="1038"/>
          <ac:spMkLst>
            <pc:docMk/>
            <pc:sldMk cId="2924222137" sldId="1009"/>
            <ac:spMk id="271" creationId="{A7A875F2-DE8A-197E-0C86-690C208DD973}"/>
          </ac:spMkLst>
        </pc:spChg>
        <pc:spChg chg="mod">
          <ac:chgData name="Thainan Santos Theodoro" userId="6f333aa780c7c295" providerId="LiveId" clId="{7E2F12B5-537E-4BB8-92D0-907FF578F1E9}" dt="2025-02-27T19:11:06.332" v="3011" actId="1038"/>
          <ac:spMkLst>
            <pc:docMk/>
            <pc:sldMk cId="2924222137" sldId="1009"/>
            <ac:spMk id="272" creationId="{CEAC4098-373B-895A-BD6E-330DBD43061F}"/>
          </ac:spMkLst>
        </pc:spChg>
        <pc:spChg chg="mod">
          <ac:chgData name="Thainan Santos Theodoro" userId="6f333aa780c7c295" providerId="LiveId" clId="{7E2F12B5-537E-4BB8-92D0-907FF578F1E9}" dt="2025-02-27T19:11:06.332" v="3011" actId="1038"/>
          <ac:spMkLst>
            <pc:docMk/>
            <pc:sldMk cId="2924222137" sldId="1009"/>
            <ac:spMk id="273" creationId="{EBAF33DC-ABB1-C42F-BBD3-893C4592DB11}"/>
          </ac:spMkLst>
        </pc:spChg>
        <pc:spChg chg="mod">
          <ac:chgData name="Thainan Santos Theodoro" userId="6f333aa780c7c295" providerId="LiveId" clId="{7E2F12B5-537E-4BB8-92D0-907FF578F1E9}" dt="2025-02-27T19:10:37.502" v="2999"/>
          <ac:spMkLst>
            <pc:docMk/>
            <pc:sldMk cId="2924222137" sldId="1009"/>
            <ac:spMk id="275" creationId="{BDE29DF8-886E-457A-0DA5-B6C93A59F10D}"/>
          </ac:spMkLst>
        </pc:spChg>
        <pc:spChg chg="mod">
          <ac:chgData name="Thainan Santos Theodoro" userId="6f333aa780c7c295" providerId="LiveId" clId="{7E2F12B5-537E-4BB8-92D0-907FF578F1E9}" dt="2025-02-27T19:10:58.484" v="3005" actId="14100"/>
          <ac:spMkLst>
            <pc:docMk/>
            <pc:sldMk cId="2924222137" sldId="1009"/>
            <ac:spMk id="278" creationId="{E5E10CDC-7CF8-3CB6-CB32-47C0CF2FFA95}"/>
          </ac:spMkLst>
        </pc:spChg>
        <pc:spChg chg="mod">
          <ac:chgData name="Thainan Santos Theodoro" userId="6f333aa780c7c295" providerId="LiveId" clId="{7E2F12B5-537E-4BB8-92D0-907FF578F1E9}" dt="2025-02-27T19:10:37.502" v="2999"/>
          <ac:spMkLst>
            <pc:docMk/>
            <pc:sldMk cId="2924222137" sldId="1009"/>
            <ac:spMk id="279" creationId="{5CEA78DF-059B-F11A-87B1-871DDF047341}"/>
          </ac:spMkLst>
        </pc:spChg>
        <pc:grpChg chg="mod">
          <ac:chgData name="Thainan Santos Theodoro" userId="6f333aa780c7c295" providerId="LiveId" clId="{7E2F12B5-537E-4BB8-92D0-907FF578F1E9}" dt="2025-02-27T19:09:29.052" v="2977" actId="14100"/>
          <ac:grpSpMkLst>
            <pc:docMk/>
            <pc:sldMk cId="2924222137" sldId="1009"/>
            <ac:grpSpMk id="97" creationId="{66A240E8-B6CC-9985-4C25-243A51D38A37}"/>
          </ac:grpSpMkLst>
        </pc:grpChg>
        <pc:grpChg chg="mod">
          <ac:chgData name="Thainan Santos Theodoro" userId="6f333aa780c7c295" providerId="LiveId" clId="{7E2F12B5-537E-4BB8-92D0-907FF578F1E9}" dt="2025-02-27T19:10:50.572" v="3003" actId="14100"/>
          <ac:grpSpMkLst>
            <pc:docMk/>
            <pc:sldMk cId="2924222137" sldId="1009"/>
            <ac:grpSpMk id="245" creationId="{B1CB0D54-F1C0-CDC8-3CC6-D1CCEC796B27}"/>
          </ac:grpSpMkLst>
        </pc:grpChg>
      </pc:sldChg>
      <pc:sldChg chg="addSp delSp modSp add mod ord">
        <pc:chgData name="Thainan Santos Theodoro" userId="6f333aa780c7c295" providerId="LiveId" clId="{7E2F12B5-537E-4BB8-92D0-907FF578F1E9}" dt="2025-02-27T20:11:51.215" v="3500" actId="207"/>
        <pc:sldMkLst>
          <pc:docMk/>
          <pc:sldMk cId="952433460" sldId="1010"/>
        </pc:sldMkLst>
        <pc:spChg chg="mod">
          <ac:chgData name="Thainan Santos Theodoro" userId="6f333aa780c7c295" providerId="LiveId" clId="{7E2F12B5-537E-4BB8-92D0-907FF578F1E9}" dt="2025-02-27T20:11:51.215" v="3500" actId="207"/>
          <ac:spMkLst>
            <pc:docMk/>
            <pc:sldMk cId="952433460" sldId="1010"/>
            <ac:spMk id="2" creationId="{8AFF6192-F92C-2506-2CC6-907038867DFC}"/>
          </ac:spMkLst>
        </pc:spChg>
        <pc:picChg chg="add mod">
          <ac:chgData name="Thainan Santos Theodoro" userId="6f333aa780c7c295" providerId="LiveId" clId="{7E2F12B5-537E-4BB8-92D0-907FF578F1E9}" dt="2025-02-27T19:39:41.811" v="3158" actId="1076"/>
          <ac:picMkLst>
            <pc:docMk/>
            <pc:sldMk cId="952433460" sldId="1010"/>
            <ac:picMk id="4" creationId="{33BFD0F5-9C7B-ECF6-47A0-8B85430C85D5}"/>
          </ac:picMkLst>
        </pc:picChg>
        <pc:picChg chg="add mod">
          <ac:chgData name="Thainan Santos Theodoro" userId="6f333aa780c7c295" providerId="LiveId" clId="{7E2F12B5-537E-4BB8-92D0-907FF578F1E9}" dt="2025-02-27T19:40:18.460" v="3162" actId="14100"/>
          <ac:picMkLst>
            <pc:docMk/>
            <pc:sldMk cId="952433460" sldId="1010"/>
            <ac:picMk id="7" creationId="{BE8F0A49-FB12-3AC0-8A01-6F4957FF975C}"/>
          </ac:picMkLst>
        </pc:picChg>
        <pc:picChg chg="add mod">
          <ac:chgData name="Thainan Santos Theodoro" userId="6f333aa780c7c295" providerId="LiveId" clId="{7E2F12B5-537E-4BB8-92D0-907FF578F1E9}" dt="2025-02-27T19:40:45.580" v="3165" actId="14100"/>
          <ac:picMkLst>
            <pc:docMk/>
            <pc:sldMk cId="952433460" sldId="1010"/>
            <ac:picMk id="10" creationId="{24B3DC08-6C06-2FDA-BC3F-B5B1446B5A32}"/>
          </ac:picMkLst>
        </pc:picChg>
        <pc:picChg chg="add mod">
          <ac:chgData name="Thainan Santos Theodoro" userId="6f333aa780c7c295" providerId="LiveId" clId="{7E2F12B5-537E-4BB8-92D0-907FF578F1E9}" dt="2025-02-27T19:41:34.013" v="3173" actId="14100"/>
          <ac:picMkLst>
            <pc:docMk/>
            <pc:sldMk cId="952433460" sldId="1010"/>
            <ac:picMk id="12" creationId="{3EB957C0-1AAA-70A4-7828-49B757696B5F}"/>
          </ac:picMkLst>
        </pc:picChg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1201828347" sldId="1010"/>
        </pc:sldMkLst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2032821904" sldId="1011"/>
        </pc:sldMkLst>
      </pc:sldChg>
      <pc:sldChg chg="addSp delSp modSp add mod">
        <pc:chgData name="Thainan Santos Theodoro" userId="6f333aa780c7c295" providerId="LiveId" clId="{7E2F12B5-537E-4BB8-92D0-907FF578F1E9}" dt="2025-02-27T20:34:34.362" v="4015" actId="790"/>
        <pc:sldMkLst>
          <pc:docMk/>
          <pc:sldMk cId="4063003478" sldId="1011"/>
        </pc:sldMkLst>
        <pc:spChg chg="mod">
          <ac:chgData name="Thainan Santos Theodoro" userId="6f333aa780c7c295" providerId="LiveId" clId="{7E2F12B5-537E-4BB8-92D0-907FF578F1E9}" dt="2025-02-27T20:12:36.959" v="3506" actId="6549"/>
          <ac:spMkLst>
            <pc:docMk/>
            <pc:sldMk cId="4063003478" sldId="1011"/>
            <ac:spMk id="2" creationId="{3F853DA5-F527-BAEC-A9E3-DB196D00F605}"/>
          </ac:spMkLst>
        </pc:spChg>
        <pc:spChg chg="mod">
          <ac:chgData name="Thainan Santos Theodoro" userId="6f333aa780c7c295" providerId="LiveId" clId="{7E2F12B5-537E-4BB8-92D0-907FF578F1E9}" dt="2025-02-27T20:33:46.654" v="3958" actId="20577"/>
          <ac:spMkLst>
            <pc:docMk/>
            <pc:sldMk cId="4063003478" sldId="1011"/>
            <ac:spMk id="8" creationId="{633669F8-0965-52EA-EB15-0B6688D47FCF}"/>
          </ac:spMkLst>
        </pc:spChg>
        <pc:spChg chg="add mod">
          <ac:chgData name="Thainan Santos Theodoro" userId="6f333aa780c7c295" providerId="LiveId" clId="{7E2F12B5-537E-4BB8-92D0-907FF578F1E9}" dt="2025-02-27T20:22:57.073" v="3643" actId="1076"/>
          <ac:spMkLst>
            <pc:docMk/>
            <pc:sldMk cId="4063003478" sldId="1011"/>
            <ac:spMk id="27" creationId="{8B622A43-8BD4-6109-9428-7ADB1109ADDF}"/>
          </ac:spMkLst>
        </pc:spChg>
        <pc:spChg chg="add mod">
          <ac:chgData name="Thainan Santos Theodoro" userId="6f333aa780c7c295" providerId="LiveId" clId="{7E2F12B5-537E-4BB8-92D0-907FF578F1E9}" dt="2025-02-27T20:25:03.559" v="3721" actId="1076"/>
          <ac:spMkLst>
            <pc:docMk/>
            <pc:sldMk cId="4063003478" sldId="1011"/>
            <ac:spMk id="34" creationId="{34AC02C7-98E8-302D-9CDC-11F7E54FDE8C}"/>
          </ac:spMkLst>
        </pc:spChg>
        <pc:spChg chg="add mod">
          <ac:chgData name="Thainan Santos Theodoro" userId="6f333aa780c7c295" providerId="LiveId" clId="{7E2F12B5-537E-4BB8-92D0-907FF578F1E9}" dt="2025-02-27T20:25:09.958" v="3722" actId="1076"/>
          <ac:spMkLst>
            <pc:docMk/>
            <pc:sldMk cId="4063003478" sldId="1011"/>
            <ac:spMk id="35" creationId="{3BDC6214-27C5-1B96-BE7B-8F502FF62314}"/>
          </ac:spMkLst>
        </pc:spChg>
        <pc:spChg chg="add mod">
          <ac:chgData name="Thainan Santos Theodoro" userId="6f333aa780c7c295" providerId="LiveId" clId="{7E2F12B5-537E-4BB8-92D0-907FF578F1E9}" dt="2025-02-27T20:24:21.703" v="3696" actId="1076"/>
          <ac:spMkLst>
            <pc:docMk/>
            <pc:sldMk cId="4063003478" sldId="1011"/>
            <ac:spMk id="44" creationId="{AE79EAEB-188D-6EF2-6399-0D7BEB34EFCB}"/>
          </ac:spMkLst>
        </pc:spChg>
        <pc:spChg chg="add mod">
          <ac:chgData name="Thainan Santos Theodoro" userId="6f333aa780c7c295" providerId="LiveId" clId="{7E2F12B5-537E-4BB8-92D0-907FF578F1E9}" dt="2025-02-27T20:34:34.362" v="4015" actId="790"/>
          <ac:spMkLst>
            <pc:docMk/>
            <pc:sldMk cId="4063003478" sldId="1011"/>
            <ac:spMk id="49" creationId="{89D70411-2EA0-D8FB-F83F-002E91FFB7EA}"/>
          </ac:spMkLst>
        </pc:spChg>
        <pc:grpChg chg="add mod">
          <ac:chgData name="Thainan Santos Theodoro" userId="6f333aa780c7c295" providerId="LiveId" clId="{7E2F12B5-537E-4BB8-92D0-907FF578F1E9}" dt="2025-02-27T20:23:06.260" v="3654" actId="571"/>
          <ac:grpSpMkLst>
            <pc:docMk/>
            <pc:sldMk cId="4063003478" sldId="1011"/>
            <ac:grpSpMk id="31" creationId="{29A680BA-F5F6-B163-8F51-C08C613F6733}"/>
          </ac:grpSpMkLst>
        </pc:grpChg>
        <pc:cxnChg chg="topLvl">
          <ac:chgData name="Thainan Santos Theodoro" userId="6f333aa780c7c295" providerId="LiveId" clId="{7E2F12B5-537E-4BB8-92D0-907FF578F1E9}" dt="2025-02-27T20:23:10.741" v="3655" actId="21"/>
          <ac:cxnSpMkLst>
            <pc:docMk/>
            <pc:sldMk cId="4063003478" sldId="1011"/>
            <ac:cxnSpMk id="15" creationId="{FEDD5AD1-35E5-12D2-4013-4091D9F18A9C}"/>
          </ac:cxnSpMkLst>
        </pc:cxnChg>
        <pc:cxnChg chg="add mod">
          <ac:chgData name="Thainan Santos Theodoro" userId="6f333aa780c7c295" providerId="LiveId" clId="{7E2F12B5-537E-4BB8-92D0-907FF578F1E9}" dt="2025-02-27T20:22:57.073" v="3643" actId="1076"/>
          <ac:cxnSpMkLst>
            <pc:docMk/>
            <pc:sldMk cId="4063003478" sldId="1011"/>
            <ac:cxnSpMk id="17" creationId="{BF237E09-5EBB-5E3C-F10E-F76B04C63303}"/>
          </ac:cxnSpMkLst>
        </pc:cxnChg>
        <pc:cxnChg chg="add mod">
          <ac:chgData name="Thainan Santos Theodoro" userId="6f333aa780c7c295" providerId="LiveId" clId="{7E2F12B5-537E-4BB8-92D0-907FF578F1E9}" dt="2025-02-27T20:22:46.969" v="3642"/>
          <ac:cxnSpMkLst>
            <pc:docMk/>
            <pc:sldMk cId="4063003478" sldId="1011"/>
            <ac:cxnSpMk id="20" creationId="{79A6D498-F994-B84B-9D31-E125FD998AA1}"/>
          </ac:cxnSpMkLst>
        </pc:cxnChg>
        <pc:cxnChg chg="mod">
          <ac:chgData name="Thainan Santos Theodoro" userId="6f333aa780c7c295" providerId="LiveId" clId="{7E2F12B5-537E-4BB8-92D0-907FF578F1E9}" dt="2025-02-27T20:22:57.073" v="3643" actId="1076"/>
          <ac:cxnSpMkLst>
            <pc:docMk/>
            <pc:sldMk cId="4063003478" sldId="1011"/>
            <ac:cxnSpMk id="22" creationId="{349321D5-EA3E-D780-4EBF-C34F0B4E163B}"/>
          </ac:cxnSpMkLst>
        </pc:cxnChg>
        <pc:cxnChg chg="mod">
          <ac:chgData name="Thainan Santos Theodoro" userId="6f333aa780c7c295" providerId="LiveId" clId="{7E2F12B5-537E-4BB8-92D0-907FF578F1E9}" dt="2025-02-27T20:22:57.073" v="3643" actId="1076"/>
          <ac:cxnSpMkLst>
            <pc:docMk/>
            <pc:sldMk cId="4063003478" sldId="1011"/>
            <ac:cxnSpMk id="25" creationId="{D6494173-ECBB-10CF-7B52-5735A7F31904}"/>
          </ac:cxnSpMkLst>
        </pc:cxnChg>
        <pc:cxnChg chg="mod">
          <ac:chgData name="Thainan Santos Theodoro" userId="6f333aa780c7c295" providerId="LiveId" clId="{7E2F12B5-537E-4BB8-92D0-907FF578F1E9}" dt="2025-02-27T20:23:06.260" v="3654" actId="571"/>
          <ac:cxnSpMkLst>
            <pc:docMk/>
            <pc:sldMk cId="4063003478" sldId="1011"/>
            <ac:cxnSpMk id="32" creationId="{4AE2D8B4-3EC7-4EA6-18FC-F0DB1043E792}"/>
          </ac:cxnSpMkLst>
        </pc:cxnChg>
        <pc:cxnChg chg="mod">
          <ac:chgData name="Thainan Santos Theodoro" userId="6f333aa780c7c295" providerId="LiveId" clId="{7E2F12B5-537E-4BB8-92D0-907FF578F1E9}" dt="2025-02-27T20:23:06.260" v="3654" actId="571"/>
          <ac:cxnSpMkLst>
            <pc:docMk/>
            <pc:sldMk cId="4063003478" sldId="1011"/>
            <ac:cxnSpMk id="33" creationId="{4DDB6DAD-708C-2C13-1561-B6AEBDC8CCA3}"/>
          </ac:cxnSpMkLst>
        </pc:cxnChg>
        <pc:cxnChg chg="add mod">
          <ac:chgData name="Thainan Santos Theodoro" userId="6f333aa780c7c295" providerId="LiveId" clId="{7E2F12B5-537E-4BB8-92D0-907FF578F1E9}" dt="2025-02-27T20:23:14.775" v="3658" actId="1076"/>
          <ac:cxnSpMkLst>
            <pc:docMk/>
            <pc:sldMk cId="4063003478" sldId="1011"/>
            <ac:cxnSpMk id="38" creationId="{204BC8E4-0E85-AE19-93C8-AF5F3C5ABB5E}"/>
          </ac:cxnSpMkLst>
        </pc:cxnChg>
        <pc:cxnChg chg="add mod ord">
          <ac:chgData name="Thainan Santos Theodoro" userId="6f333aa780c7c295" providerId="LiveId" clId="{7E2F12B5-537E-4BB8-92D0-907FF578F1E9}" dt="2025-02-27T20:24:00.863" v="3682" actId="692"/>
          <ac:cxnSpMkLst>
            <pc:docMk/>
            <pc:sldMk cId="4063003478" sldId="1011"/>
            <ac:cxnSpMk id="39" creationId="{85B889E6-5063-047E-BD3D-ADB6AE0183CB}"/>
          </ac:cxnSpMkLst>
        </pc:cxnChg>
        <pc:cxnChg chg="add mod ord">
          <ac:chgData name="Thainan Santos Theodoro" userId="6f333aa780c7c295" providerId="LiveId" clId="{7E2F12B5-537E-4BB8-92D0-907FF578F1E9}" dt="2025-02-27T20:24:00.863" v="3682" actId="692"/>
          <ac:cxnSpMkLst>
            <pc:docMk/>
            <pc:sldMk cId="4063003478" sldId="1011"/>
            <ac:cxnSpMk id="43" creationId="{C1E00202-CA78-7ADF-2C0A-6AE9728DF769}"/>
          </ac:cxnSpMkLst>
        </pc:cxnChg>
        <pc:cxnChg chg="add mod">
          <ac:chgData name="Thainan Santos Theodoro" userId="6f333aa780c7c295" providerId="LiveId" clId="{7E2F12B5-537E-4BB8-92D0-907FF578F1E9}" dt="2025-02-27T20:24:51.933" v="3717" actId="692"/>
          <ac:cxnSpMkLst>
            <pc:docMk/>
            <pc:sldMk cId="4063003478" sldId="1011"/>
            <ac:cxnSpMk id="45" creationId="{B6151E8F-9682-FD54-2E90-93EC8ACF67F7}"/>
          </ac:cxnSpMkLst>
        </pc:cxnChg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1722363430" sldId="1012"/>
        </pc:sldMkLst>
      </pc:sldChg>
      <pc:sldChg chg="add">
        <pc:chgData name="Thainan Santos Theodoro" userId="6f333aa780c7c295" providerId="LiveId" clId="{7E2F12B5-537E-4BB8-92D0-907FF578F1E9}" dt="2025-02-27T20:21:54.861" v="3629" actId="2890"/>
        <pc:sldMkLst>
          <pc:docMk/>
          <pc:sldMk cId="2109050044" sldId="1012"/>
        </pc:sldMkLst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2342379450" sldId="1013"/>
        </pc:sldMkLst>
      </pc:sldChg>
      <pc:sldChg chg="delSp modSp add mod">
        <pc:chgData name="Thainan Santos Theodoro" userId="6f333aa780c7c295" providerId="LiveId" clId="{7E2F12B5-537E-4BB8-92D0-907FF578F1E9}" dt="2025-02-27T20:43:24.069" v="4281" actId="20577"/>
        <pc:sldMkLst>
          <pc:docMk/>
          <pc:sldMk cId="4157989563" sldId="1013"/>
        </pc:sldMkLst>
        <pc:spChg chg="mod">
          <ac:chgData name="Thainan Santos Theodoro" userId="6f333aa780c7c295" providerId="LiveId" clId="{7E2F12B5-537E-4BB8-92D0-907FF578F1E9}" dt="2025-02-27T20:43:24.069" v="4281" actId="20577"/>
          <ac:spMkLst>
            <pc:docMk/>
            <pc:sldMk cId="4157989563" sldId="1013"/>
            <ac:spMk id="2" creationId="{1C7460C1-E885-33AA-9967-73DFD92F0E31}"/>
          </ac:spMkLst>
        </pc:spChg>
        <pc:spChg chg="mod">
          <ac:chgData name="Thainan Santos Theodoro" userId="6f333aa780c7c295" providerId="LiveId" clId="{7E2F12B5-537E-4BB8-92D0-907FF578F1E9}" dt="2025-02-27T20:35:03.661" v="4023" actId="20577"/>
          <ac:spMkLst>
            <pc:docMk/>
            <pc:sldMk cId="4157989563" sldId="1013"/>
            <ac:spMk id="8" creationId="{87E3EC56-56DB-1E0B-04F8-635BCFA4859F}"/>
          </ac:spMkLst>
        </pc:spChg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2529017833" sldId="1014"/>
        </pc:sldMkLst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3357397120" sldId="1015"/>
        </pc:sldMkLst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1045063365" sldId="1016"/>
        </pc:sldMkLst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3283499679" sldId="1017"/>
        </pc:sldMkLst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2198103197" sldId="1020"/>
        </pc:sldMkLst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2037146853" sldId="1021"/>
        </pc:sldMkLst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2214715089" sldId="1022"/>
        </pc:sldMkLst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3242928734" sldId="1023"/>
        </pc:sldMkLst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1391955619" sldId="1024"/>
        </pc:sldMkLst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2145007541" sldId="1025"/>
        </pc:sldMkLst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1970779722" sldId="1026"/>
        </pc:sldMkLst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3671642816" sldId="1027"/>
        </pc:sldMkLst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2457789032" sldId="1028"/>
        </pc:sldMkLst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3587409789" sldId="1029"/>
        </pc:sldMkLst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3758028210" sldId="1030"/>
        </pc:sldMkLst>
      </pc:sldChg>
      <pc:sldChg chg="del">
        <pc:chgData name="Thainan Santos Theodoro" userId="6f333aa780c7c295" providerId="LiveId" clId="{7E2F12B5-537E-4BB8-92D0-907FF578F1E9}" dt="2025-02-27T17:12:30.674" v="35" actId="47"/>
        <pc:sldMkLst>
          <pc:docMk/>
          <pc:sldMk cId="3688756911" sldId="1031"/>
        </pc:sldMkLst>
      </pc:sldChg>
      <pc:sldMasterChg chg="modSldLayout">
        <pc:chgData name="Thainan Santos Theodoro" userId="6f333aa780c7c295" providerId="LiveId" clId="{7E2F12B5-537E-4BB8-92D0-907FF578F1E9}" dt="2025-02-27T17:39:25.350" v="1293" actId="20577"/>
        <pc:sldMasterMkLst>
          <pc:docMk/>
          <pc:sldMasterMk cId="0" sldId="2147483653"/>
        </pc:sldMasterMkLst>
        <pc:sldLayoutChg chg="modSp mod">
          <pc:chgData name="Thainan Santos Theodoro" userId="6f333aa780c7c295" providerId="LiveId" clId="{7E2F12B5-537E-4BB8-92D0-907FF578F1E9}" dt="2025-02-27T17:39:25.350" v="1293" actId="20577"/>
          <pc:sldLayoutMkLst>
            <pc:docMk/>
            <pc:sldMasterMk cId="0" sldId="2147483653"/>
            <pc:sldLayoutMk cId="0" sldId="2147484010"/>
          </pc:sldLayoutMkLst>
        </pc:sldLayoutChg>
        <pc:sldLayoutChg chg="modSp mod">
          <pc:chgData name="Thainan Santos Theodoro" userId="6f333aa780c7c295" providerId="LiveId" clId="{7E2F12B5-537E-4BB8-92D0-907FF578F1E9}" dt="2025-02-27T17:39:17.079" v="1281" actId="790"/>
          <pc:sldLayoutMkLst>
            <pc:docMk/>
            <pc:sldMasterMk cId="0" sldId="2147483653"/>
            <pc:sldLayoutMk cId="0" sldId="2147484021"/>
          </pc:sldLayoutMkLst>
          <pc:spChg chg="mod">
            <ac:chgData name="Thainan Santos Theodoro" userId="6f333aa780c7c295" providerId="LiveId" clId="{7E2F12B5-537E-4BB8-92D0-907FF578F1E9}" dt="2025-02-27T17:39:05.241" v="1279" actId="790"/>
            <ac:spMkLst>
              <pc:docMk/>
              <pc:sldMasterMk cId="0" sldId="2147483653"/>
              <pc:sldLayoutMk cId="0" sldId="2147484021"/>
              <ac:spMk id="12" creationId="{95D9C142-004A-4FE4-99D0-2A9FFAC11276}"/>
            </ac:spMkLst>
          </pc:spChg>
          <pc:graphicFrameChg chg="modGraphic">
            <ac:chgData name="Thainan Santos Theodoro" userId="6f333aa780c7c295" providerId="LiveId" clId="{7E2F12B5-537E-4BB8-92D0-907FF578F1E9}" dt="2025-02-27T17:39:17.079" v="1281" actId="790"/>
            <ac:graphicFrameMkLst>
              <pc:docMk/>
              <pc:sldMasterMk cId="0" sldId="2147483653"/>
              <pc:sldLayoutMk cId="0" sldId="2147484021"/>
              <ac:graphicFrameMk id="8" creationId="{8B635BA6-E968-4E0E-AB17-7C92509F5165}"/>
            </ac:graphicFrameMkLst>
          </pc:graphicFrameChg>
        </pc:sldLayoutChg>
      </pc:sldMasterChg>
    </pc:docChg>
  </pc:docChgLst>
  <pc:docChgLst>
    <pc:chgData name="Thainan Santos Theodoro" userId="6f333aa780c7c295" providerId="LiveId" clId="{26FB87F6-DB04-4F02-BA27-C767279B4EAE}"/>
    <pc:docChg chg="undo custSel addSld modSld sldOrd">
      <pc:chgData name="Thainan Santos Theodoro" userId="6f333aa780c7c295" providerId="LiveId" clId="{26FB87F6-DB04-4F02-BA27-C767279B4EAE}" dt="2024-12-20T20:28:09.791" v="2947" actId="20577"/>
      <pc:docMkLst>
        <pc:docMk/>
      </pc:docMkLst>
      <pc:sldChg chg="modSp mod">
        <pc:chgData name="Thainan Santos Theodoro" userId="6f333aa780c7c295" providerId="LiveId" clId="{26FB87F6-DB04-4F02-BA27-C767279B4EAE}" dt="2024-12-20T19:21:15.094" v="942" actId="207"/>
        <pc:sldMkLst>
          <pc:docMk/>
          <pc:sldMk cId="4220446282" sldId="995"/>
        </pc:sldMkLst>
        <pc:spChg chg="mod">
          <ac:chgData name="Thainan Santos Theodoro" userId="6f333aa780c7c295" providerId="LiveId" clId="{26FB87F6-DB04-4F02-BA27-C767279B4EAE}" dt="2024-12-20T19:21:15.094" v="942" actId="207"/>
          <ac:spMkLst>
            <pc:docMk/>
            <pc:sldMk cId="4220446282" sldId="995"/>
            <ac:spMk id="2" creationId="{3DAFE252-692F-5228-FE8B-1309FF5F8C78}"/>
          </ac:spMkLst>
        </pc:spChg>
      </pc:sldChg>
      <pc:sldChg chg="delSp modSp mod">
        <pc:chgData name="Thainan Santos Theodoro" userId="6f333aa780c7c295" providerId="LiveId" clId="{26FB87F6-DB04-4F02-BA27-C767279B4EAE}" dt="2024-12-20T19:21:27.736" v="948" actId="108"/>
        <pc:sldMkLst>
          <pc:docMk/>
          <pc:sldMk cId="2621414831" sldId="996"/>
        </pc:sldMkLst>
      </pc:sldChg>
      <pc:sldChg chg="addSp delSp modSp add mod">
        <pc:chgData name="Thainan Santos Theodoro" userId="6f333aa780c7c295" providerId="LiveId" clId="{26FB87F6-DB04-4F02-BA27-C767279B4EAE}" dt="2024-12-20T19:12:12.027" v="615" actId="114"/>
        <pc:sldMkLst>
          <pc:docMk/>
          <pc:sldMk cId="1361587720" sldId="997"/>
        </pc:sldMkLst>
      </pc:sldChg>
      <pc:sldChg chg="addSp delSp modSp add mod ord">
        <pc:chgData name="Thainan Santos Theodoro" userId="6f333aa780c7c295" providerId="LiveId" clId="{26FB87F6-DB04-4F02-BA27-C767279B4EAE}" dt="2024-12-20T19:12:06.340" v="614" actId="114"/>
        <pc:sldMkLst>
          <pc:docMk/>
          <pc:sldMk cId="3274524026" sldId="998"/>
        </pc:sldMkLst>
      </pc:sldChg>
      <pc:sldChg chg="addSp delSp modSp add mod ord">
        <pc:chgData name="Thainan Santos Theodoro" userId="6f333aa780c7c295" providerId="LiveId" clId="{26FB87F6-DB04-4F02-BA27-C767279B4EAE}" dt="2024-12-20T19:13:02.403" v="639" actId="1076"/>
        <pc:sldMkLst>
          <pc:docMk/>
          <pc:sldMk cId="2493198393" sldId="999"/>
        </pc:sldMkLst>
      </pc:sldChg>
      <pc:sldChg chg="addSp delSp modSp add mod ord">
        <pc:chgData name="Thainan Santos Theodoro" userId="6f333aa780c7c295" providerId="LiveId" clId="{26FB87F6-DB04-4F02-BA27-C767279B4EAE}" dt="2024-12-20T19:12:30.111" v="631" actId="114"/>
        <pc:sldMkLst>
          <pc:docMk/>
          <pc:sldMk cId="648938099" sldId="1000"/>
        </pc:sldMkLst>
      </pc:sldChg>
      <pc:sldChg chg="addSp delSp modSp add mod">
        <pc:chgData name="Thainan Santos Theodoro" userId="6f333aa780c7c295" providerId="LiveId" clId="{26FB87F6-DB04-4F02-BA27-C767279B4EAE}" dt="2024-12-20T19:21:49.266" v="952" actId="108"/>
        <pc:sldMkLst>
          <pc:docMk/>
          <pc:sldMk cId="981327072" sldId="1001"/>
        </pc:sldMkLst>
      </pc:sldChg>
      <pc:sldChg chg="addSp delSp modSp add mod">
        <pc:chgData name="Thainan Santos Theodoro" userId="6f333aa780c7c295" providerId="LiveId" clId="{26FB87F6-DB04-4F02-BA27-C767279B4EAE}" dt="2024-12-20T19:12:17.982" v="617"/>
        <pc:sldMkLst>
          <pc:docMk/>
          <pc:sldMk cId="2885848962" sldId="1002"/>
        </pc:sldMkLst>
      </pc:sldChg>
      <pc:sldChg chg="addSp delSp modSp add mod ord">
        <pc:chgData name="Thainan Santos Theodoro" userId="6f333aa780c7c295" providerId="LiveId" clId="{26FB87F6-DB04-4F02-BA27-C767279B4EAE}" dt="2024-12-20T19:12:36.165" v="633"/>
        <pc:sldMkLst>
          <pc:docMk/>
          <pc:sldMk cId="4074154942" sldId="1003"/>
        </pc:sldMkLst>
      </pc:sldChg>
      <pc:sldChg chg="addSp delSp modSp add mod">
        <pc:chgData name="Thainan Santos Theodoro" userId="6f333aa780c7c295" providerId="LiveId" clId="{26FB87F6-DB04-4F02-BA27-C767279B4EAE}" dt="2024-12-20T19:19:37.851" v="880" actId="20577"/>
        <pc:sldMkLst>
          <pc:docMk/>
          <pc:sldMk cId="3491814653" sldId="1004"/>
        </pc:sldMkLst>
      </pc:sldChg>
      <pc:sldChg chg="addSp delSp modSp add mod">
        <pc:chgData name="Thainan Santos Theodoro" userId="6f333aa780c7c295" providerId="LiveId" clId="{26FB87F6-DB04-4F02-BA27-C767279B4EAE}" dt="2024-12-20T19:29:26.740" v="1377" actId="6549"/>
        <pc:sldMkLst>
          <pc:docMk/>
          <pc:sldMk cId="3721566767" sldId="1005"/>
        </pc:sldMkLst>
      </pc:sldChg>
      <pc:sldChg chg="addSp delSp modSp add mod">
        <pc:chgData name="Thainan Santos Theodoro" userId="6f333aa780c7c295" providerId="LiveId" clId="{26FB87F6-DB04-4F02-BA27-C767279B4EAE}" dt="2024-12-20T19:44:19.172" v="1778" actId="20577"/>
        <pc:sldMkLst>
          <pc:docMk/>
          <pc:sldMk cId="464907155" sldId="1006"/>
        </pc:sldMkLst>
      </pc:sldChg>
      <pc:sldChg chg="delSp modSp add mod">
        <pc:chgData name="Thainan Santos Theodoro" userId="6f333aa780c7c295" providerId="LiveId" clId="{26FB87F6-DB04-4F02-BA27-C767279B4EAE}" dt="2024-12-20T19:29:52.941" v="1381" actId="478"/>
        <pc:sldMkLst>
          <pc:docMk/>
          <pc:sldMk cId="4170207777" sldId="1007"/>
        </pc:sldMkLst>
      </pc:sldChg>
      <pc:sldChg chg="addSp modSp add mod">
        <pc:chgData name="Thainan Santos Theodoro" userId="6f333aa780c7c295" providerId="LiveId" clId="{26FB87F6-DB04-4F02-BA27-C767279B4EAE}" dt="2024-12-20T19:51:22.405" v="1959" actId="167"/>
        <pc:sldMkLst>
          <pc:docMk/>
          <pc:sldMk cId="2618656641" sldId="1008"/>
        </pc:sldMkLst>
      </pc:sldChg>
      <pc:sldChg chg="delSp modSp add mod ord">
        <pc:chgData name="Thainan Santos Theodoro" userId="6f333aa780c7c295" providerId="LiveId" clId="{26FB87F6-DB04-4F02-BA27-C767279B4EAE}" dt="2024-12-20T19:40:33.070" v="1743"/>
        <pc:sldMkLst>
          <pc:docMk/>
          <pc:sldMk cId="631469724" sldId="1009"/>
        </pc:sldMkLst>
      </pc:sldChg>
      <pc:sldChg chg="addSp delSp modSp add mod">
        <pc:chgData name="Thainan Santos Theodoro" userId="6f333aa780c7c295" providerId="LiveId" clId="{26FB87F6-DB04-4F02-BA27-C767279B4EAE}" dt="2024-12-20T20:17:22.392" v="2482" actId="6549"/>
        <pc:sldMkLst>
          <pc:docMk/>
          <pc:sldMk cId="1201828347" sldId="1010"/>
        </pc:sldMkLst>
      </pc:sldChg>
      <pc:sldChg chg="addSp delSp modSp add mod">
        <pc:chgData name="Thainan Santos Theodoro" userId="6f333aa780c7c295" providerId="LiveId" clId="{26FB87F6-DB04-4F02-BA27-C767279B4EAE}" dt="2024-12-20T20:18:57.212" v="2559" actId="790"/>
        <pc:sldMkLst>
          <pc:docMk/>
          <pc:sldMk cId="2032821904" sldId="1011"/>
        </pc:sldMkLst>
      </pc:sldChg>
      <pc:sldChg chg="addSp delSp modSp add mod ord">
        <pc:chgData name="Thainan Santos Theodoro" userId="6f333aa780c7c295" providerId="LiveId" clId="{26FB87F6-DB04-4F02-BA27-C767279B4EAE}" dt="2024-12-20T20:23:53.183" v="2739" actId="20577"/>
        <pc:sldMkLst>
          <pc:docMk/>
          <pc:sldMk cId="1722363430" sldId="1012"/>
        </pc:sldMkLst>
      </pc:sldChg>
      <pc:sldChg chg="addSp delSp modSp add mod">
        <pc:chgData name="Thainan Santos Theodoro" userId="6f333aa780c7c295" providerId="LiveId" clId="{26FB87F6-DB04-4F02-BA27-C767279B4EAE}" dt="2024-12-20T20:27:35.990" v="2916" actId="20577"/>
        <pc:sldMkLst>
          <pc:docMk/>
          <pc:sldMk cId="2342379450" sldId="1013"/>
        </pc:sldMkLst>
      </pc:sldChg>
      <pc:sldChg chg="addSp modSp add mod">
        <pc:chgData name="Thainan Santos Theodoro" userId="6f333aa780c7c295" providerId="LiveId" clId="{26FB87F6-DB04-4F02-BA27-C767279B4EAE}" dt="2024-12-20T20:28:09.791" v="2947" actId="20577"/>
        <pc:sldMkLst>
          <pc:docMk/>
          <pc:sldMk cId="2529017833" sldId="1014"/>
        </pc:sldMkLst>
      </pc:sldChg>
    </pc:docChg>
  </pc:docChgLst>
  <pc:docChgLst>
    <pc:chgData name="Thainan Santos Theodoro" userId="6f333aa780c7c295" providerId="LiveId" clId="{088380E2-F170-4BE9-A443-6B02EFA79271}"/>
    <pc:docChg chg="undo custSel addSld delSld modSld">
      <pc:chgData name="Thainan Santos Theodoro" userId="6f333aa780c7c295" providerId="LiveId" clId="{088380E2-F170-4BE9-A443-6B02EFA79271}" dt="2025-01-24T16:37:35.101" v="2188"/>
      <pc:docMkLst>
        <pc:docMk/>
      </pc:docMkLst>
      <pc:sldChg chg="modSp mod">
        <pc:chgData name="Thainan Santos Theodoro" userId="6f333aa780c7c295" providerId="LiveId" clId="{088380E2-F170-4BE9-A443-6B02EFA79271}" dt="2024-12-20T20:32:23.736" v="94" actId="20577"/>
        <pc:sldMkLst>
          <pc:docMk/>
          <pc:sldMk cId="1361587720" sldId="997"/>
        </pc:sldMkLst>
      </pc:sldChg>
      <pc:sldChg chg="modSp mod">
        <pc:chgData name="Thainan Santos Theodoro" userId="6f333aa780c7c295" providerId="LiveId" clId="{088380E2-F170-4BE9-A443-6B02EFA79271}" dt="2024-12-20T20:32:46.605" v="119" actId="20577"/>
        <pc:sldMkLst>
          <pc:docMk/>
          <pc:sldMk cId="4074154942" sldId="1003"/>
        </pc:sldMkLst>
      </pc:sldChg>
      <pc:sldChg chg="modSp mod">
        <pc:chgData name="Thainan Santos Theodoro" userId="6f333aa780c7c295" providerId="LiveId" clId="{088380E2-F170-4BE9-A443-6B02EFA79271}" dt="2024-12-20T20:33:36.027" v="166" actId="1076"/>
        <pc:sldMkLst>
          <pc:docMk/>
          <pc:sldMk cId="3491814653" sldId="1004"/>
        </pc:sldMkLst>
      </pc:sldChg>
      <pc:sldChg chg="addSp modSp mod">
        <pc:chgData name="Thainan Santos Theodoro" userId="6f333aa780c7c295" providerId="LiveId" clId="{088380E2-F170-4BE9-A443-6B02EFA79271}" dt="2024-12-20T20:34:51.427" v="175" actId="1076"/>
        <pc:sldMkLst>
          <pc:docMk/>
          <pc:sldMk cId="3721566767" sldId="1005"/>
        </pc:sldMkLst>
      </pc:sldChg>
      <pc:sldChg chg="del">
        <pc:chgData name="Thainan Santos Theodoro" userId="6f333aa780c7c295" providerId="LiveId" clId="{088380E2-F170-4BE9-A443-6B02EFA79271}" dt="2024-12-20T20:34:55.698" v="176" actId="47"/>
        <pc:sldMkLst>
          <pc:docMk/>
          <pc:sldMk cId="4170207777" sldId="1007"/>
        </pc:sldMkLst>
      </pc:sldChg>
      <pc:sldChg chg="addSp modSp mod">
        <pc:chgData name="Thainan Santos Theodoro" userId="6f333aa780c7c295" providerId="LiveId" clId="{088380E2-F170-4BE9-A443-6B02EFA79271}" dt="2025-01-24T16:37:35.101" v="2188"/>
        <pc:sldMkLst>
          <pc:docMk/>
          <pc:sldMk cId="3283499679" sldId="1017"/>
        </pc:sldMkLst>
      </pc:sldChg>
      <pc:sldChg chg="addSp delSp modSp add mod">
        <pc:chgData name="Thainan Santos Theodoro" userId="6f333aa780c7c295" providerId="LiveId" clId="{088380E2-F170-4BE9-A443-6B02EFA79271}" dt="2025-01-21T19:58:16.915" v="477" actId="6549"/>
        <pc:sldMkLst>
          <pc:docMk/>
          <pc:sldMk cId="3242928734" sldId="1023"/>
        </pc:sldMkLst>
      </pc:sldChg>
      <pc:sldChg chg="addSp delSp modSp add mod">
        <pc:chgData name="Thainan Santos Theodoro" userId="6f333aa780c7c295" providerId="LiveId" clId="{088380E2-F170-4BE9-A443-6B02EFA79271}" dt="2025-01-21T20:04:07.010" v="715" actId="20577"/>
        <pc:sldMkLst>
          <pc:docMk/>
          <pc:sldMk cId="1391955619" sldId="1024"/>
        </pc:sldMkLst>
      </pc:sldChg>
      <pc:sldChg chg="modSp add mod">
        <pc:chgData name="Thainan Santos Theodoro" userId="6f333aa780c7c295" providerId="LiveId" clId="{088380E2-F170-4BE9-A443-6B02EFA79271}" dt="2025-01-21T20:07:42.171" v="866" actId="1035"/>
        <pc:sldMkLst>
          <pc:docMk/>
          <pc:sldMk cId="2145007541" sldId="1025"/>
        </pc:sldMkLst>
      </pc:sldChg>
      <pc:sldChg chg="modSp add mod">
        <pc:chgData name="Thainan Santos Theodoro" userId="6f333aa780c7c295" providerId="LiveId" clId="{088380E2-F170-4BE9-A443-6B02EFA79271}" dt="2025-01-21T20:11:42.384" v="944" actId="20577"/>
        <pc:sldMkLst>
          <pc:docMk/>
          <pc:sldMk cId="1970779722" sldId="1026"/>
        </pc:sldMkLst>
      </pc:sldChg>
      <pc:sldChg chg="addSp delSp modSp add mod">
        <pc:chgData name="Thainan Santos Theodoro" userId="6f333aa780c7c295" providerId="LiveId" clId="{088380E2-F170-4BE9-A443-6B02EFA79271}" dt="2025-01-21T20:16:23.061" v="1171" actId="14100"/>
        <pc:sldMkLst>
          <pc:docMk/>
          <pc:sldMk cId="3671642816" sldId="1027"/>
        </pc:sldMkLst>
      </pc:sldChg>
      <pc:sldChg chg="delSp modSp add mod">
        <pc:chgData name="Thainan Santos Theodoro" userId="6f333aa780c7c295" providerId="LiveId" clId="{088380E2-F170-4BE9-A443-6B02EFA79271}" dt="2025-01-21T20:21:43.690" v="1523" actId="20577"/>
        <pc:sldMkLst>
          <pc:docMk/>
          <pc:sldMk cId="2457789032" sldId="1028"/>
        </pc:sldMkLst>
      </pc:sldChg>
      <pc:sldChg chg="modSp add mod">
        <pc:chgData name="Thainan Santos Theodoro" userId="6f333aa780c7c295" providerId="LiveId" clId="{088380E2-F170-4BE9-A443-6B02EFA79271}" dt="2025-01-21T17:28:43.972" v="1783" actId="20577"/>
        <pc:sldMkLst>
          <pc:docMk/>
          <pc:sldMk cId="3587409789" sldId="1029"/>
        </pc:sldMkLst>
      </pc:sldChg>
      <pc:sldChg chg="addSp delSp modSp add mod modAnim">
        <pc:chgData name="Thainan Santos Theodoro" userId="6f333aa780c7c295" providerId="LiveId" clId="{088380E2-F170-4BE9-A443-6B02EFA79271}" dt="2025-01-21T17:48:07.771" v="2128"/>
        <pc:sldMkLst>
          <pc:docMk/>
          <pc:sldMk cId="3758028210" sldId="1030"/>
        </pc:sldMkLst>
      </pc:sldChg>
      <pc:sldChg chg="add">
        <pc:chgData name="Thainan Santos Theodoro" userId="6f333aa780c7c295" providerId="LiveId" clId="{088380E2-F170-4BE9-A443-6B02EFA79271}" dt="2025-01-24T16:35:17.514" v="2129" actId="2890"/>
        <pc:sldMkLst>
          <pc:docMk/>
          <pc:sldMk cId="3688756911" sldId="1031"/>
        </pc:sldMkLst>
      </pc:sldChg>
    </pc:docChg>
  </pc:docChgLst>
  <pc:docChgLst>
    <pc:chgData name="Thainan Santos Theodoro" userId="6f333aa780c7c295" providerId="LiveId" clId="{A7BEBDDA-696A-435D-9079-509A3C27F663}"/>
    <pc:docChg chg="undo custSel addSld delSld modSld sldOrd">
      <pc:chgData name="Thainan Santos Theodoro" userId="6f333aa780c7c295" providerId="LiveId" clId="{A7BEBDDA-696A-435D-9079-509A3C27F663}" dt="2025-01-21T13:50:41.401" v="1892" actId="15"/>
      <pc:docMkLst>
        <pc:docMk/>
      </pc:docMkLst>
      <pc:sldChg chg="addSp modSp mod">
        <pc:chgData name="Thainan Santos Theodoro" userId="6f333aa780c7c295" providerId="LiveId" clId="{A7BEBDDA-696A-435D-9079-509A3C27F663}" dt="2025-01-21T13:41:17.692" v="1696" actId="20577"/>
        <pc:sldMkLst>
          <pc:docMk/>
          <pc:sldMk cId="1361587720" sldId="997"/>
        </pc:sldMkLst>
      </pc:sldChg>
      <pc:sldChg chg="addSp delSp modSp mod ord">
        <pc:chgData name="Thainan Santos Theodoro" userId="6f333aa780c7c295" providerId="LiveId" clId="{A7BEBDDA-696A-435D-9079-509A3C27F663}" dt="2025-01-21T13:37:10.093" v="1543" actId="20577"/>
        <pc:sldMkLst>
          <pc:docMk/>
          <pc:sldMk cId="3274524026" sldId="998"/>
        </pc:sldMkLst>
      </pc:sldChg>
      <pc:sldChg chg="delSp modSp mod">
        <pc:chgData name="Thainan Santos Theodoro" userId="6f333aa780c7c295" providerId="LiveId" clId="{A7BEBDDA-696A-435D-9079-509A3C27F663}" dt="2025-01-21T13:38:29.837" v="1617" actId="20577"/>
        <pc:sldMkLst>
          <pc:docMk/>
          <pc:sldMk cId="648938099" sldId="1000"/>
        </pc:sldMkLst>
      </pc:sldChg>
      <pc:sldChg chg="ord">
        <pc:chgData name="Thainan Santos Theodoro" userId="6f333aa780c7c295" providerId="LiveId" clId="{A7BEBDDA-696A-435D-9079-509A3C27F663}" dt="2025-01-21T12:18:10.835" v="228"/>
        <pc:sldMkLst>
          <pc:docMk/>
          <pc:sldMk cId="2885848962" sldId="1002"/>
        </pc:sldMkLst>
      </pc:sldChg>
      <pc:sldChg chg="modSp mod">
        <pc:chgData name="Thainan Santos Theodoro" userId="6f333aa780c7c295" providerId="LiveId" clId="{A7BEBDDA-696A-435D-9079-509A3C27F663}" dt="2025-01-21T13:45:50.572" v="1781" actId="20577"/>
        <pc:sldMkLst>
          <pc:docMk/>
          <pc:sldMk cId="4074154942" sldId="1003"/>
        </pc:sldMkLst>
      </pc:sldChg>
      <pc:sldChg chg="modSp mod">
        <pc:chgData name="Thainan Santos Theodoro" userId="6f333aa780c7c295" providerId="LiveId" clId="{A7BEBDDA-696A-435D-9079-509A3C27F663}" dt="2025-01-21T13:39:51.436" v="1653" actId="20577"/>
        <pc:sldMkLst>
          <pc:docMk/>
          <pc:sldMk cId="3491814653" sldId="1004"/>
        </pc:sldMkLst>
      </pc:sldChg>
      <pc:sldChg chg="modSp mod">
        <pc:chgData name="Thainan Santos Theodoro" userId="6f333aa780c7c295" providerId="LiveId" clId="{A7BEBDDA-696A-435D-9079-509A3C27F663}" dt="2025-01-21T13:46:17.403" v="1784" actId="20577"/>
        <pc:sldMkLst>
          <pc:docMk/>
          <pc:sldMk cId="3721566767" sldId="1005"/>
        </pc:sldMkLst>
      </pc:sldChg>
      <pc:sldChg chg="modSp mod">
        <pc:chgData name="Thainan Santos Theodoro" userId="6f333aa780c7c295" providerId="LiveId" clId="{A7BEBDDA-696A-435D-9079-509A3C27F663}" dt="2025-01-21T13:47:52.174" v="1786" actId="20577"/>
        <pc:sldMkLst>
          <pc:docMk/>
          <pc:sldMk cId="631469724" sldId="1009"/>
        </pc:sldMkLst>
      </pc:sldChg>
      <pc:sldChg chg="addSp delSp modSp add mod ord modAnim">
        <pc:chgData name="Thainan Santos Theodoro" userId="6f333aa780c7c295" providerId="LiveId" clId="{A7BEBDDA-696A-435D-9079-509A3C27F663}" dt="2025-01-21T12:41:39.729" v="513" actId="1076"/>
        <pc:sldMkLst>
          <pc:docMk/>
          <pc:sldMk cId="3357397120" sldId="1015"/>
        </pc:sldMkLst>
      </pc:sldChg>
      <pc:sldChg chg="addSp delSp modSp add mod ord">
        <pc:chgData name="Thainan Santos Theodoro" userId="6f333aa780c7c295" providerId="LiveId" clId="{A7BEBDDA-696A-435D-9079-509A3C27F663}" dt="2025-01-21T13:16:29.279" v="926"/>
        <pc:sldMkLst>
          <pc:docMk/>
          <pc:sldMk cId="1045063365" sldId="1016"/>
        </pc:sldMkLst>
      </pc:sldChg>
      <pc:sldChg chg="modSp add mod">
        <pc:chgData name="Thainan Santos Theodoro" userId="6f333aa780c7c295" providerId="LiveId" clId="{A7BEBDDA-696A-435D-9079-509A3C27F663}" dt="2025-01-21T13:19:24.459" v="955" actId="20577"/>
        <pc:sldMkLst>
          <pc:docMk/>
          <pc:sldMk cId="3283499679" sldId="1017"/>
        </pc:sldMkLst>
      </pc:sldChg>
      <pc:sldChg chg="add del">
        <pc:chgData name="Thainan Santos Theodoro" userId="6f333aa780c7c295" providerId="LiveId" clId="{A7BEBDDA-696A-435D-9079-509A3C27F663}" dt="2025-01-21T13:46:04.785" v="1782" actId="47"/>
        <pc:sldMkLst>
          <pc:docMk/>
          <pc:sldMk cId="3315923840" sldId="1018"/>
        </pc:sldMkLst>
      </pc:sldChg>
      <pc:sldChg chg="addSp delSp modSp add del mod ord modAnim">
        <pc:chgData name="Thainan Santos Theodoro" userId="6f333aa780c7c295" providerId="LiveId" clId="{A7BEBDDA-696A-435D-9079-509A3C27F663}" dt="2025-01-21T13:24:09.659" v="998" actId="47"/>
        <pc:sldMkLst>
          <pc:docMk/>
          <pc:sldMk cId="2876637908" sldId="1019"/>
        </pc:sldMkLst>
      </pc:sldChg>
      <pc:sldChg chg="addSp delSp modSp add mod modAnim">
        <pc:chgData name="Thainan Santos Theodoro" userId="6f333aa780c7c295" providerId="LiveId" clId="{A7BEBDDA-696A-435D-9079-509A3C27F663}" dt="2025-01-21T13:41:56.243" v="1715" actId="14100"/>
        <pc:sldMkLst>
          <pc:docMk/>
          <pc:sldMk cId="2198103197" sldId="1020"/>
        </pc:sldMkLst>
      </pc:sldChg>
      <pc:sldChg chg="delSp modSp add mod ord">
        <pc:chgData name="Thainan Santos Theodoro" userId="6f333aa780c7c295" providerId="LiveId" clId="{A7BEBDDA-696A-435D-9079-509A3C27F663}" dt="2025-01-21T13:27:45.817" v="1283" actId="1076"/>
        <pc:sldMkLst>
          <pc:docMk/>
          <pc:sldMk cId="2037146853" sldId="1021"/>
        </pc:sldMkLst>
      </pc:sldChg>
      <pc:sldChg chg="delSp modSp add mod">
        <pc:chgData name="Thainan Santos Theodoro" userId="6f333aa780c7c295" providerId="LiveId" clId="{A7BEBDDA-696A-435D-9079-509A3C27F663}" dt="2025-01-21T13:50:41.401" v="1892" actId="15"/>
        <pc:sldMkLst>
          <pc:docMk/>
          <pc:sldMk cId="2214715089" sldId="102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D051E56-2A15-4425-B20F-6461BF045027}" type="datetimeFigureOut">
              <a:rPr lang="pt-BR"/>
              <a:pPr>
                <a:defRPr/>
              </a:pPr>
              <a:t>28/02/2025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BFBB52A-ADC4-4304-BAE6-43DEAFE0FC4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6086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0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 eaLnBrk="1" hangingPunct="1">
              <a:defRPr sz="1200"/>
            </a:lvl1pPr>
          </a:lstStyle>
          <a:p>
            <a:pPr>
              <a:defRPr/>
            </a:pPr>
            <a:fld id="{F1DB4CB3-6A0F-46A7-8058-45E50AFA16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09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dirty="0"/>
              <a:t>Agradecimentos:</a:t>
            </a:r>
            <a:r>
              <a:rPr lang="pt-BR" baseline="0" dirty="0"/>
              <a:t> Orientadores, banca interna e externa;</a:t>
            </a:r>
            <a:endParaRPr lang="pt-BR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dirty="0"/>
              <a:t>Leitura do Título;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dirty="0"/>
              <a:t>inerge217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20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2E7E7-4C2A-C86F-4C01-B06549A9B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F76564C-3928-4974-635B-F6EAB2D360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19128B9-4D28-B320-2DB2-9D5E4702C5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2FEA527-C850-C44E-64F5-A8D135E26C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17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D00275-0733-E352-5D39-55DEF8C57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194F556-7DA4-F0B7-7BA7-65108D03DD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295CA3B-512C-A30D-6082-761E22239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1B886F8-E994-E4BF-3BBF-F4F153DAC2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92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715DC-77D2-CCD5-95CE-96DC2579D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8B0120A-DD18-BAB4-B0AB-FF8B0B6F32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351C0F1-1D34-DBCD-4B20-E811B1BF69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7F3301C-8013-7778-C9FB-463A1CEA8A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07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EEE33-CC63-17F5-74EA-7CAB19018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9F7D541-A54C-29B5-E830-A8A05F904C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75FD10B-5868-B2FB-D05F-44A48372AE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C5EBFE-94C6-6D93-E195-2820EEBDEC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13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FCF3F-7D21-EC0C-C438-231099BF4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7AF411E-DBAF-40CB-B066-657ACCFE91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9515773-1F59-1C7B-81F5-2D060F2312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A89973-B550-E36F-AC8B-B0BBEB6A89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20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05203-29BD-535C-2188-F5D009255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2EE2095-72AE-0DDD-38DF-375F004578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8B8016A-3670-B67F-AF30-1AF3E9A44C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2135F83-C98F-B6DE-1F5F-73CE45FAB6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06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84C9E-4577-D46B-6342-BE6C1BEAF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3874AB0-D916-C50C-BFC1-20AA6DE638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05591E7-DA65-279B-AA26-F37CD43FEB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DB99F8-79E5-4BE9-2273-CBE6CD7506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369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08DAB0-0CA7-7FD1-0D58-5B362E6D6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775D176-EC50-3D79-2329-2FCA4E0649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16D6F83-A531-BC52-00E1-1594C137A4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821F244-A414-BF6F-6875-9C75EBF980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621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A55E9-B96F-6D6E-06A7-756652DA0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3CC5408-548A-DC28-022C-F853F58837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11AE99A-C0EB-3D30-AF5F-00CE081693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3CEE29C-EC37-D43D-8E16-53650F0997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22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0A47F-83CA-A4E7-94B9-15105BAED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499C7E4-A960-0DA9-98E4-EB8E266537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B8D2A2B-C1DF-BB5F-D800-8259354D45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9C61118-B5D3-FCD0-643A-D5F3E51C2F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48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EB231-E6A3-BACA-6160-9E6E0AE1B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3C26A6A-2772-9300-7C57-17A18DE626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60BACFB-927C-42BD-D771-3533FF56C2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426F85-5DE1-0F64-06BF-0119818562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160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75CFC-37AF-8087-D22E-727994550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68F56DA-54C4-15A0-97EB-0CB63FE008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37D329D-FFF9-7626-C8B9-C1792156CF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24C8C5-135C-5FFA-8A65-1AB814595E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760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0ADFE-31B2-4E53-4512-CFC9DF821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1BE6D8C-0803-8C6E-7D9A-6C60E25092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BFAC7F1-A444-A2EF-1358-74D63C749B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D7D7A6-EEB0-98B1-03A0-E8437EBF26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13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1B4E2-053D-20BD-CF28-36D170FC3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535E406-37FE-19CD-5B3E-68AB656F50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CF76AC8-D431-673C-E3E6-E63D79AAE4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6E7441-7FC0-43EE-AD4F-EFC9CE1B17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01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2EC64-2DD8-1B44-9E08-3F636D063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94339EF-B8C6-504D-DC64-14E7C0C6DA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17CEE46-FDF1-52CA-64F6-A26788869D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7B6CB6-6258-846E-DAF4-DE60FA61E4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3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A84EA-C0AA-315E-0038-FDA3F2565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F17D9F5-63B5-F781-492F-DB90636DC5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73A2DDF-9418-059F-C480-9577452B62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28B10B-A27A-246E-5708-DFB6ACF24D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96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16B52-2652-8E31-753D-86889CCE3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E2FD891-DF1E-B5AB-CF18-0D1DBA7BD6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6EEB7A9-7615-BFE1-B49C-08E2F117F1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16D86F1-2DEB-FDEA-5AF6-E5DDBAA2C3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86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4234B-0068-F617-7F71-593008E2C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B49815E-BE72-DC12-A87D-7588ABCFC9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29B109E-C303-193F-77A4-74ABFC2CA7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F359404-8378-902A-E804-B845BD4B93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75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8220A-4055-37BA-DDC3-62B30FBAE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B049D77-B669-8CED-5671-0A3065088D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7D043CC-0885-8443-03E1-1E1D72F115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350C8F6-8D76-17DF-18CA-9272C7E613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14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852A3-F274-33A5-7DB3-4A0818EC5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7E17A59-772E-CAB3-510A-C003D385A9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8871511-0718-C1E8-E890-3CAB1AC66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704247-3AB5-EC9B-236D-069631C649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DB4CB3-6A0F-46A7-8058-45E50AFA166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37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198167"/>
            <a:ext cx="9347200" cy="461665"/>
          </a:xfrm>
        </p:spPr>
        <p:txBody>
          <a:bodyPr anchor="ctr"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8B635BA6-E968-4E0E-AB17-7C92509F516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17039345"/>
              </p:ext>
            </p:extLst>
          </p:nvPr>
        </p:nvGraphicFramePr>
        <p:xfrm>
          <a:off x="-496" y="6487244"/>
          <a:ext cx="12192495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  <a:latin typeface="+mn-lt"/>
                          <a:cs typeface="Times" panose="02020603050405020304" pitchFamily="18" charset="0"/>
                        </a:rPr>
                        <a:t>Thainan Santos</a:t>
                      </a:r>
                      <a:r>
                        <a:rPr lang="pt-BR" sz="1600" b="1" baseline="0" dirty="0">
                          <a:solidFill>
                            <a:schemeClr val="bg1"/>
                          </a:solidFill>
                          <a:latin typeface="+mn-lt"/>
                          <a:cs typeface="Times" panose="02020603050405020304" pitchFamily="18" charset="0"/>
                        </a:rPr>
                        <a:t> Theodoro (UFOP)</a:t>
                      </a:r>
                      <a:endParaRPr lang="pt-BR" sz="1600" b="1" dirty="0">
                        <a:solidFill>
                          <a:schemeClr val="bg1"/>
                        </a:solidFill>
                        <a:latin typeface="+mn-lt"/>
                        <a:cs typeface="Times" panose="02020603050405020304" pitchFamily="18" charset="0"/>
                      </a:endParaRPr>
                    </a:p>
                  </a:txBody>
                  <a:tcPr marL="121920" marR="1219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Presentation</a:t>
                      </a:r>
                    </a:p>
                  </a:txBody>
                  <a:tcPr marL="121920" marR="1219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INFO</a:t>
                      </a:r>
                    </a:p>
                  </a:txBody>
                  <a:tcPr marL="121920" marR="1219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BR" sz="1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tângulo 8">
            <a:extLst>
              <a:ext uri="{FF2B5EF4-FFF2-40B4-BE49-F238E27FC236}">
                <a16:creationId xmlns:a16="http://schemas.microsoft.com/office/drawing/2014/main" id="{8F598D7F-BDEF-4B05-961A-85EFFD349DA0}"/>
              </a:ext>
            </a:extLst>
          </p:cNvPr>
          <p:cNvSpPr/>
          <p:nvPr userDrawn="1"/>
        </p:nvSpPr>
        <p:spPr bwMode="auto">
          <a:xfrm>
            <a:off x="-496" y="1"/>
            <a:ext cx="6096496" cy="432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DE7C9D7-2DFE-46C1-A232-91B5DBFE4DA0}"/>
              </a:ext>
            </a:extLst>
          </p:cNvPr>
          <p:cNvSpPr/>
          <p:nvPr userDrawn="1"/>
        </p:nvSpPr>
        <p:spPr bwMode="auto">
          <a:xfrm>
            <a:off x="6095504" y="-13969"/>
            <a:ext cx="6096496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6B2218E-EC94-487F-9D44-6DDA09332163}"/>
              </a:ext>
            </a:extLst>
          </p:cNvPr>
          <p:cNvSpPr txBox="1"/>
          <p:nvPr userDrawn="1"/>
        </p:nvSpPr>
        <p:spPr>
          <a:xfrm>
            <a:off x="11281138" y="6482364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5D552F5-D8FF-4244-8343-2C1A9D504B15}" type="slidenum">
              <a:rPr lang="pt-BR" sz="1600" b="1" smtClean="0">
                <a:solidFill>
                  <a:srgbClr val="990000"/>
                </a:solidFill>
                <a:latin typeface="+mn-lt"/>
              </a:rPr>
              <a:t>‹#›</a:t>
            </a:fld>
            <a:endParaRPr lang="pt-BR" sz="1600" b="1" dirty="0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5D9C142-004A-4FE4-99D0-2A9FFAC11276}"/>
              </a:ext>
            </a:extLst>
          </p:cNvPr>
          <p:cNvSpPr txBox="1"/>
          <p:nvPr userDrawn="1"/>
        </p:nvSpPr>
        <p:spPr>
          <a:xfrm>
            <a:off x="0" y="3204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noProof="0">
                <a:solidFill>
                  <a:schemeClr val="bg1"/>
                </a:solidFill>
                <a:latin typeface="+mj-lt"/>
              </a:rPr>
              <a:t>Presentation</a:t>
            </a:r>
          </a:p>
        </p:txBody>
      </p:sp>
    </p:spTree>
  </p:cSld>
  <p:clrMapOvr>
    <a:masterClrMapping/>
  </p:clrMapOvr>
  <p:transition spd="med">
    <p:cover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459" y="476251"/>
            <a:ext cx="11811083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459" y="1268413"/>
            <a:ext cx="1181108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295" name="AutoShape 7"/>
          <p:cNvSpPr>
            <a:spLocks noChangeArrowheads="1"/>
          </p:cNvSpPr>
          <p:nvPr/>
        </p:nvSpPr>
        <p:spPr bwMode="auto">
          <a:xfrm>
            <a:off x="-496" y="1196752"/>
            <a:ext cx="11424147" cy="88884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6">
              <a:lumMod val="75000"/>
            </a:schemeClr>
          </a:solidFill>
          <a:ln w="31750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pt-BR" sz="2400">
              <a:latin typeface="Times New Roman" pitchFamily="18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88973"/>
              </p:ext>
            </p:extLst>
          </p:nvPr>
        </p:nvGraphicFramePr>
        <p:xfrm>
          <a:off x="-496" y="6487244"/>
          <a:ext cx="12192495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bg1"/>
                          </a:solidFill>
                          <a:latin typeface="+mn-lt"/>
                          <a:cs typeface="Times" panose="02020603050405020304" pitchFamily="18" charset="0"/>
                        </a:rPr>
                        <a:t>Thainan Santos</a:t>
                      </a:r>
                      <a:r>
                        <a:rPr lang="pt-BR" sz="1600" b="1" baseline="0" dirty="0">
                          <a:solidFill>
                            <a:schemeClr val="bg1"/>
                          </a:solidFill>
                          <a:latin typeface="+mn-lt"/>
                          <a:cs typeface="Times" panose="02020603050405020304" pitchFamily="18" charset="0"/>
                        </a:rPr>
                        <a:t> Theodoro (UFOP)</a:t>
                      </a:r>
                      <a:endParaRPr lang="pt-BR" sz="1600" b="1" dirty="0">
                        <a:solidFill>
                          <a:schemeClr val="bg1"/>
                        </a:solidFill>
                        <a:latin typeface="+mn-lt"/>
                        <a:cs typeface="Times" panose="02020603050405020304" pitchFamily="18" charset="0"/>
                      </a:endParaRPr>
                    </a:p>
                  </a:txBody>
                  <a:tcPr marL="121920" marR="1219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Apresentação</a:t>
                      </a:r>
                    </a:p>
                  </a:txBody>
                  <a:tcPr marL="121920" marR="1219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CEA727</a:t>
                      </a:r>
                    </a:p>
                  </a:txBody>
                  <a:tcPr marL="121920" marR="1219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pt-BR" sz="16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121920" marR="1219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Retângulo 11"/>
          <p:cNvSpPr/>
          <p:nvPr userDrawn="1"/>
        </p:nvSpPr>
        <p:spPr bwMode="auto">
          <a:xfrm>
            <a:off x="-496" y="1"/>
            <a:ext cx="6096496" cy="432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Retângulo 12"/>
          <p:cNvSpPr/>
          <p:nvPr userDrawn="1"/>
        </p:nvSpPr>
        <p:spPr bwMode="auto">
          <a:xfrm>
            <a:off x="6095504" y="-13969"/>
            <a:ext cx="6096496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11281138" y="6482364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5D552F5-D8FF-4244-8343-2C1A9D504B15}" type="slidenum">
              <a:rPr lang="pt-BR" sz="1600" b="1" smtClean="0">
                <a:solidFill>
                  <a:srgbClr val="990000"/>
                </a:solidFill>
                <a:latin typeface="+mn-lt"/>
              </a:rPr>
              <a:t>‹#›</a:t>
            </a:fld>
            <a:endParaRPr lang="pt-BR" sz="1600" b="1" dirty="0">
              <a:solidFill>
                <a:srgbClr val="990000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</p:sldLayoutIdLst>
  <p:transition spd="med">
    <p:cover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accent1">
              <a:lumMod val="50000"/>
            </a:schemeClr>
          </a:solidFill>
          <a:latin typeface="+mj-lt"/>
          <a:ea typeface="+mj-ea"/>
          <a:cs typeface="Times New Roman" panose="02020603050405020304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</a:defRPr>
      </a:lvl9pPr>
    </p:titleStyle>
    <p:bodyStyle>
      <a:lvl1pPr marL="469900" indent="-469900" algn="l" rtl="0" eaLnBrk="0" fontAlgn="base" hangingPunct="0">
        <a:spcBef>
          <a:spcPts val="600"/>
        </a:spcBef>
        <a:spcAft>
          <a:spcPts val="600"/>
        </a:spcAft>
        <a:buClrTx/>
        <a:buFont typeface="Arial" pitchFamily="34" charset="0"/>
        <a:buChar char="•"/>
        <a:defRPr sz="2400" b="0">
          <a:solidFill>
            <a:schemeClr val="accent6">
              <a:lumMod val="50000"/>
            </a:schemeClr>
          </a:solidFill>
          <a:latin typeface="+mj-lt"/>
          <a:ea typeface="+mn-ea"/>
          <a:cs typeface="Times New Roman" panose="02020603050405020304" pitchFamily="18" charset="0"/>
        </a:defRPr>
      </a:lvl1pPr>
      <a:lvl2pPr marL="908050" indent="-436563" algn="l" rtl="0" eaLnBrk="0" fontAlgn="base" hangingPunct="0">
        <a:spcBef>
          <a:spcPts val="600"/>
        </a:spcBef>
        <a:spcAft>
          <a:spcPts val="600"/>
        </a:spcAft>
        <a:buClrTx/>
        <a:buFont typeface="Wingdings" pitchFamily="2" charset="2"/>
        <a:buChar char="ü"/>
        <a:defRPr sz="2000" b="0">
          <a:solidFill>
            <a:schemeClr val="accent6">
              <a:lumMod val="50000"/>
            </a:schemeClr>
          </a:solidFill>
          <a:latin typeface="+mj-lt"/>
          <a:cs typeface="Times New Roman" panose="02020603050405020304" pitchFamily="18" charset="0"/>
        </a:defRPr>
      </a:lvl2pPr>
      <a:lvl3pPr marL="1304925" indent="-395288" algn="l" rtl="0" eaLnBrk="0" fontAlgn="base" hangingPunct="0">
        <a:spcBef>
          <a:spcPts val="600"/>
        </a:spcBef>
        <a:spcAft>
          <a:spcPts val="600"/>
        </a:spcAft>
        <a:buClrTx/>
        <a:buFont typeface="Wingdings" pitchFamily="2" charset="2"/>
        <a:buChar char="§"/>
        <a:defRPr sz="2000" b="0" i="1">
          <a:solidFill>
            <a:schemeClr val="accent6">
              <a:lumMod val="50000"/>
            </a:schemeClr>
          </a:solidFill>
          <a:latin typeface="+mj-lt"/>
          <a:cs typeface="Times New Roman" panose="02020603050405020304" pitchFamily="18" charset="0"/>
        </a:defRPr>
      </a:lvl3pPr>
      <a:lvl4pPr marL="1693863" indent="-387350" algn="l" rtl="0" eaLnBrk="0" fontAlgn="base" hangingPunct="0">
        <a:spcBef>
          <a:spcPts val="600"/>
        </a:spcBef>
        <a:spcAft>
          <a:spcPts val="600"/>
        </a:spcAft>
        <a:buClrTx/>
        <a:buSzPct val="80000"/>
        <a:buFont typeface="Wingdings" pitchFamily="2" charset="2"/>
        <a:buChar char="q"/>
        <a:defRPr sz="2000" b="0" i="0">
          <a:solidFill>
            <a:schemeClr val="bg2">
              <a:lumMod val="25000"/>
            </a:schemeClr>
          </a:solidFill>
          <a:latin typeface="+mj-lt"/>
          <a:cs typeface="Times New Roman" panose="02020603050405020304" pitchFamily="18" charset="0"/>
        </a:defRPr>
      </a:lvl4pPr>
      <a:lvl5pPr marL="2093913" indent="-398463" algn="l" rtl="0" eaLnBrk="0" fontAlgn="base" hangingPunct="0">
        <a:spcBef>
          <a:spcPts val="600"/>
        </a:spcBef>
        <a:spcAft>
          <a:spcPts val="600"/>
        </a:spcAft>
        <a:buClr>
          <a:schemeClr val="tx1"/>
        </a:buClr>
        <a:buChar char="o"/>
        <a:defRPr sz="2000" b="0" i="1">
          <a:solidFill>
            <a:schemeClr val="bg2">
              <a:lumMod val="25000"/>
            </a:schemeClr>
          </a:solidFill>
          <a:latin typeface="+mj-lt"/>
          <a:cs typeface="Times New Roman" panose="02020603050405020304" pitchFamily="18" charset="0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Char char="o"/>
        <a:defRPr i="1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Char char="o"/>
        <a:defRPr i="1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Char char="o"/>
        <a:defRPr i="1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Char char="o"/>
        <a:defRPr i="1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ainan.Theodoro@ufop.edu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 bwMode="auto">
          <a:xfrm>
            <a:off x="263352" y="1196752"/>
            <a:ext cx="11737304" cy="2088232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ysClr val="windowText" lastClr="000000"/>
              </a:solidFill>
              <a:effectLst/>
              <a:latin typeface="Verdana" pitchFamily="34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91444" y="1606400"/>
            <a:ext cx="10009112" cy="1292662"/>
          </a:xfrm>
        </p:spPr>
        <p:txBody>
          <a:bodyPr/>
          <a:lstStyle/>
          <a:p>
            <a:pPr algn="ctr" eaLnBrk="1" hangingPunct="1"/>
            <a:r>
              <a:rPr lang="pt-BR" sz="3600" dirty="0">
                <a:solidFill>
                  <a:srgbClr val="990000"/>
                </a:solidFill>
                <a:latin typeface="+mn-lt"/>
              </a:rPr>
              <a:t>Arduino PWM</a:t>
            </a:r>
            <a:endParaRPr lang="pt-BR" sz="3200" dirty="0">
              <a:solidFill>
                <a:srgbClr val="990000"/>
              </a:solidFill>
              <a:latin typeface="+mn-lt"/>
            </a:endParaRPr>
          </a:p>
          <a:p>
            <a:pPr algn="ctr" eaLnBrk="1" hangingPunct="1"/>
            <a:r>
              <a:rPr lang="pt-BR" sz="3200" dirty="0">
                <a:solidFill>
                  <a:srgbClr val="990000"/>
                </a:solidFill>
                <a:latin typeface="+mn-lt"/>
              </a:rPr>
              <a:t>Subtítulo</a:t>
            </a:r>
            <a:endParaRPr lang="en-US" sz="3200" dirty="0">
              <a:solidFill>
                <a:srgbClr val="990000"/>
              </a:solidFill>
              <a:latin typeface="+mn-lt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-11273" y="3474260"/>
            <a:ext cx="12192000" cy="2077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ts val="600"/>
              </a:spcBef>
              <a:spcAft>
                <a:spcPts val="600"/>
              </a:spcAft>
              <a:buClrTx/>
              <a:buFont typeface="Wingdings" pitchFamily="2" charset="2"/>
              <a:buNone/>
              <a:defRPr sz="2400" b="0">
                <a:solidFill>
                  <a:schemeClr val="accent6">
                    <a:lumMod val="50000"/>
                  </a:schemeClr>
                </a:solidFill>
                <a:latin typeface="+mj-lt"/>
                <a:ea typeface="+mn-ea"/>
                <a:cs typeface="Times New Roman" panose="02020603050405020304" pitchFamily="18" charset="0"/>
              </a:defRPr>
            </a:lvl1pPr>
            <a:lvl2pPr marL="908050" indent="-436563" algn="l" rtl="0" eaLnBrk="0" fontAlgn="base" hangingPunct="0">
              <a:spcBef>
                <a:spcPts val="600"/>
              </a:spcBef>
              <a:spcAft>
                <a:spcPts val="600"/>
              </a:spcAft>
              <a:buClrTx/>
              <a:buFont typeface="Wingdings" pitchFamily="2" charset="2"/>
              <a:buChar char="ü"/>
              <a:defRPr sz="2000" b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defRPr>
            </a:lvl2pPr>
            <a:lvl3pPr marL="1304925" indent="-395288" algn="l" rtl="0" eaLnBrk="0" fontAlgn="base" hangingPunct="0">
              <a:spcBef>
                <a:spcPts val="600"/>
              </a:spcBef>
              <a:spcAft>
                <a:spcPts val="600"/>
              </a:spcAft>
              <a:buClrTx/>
              <a:buFont typeface="Wingdings" pitchFamily="2" charset="2"/>
              <a:buChar char="§"/>
              <a:defRPr sz="2000" b="0" i="1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defRPr>
            </a:lvl3pPr>
            <a:lvl4pPr marL="1693863" indent="-387350" algn="l" rtl="0" eaLnBrk="0" fontAlgn="base" hangingPunct="0">
              <a:spcBef>
                <a:spcPts val="600"/>
              </a:spcBef>
              <a:spcAft>
                <a:spcPts val="600"/>
              </a:spcAft>
              <a:buClrTx/>
              <a:buSzPct val="80000"/>
              <a:buFont typeface="Wingdings" pitchFamily="2" charset="2"/>
              <a:buChar char="q"/>
              <a:defRPr sz="2000" b="0" i="0">
                <a:solidFill>
                  <a:schemeClr val="bg2">
                    <a:lumMod val="25000"/>
                  </a:schemeClr>
                </a:solidFill>
                <a:latin typeface="+mj-lt"/>
                <a:cs typeface="Times New Roman" panose="02020603050405020304" pitchFamily="18" charset="0"/>
              </a:defRPr>
            </a:lvl4pPr>
            <a:lvl5pPr marL="2093913" indent="-398463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Char char="o"/>
              <a:defRPr sz="2000" b="0" i="1">
                <a:solidFill>
                  <a:schemeClr val="bg2">
                    <a:lumMod val="25000"/>
                  </a:schemeClr>
                </a:solidFill>
                <a:latin typeface="+mj-lt"/>
                <a:cs typeface="Times New Roman" panose="02020603050405020304" pitchFamily="18" charset="0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Char char="o"/>
              <a:defRPr i="1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Char char="o"/>
              <a:defRPr i="1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Char char="o"/>
              <a:defRPr i="1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Char char="o"/>
              <a:defRPr i="1">
                <a:solidFill>
                  <a:schemeClr val="tx1"/>
                </a:solidFill>
                <a:latin typeface="+mn-lt"/>
              </a:defRPr>
            </a:lvl9pPr>
          </a:lstStyle>
          <a:p>
            <a:pPr marL="471487" lvl="1" indent="0" algn="ctr" eaLnBrk="1" hangingPunct="1">
              <a:spcBef>
                <a:spcPts val="0"/>
              </a:spcBef>
              <a:buNone/>
            </a:pPr>
            <a:r>
              <a:rPr lang="pt-BR" sz="2400" kern="0" dirty="0">
                <a:solidFill>
                  <a:schemeClr val="tx1"/>
                </a:solidFill>
                <a:latin typeface="+mn-lt"/>
              </a:rPr>
              <a:t>Thainan Santos Theodoro</a:t>
            </a:r>
          </a:p>
          <a:p>
            <a:pPr marL="471487" lvl="1" indent="0" algn="ctr" eaLnBrk="1" hangingPunct="1">
              <a:spcBef>
                <a:spcPts val="0"/>
              </a:spcBef>
              <a:buNone/>
            </a:pPr>
            <a:endParaRPr lang="pt-BR" sz="1800" kern="0" dirty="0">
              <a:solidFill>
                <a:schemeClr val="tx1"/>
              </a:solidFill>
              <a:latin typeface="+mn-lt"/>
            </a:endParaRPr>
          </a:p>
          <a:p>
            <a:pPr marL="471487" lvl="1" indent="0" algn="ctr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kern="0" dirty="0">
                <a:solidFill>
                  <a:schemeClr val="tx1"/>
                </a:solidFill>
                <a:latin typeface="+mn-lt"/>
              </a:rPr>
              <a:t>Universidade Federal de Ouro Preto</a:t>
            </a:r>
          </a:p>
          <a:p>
            <a:pPr marL="471487" lvl="1" indent="0" algn="ctr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kern="0" dirty="0">
                <a:solidFill>
                  <a:schemeClr val="tx1"/>
                </a:solidFill>
                <a:latin typeface="+mn-lt"/>
              </a:rPr>
              <a:t>João Monlevade, MG</a:t>
            </a:r>
          </a:p>
          <a:p>
            <a:pPr marL="471487" lvl="1" indent="0" algn="ctr" eaLnBrk="1" hangingPunct="1">
              <a:spcBef>
                <a:spcPts val="0"/>
              </a:spcBef>
              <a:buNone/>
            </a:pPr>
            <a:endParaRPr lang="pt-BR" sz="1800" kern="0" dirty="0">
              <a:solidFill>
                <a:schemeClr val="tx1"/>
              </a:solidFill>
              <a:latin typeface="+mn-lt"/>
            </a:endParaRPr>
          </a:p>
          <a:p>
            <a:pPr marL="471487" lvl="1" indent="0" algn="ctr" eaLnBrk="1" hangingPunct="1">
              <a:spcBef>
                <a:spcPts val="0"/>
              </a:spcBef>
              <a:buNone/>
            </a:pPr>
            <a:r>
              <a:rPr lang="pt-BR" sz="1800" kern="0" dirty="0">
                <a:solidFill>
                  <a:schemeClr val="tx1"/>
                </a:solidFill>
                <a:latin typeface="+mn-lt"/>
              </a:rPr>
              <a:t>E-mail: </a:t>
            </a:r>
            <a:r>
              <a:rPr lang="pt-BR" sz="1800" kern="0" dirty="0">
                <a:solidFill>
                  <a:schemeClr val="tx1"/>
                </a:solidFill>
                <a:latin typeface="+mn-lt"/>
                <a:hlinkClick r:id="rId3"/>
              </a:rPr>
              <a:t>thainan.theodoro@ufop.edu.br</a:t>
            </a:r>
            <a:r>
              <a:rPr lang="pt-BR" sz="1800" kern="0" dirty="0">
                <a:solidFill>
                  <a:schemeClr val="tx1"/>
                </a:solidFill>
                <a:latin typeface="+mn-lt"/>
              </a:rPr>
              <a:t> </a:t>
            </a:r>
            <a:endParaRPr lang="en-US" sz="1800" kern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DBBF8C-E3E4-4057-AD7A-4E2A1853DE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6707" y="4950418"/>
            <a:ext cx="717678" cy="15048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118"/>
    </mc:Choice>
    <mc:Fallback xmlns="">
      <p:transition advTm="1011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6D0C5-A5BB-2561-F877-8962355D0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86F68063-8B58-0485-4F76-3C5DA425945F}"/>
              </a:ext>
            </a:extLst>
          </p:cNvPr>
          <p:cNvSpPr txBox="1"/>
          <p:nvPr/>
        </p:nvSpPr>
        <p:spPr>
          <a:xfrm>
            <a:off x="0" y="4819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noProof="0" dirty="0">
                <a:solidFill>
                  <a:srgbClr val="990000"/>
                </a:solidFill>
                <a:latin typeface="+mj-lt"/>
              </a:rPr>
              <a:t>Phase Correct PWM Mode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9CC8B5C8-6FB0-DA68-50E2-38DEA06DB306}"/>
              </a:ext>
            </a:extLst>
          </p:cNvPr>
          <p:cNvSpPr txBox="1"/>
          <p:nvPr/>
        </p:nvSpPr>
        <p:spPr>
          <a:xfrm>
            <a:off x="220372" y="1312302"/>
            <a:ext cx="1142024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noProof="0" dirty="0">
                <a:latin typeface="+mn-lt"/>
              </a:rPr>
              <a:t>The timer </a:t>
            </a:r>
            <a:r>
              <a:rPr lang="en-US" sz="2500" dirty="0">
                <a:latin typeface="+mn-lt"/>
              </a:rPr>
              <a:t>is up/down</a:t>
            </a:r>
            <a:r>
              <a:rPr lang="en-US" sz="2500" noProof="0" dirty="0">
                <a:latin typeface="+mn-lt"/>
              </a:rPr>
              <a:t> using predefined TOP value (e.g., </a:t>
            </a:r>
            <a:r>
              <a:rPr lang="en-US" sz="2500" noProof="0" dirty="0">
                <a:highlight>
                  <a:srgbClr val="ABACB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ICR1</a:t>
            </a:r>
            <a:r>
              <a:rPr lang="en-US" sz="2500" noProof="0" dirty="0">
                <a:latin typeface="+mn-lt"/>
              </a:rPr>
              <a:t>), generating a triangular waveform. </a:t>
            </a:r>
            <a:r>
              <a:rPr lang="en-US" sz="2500" dirty="0">
                <a:latin typeface="+mn-lt"/>
              </a:rPr>
              <a:t>For example, the </a:t>
            </a:r>
            <a:r>
              <a:rPr lang="en-US" sz="2500" noProof="0" dirty="0">
                <a:highlight>
                  <a:srgbClr val="ABACB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OCR1A</a:t>
            </a:r>
            <a:r>
              <a:rPr lang="en-US" sz="2500" noProof="0" dirty="0">
                <a:latin typeface="+mn-lt"/>
              </a:rPr>
              <a:t> sets the duty cycle, and </a:t>
            </a:r>
            <a:r>
              <a:rPr lang="en-US" sz="2500" noProof="0" dirty="0">
                <a:highlight>
                  <a:srgbClr val="ABACB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OC1A</a:t>
            </a:r>
            <a:r>
              <a:rPr lang="en-US" sz="2500" noProof="0" dirty="0">
                <a:latin typeface="+mn-lt"/>
              </a:rPr>
              <a:t> outputs the PWM signal.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C4D61-161E-2D29-0CCA-8F586FB72B6A}"/>
              </a:ext>
            </a:extLst>
          </p:cNvPr>
          <p:cNvSpPr txBox="1"/>
          <p:nvPr/>
        </p:nvSpPr>
        <p:spPr>
          <a:xfrm>
            <a:off x="931352" y="2768826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0000FF"/>
                </a:solidFill>
                <a:latin typeface="+mn-lt"/>
              </a:rPr>
              <a:t>Figure – </a:t>
            </a:r>
            <a:r>
              <a:rPr lang="pt-BR" sz="2000" dirty="0" err="1">
                <a:solidFill>
                  <a:srgbClr val="0000FF"/>
                </a:solidFill>
                <a:latin typeface="+mn-lt"/>
              </a:rPr>
              <a:t>Phase</a:t>
            </a:r>
            <a:r>
              <a:rPr lang="pt-BR" sz="2000" dirty="0">
                <a:solidFill>
                  <a:srgbClr val="0000FF"/>
                </a:solidFill>
                <a:latin typeface="+mn-lt"/>
              </a:rPr>
              <a:t> </a:t>
            </a:r>
            <a:r>
              <a:rPr lang="pt-BR" sz="2000" dirty="0" err="1">
                <a:solidFill>
                  <a:srgbClr val="0000FF"/>
                </a:solidFill>
                <a:latin typeface="+mn-lt"/>
              </a:rPr>
              <a:t>Correct</a:t>
            </a:r>
            <a:r>
              <a:rPr lang="pt-BR" sz="2000" dirty="0">
                <a:solidFill>
                  <a:srgbClr val="0000FF"/>
                </a:solidFill>
                <a:latin typeface="+mn-lt"/>
              </a:rPr>
              <a:t> PWM </a:t>
            </a:r>
            <a:r>
              <a:rPr lang="pt-BR" sz="2000" dirty="0" err="1">
                <a:solidFill>
                  <a:srgbClr val="0000FF"/>
                </a:solidFill>
                <a:latin typeface="+mn-lt"/>
              </a:rPr>
              <a:t>Mode</a:t>
            </a:r>
            <a:endParaRPr lang="pt-BR" sz="20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A28AEB5-384D-6A58-93B6-1D39BDC9CBB7}"/>
              </a:ext>
            </a:extLst>
          </p:cNvPr>
          <p:cNvCxnSpPr>
            <a:cxnSpLocks/>
          </p:cNvCxnSpPr>
          <p:nvPr/>
        </p:nvCxnSpPr>
        <p:spPr>
          <a:xfrm flipH="1">
            <a:off x="2103837" y="6212980"/>
            <a:ext cx="3316123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304FD9A-3A8A-5C10-4A48-900B65195D87}"/>
              </a:ext>
            </a:extLst>
          </p:cNvPr>
          <p:cNvCxnSpPr>
            <a:cxnSpLocks/>
          </p:cNvCxnSpPr>
          <p:nvPr/>
        </p:nvCxnSpPr>
        <p:spPr>
          <a:xfrm flipH="1">
            <a:off x="2230231" y="4365104"/>
            <a:ext cx="3006051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FDEDD48-0928-4C73-DDE3-2FDCE2A61233}"/>
              </a:ext>
            </a:extLst>
          </p:cNvPr>
          <p:cNvCxnSpPr>
            <a:cxnSpLocks/>
          </p:cNvCxnSpPr>
          <p:nvPr/>
        </p:nvCxnSpPr>
        <p:spPr>
          <a:xfrm flipH="1">
            <a:off x="2216412" y="5692280"/>
            <a:ext cx="319446" cy="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2C772E7-5037-0F3A-B017-B4A2CA2378D5}"/>
              </a:ext>
            </a:extLst>
          </p:cNvPr>
          <p:cNvCxnSpPr>
            <a:cxnSpLocks/>
          </p:cNvCxnSpPr>
          <p:nvPr/>
        </p:nvCxnSpPr>
        <p:spPr>
          <a:xfrm flipH="1">
            <a:off x="2535858" y="6207900"/>
            <a:ext cx="874638" cy="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CA636F8-18E1-2D99-A51C-46F0E53C949C}"/>
              </a:ext>
            </a:extLst>
          </p:cNvPr>
          <p:cNvCxnSpPr>
            <a:cxnSpLocks/>
          </p:cNvCxnSpPr>
          <p:nvPr/>
        </p:nvCxnSpPr>
        <p:spPr>
          <a:xfrm flipV="1">
            <a:off x="2216412" y="3342780"/>
            <a:ext cx="0" cy="1867158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F8FD8A0-D1B7-46DF-7F59-EAE06766E98B}"/>
              </a:ext>
            </a:extLst>
          </p:cNvPr>
          <p:cNvCxnSpPr>
            <a:cxnSpLocks/>
          </p:cNvCxnSpPr>
          <p:nvPr/>
        </p:nvCxnSpPr>
        <p:spPr>
          <a:xfrm flipH="1">
            <a:off x="2139784" y="4972885"/>
            <a:ext cx="3280176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1C9F7DE-68E7-BAE7-F703-211C581B9051}"/>
              </a:ext>
            </a:extLst>
          </p:cNvPr>
          <p:cNvCxnSpPr>
            <a:cxnSpLocks/>
          </p:cNvCxnSpPr>
          <p:nvPr/>
        </p:nvCxnSpPr>
        <p:spPr>
          <a:xfrm flipV="1">
            <a:off x="2211789" y="5273180"/>
            <a:ext cx="0" cy="1206499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6B9A349-49DC-392C-C164-D5596671667C}"/>
              </a:ext>
            </a:extLst>
          </p:cNvPr>
          <p:cNvSpPr txBox="1"/>
          <p:nvPr/>
        </p:nvSpPr>
        <p:spPr>
          <a:xfrm>
            <a:off x="1315504" y="3909694"/>
            <a:ext cx="943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rgbClr val="156082"/>
                </a:solidFill>
                <a:latin typeface="Aptos" panose="02110004020202020204"/>
              </a:rPr>
              <a:t>COUNT</a:t>
            </a:r>
            <a:endParaRPr lang="en-US" dirty="0">
              <a:solidFill>
                <a:srgbClr val="156082"/>
              </a:solidFill>
              <a:latin typeface="Aptos" panose="02110004020202020204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E105BEE-5156-5BFC-CE82-8E10B20D9093}"/>
              </a:ext>
            </a:extLst>
          </p:cNvPr>
          <p:cNvSpPr txBox="1"/>
          <p:nvPr/>
        </p:nvSpPr>
        <p:spPr>
          <a:xfrm>
            <a:off x="1473437" y="548221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rgbClr val="4EA72E"/>
                </a:solidFill>
                <a:latin typeface="Aptos" panose="02110004020202020204"/>
              </a:rPr>
              <a:t>OC1A </a:t>
            </a:r>
            <a:endParaRPr lang="en-US" dirty="0">
              <a:solidFill>
                <a:srgbClr val="4EA72E"/>
              </a:solidFill>
              <a:latin typeface="Aptos" panose="02110004020202020204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04EBEC2-4E25-785B-DDC0-CF9C9326717B}"/>
              </a:ext>
            </a:extLst>
          </p:cNvPr>
          <p:cNvCxnSpPr>
            <a:cxnSpLocks/>
          </p:cNvCxnSpPr>
          <p:nvPr/>
        </p:nvCxnSpPr>
        <p:spPr>
          <a:xfrm flipH="1">
            <a:off x="3410496" y="5682456"/>
            <a:ext cx="635372" cy="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FF779C-A1DF-AAA2-E471-297750021A3D}"/>
              </a:ext>
            </a:extLst>
          </p:cNvPr>
          <p:cNvCxnSpPr>
            <a:cxnSpLocks/>
          </p:cNvCxnSpPr>
          <p:nvPr/>
        </p:nvCxnSpPr>
        <p:spPr>
          <a:xfrm flipH="1">
            <a:off x="4045868" y="6200280"/>
            <a:ext cx="876796" cy="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0DC6535-1CF8-96CA-684F-57E3B099B369}"/>
              </a:ext>
            </a:extLst>
          </p:cNvPr>
          <p:cNvCxnSpPr>
            <a:cxnSpLocks/>
          </p:cNvCxnSpPr>
          <p:nvPr/>
        </p:nvCxnSpPr>
        <p:spPr>
          <a:xfrm flipV="1">
            <a:off x="2211789" y="3511121"/>
            <a:ext cx="787867" cy="1461764"/>
          </a:xfrm>
          <a:prstGeom prst="line">
            <a:avLst/>
          </a:prstGeom>
          <a:noFill/>
          <a:ln w="19050" cap="flat" cmpd="sng" algn="ctr">
            <a:solidFill>
              <a:srgbClr val="156082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872F283-6601-2C59-EFED-1D295BE94933}"/>
              </a:ext>
            </a:extLst>
          </p:cNvPr>
          <p:cNvCxnSpPr>
            <a:cxnSpLocks/>
          </p:cNvCxnSpPr>
          <p:nvPr/>
        </p:nvCxnSpPr>
        <p:spPr>
          <a:xfrm flipH="1" flipV="1">
            <a:off x="2999656" y="3511121"/>
            <a:ext cx="720163" cy="1461764"/>
          </a:xfrm>
          <a:prstGeom prst="line">
            <a:avLst/>
          </a:prstGeom>
          <a:noFill/>
          <a:ln w="19050" cap="flat" cmpd="sng" algn="ctr">
            <a:solidFill>
              <a:srgbClr val="156082"/>
            </a:solidFill>
            <a:prstDash val="solid"/>
            <a:miter lim="800000"/>
          </a:ln>
          <a:effectLst/>
        </p:spPr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8D54CB3-6B25-461A-70F8-06287077262F}"/>
              </a:ext>
            </a:extLst>
          </p:cNvPr>
          <p:cNvSpPr txBox="1"/>
          <p:nvPr/>
        </p:nvSpPr>
        <p:spPr>
          <a:xfrm>
            <a:off x="3733257" y="345814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rgbClr val="156082"/>
                </a:solidFill>
                <a:latin typeface="Aptos" panose="02110004020202020204"/>
              </a:rPr>
              <a:t>ICR1</a:t>
            </a:r>
            <a:endParaRPr lang="en-US" dirty="0">
              <a:solidFill>
                <a:srgbClr val="156082"/>
              </a:solidFill>
              <a:latin typeface="Aptos" panose="02110004020202020204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2A476B-754C-93B9-A7A2-CBCAF5F7B893}"/>
              </a:ext>
            </a:extLst>
          </p:cNvPr>
          <p:cNvSpPr txBox="1"/>
          <p:nvPr/>
        </p:nvSpPr>
        <p:spPr>
          <a:xfrm>
            <a:off x="3291910" y="4034618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rgbClr val="C00000"/>
                </a:solidFill>
                <a:latin typeface="Aptos" panose="02110004020202020204"/>
              </a:rPr>
              <a:t>OCR1A</a:t>
            </a:r>
            <a:endParaRPr lang="en-US" dirty="0">
              <a:solidFill>
                <a:srgbClr val="C00000"/>
              </a:solidFill>
              <a:latin typeface="Aptos" panose="02110004020202020204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A7A1111-A1C5-6795-318B-CFA8C9942DAC}"/>
              </a:ext>
            </a:extLst>
          </p:cNvPr>
          <p:cNvSpPr txBox="1"/>
          <p:nvPr/>
        </p:nvSpPr>
        <p:spPr>
          <a:xfrm>
            <a:off x="2722455" y="456094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200</a:t>
            </a:r>
            <a:endParaRPr lang="en-US" dirty="0"/>
          </a:p>
        </p:txBody>
      </p:sp>
      <p:sp>
        <p:nvSpPr>
          <p:cNvPr id="76" name="TextBox 4">
            <a:extLst>
              <a:ext uri="{FF2B5EF4-FFF2-40B4-BE49-F238E27FC236}">
                <a16:creationId xmlns:a16="http://schemas.microsoft.com/office/drawing/2014/main" id="{4A1B00A0-3EBE-6BA9-83AC-7B7F894DD908}"/>
              </a:ext>
            </a:extLst>
          </p:cNvPr>
          <p:cNvSpPr txBox="1"/>
          <p:nvPr/>
        </p:nvSpPr>
        <p:spPr>
          <a:xfrm>
            <a:off x="6095999" y="3795248"/>
            <a:ext cx="55758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noProof="0" dirty="0">
                <a:latin typeface="+mn-lt"/>
              </a:rPr>
              <a:t>The updates of </a:t>
            </a:r>
            <a:r>
              <a:rPr lang="en-US" sz="2500" noProof="0" dirty="0">
                <a:highlight>
                  <a:srgbClr val="ABACB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ICR1</a:t>
            </a:r>
            <a:r>
              <a:rPr lang="en-US" sz="2500" noProof="0" dirty="0">
                <a:latin typeface="+mn-lt"/>
              </a:rPr>
              <a:t> and </a:t>
            </a:r>
            <a:r>
              <a:rPr lang="en-US" sz="2500" noProof="0" dirty="0">
                <a:highlight>
                  <a:srgbClr val="ABACB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OCR1A</a:t>
            </a:r>
            <a:r>
              <a:rPr lang="en-US" sz="2500" noProof="0" dirty="0">
                <a:latin typeface="+mn-lt"/>
              </a:rPr>
              <a:t> are made at the </a:t>
            </a:r>
            <a:r>
              <a:rPr lang="en-US" sz="2500" noProof="0" dirty="0">
                <a:solidFill>
                  <a:srgbClr val="C00000"/>
                </a:solidFill>
                <a:latin typeface="+mn-lt"/>
              </a:rPr>
              <a:t>TOP</a:t>
            </a:r>
            <a:r>
              <a:rPr lang="en-US" sz="2500" noProof="0" dirty="0">
                <a:latin typeface="+mn-lt"/>
              </a:rPr>
              <a:t> of counter</a:t>
            </a:r>
            <a:r>
              <a:rPr lang="en-US" sz="2500" dirty="0">
                <a:latin typeface="+mn-lt"/>
              </a:rPr>
              <a:t>.</a:t>
            </a:r>
            <a:endParaRPr lang="en-US" sz="2500" noProof="0" dirty="0">
              <a:latin typeface="+mn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DB2E75-1817-F48E-F4E3-7CEED7178F93}"/>
              </a:ext>
            </a:extLst>
          </p:cNvPr>
          <p:cNvCxnSpPr>
            <a:cxnSpLocks/>
          </p:cNvCxnSpPr>
          <p:nvPr/>
        </p:nvCxnSpPr>
        <p:spPr>
          <a:xfrm flipV="1">
            <a:off x="3711791" y="3511121"/>
            <a:ext cx="787867" cy="1461764"/>
          </a:xfrm>
          <a:prstGeom prst="line">
            <a:avLst/>
          </a:prstGeom>
          <a:noFill/>
          <a:ln w="19050" cap="flat" cmpd="sng" algn="ctr">
            <a:solidFill>
              <a:srgbClr val="156082"/>
            </a:solidFill>
            <a:prstDash val="solid"/>
            <a:miter lim="800000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64644B-C933-A60F-5BED-1609E9A65F8E}"/>
              </a:ext>
            </a:extLst>
          </p:cNvPr>
          <p:cNvCxnSpPr>
            <a:cxnSpLocks/>
          </p:cNvCxnSpPr>
          <p:nvPr/>
        </p:nvCxnSpPr>
        <p:spPr>
          <a:xfrm flipH="1" flipV="1">
            <a:off x="4499658" y="3511121"/>
            <a:ext cx="720163" cy="1461764"/>
          </a:xfrm>
          <a:prstGeom prst="line">
            <a:avLst/>
          </a:prstGeom>
          <a:noFill/>
          <a:ln w="19050" cap="flat" cmpd="sng" algn="ctr">
            <a:solidFill>
              <a:srgbClr val="156082"/>
            </a:solidFill>
            <a:prstDash val="solid"/>
            <a:miter lim="800000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22312BA-4529-4959-2D7A-4286F9A30E52}"/>
              </a:ext>
            </a:extLst>
          </p:cNvPr>
          <p:cNvCxnSpPr>
            <a:cxnSpLocks/>
          </p:cNvCxnSpPr>
          <p:nvPr/>
        </p:nvCxnSpPr>
        <p:spPr>
          <a:xfrm flipV="1">
            <a:off x="3410496" y="5684862"/>
            <a:ext cx="0" cy="53340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5431E93-5707-456B-009E-D8BE794DA23A}"/>
              </a:ext>
            </a:extLst>
          </p:cNvPr>
          <p:cNvCxnSpPr>
            <a:cxnSpLocks/>
          </p:cNvCxnSpPr>
          <p:nvPr/>
        </p:nvCxnSpPr>
        <p:spPr>
          <a:xfrm flipV="1">
            <a:off x="2531716" y="5650954"/>
            <a:ext cx="0" cy="53340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258B68D-6FBA-7B96-DE92-4DA98EAAEE5A}"/>
              </a:ext>
            </a:extLst>
          </p:cNvPr>
          <p:cNvCxnSpPr>
            <a:cxnSpLocks/>
          </p:cNvCxnSpPr>
          <p:nvPr/>
        </p:nvCxnSpPr>
        <p:spPr>
          <a:xfrm flipV="1">
            <a:off x="4045868" y="5657304"/>
            <a:ext cx="0" cy="53340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32A221-C768-0F13-E420-DFD658A0AD31}"/>
              </a:ext>
            </a:extLst>
          </p:cNvPr>
          <p:cNvCxnSpPr>
            <a:cxnSpLocks/>
          </p:cNvCxnSpPr>
          <p:nvPr/>
        </p:nvCxnSpPr>
        <p:spPr>
          <a:xfrm flipV="1">
            <a:off x="4922664" y="5663654"/>
            <a:ext cx="0" cy="53340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ABF106-CDE9-01A1-1F5A-33FC38D60188}"/>
              </a:ext>
            </a:extLst>
          </p:cNvPr>
          <p:cNvCxnSpPr>
            <a:cxnSpLocks/>
          </p:cNvCxnSpPr>
          <p:nvPr/>
        </p:nvCxnSpPr>
        <p:spPr>
          <a:xfrm flipH="1">
            <a:off x="4922664" y="5691734"/>
            <a:ext cx="319446" cy="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86005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118"/>
    </mc:Choice>
    <mc:Fallback xmlns="">
      <p:transition advTm="1011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07EF2-4359-7C18-9284-2A8043DC8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78FF88E6-0142-ECEB-7B6A-C45C35E8FC12}"/>
              </a:ext>
            </a:extLst>
          </p:cNvPr>
          <p:cNvSpPr txBox="1"/>
          <p:nvPr/>
        </p:nvSpPr>
        <p:spPr>
          <a:xfrm>
            <a:off x="0" y="4819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noProof="0" dirty="0">
                <a:solidFill>
                  <a:srgbClr val="990000"/>
                </a:solidFill>
                <a:latin typeface="+mj-lt"/>
              </a:rPr>
              <a:t>Phase Correct PWM Mode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20997CE-27CC-CCDE-7F16-57C1BC4AE05D}"/>
              </a:ext>
            </a:extLst>
          </p:cNvPr>
          <p:cNvGrpSpPr/>
          <p:nvPr/>
        </p:nvGrpSpPr>
        <p:grpSpPr>
          <a:xfrm>
            <a:off x="119337" y="1340768"/>
            <a:ext cx="5832648" cy="4850481"/>
            <a:chOff x="-301235" y="372250"/>
            <a:chExt cx="9965935" cy="5818999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8D46F62-CC03-072C-4F45-551CCAEBD6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1888" y="1019175"/>
              <a:ext cx="0" cy="4848225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7F775B2-AF25-10F2-7033-0EE21B38D5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02922" y="1019175"/>
              <a:ext cx="0" cy="4835525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CE8AF3B-1037-C3BF-B87F-C333C989B6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2125" y="1076325"/>
              <a:ext cx="0" cy="4846421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646AE83-3779-08DF-DDFC-488CBB2ECE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7395" y="1000382"/>
              <a:ext cx="0" cy="506132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9649FC-A814-8E16-EA26-305202189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1935" y="1076325"/>
              <a:ext cx="0" cy="4848225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95BE4A8-0FFD-5753-6DE9-09E9D52AEA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6700" y="1076325"/>
              <a:ext cx="0" cy="4835525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4BA2A2C-99C0-0510-7250-91E6BFEB1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9654" y="1000382"/>
              <a:ext cx="0" cy="4924426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E7F0820-BE86-4145-4059-1B18DCABB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1165" y="976530"/>
              <a:ext cx="0" cy="494802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C8C7C69-5CFF-9A68-C4E3-B5E08C247A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0725" y="5924550"/>
              <a:ext cx="8773975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E161BE0-AB49-5301-A7D0-8C85A8A0C960}"/>
                </a:ext>
              </a:extLst>
            </p:cNvPr>
            <p:cNvCxnSpPr/>
            <p:nvPr/>
          </p:nvCxnSpPr>
          <p:spPr>
            <a:xfrm flipV="1">
              <a:off x="1003300" y="3244850"/>
              <a:ext cx="1104900" cy="1473200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46F8032-4253-69A9-1284-1AD5E21B14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8200" y="3244850"/>
              <a:ext cx="965200" cy="1473200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032DB2D-6283-3572-0D09-2B12E0C7EBB5}"/>
                </a:ext>
              </a:extLst>
            </p:cNvPr>
            <p:cNvCxnSpPr/>
            <p:nvPr/>
          </p:nvCxnSpPr>
          <p:spPr>
            <a:xfrm flipV="1">
              <a:off x="3073400" y="3244850"/>
              <a:ext cx="1104900" cy="1473200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863B348-5C64-1FCE-9D9A-0303E83DC1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78300" y="3244850"/>
              <a:ext cx="965200" cy="1441579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3BACAB1-7E8F-1830-25D4-7C381F847792}"/>
                </a:ext>
              </a:extLst>
            </p:cNvPr>
            <p:cNvSpPr txBox="1"/>
            <p:nvPr/>
          </p:nvSpPr>
          <p:spPr>
            <a:xfrm>
              <a:off x="-82286" y="976530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ptos" panose="02110004020202020204"/>
                </a:rPr>
                <a:t>ICR1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FE6650A-4C3F-0339-DA69-23550E428F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300" y="4298950"/>
              <a:ext cx="3174321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E5B0C08-F54A-2B41-BCA6-AC3002C412E5}"/>
                </a:ext>
              </a:extLst>
            </p:cNvPr>
            <p:cNvSpPr txBox="1"/>
            <p:nvPr/>
          </p:nvSpPr>
          <p:spPr>
            <a:xfrm>
              <a:off x="-301235" y="3303248"/>
              <a:ext cx="974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ptos" panose="02110004020202020204"/>
                </a:rPr>
                <a:t>OCRA1’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BFE20AF-D798-8B66-C15E-3BB341D0D3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300" y="5378450"/>
              <a:ext cx="298635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4ECD247-E41E-8433-590C-08412B0C07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1935" y="5911850"/>
              <a:ext cx="1491522" cy="762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4057B0D-1080-32DB-C994-7E33A2732C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06700" y="5391150"/>
              <a:ext cx="602479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7C3A721-A6BE-42DA-B9A7-50412C99D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1935" y="537845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4BA3E42-F027-FFAF-2145-AD2997D5BC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3457" y="538607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1CE63B7-4A0C-EE10-3EC6-AD1B1AB0C7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2829" y="5924550"/>
              <a:ext cx="1048336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512FDB9-A868-976C-B9E9-1C3C7386E1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1165" y="5378450"/>
              <a:ext cx="820877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C429834-92C4-5FB9-0C5C-0FECECE32C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9179" y="538607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FF670D5-4D51-407A-B54B-5B68418983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4432" y="536575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FABE53F-6440-6047-1CBE-F6D04FF0DB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2800" y="1799966"/>
              <a:ext cx="8598299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D65D5F9-3A48-98D3-ED9E-F0D4EF486A99}"/>
                </a:ext>
              </a:extLst>
            </p:cNvPr>
            <p:cNvSpPr txBox="1"/>
            <p:nvPr/>
          </p:nvSpPr>
          <p:spPr>
            <a:xfrm>
              <a:off x="1834666" y="815716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</a:rPr>
                <a:t>1600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C6F7671-D0D5-185A-FE8D-6F36FE3747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677" y="976530"/>
              <a:ext cx="0" cy="97609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53949DF-512D-1350-B4D7-DF7231872E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8677" y="1171833"/>
              <a:ext cx="4273365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8F517C13-B6B3-244B-457C-6C74DB87FD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3300" y="3054350"/>
              <a:ext cx="0" cy="1867158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902E42D-DB4A-0820-C7E9-838119FEE7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6672" y="4684455"/>
              <a:ext cx="8516854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066B44C-3D4E-4AF2-BDFB-5BB7CFE457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677" y="4984750"/>
              <a:ext cx="0" cy="120649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F1ACC2F1-854D-86C2-4940-8EB647E3EE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7621" y="3675359"/>
              <a:ext cx="5265905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E8304BD-3E8C-A26A-C687-08167E1FD2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7621" y="3668428"/>
              <a:ext cx="0" cy="630522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4811A34-B3AA-CA25-1498-84711C4A5864}"/>
                </a:ext>
              </a:extLst>
            </p:cNvPr>
            <p:cNvSpPr txBox="1"/>
            <p:nvPr/>
          </p:nvSpPr>
          <p:spPr>
            <a:xfrm>
              <a:off x="-239397" y="3621264"/>
              <a:ext cx="943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56082"/>
                  </a:solidFill>
                  <a:effectLst/>
                  <a:uLnTx/>
                  <a:uFillTx/>
                  <a:latin typeface="Aptos" panose="02110004020202020204"/>
                </a:rPr>
                <a:t>COUNT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56082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E8502E7-E20C-3664-8021-95A88B414709}"/>
                </a:ext>
              </a:extLst>
            </p:cNvPr>
            <p:cNvSpPr txBox="1"/>
            <p:nvPr/>
          </p:nvSpPr>
          <p:spPr>
            <a:xfrm>
              <a:off x="-194951" y="2024240"/>
              <a:ext cx="911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ptos" panose="02110004020202020204"/>
                </a:rPr>
                <a:t>OCRA1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8A65058-672D-A92D-8A8E-869E4B687F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4435" y="2847676"/>
              <a:ext cx="8596664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85CFD38-F01C-F309-9971-3A2C02198DCE}"/>
                </a:ext>
              </a:extLst>
            </p:cNvPr>
            <p:cNvSpPr txBox="1"/>
            <p:nvPr/>
          </p:nvSpPr>
          <p:spPr>
            <a:xfrm>
              <a:off x="1807675" y="2301507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</a:rPr>
                <a:t>400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F89F0C5-EFBC-9BD3-1C3B-F6BC317F83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312" y="2024240"/>
              <a:ext cx="0" cy="97609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F2B83B2-D89C-481D-1716-BC2A5796AA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300" y="2609850"/>
              <a:ext cx="2196421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1AB8C9D-6696-610A-5957-96D3A687C6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9721" y="2303759"/>
              <a:ext cx="6211378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07A0620-F32B-203C-B395-F95942D619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9721" y="2296828"/>
              <a:ext cx="0" cy="313022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DF6E25B-5943-161A-55DE-E09ED28ACD3A}"/>
                </a:ext>
              </a:extLst>
            </p:cNvPr>
            <p:cNvSpPr txBox="1"/>
            <p:nvPr/>
          </p:nvSpPr>
          <p:spPr>
            <a:xfrm>
              <a:off x="3769483" y="200505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</a:rPr>
                <a:t>900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8DFCC8D-06ED-DA4B-1173-1688D7EFC6DB}"/>
                </a:ext>
              </a:extLst>
            </p:cNvPr>
            <p:cNvSpPr txBox="1"/>
            <p:nvPr/>
          </p:nvSpPr>
          <p:spPr>
            <a:xfrm>
              <a:off x="965711" y="372250"/>
              <a:ext cx="41875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 variation</a:t>
              </a: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42F213D5-A7EE-4301-45DC-208D5FFECC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6452" y="1000382"/>
              <a:ext cx="0" cy="506132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B151298-BD88-4C78-5DA6-7DD4A8D45F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35623" y="1076325"/>
              <a:ext cx="0" cy="4848225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AD01093-8AD4-9CD4-0257-526E5E21D2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6657" y="1076325"/>
              <a:ext cx="0" cy="4835525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B7E7768-EECE-5FE0-2714-A68DB1B373D9}"/>
                </a:ext>
              </a:extLst>
            </p:cNvPr>
            <p:cNvCxnSpPr/>
            <p:nvPr/>
          </p:nvCxnSpPr>
          <p:spPr>
            <a:xfrm flipV="1">
              <a:off x="5142357" y="3244850"/>
              <a:ext cx="1104900" cy="1473200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2974DBF-4B5F-802F-BCEA-29D1DAED60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47257" y="3244850"/>
              <a:ext cx="965200" cy="1473200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4022EB6-7E3D-8C27-8882-D4F654BB598A}"/>
                </a:ext>
              </a:extLst>
            </p:cNvPr>
            <p:cNvCxnSpPr/>
            <p:nvPr/>
          </p:nvCxnSpPr>
          <p:spPr>
            <a:xfrm flipV="1">
              <a:off x="7212457" y="3244850"/>
              <a:ext cx="1104900" cy="1473200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4A487D44-BDAE-8A3B-417B-EE75875FD4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17357" y="3244850"/>
              <a:ext cx="965200" cy="1441579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92FD8FE6-3CA7-57E9-0DFD-090326CC9F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42357" y="5378450"/>
              <a:ext cx="785958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C9734C5-83C8-4543-BB33-4AB93B6EA3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8315" y="5911850"/>
              <a:ext cx="619516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28B4C2AE-5AD1-A22C-2F7E-9369B13828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7831" y="5391150"/>
              <a:ext cx="1464057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2F07C3B-150F-91F4-18A4-66C6501B63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8315" y="537845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F0F18C9-D4F3-42D3-AC4E-7362CE798F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1481" y="537845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0528D4FB-D8A4-C854-0743-BA8C73168D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11888" y="5924550"/>
              <a:ext cx="578334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6943DAB5-3E43-239C-D60B-D5C0267929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90222" y="5378450"/>
              <a:ext cx="820877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8DBA344-3F2D-F89F-5889-9C67E7AF4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1888" y="536575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96B76E5-5683-A975-F021-455632F0B8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93489" y="536575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1DBE527-8D29-05BF-1CA9-AF9ACF51E15B}"/>
                </a:ext>
              </a:extLst>
            </p:cNvPr>
            <p:cNvSpPr txBox="1"/>
            <p:nvPr/>
          </p:nvSpPr>
          <p:spPr>
            <a:xfrm>
              <a:off x="5973723" y="815716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</a:rPr>
                <a:t>1600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D5AE4502-1FEA-9CE9-7DA0-14EEDD2142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37734" y="1171833"/>
              <a:ext cx="4273365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5C61616-C761-3D5A-34B6-C1FB10555C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2557" y="976530"/>
              <a:ext cx="0" cy="508518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A8CA75B-7176-98A5-465D-B4C526E476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1244" y="4461133"/>
              <a:ext cx="162282" cy="239132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50ACD96-EF5C-3C18-4F0B-7F0FF87A6E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3286" y="1019175"/>
              <a:ext cx="0" cy="506132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077F2177-FB04-0E69-5A4A-61EC5B51A991}"/>
                </a:ext>
              </a:extLst>
            </p:cNvPr>
            <p:cNvSpPr txBox="1"/>
            <p:nvPr/>
          </p:nvSpPr>
          <p:spPr>
            <a:xfrm>
              <a:off x="-81465" y="5193784"/>
              <a:ext cx="819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EA72E"/>
                  </a:solidFill>
                  <a:effectLst/>
                  <a:uLnTx/>
                  <a:uFillTx/>
                  <a:latin typeface="Aptos" panose="02110004020202020204"/>
                </a:rPr>
                <a:t>OC1A 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EA72E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5A688A56-D4DB-7AA4-5F7B-38070BA44A87}"/>
              </a:ext>
            </a:extLst>
          </p:cNvPr>
          <p:cNvGrpSpPr/>
          <p:nvPr/>
        </p:nvGrpSpPr>
        <p:grpSpPr>
          <a:xfrm>
            <a:off x="5959362" y="1340768"/>
            <a:ext cx="6113303" cy="4896544"/>
            <a:chOff x="-126956" y="372250"/>
            <a:chExt cx="8914111" cy="5818999"/>
          </a:xfrm>
        </p:grpSpPr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18A5F93C-0D79-9E3A-0876-2359478A2E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2125" y="1076325"/>
              <a:ext cx="0" cy="4846421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D85A017C-7721-52DD-CB98-5CF2E18369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7395" y="1000382"/>
              <a:ext cx="0" cy="506132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BDCAA502-BACD-E331-A8A9-618E3ED78A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1935" y="1076325"/>
              <a:ext cx="0" cy="4848225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0E41011D-EF6F-CF6F-1E52-BA1D10B469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6700" y="1076325"/>
              <a:ext cx="0" cy="4835525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88A13FA1-F59E-218D-812F-3468943FBD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9654" y="1000382"/>
              <a:ext cx="0" cy="4924426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6456771C-0C66-3A62-17E6-43A6566397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90205" y="976530"/>
              <a:ext cx="0" cy="494802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F18DACC7-786A-24D2-14E5-59A270C473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0725" y="5924550"/>
              <a:ext cx="789643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1F8FECDD-06E9-3230-3971-15C5A304C257}"/>
                </a:ext>
              </a:extLst>
            </p:cNvPr>
            <p:cNvCxnSpPr/>
            <p:nvPr/>
          </p:nvCxnSpPr>
          <p:spPr>
            <a:xfrm flipV="1">
              <a:off x="1003300" y="3244850"/>
              <a:ext cx="1104900" cy="1473200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B0F423D8-BE41-9894-129A-1D24585D1C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8200" y="3244850"/>
              <a:ext cx="965200" cy="1473200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E1D9629C-B2B1-1192-4651-C5502AF9B56B}"/>
                </a:ext>
              </a:extLst>
            </p:cNvPr>
            <p:cNvCxnSpPr/>
            <p:nvPr/>
          </p:nvCxnSpPr>
          <p:spPr>
            <a:xfrm flipV="1">
              <a:off x="3073400" y="3244850"/>
              <a:ext cx="1104900" cy="1473200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sp>
          <p:nvSpPr>
            <p:cNvPr id="474" name="TextBox 473">
              <a:extLst>
                <a:ext uri="{FF2B5EF4-FFF2-40B4-BE49-F238E27FC236}">
                  <a16:creationId xmlns:a16="http://schemas.microsoft.com/office/drawing/2014/main" id="{04F77674-F25D-45E4-7CAD-07199D7634BF}"/>
                </a:ext>
              </a:extLst>
            </p:cNvPr>
            <p:cNvSpPr txBox="1"/>
            <p:nvPr/>
          </p:nvSpPr>
          <p:spPr>
            <a:xfrm>
              <a:off x="91992" y="976530"/>
              <a:ext cx="6671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ptos" panose="02110004020202020204"/>
                </a:rPr>
                <a:t>ICR1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CBA8BD08-0EE2-771B-AA80-04EC55BC7DED}"/>
                </a:ext>
              </a:extLst>
            </p:cNvPr>
            <p:cNvSpPr txBox="1"/>
            <p:nvPr/>
          </p:nvSpPr>
          <p:spPr>
            <a:xfrm>
              <a:off x="-126956" y="3303247"/>
              <a:ext cx="974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ptos" panose="02110004020202020204"/>
                </a:rPr>
                <a:t>OCRA1’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5794A510-43C2-0E26-1743-441405A672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300" y="5378450"/>
              <a:ext cx="298635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052CA8B5-9293-7ACD-C2EE-0382ABAF85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1935" y="5911850"/>
              <a:ext cx="1491522" cy="762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07DCE595-2812-180C-1D8D-7EF3AF2BF4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06700" y="5391150"/>
              <a:ext cx="602479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3BB227C6-6625-96F1-A376-B2E5900C73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1935" y="537845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329706EA-B652-0452-C386-A2DA4E6F7D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3457" y="538607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FD2F47D7-B832-25D6-406F-54CB409C33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2829" y="5924550"/>
              <a:ext cx="987376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0F178A84-B213-504F-CA4C-C778116BE7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9179" y="538607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D7071D51-8BD2-BDD5-0A4A-9106018108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93472" y="5365750"/>
              <a:ext cx="0" cy="55372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7771EA1E-CC1E-A6A8-3EC6-39A15CA6E3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2800" y="1799966"/>
              <a:ext cx="7974355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85" name="TextBox 484">
              <a:extLst>
                <a:ext uri="{FF2B5EF4-FFF2-40B4-BE49-F238E27FC236}">
                  <a16:creationId xmlns:a16="http://schemas.microsoft.com/office/drawing/2014/main" id="{F9FE39BA-592B-2302-5091-1D93612EBA64}"/>
                </a:ext>
              </a:extLst>
            </p:cNvPr>
            <p:cNvSpPr txBox="1"/>
            <p:nvPr/>
          </p:nvSpPr>
          <p:spPr>
            <a:xfrm>
              <a:off x="1834666" y="815716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</a:rPr>
                <a:t>1600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3D5B23EA-5C5B-8D0E-4B62-051C34A0B8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677" y="976530"/>
              <a:ext cx="0" cy="97609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CF76A5C6-59E6-AD41-6619-2F2FBFB896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8677" y="1171833"/>
              <a:ext cx="2203448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E7E9B20D-DE54-6AD8-4FFA-0FD9B1EDB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3300" y="3054350"/>
              <a:ext cx="0" cy="1867158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96150BB-F73F-620F-C007-42741D95B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6672" y="4684455"/>
              <a:ext cx="7779178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12A738E7-8CA1-8E3A-2261-0019F2E9CC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677" y="4984750"/>
              <a:ext cx="0" cy="120649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91" name="TextBox 490">
              <a:extLst>
                <a:ext uri="{FF2B5EF4-FFF2-40B4-BE49-F238E27FC236}">
                  <a16:creationId xmlns:a16="http://schemas.microsoft.com/office/drawing/2014/main" id="{7CE69E0B-B780-2623-9DF2-DCCC10EECE8A}"/>
                </a:ext>
              </a:extLst>
            </p:cNvPr>
            <p:cNvSpPr txBox="1"/>
            <p:nvPr/>
          </p:nvSpPr>
          <p:spPr>
            <a:xfrm>
              <a:off x="-65117" y="3621264"/>
              <a:ext cx="943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56082"/>
                  </a:solidFill>
                  <a:effectLst/>
                  <a:uLnTx/>
                  <a:uFillTx/>
                  <a:latin typeface="Aptos" panose="02110004020202020204"/>
                </a:rPr>
                <a:t>COUNT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56082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sp>
          <p:nvSpPr>
            <p:cNvPr id="492" name="TextBox 491">
              <a:extLst>
                <a:ext uri="{FF2B5EF4-FFF2-40B4-BE49-F238E27FC236}">
                  <a16:creationId xmlns:a16="http://schemas.microsoft.com/office/drawing/2014/main" id="{6CB75EF2-2BA2-349B-51D0-EF3016F58D1C}"/>
                </a:ext>
              </a:extLst>
            </p:cNvPr>
            <p:cNvSpPr txBox="1"/>
            <p:nvPr/>
          </p:nvSpPr>
          <p:spPr>
            <a:xfrm>
              <a:off x="-20673" y="2024240"/>
              <a:ext cx="911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ptos" panose="02110004020202020204"/>
                </a:rPr>
                <a:t>OCRA1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21870AD4-1D90-C50E-E95C-6C327A4DA9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4435" y="2847676"/>
              <a:ext cx="797272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94" name="TextBox 493">
              <a:extLst>
                <a:ext uri="{FF2B5EF4-FFF2-40B4-BE49-F238E27FC236}">
                  <a16:creationId xmlns:a16="http://schemas.microsoft.com/office/drawing/2014/main" id="{D894BF0C-05B5-896F-4155-28A185ABA101}"/>
                </a:ext>
              </a:extLst>
            </p:cNvPr>
            <p:cNvSpPr txBox="1"/>
            <p:nvPr/>
          </p:nvSpPr>
          <p:spPr>
            <a:xfrm>
              <a:off x="1807675" y="2301507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</a:rPr>
                <a:t>400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9567BE77-ED64-963D-76A3-12492A4DF8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312" y="2024240"/>
              <a:ext cx="0" cy="97609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83D90E83-9B30-FFF6-C368-3B0F68CB8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300" y="2609850"/>
              <a:ext cx="7702550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497" name="TextBox 496">
              <a:extLst>
                <a:ext uri="{FF2B5EF4-FFF2-40B4-BE49-F238E27FC236}">
                  <a16:creationId xmlns:a16="http://schemas.microsoft.com/office/drawing/2014/main" id="{AFBE5959-B709-338F-13C1-2941ED04153D}"/>
                </a:ext>
              </a:extLst>
            </p:cNvPr>
            <p:cNvSpPr txBox="1"/>
            <p:nvPr/>
          </p:nvSpPr>
          <p:spPr>
            <a:xfrm>
              <a:off x="965710" y="372250"/>
              <a:ext cx="7506448" cy="4389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TOP (ICR1) variation</a:t>
              </a:r>
            </a:p>
          </p:txBody>
        </p:sp>
        <p:sp>
          <p:nvSpPr>
            <p:cNvPr id="498" name="TextBox 497">
              <a:extLst>
                <a:ext uri="{FF2B5EF4-FFF2-40B4-BE49-F238E27FC236}">
                  <a16:creationId xmlns:a16="http://schemas.microsoft.com/office/drawing/2014/main" id="{57672735-7AFB-016D-BE3C-D9C96A3E3F1C}"/>
                </a:ext>
              </a:extLst>
            </p:cNvPr>
            <p:cNvSpPr txBox="1"/>
            <p:nvPr/>
          </p:nvSpPr>
          <p:spPr>
            <a:xfrm>
              <a:off x="3620359" y="118706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</a:rPr>
                <a:t>800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81F2F306-210F-BAE0-7E84-D449063BC4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2125" y="1489333"/>
              <a:ext cx="5585030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D20FB908-6DA8-FA32-49D5-627E5AD561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2125" y="1171833"/>
              <a:ext cx="0" cy="31750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F97B1000-577F-A03E-EA90-F7C89B2DF9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78814" y="3981450"/>
              <a:ext cx="468673" cy="703005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7909E0D6-E895-8FF0-8E1A-904BBB568F8D}"/>
                </a:ext>
              </a:extLst>
            </p:cNvPr>
            <p:cNvCxnSpPr>
              <a:cxnSpLocks/>
            </p:cNvCxnSpPr>
            <p:nvPr/>
          </p:nvCxnSpPr>
          <p:spPr>
            <a:xfrm>
              <a:off x="4185607" y="3244850"/>
              <a:ext cx="0" cy="736102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6548EBD8-5024-FD3A-A520-169867822A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2275" y="3987929"/>
              <a:ext cx="524525" cy="705236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E00CC07-0DDC-9DEB-FD1D-3115E7FA65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47025" y="3989044"/>
              <a:ext cx="468673" cy="703005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F9B1217A-5A4A-66DD-BE76-7F15F22B19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0486" y="3995522"/>
              <a:ext cx="524525" cy="705236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0595177D-332F-B707-4FFE-0EE1865885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15236" y="3996637"/>
              <a:ext cx="468673" cy="703005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D765A919-C200-045E-24D6-03D2A88315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3605" y="976530"/>
              <a:ext cx="0" cy="494802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E43BD2F7-4220-AEFD-13A2-11A9744E2E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6872" y="5365750"/>
              <a:ext cx="0" cy="55372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3FE83AFE-E46E-5B05-EB43-05CE49D599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5405" y="976530"/>
              <a:ext cx="0" cy="494802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4545371D-0043-8821-30B4-E0BEC1471A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8672" y="5365750"/>
              <a:ext cx="0" cy="55372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B2A30C45-B1C5-B2CA-B840-C6F23E4640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1505" y="971450"/>
              <a:ext cx="0" cy="494802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77C76FFE-E38B-BC22-65C2-958141DF09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4772" y="5360670"/>
              <a:ext cx="0" cy="55372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BD74E6EA-05D1-FD0A-4C21-F356D0DB96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0605" y="996850"/>
              <a:ext cx="0" cy="494802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2436999E-E2FE-0AAE-E394-800A52C6D9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3872" y="5386070"/>
              <a:ext cx="0" cy="55372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C9C2A50D-B55A-5FB9-7C90-AC585826B9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8436" y="3990442"/>
              <a:ext cx="524525" cy="705236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4907496D-7751-7AE9-1956-4307E8DEF3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83186" y="3991557"/>
              <a:ext cx="468673" cy="703005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757D8BA-6894-C56D-2D81-147FC15D30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9455" y="966370"/>
              <a:ext cx="0" cy="494802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96F5F8A9-04F4-430C-2B5E-EBBF718D5B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2722" y="5355590"/>
              <a:ext cx="0" cy="55372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D2A4B96B-73EE-53B3-65A8-08022200F0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8555" y="991770"/>
              <a:ext cx="0" cy="494802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0C67AF51-9053-6706-1993-6D31D3AC6D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1822" y="5380990"/>
              <a:ext cx="0" cy="55372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6EFE01B9-0DC4-A848-AB69-DE02F419A6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3636" y="3985362"/>
              <a:ext cx="524525" cy="705236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AFC353D0-D8E2-1792-245C-C54C4B03C2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48386" y="3986477"/>
              <a:ext cx="468673" cy="703005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611A6027-53C3-2103-2DC5-6A453F83A1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4655" y="961290"/>
              <a:ext cx="0" cy="494802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504044AB-A289-0006-CB39-81743F60C5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7922" y="5350510"/>
              <a:ext cx="0" cy="55372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E7FC20B6-5C00-C54D-DF1D-FD5A7A987B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3755" y="986690"/>
              <a:ext cx="0" cy="494802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1671BD8B-542E-95DB-0375-B170921DC6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7022" y="5375910"/>
              <a:ext cx="0" cy="55372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571E45B3-9ABE-79BB-46E8-4F7C9D8BD4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300" y="4298950"/>
              <a:ext cx="7702550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77F90912-3286-2CD7-0B34-48168D86FF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0205" y="5386070"/>
              <a:ext cx="533400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2E333F51-1696-1AD4-8212-F15BFB9E95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8105" y="5386070"/>
              <a:ext cx="533400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28587414-F006-EC97-BBF1-DFCD55C76F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3605" y="5925820"/>
              <a:ext cx="444500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9DFA3112-0A37-BE84-4B57-FE8B468EC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0605" y="5386070"/>
              <a:ext cx="533400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75797BAD-E22B-E57D-6A80-0A13E33C92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6105" y="5925820"/>
              <a:ext cx="444500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38D09E4F-80C0-20DE-A067-444E34CD15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85159" y="5386070"/>
              <a:ext cx="533400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A0D1E2E4-5D6B-38AA-EB47-13C570D7A6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40659" y="5925820"/>
              <a:ext cx="444500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5C1B0A33-9194-CC77-FE8D-64F9B43C1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53755" y="5386070"/>
              <a:ext cx="533400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8DF17A5E-70F0-29CB-DF6F-90A7CD4A1E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09255" y="5925820"/>
              <a:ext cx="444500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39B82334-7CA5-7C39-C364-B1F5132365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0923" y="996850"/>
              <a:ext cx="0" cy="506132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90D0E49F-60B5-FD99-7FC6-1567F525E0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15698" y="996850"/>
              <a:ext cx="0" cy="506132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7BE6B8E-2C8A-EA7D-7C16-20F13836EA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4786" y="996850"/>
              <a:ext cx="0" cy="506132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5F7828DA-048B-58F3-D710-5FA55238BB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9561" y="996850"/>
              <a:ext cx="0" cy="506132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FAE41C39-CA56-9300-1190-37FD1BCAEB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9912" y="977800"/>
              <a:ext cx="0" cy="506132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543" name="TextBox 542">
              <a:extLst>
                <a:ext uri="{FF2B5EF4-FFF2-40B4-BE49-F238E27FC236}">
                  <a16:creationId xmlns:a16="http://schemas.microsoft.com/office/drawing/2014/main" id="{8CF85EE9-DB46-C0B0-6F69-FA8C4AC1955E}"/>
                </a:ext>
              </a:extLst>
            </p:cNvPr>
            <p:cNvSpPr txBox="1"/>
            <p:nvPr/>
          </p:nvSpPr>
          <p:spPr>
            <a:xfrm>
              <a:off x="92815" y="5193784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EA72E"/>
                  </a:solidFill>
                  <a:effectLst/>
                  <a:uLnTx/>
                  <a:uFillTx/>
                  <a:latin typeface="Aptos" panose="02110004020202020204"/>
                </a:rPr>
                <a:t>OC1A 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EA72E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320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118"/>
    </mc:Choice>
    <mc:Fallback xmlns="">
      <p:transition advTm="1011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AF02D-DCA1-D4C3-CD45-6F1A05F37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C3A8760B-C994-8CE1-DB57-2D72EC20207C}"/>
              </a:ext>
            </a:extLst>
          </p:cNvPr>
          <p:cNvSpPr txBox="1"/>
          <p:nvPr/>
        </p:nvSpPr>
        <p:spPr>
          <a:xfrm>
            <a:off x="0" y="4819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noProof="0" dirty="0">
                <a:solidFill>
                  <a:srgbClr val="990000"/>
                </a:solidFill>
                <a:latin typeface="+mj-lt"/>
              </a:rPr>
              <a:t>Phase and Frequency Correct PWM Mode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E3B317F0-702A-32E7-AFE7-C73F36A2756C}"/>
              </a:ext>
            </a:extLst>
          </p:cNvPr>
          <p:cNvSpPr txBox="1"/>
          <p:nvPr/>
        </p:nvSpPr>
        <p:spPr>
          <a:xfrm>
            <a:off x="220372" y="1312302"/>
            <a:ext cx="1142024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noProof="0" dirty="0">
                <a:latin typeface="+mn-lt"/>
              </a:rPr>
              <a:t>The timer </a:t>
            </a:r>
            <a:r>
              <a:rPr lang="en-US" sz="2500" dirty="0">
                <a:latin typeface="+mn-lt"/>
              </a:rPr>
              <a:t>is up/down</a:t>
            </a:r>
            <a:r>
              <a:rPr lang="en-US" sz="2500" noProof="0" dirty="0">
                <a:latin typeface="+mn-lt"/>
              </a:rPr>
              <a:t> using predefined TOP value (e.g., </a:t>
            </a:r>
            <a:r>
              <a:rPr lang="en-US" sz="2500" noProof="0" dirty="0">
                <a:highlight>
                  <a:srgbClr val="ABACB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ICR1</a:t>
            </a:r>
            <a:r>
              <a:rPr lang="en-US" sz="2500" noProof="0" dirty="0">
                <a:latin typeface="+mn-lt"/>
              </a:rPr>
              <a:t>), generating a triangular waveform. </a:t>
            </a:r>
            <a:r>
              <a:rPr lang="en-US" sz="2500" dirty="0">
                <a:latin typeface="+mn-lt"/>
              </a:rPr>
              <a:t>For example, the </a:t>
            </a:r>
            <a:r>
              <a:rPr lang="en-US" sz="2500" noProof="0" dirty="0">
                <a:highlight>
                  <a:srgbClr val="ABACB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OCR1A</a:t>
            </a:r>
            <a:r>
              <a:rPr lang="en-US" sz="2500" noProof="0" dirty="0">
                <a:latin typeface="+mn-lt"/>
              </a:rPr>
              <a:t> sets the duty cycle, and </a:t>
            </a:r>
            <a:r>
              <a:rPr lang="en-US" sz="2500" noProof="0" dirty="0">
                <a:highlight>
                  <a:srgbClr val="ABACB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OC1A</a:t>
            </a:r>
            <a:r>
              <a:rPr lang="en-US" sz="2500" noProof="0" dirty="0">
                <a:latin typeface="+mn-lt"/>
              </a:rPr>
              <a:t> outputs the PWM signal.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04E930-2201-046F-2A1E-7989ABD826CE}"/>
              </a:ext>
            </a:extLst>
          </p:cNvPr>
          <p:cNvSpPr txBox="1"/>
          <p:nvPr/>
        </p:nvSpPr>
        <p:spPr>
          <a:xfrm>
            <a:off x="657488" y="2770086"/>
            <a:ext cx="6244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0000FF"/>
                </a:solidFill>
                <a:latin typeface="+mn-lt"/>
              </a:rPr>
              <a:t>Figure – </a:t>
            </a:r>
            <a:r>
              <a:rPr lang="pt-BR" sz="2000" dirty="0" err="1">
                <a:solidFill>
                  <a:srgbClr val="0000FF"/>
                </a:solidFill>
                <a:latin typeface="+mn-lt"/>
              </a:rPr>
              <a:t>Phase</a:t>
            </a:r>
            <a:r>
              <a:rPr lang="pt-BR" sz="2000" dirty="0">
                <a:solidFill>
                  <a:srgbClr val="0000FF"/>
                </a:solidFill>
                <a:latin typeface="+mn-lt"/>
              </a:rPr>
              <a:t> </a:t>
            </a:r>
            <a:r>
              <a:rPr lang="pt-BR" sz="2000" dirty="0" err="1">
                <a:solidFill>
                  <a:srgbClr val="0000FF"/>
                </a:solidFill>
                <a:latin typeface="+mn-lt"/>
              </a:rPr>
              <a:t>and</a:t>
            </a:r>
            <a:r>
              <a:rPr lang="pt-BR" sz="2000" dirty="0">
                <a:solidFill>
                  <a:srgbClr val="0000FF"/>
                </a:solidFill>
                <a:latin typeface="+mn-lt"/>
              </a:rPr>
              <a:t>  Frequency  </a:t>
            </a:r>
            <a:r>
              <a:rPr lang="pt-BR" sz="2000" dirty="0" err="1">
                <a:solidFill>
                  <a:srgbClr val="0000FF"/>
                </a:solidFill>
                <a:latin typeface="+mn-lt"/>
              </a:rPr>
              <a:t>Correct</a:t>
            </a:r>
            <a:r>
              <a:rPr lang="pt-BR" sz="2000" dirty="0">
                <a:solidFill>
                  <a:srgbClr val="0000FF"/>
                </a:solidFill>
                <a:latin typeface="+mn-lt"/>
              </a:rPr>
              <a:t> PWM </a:t>
            </a:r>
            <a:r>
              <a:rPr lang="pt-BR" sz="2000" dirty="0" err="1">
                <a:solidFill>
                  <a:srgbClr val="0000FF"/>
                </a:solidFill>
                <a:latin typeface="+mn-lt"/>
              </a:rPr>
              <a:t>Mode</a:t>
            </a:r>
            <a:endParaRPr lang="pt-BR" sz="20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34799AA-A0F3-4E72-C57E-CE7BEB0F9F58}"/>
              </a:ext>
            </a:extLst>
          </p:cNvPr>
          <p:cNvCxnSpPr>
            <a:cxnSpLocks/>
          </p:cNvCxnSpPr>
          <p:nvPr/>
        </p:nvCxnSpPr>
        <p:spPr>
          <a:xfrm flipH="1">
            <a:off x="2103837" y="6212980"/>
            <a:ext cx="3316123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A6E98D2-D678-997C-1F48-5ADED5A453A8}"/>
              </a:ext>
            </a:extLst>
          </p:cNvPr>
          <p:cNvCxnSpPr>
            <a:cxnSpLocks/>
          </p:cNvCxnSpPr>
          <p:nvPr/>
        </p:nvCxnSpPr>
        <p:spPr>
          <a:xfrm flipH="1">
            <a:off x="2230231" y="4365104"/>
            <a:ext cx="3006051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E8A11EE-4CCD-2BF1-872D-422D6C85E369}"/>
              </a:ext>
            </a:extLst>
          </p:cNvPr>
          <p:cNvCxnSpPr>
            <a:cxnSpLocks/>
          </p:cNvCxnSpPr>
          <p:nvPr/>
        </p:nvCxnSpPr>
        <p:spPr>
          <a:xfrm flipH="1">
            <a:off x="2216412" y="5692280"/>
            <a:ext cx="319446" cy="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4C5B001-0393-9FCE-BB7B-50C5793BFEF4}"/>
              </a:ext>
            </a:extLst>
          </p:cNvPr>
          <p:cNvCxnSpPr>
            <a:cxnSpLocks/>
          </p:cNvCxnSpPr>
          <p:nvPr/>
        </p:nvCxnSpPr>
        <p:spPr>
          <a:xfrm flipH="1">
            <a:off x="2535858" y="6207900"/>
            <a:ext cx="874638" cy="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4CDEB6F-A811-E0C9-576A-CFC225604873}"/>
              </a:ext>
            </a:extLst>
          </p:cNvPr>
          <p:cNvCxnSpPr>
            <a:cxnSpLocks/>
          </p:cNvCxnSpPr>
          <p:nvPr/>
        </p:nvCxnSpPr>
        <p:spPr>
          <a:xfrm flipV="1">
            <a:off x="2216412" y="3342780"/>
            <a:ext cx="0" cy="1867158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021AD92-2692-397B-8DE1-0B2009D4C228}"/>
              </a:ext>
            </a:extLst>
          </p:cNvPr>
          <p:cNvCxnSpPr>
            <a:cxnSpLocks/>
          </p:cNvCxnSpPr>
          <p:nvPr/>
        </p:nvCxnSpPr>
        <p:spPr>
          <a:xfrm flipH="1">
            <a:off x="2139784" y="4972885"/>
            <a:ext cx="3280176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3EE2D33-7F48-A3FE-70C2-589AAC854FDE}"/>
              </a:ext>
            </a:extLst>
          </p:cNvPr>
          <p:cNvCxnSpPr>
            <a:cxnSpLocks/>
          </p:cNvCxnSpPr>
          <p:nvPr/>
        </p:nvCxnSpPr>
        <p:spPr>
          <a:xfrm flipV="1">
            <a:off x="2211789" y="5273180"/>
            <a:ext cx="0" cy="1206499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6748520-3AC8-3AE1-A5EB-8D158AE1AEE8}"/>
              </a:ext>
            </a:extLst>
          </p:cNvPr>
          <p:cNvSpPr txBox="1"/>
          <p:nvPr/>
        </p:nvSpPr>
        <p:spPr>
          <a:xfrm>
            <a:off x="1315504" y="3909694"/>
            <a:ext cx="943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rgbClr val="156082"/>
                </a:solidFill>
                <a:latin typeface="Aptos" panose="02110004020202020204"/>
              </a:rPr>
              <a:t>COUNT</a:t>
            </a:r>
            <a:endParaRPr lang="en-US" dirty="0">
              <a:solidFill>
                <a:srgbClr val="156082"/>
              </a:solidFill>
              <a:latin typeface="Aptos" panose="02110004020202020204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14A11A0-51BB-DD40-6FFB-C994B9EAFAB8}"/>
              </a:ext>
            </a:extLst>
          </p:cNvPr>
          <p:cNvSpPr txBox="1"/>
          <p:nvPr/>
        </p:nvSpPr>
        <p:spPr>
          <a:xfrm>
            <a:off x="1473437" y="548221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rgbClr val="4EA72E"/>
                </a:solidFill>
                <a:latin typeface="Aptos" panose="02110004020202020204"/>
              </a:rPr>
              <a:t>OC1A </a:t>
            </a:r>
            <a:endParaRPr lang="en-US" dirty="0">
              <a:solidFill>
                <a:srgbClr val="4EA72E"/>
              </a:solidFill>
              <a:latin typeface="Aptos" panose="02110004020202020204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5A21961-57E1-B41F-A581-698AD1098789}"/>
              </a:ext>
            </a:extLst>
          </p:cNvPr>
          <p:cNvCxnSpPr>
            <a:cxnSpLocks/>
          </p:cNvCxnSpPr>
          <p:nvPr/>
        </p:nvCxnSpPr>
        <p:spPr>
          <a:xfrm flipH="1">
            <a:off x="3410496" y="5682456"/>
            <a:ext cx="635372" cy="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4627561-F8A1-5B42-0698-AAD7CA0C16C3}"/>
              </a:ext>
            </a:extLst>
          </p:cNvPr>
          <p:cNvCxnSpPr>
            <a:cxnSpLocks/>
          </p:cNvCxnSpPr>
          <p:nvPr/>
        </p:nvCxnSpPr>
        <p:spPr>
          <a:xfrm flipH="1">
            <a:off x="4045868" y="6200280"/>
            <a:ext cx="876796" cy="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0725246-554B-CC72-BF6E-D52783F5FC16}"/>
              </a:ext>
            </a:extLst>
          </p:cNvPr>
          <p:cNvCxnSpPr>
            <a:cxnSpLocks/>
          </p:cNvCxnSpPr>
          <p:nvPr/>
        </p:nvCxnSpPr>
        <p:spPr>
          <a:xfrm flipV="1">
            <a:off x="2211789" y="3511121"/>
            <a:ext cx="787867" cy="1461764"/>
          </a:xfrm>
          <a:prstGeom prst="line">
            <a:avLst/>
          </a:prstGeom>
          <a:noFill/>
          <a:ln w="19050" cap="flat" cmpd="sng" algn="ctr">
            <a:solidFill>
              <a:srgbClr val="156082"/>
            </a:solidFill>
            <a:prstDash val="solid"/>
            <a:miter lim="800000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782305E-9B3C-E0DE-D534-0A32689B404E}"/>
              </a:ext>
            </a:extLst>
          </p:cNvPr>
          <p:cNvCxnSpPr>
            <a:cxnSpLocks/>
          </p:cNvCxnSpPr>
          <p:nvPr/>
        </p:nvCxnSpPr>
        <p:spPr>
          <a:xfrm flipH="1" flipV="1">
            <a:off x="2999656" y="3511121"/>
            <a:ext cx="720163" cy="1461764"/>
          </a:xfrm>
          <a:prstGeom prst="line">
            <a:avLst/>
          </a:prstGeom>
          <a:noFill/>
          <a:ln w="19050" cap="flat" cmpd="sng" algn="ctr">
            <a:solidFill>
              <a:srgbClr val="156082"/>
            </a:solidFill>
            <a:prstDash val="solid"/>
            <a:miter lim="800000"/>
          </a:ln>
          <a:effectLst/>
        </p:spPr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A32DDB4-5A20-72C3-185B-5DC6A717554F}"/>
              </a:ext>
            </a:extLst>
          </p:cNvPr>
          <p:cNvSpPr txBox="1"/>
          <p:nvPr/>
        </p:nvSpPr>
        <p:spPr>
          <a:xfrm>
            <a:off x="3733257" y="345814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rgbClr val="156082"/>
                </a:solidFill>
                <a:latin typeface="Aptos" panose="02110004020202020204"/>
              </a:rPr>
              <a:t>ICR1</a:t>
            </a:r>
            <a:endParaRPr lang="en-US" dirty="0">
              <a:solidFill>
                <a:srgbClr val="156082"/>
              </a:solidFill>
              <a:latin typeface="Aptos" panose="02110004020202020204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71559E1-790A-456B-CF16-5E926C5DD8FA}"/>
              </a:ext>
            </a:extLst>
          </p:cNvPr>
          <p:cNvSpPr txBox="1"/>
          <p:nvPr/>
        </p:nvSpPr>
        <p:spPr>
          <a:xfrm>
            <a:off x="3291910" y="4034618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rgbClr val="C00000"/>
                </a:solidFill>
                <a:latin typeface="Aptos" panose="02110004020202020204"/>
              </a:rPr>
              <a:t>OCR1A</a:t>
            </a:r>
            <a:endParaRPr lang="en-US" dirty="0">
              <a:solidFill>
                <a:srgbClr val="C00000"/>
              </a:solidFill>
              <a:latin typeface="Aptos" panose="02110004020202020204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827A523-B0FD-89F8-1554-9180A8D6BA4E}"/>
              </a:ext>
            </a:extLst>
          </p:cNvPr>
          <p:cNvSpPr txBox="1"/>
          <p:nvPr/>
        </p:nvSpPr>
        <p:spPr>
          <a:xfrm>
            <a:off x="2722455" y="456094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200</a:t>
            </a:r>
            <a:endParaRPr lang="en-US" dirty="0"/>
          </a:p>
        </p:txBody>
      </p:sp>
      <p:sp>
        <p:nvSpPr>
          <p:cNvPr id="76" name="TextBox 4">
            <a:extLst>
              <a:ext uri="{FF2B5EF4-FFF2-40B4-BE49-F238E27FC236}">
                <a16:creationId xmlns:a16="http://schemas.microsoft.com/office/drawing/2014/main" id="{6C841BCB-566E-7FAB-1710-531F44821C9A}"/>
              </a:ext>
            </a:extLst>
          </p:cNvPr>
          <p:cNvSpPr txBox="1"/>
          <p:nvPr/>
        </p:nvSpPr>
        <p:spPr>
          <a:xfrm>
            <a:off x="6095999" y="3795248"/>
            <a:ext cx="557589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noProof="0" dirty="0">
                <a:latin typeface="+mn-lt"/>
              </a:rPr>
              <a:t>The updates of </a:t>
            </a:r>
            <a:r>
              <a:rPr lang="en-US" sz="2500" noProof="0" dirty="0">
                <a:highlight>
                  <a:srgbClr val="ABACB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ICR1</a:t>
            </a:r>
            <a:r>
              <a:rPr lang="en-US" sz="2500" noProof="0" dirty="0">
                <a:latin typeface="+mn-lt"/>
              </a:rPr>
              <a:t> and </a:t>
            </a:r>
            <a:r>
              <a:rPr lang="en-US" sz="2500" noProof="0" dirty="0">
                <a:highlight>
                  <a:srgbClr val="ABACB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OCR1A</a:t>
            </a:r>
            <a:r>
              <a:rPr lang="en-US" sz="2500" noProof="0" dirty="0">
                <a:latin typeface="+mn-lt"/>
              </a:rPr>
              <a:t> are made at the </a:t>
            </a:r>
            <a:r>
              <a:rPr lang="en-US" sz="2500" noProof="0" dirty="0">
                <a:solidFill>
                  <a:srgbClr val="C00000"/>
                </a:solidFill>
                <a:latin typeface="+mn-lt"/>
              </a:rPr>
              <a:t>BOTTOM</a:t>
            </a:r>
            <a:r>
              <a:rPr lang="en-US" sz="2500" noProof="0" dirty="0">
                <a:latin typeface="+mn-lt"/>
              </a:rPr>
              <a:t> of counter</a:t>
            </a:r>
            <a:r>
              <a:rPr lang="en-US" sz="2500" dirty="0">
                <a:latin typeface="+mn-lt"/>
              </a:rPr>
              <a:t>.</a:t>
            </a:r>
            <a:endParaRPr lang="en-US" sz="2500" noProof="0" dirty="0">
              <a:latin typeface="+mn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BA3B12-A0DB-28F5-6947-E5EAFFBB4CA8}"/>
              </a:ext>
            </a:extLst>
          </p:cNvPr>
          <p:cNvCxnSpPr>
            <a:cxnSpLocks/>
          </p:cNvCxnSpPr>
          <p:nvPr/>
        </p:nvCxnSpPr>
        <p:spPr>
          <a:xfrm flipV="1">
            <a:off x="3711791" y="3511121"/>
            <a:ext cx="787867" cy="1461764"/>
          </a:xfrm>
          <a:prstGeom prst="line">
            <a:avLst/>
          </a:prstGeom>
          <a:noFill/>
          <a:ln w="19050" cap="flat" cmpd="sng" algn="ctr">
            <a:solidFill>
              <a:srgbClr val="156082"/>
            </a:solidFill>
            <a:prstDash val="solid"/>
            <a:miter lim="800000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96165F-A270-602D-5456-171801586E44}"/>
              </a:ext>
            </a:extLst>
          </p:cNvPr>
          <p:cNvCxnSpPr>
            <a:cxnSpLocks/>
          </p:cNvCxnSpPr>
          <p:nvPr/>
        </p:nvCxnSpPr>
        <p:spPr>
          <a:xfrm flipH="1" flipV="1">
            <a:off x="4499658" y="3511121"/>
            <a:ext cx="720163" cy="1461764"/>
          </a:xfrm>
          <a:prstGeom prst="line">
            <a:avLst/>
          </a:prstGeom>
          <a:noFill/>
          <a:ln w="19050" cap="flat" cmpd="sng" algn="ctr">
            <a:solidFill>
              <a:srgbClr val="156082"/>
            </a:solidFill>
            <a:prstDash val="solid"/>
            <a:miter lim="800000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80BA17-BB62-C509-5A42-90CC256CB51A}"/>
              </a:ext>
            </a:extLst>
          </p:cNvPr>
          <p:cNvCxnSpPr>
            <a:cxnSpLocks/>
          </p:cNvCxnSpPr>
          <p:nvPr/>
        </p:nvCxnSpPr>
        <p:spPr>
          <a:xfrm flipV="1">
            <a:off x="3410496" y="5684862"/>
            <a:ext cx="0" cy="53340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7F769AB-C831-8688-B885-9D916FD64088}"/>
              </a:ext>
            </a:extLst>
          </p:cNvPr>
          <p:cNvCxnSpPr>
            <a:cxnSpLocks/>
          </p:cNvCxnSpPr>
          <p:nvPr/>
        </p:nvCxnSpPr>
        <p:spPr>
          <a:xfrm flipV="1">
            <a:off x="2531716" y="5650954"/>
            <a:ext cx="0" cy="53340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12338B7-7E6D-09FC-9222-F97FA0BE6F87}"/>
              </a:ext>
            </a:extLst>
          </p:cNvPr>
          <p:cNvCxnSpPr>
            <a:cxnSpLocks/>
          </p:cNvCxnSpPr>
          <p:nvPr/>
        </p:nvCxnSpPr>
        <p:spPr>
          <a:xfrm flipV="1">
            <a:off x="4045868" y="5657304"/>
            <a:ext cx="0" cy="53340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55AAC1-22C6-24F8-BC99-11FC6633E76E}"/>
              </a:ext>
            </a:extLst>
          </p:cNvPr>
          <p:cNvCxnSpPr>
            <a:cxnSpLocks/>
          </p:cNvCxnSpPr>
          <p:nvPr/>
        </p:nvCxnSpPr>
        <p:spPr>
          <a:xfrm flipV="1">
            <a:off x="4922664" y="5663654"/>
            <a:ext cx="0" cy="53340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2E9160-B238-DFC2-9E24-CB4F68E30A03}"/>
              </a:ext>
            </a:extLst>
          </p:cNvPr>
          <p:cNvCxnSpPr>
            <a:cxnSpLocks/>
          </p:cNvCxnSpPr>
          <p:nvPr/>
        </p:nvCxnSpPr>
        <p:spPr>
          <a:xfrm flipH="1">
            <a:off x="4922664" y="5691734"/>
            <a:ext cx="319446" cy="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07501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118"/>
    </mc:Choice>
    <mc:Fallback xmlns="">
      <p:transition advTm="1011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B0640-D911-1601-3763-00D99ED46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199FAAC2-1457-B2A3-423E-66C9607605BB}"/>
              </a:ext>
            </a:extLst>
          </p:cNvPr>
          <p:cNvSpPr txBox="1"/>
          <p:nvPr/>
        </p:nvSpPr>
        <p:spPr>
          <a:xfrm>
            <a:off x="0" y="4819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noProof="0" dirty="0">
                <a:solidFill>
                  <a:srgbClr val="990000"/>
                </a:solidFill>
                <a:latin typeface="+mj-lt"/>
              </a:rPr>
              <a:t>Phase and Frequency Correct PWM Mode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6A240E8-B6CC-9985-4C25-243A51D38A37}"/>
              </a:ext>
            </a:extLst>
          </p:cNvPr>
          <p:cNvGrpSpPr/>
          <p:nvPr/>
        </p:nvGrpSpPr>
        <p:grpSpPr>
          <a:xfrm>
            <a:off x="47328" y="1196752"/>
            <a:ext cx="5832648" cy="4994497"/>
            <a:chOff x="-592616" y="372250"/>
            <a:chExt cx="10257316" cy="5818999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B1E17F9-AE16-4F55-8331-E04FA5C30C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1888" y="1019175"/>
              <a:ext cx="0" cy="4848225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E7288E2-998B-840E-B825-2BF4063CA6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02922" y="1019175"/>
              <a:ext cx="0" cy="4835525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41C5A2C-F429-CBCE-5221-B2AC1C323F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2125" y="1076325"/>
              <a:ext cx="0" cy="4846421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609CFF7-8F97-4523-F5EC-96668DD43B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7395" y="1000382"/>
              <a:ext cx="0" cy="506132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FF09373-94CE-CB9D-003A-74C63FF6B9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1935" y="1076325"/>
              <a:ext cx="0" cy="4848225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FFE9D20-1DEE-BE80-9724-65F5E9235D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6700" y="1076325"/>
              <a:ext cx="0" cy="4835525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3B227F5-7391-C161-F602-0BCA134350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9654" y="1000382"/>
              <a:ext cx="0" cy="4924426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0E2D445-004A-8D2C-49E8-6CB1B473E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885" y="976530"/>
              <a:ext cx="0" cy="494802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484C09E-D7F8-0122-F66E-2368875855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0725" y="5924550"/>
              <a:ext cx="8773975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57A7735-D89D-0DF4-0B76-19EA0DBC8E46}"/>
                </a:ext>
              </a:extLst>
            </p:cNvPr>
            <p:cNvCxnSpPr/>
            <p:nvPr/>
          </p:nvCxnSpPr>
          <p:spPr>
            <a:xfrm flipV="1">
              <a:off x="1003300" y="3244850"/>
              <a:ext cx="1104900" cy="1473200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CB5F424-7944-C2B8-F570-20D6A7ADF6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8200" y="3244850"/>
              <a:ext cx="965200" cy="1473200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0322287-F688-00FB-FAD1-854E83708067}"/>
                </a:ext>
              </a:extLst>
            </p:cNvPr>
            <p:cNvCxnSpPr/>
            <p:nvPr/>
          </p:nvCxnSpPr>
          <p:spPr>
            <a:xfrm flipV="1">
              <a:off x="3073400" y="3244850"/>
              <a:ext cx="1104900" cy="1473200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46167D0-5F30-572B-5CB9-23A98B95CF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78300" y="3244850"/>
              <a:ext cx="965200" cy="1441579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BA2DD8E-8A28-3E3C-15DD-1589939F15F6}"/>
                </a:ext>
              </a:extLst>
            </p:cNvPr>
            <p:cNvSpPr txBox="1"/>
            <p:nvPr/>
          </p:nvSpPr>
          <p:spPr>
            <a:xfrm>
              <a:off x="-373668" y="976530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ptos" panose="02110004020202020204"/>
                </a:rPr>
                <a:t>ICR1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4F15114-85A9-34FC-339E-4511FB5DE8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300" y="4298950"/>
              <a:ext cx="4149674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1E45B6C-8AFB-EF2F-1D31-6CAE0DC706AC}"/>
                </a:ext>
              </a:extLst>
            </p:cNvPr>
            <p:cNvSpPr txBox="1"/>
            <p:nvPr/>
          </p:nvSpPr>
          <p:spPr>
            <a:xfrm>
              <a:off x="-592616" y="3303248"/>
              <a:ext cx="974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ptos" panose="02110004020202020204"/>
                </a:rPr>
                <a:t>OCRA1’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236B6E4-9BE3-4D7F-44B8-4FA24A415C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300" y="5378450"/>
              <a:ext cx="298635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A80889A-ACC6-20DE-AE8E-0D53E59A1B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1935" y="5911850"/>
              <a:ext cx="1491522" cy="762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EEE44FF-E173-151A-B4AA-485F12C539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06700" y="5391150"/>
              <a:ext cx="602479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7BBC97A4-F1B3-6340-25DD-672158A77C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1935" y="537845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CFC3FAA-9E22-F73C-79C7-4CBBAE383C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3457" y="538607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8B957C2-827B-286F-62E3-E5D80AEE01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2829" y="5924550"/>
              <a:ext cx="1475056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450B64F-6ACE-E33A-79A5-8B3C5F2595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7885" y="5378450"/>
              <a:ext cx="394157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9FD7667-BF18-6D60-AEC3-04665E7F09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9179" y="538607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F843953-0A4D-A99A-8A59-EA09D00AE0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1152" y="5365750"/>
              <a:ext cx="0" cy="55372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C2E5224-DDA8-774F-2487-3D02F28D6B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2800" y="1799966"/>
              <a:ext cx="8598299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CD89383-8354-9E22-8952-A917C237361C}"/>
                </a:ext>
              </a:extLst>
            </p:cNvPr>
            <p:cNvSpPr txBox="1"/>
            <p:nvPr/>
          </p:nvSpPr>
          <p:spPr>
            <a:xfrm>
              <a:off x="1834666" y="815716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</a:rPr>
                <a:t>1600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D86AF61-A503-F22F-C345-3541DA7AC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677" y="976530"/>
              <a:ext cx="0" cy="97609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6B3D3BF-BA07-C02F-76D6-A3B5697D8E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8677" y="1171833"/>
              <a:ext cx="4273365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674E792-8C24-DE9A-F2C4-226AE253AA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3300" y="3054350"/>
              <a:ext cx="0" cy="1867158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B7D5A29-EBE1-3637-5417-443CF0A24C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6672" y="4684455"/>
              <a:ext cx="8516854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12FCA0A-41A2-A431-4D09-E162898B8F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677" y="4984750"/>
              <a:ext cx="0" cy="120649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C1C37F0-1C15-F7F5-C8AC-42DB400058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37734" y="3675359"/>
              <a:ext cx="4305792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56757D41-09ED-1F5C-65DF-2A54BF7C7D61}"/>
                </a:ext>
              </a:extLst>
            </p:cNvPr>
            <p:cNvSpPr txBox="1"/>
            <p:nvPr/>
          </p:nvSpPr>
          <p:spPr>
            <a:xfrm>
              <a:off x="-530778" y="3621264"/>
              <a:ext cx="943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56082"/>
                  </a:solidFill>
                  <a:effectLst/>
                  <a:uLnTx/>
                  <a:uFillTx/>
                  <a:latin typeface="Aptos" panose="02110004020202020204"/>
                </a:rPr>
                <a:t>COUNT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56082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E866E30-8FF5-F2C1-858A-DDFB0AB4B0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2974" y="3675335"/>
              <a:ext cx="0" cy="630522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0A42116F-00F2-CA3D-58BA-C90BD8B7E5F4}"/>
                </a:ext>
              </a:extLst>
            </p:cNvPr>
            <p:cNvSpPr txBox="1"/>
            <p:nvPr/>
          </p:nvSpPr>
          <p:spPr>
            <a:xfrm>
              <a:off x="-486333" y="2024240"/>
              <a:ext cx="911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ptos" panose="02110004020202020204"/>
                </a:rPr>
                <a:t>OCRA1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2C532AB-FD49-7065-7C81-84CDA71A6F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4435" y="2847676"/>
              <a:ext cx="8596664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CB82FB0-B4D9-F67A-6161-58525EE5883A}"/>
                </a:ext>
              </a:extLst>
            </p:cNvPr>
            <p:cNvSpPr txBox="1"/>
            <p:nvPr/>
          </p:nvSpPr>
          <p:spPr>
            <a:xfrm>
              <a:off x="1807675" y="2301507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</a:rPr>
                <a:t>400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929C64C-18F9-13C5-237E-6E85FF151C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312" y="2024240"/>
              <a:ext cx="0" cy="97609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34E1319-C804-0072-4BFD-01DC406E5B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300" y="2609850"/>
              <a:ext cx="2196421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8AB9112-168A-691F-4F8C-A9F4639972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9721" y="2303759"/>
              <a:ext cx="6211378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F369DC5-738A-2AF4-022D-D9562BF713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9721" y="2296828"/>
              <a:ext cx="0" cy="313022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057802E-FEE0-A6F8-C873-1DDCBC79E2F7}"/>
                </a:ext>
              </a:extLst>
            </p:cNvPr>
            <p:cNvSpPr txBox="1"/>
            <p:nvPr/>
          </p:nvSpPr>
          <p:spPr>
            <a:xfrm>
              <a:off x="3769483" y="200505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</a:rPr>
                <a:t>900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88A43871-3F2A-EB03-2482-585ED837CEE3}"/>
                </a:ext>
              </a:extLst>
            </p:cNvPr>
            <p:cNvSpPr txBox="1"/>
            <p:nvPr/>
          </p:nvSpPr>
          <p:spPr>
            <a:xfrm>
              <a:off x="998678" y="372250"/>
              <a:ext cx="8282565" cy="4303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 Variation</a:t>
              </a: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B6AB854-105A-900B-77AA-467691C1E4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6452" y="1000382"/>
              <a:ext cx="0" cy="506132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52F554D-2F71-B490-B3EB-A167DD8153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35623" y="1076325"/>
              <a:ext cx="0" cy="4848225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97C3C39A-C899-1EF7-6509-6C175B2E15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6657" y="1076325"/>
              <a:ext cx="0" cy="4835525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6C8AAEB-EABE-BE2F-2220-D4AACBC01411}"/>
                </a:ext>
              </a:extLst>
            </p:cNvPr>
            <p:cNvCxnSpPr/>
            <p:nvPr/>
          </p:nvCxnSpPr>
          <p:spPr>
            <a:xfrm flipV="1">
              <a:off x="5142357" y="3244850"/>
              <a:ext cx="1104900" cy="1473200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202C13C-FF6B-C820-1ED1-31E260DE0B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47257" y="3244850"/>
              <a:ext cx="965200" cy="1473200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F396BA5E-2521-3F59-E021-BAFC664B0577}"/>
                </a:ext>
              </a:extLst>
            </p:cNvPr>
            <p:cNvCxnSpPr/>
            <p:nvPr/>
          </p:nvCxnSpPr>
          <p:spPr>
            <a:xfrm flipV="1">
              <a:off x="7212457" y="3244850"/>
              <a:ext cx="1104900" cy="1473200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4F16EA0F-0CF6-5FA8-D540-3E8C5D936B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17357" y="3244850"/>
              <a:ext cx="965200" cy="1441579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340FA451-F953-6787-6701-F3D547E974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42357" y="5378450"/>
              <a:ext cx="785958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5DCD03A-265F-DABC-D206-C5D1CF22B9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8315" y="5911850"/>
              <a:ext cx="619516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0B758DC-A90C-007A-1ADE-63D9C781BC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7831" y="5391150"/>
              <a:ext cx="1464057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6A7410D9-7B17-93F4-5CF5-5686EB90DF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8315" y="537845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9FDB4055-5615-1699-CC1C-A8A57575B7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1481" y="537845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AB864B57-85FF-2571-2AAC-6CD1DE956E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11888" y="5924550"/>
              <a:ext cx="578334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8F77497-2274-15B5-CAE8-55B0850E94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90222" y="5378450"/>
              <a:ext cx="820877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7E1646A3-4B21-2754-93FD-58E5D85ADE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1888" y="536575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94DD64A-7413-5923-020A-70DE1CFCA7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93489" y="536575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E8405F-5C95-1AD4-1BCF-012CBAF91815}"/>
                </a:ext>
              </a:extLst>
            </p:cNvPr>
            <p:cNvSpPr txBox="1"/>
            <p:nvPr/>
          </p:nvSpPr>
          <p:spPr>
            <a:xfrm>
              <a:off x="5973723" y="815716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</a:rPr>
                <a:t>1600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EBF359C-818D-47E8-56E5-60BFA072B8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37734" y="1171833"/>
              <a:ext cx="4273365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3FAC5E55-C101-3554-AF76-FD086D9F31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2557" y="976530"/>
              <a:ext cx="0" cy="508518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496C28FA-7536-3FFF-B5BE-9BAB432300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1244" y="4461133"/>
              <a:ext cx="162282" cy="239132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9BA327C-18EA-377B-CEBF-958C35FFFB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3286" y="1019175"/>
              <a:ext cx="0" cy="506132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6FE5A07-096A-F4A4-A984-A34259C58CBE}"/>
                </a:ext>
              </a:extLst>
            </p:cNvPr>
            <p:cNvSpPr txBox="1"/>
            <p:nvPr/>
          </p:nvSpPr>
          <p:spPr>
            <a:xfrm>
              <a:off x="-372845" y="5193784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EA72E"/>
                  </a:solidFill>
                  <a:effectLst/>
                  <a:uLnTx/>
                  <a:uFillTx/>
                  <a:latin typeface="Aptos" panose="02110004020202020204"/>
                </a:rPr>
                <a:t>OC1A 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EA72E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B1CB0D54-F1C0-CDC8-3CC6-D1CCEC796B27}"/>
              </a:ext>
            </a:extLst>
          </p:cNvPr>
          <p:cNvGrpSpPr/>
          <p:nvPr/>
        </p:nvGrpSpPr>
        <p:grpSpPr>
          <a:xfrm>
            <a:off x="5795497" y="1196752"/>
            <a:ext cx="6119704" cy="5040560"/>
            <a:chOff x="-374196" y="372250"/>
            <a:chExt cx="9628076" cy="5818999"/>
          </a:xfrm>
        </p:grpSpPr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4BA47B65-8D80-9C44-37F0-00BC40F437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2125" y="1076325"/>
              <a:ext cx="0" cy="4846421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CA7D1F8A-03A4-415A-0C5F-CB29E7725A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7395" y="1000382"/>
              <a:ext cx="0" cy="506132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82604ED4-8701-E5B3-0EBF-24A6170C3C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1935" y="1076325"/>
              <a:ext cx="0" cy="4848225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239BBBBD-754D-0D88-F06F-3F2C139863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6700" y="1076325"/>
              <a:ext cx="0" cy="4835525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B476D266-E44E-6CD5-11B1-2D6D0678B3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9654" y="1000382"/>
              <a:ext cx="0" cy="4924426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425A95BC-E64C-AFE9-1B94-E528161F54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0725" y="5924550"/>
              <a:ext cx="8363155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FBBE1354-EB35-48E1-B033-AA9493A36584}"/>
                </a:ext>
              </a:extLst>
            </p:cNvPr>
            <p:cNvCxnSpPr/>
            <p:nvPr/>
          </p:nvCxnSpPr>
          <p:spPr>
            <a:xfrm flipV="1">
              <a:off x="1003300" y="3244850"/>
              <a:ext cx="1104900" cy="1473200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42707605-D710-8CBE-F566-7BC41D0B9F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8200" y="3244850"/>
              <a:ext cx="965200" cy="1473200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BDFD113E-307B-FF32-B184-DB07AF9195A9}"/>
                </a:ext>
              </a:extLst>
            </p:cNvPr>
            <p:cNvCxnSpPr/>
            <p:nvPr/>
          </p:nvCxnSpPr>
          <p:spPr>
            <a:xfrm flipV="1">
              <a:off x="3073400" y="3244850"/>
              <a:ext cx="1104900" cy="1473200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F63F3A90-AE5C-903E-EC22-08D8DAB76189}"/>
                </a:ext>
              </a:extLst>
            </p:cNvPr>
            <p:cNvSpPr txBox="1"/>
            <p:nvPr/>
          </p:nvSpPr>
          <p:spPr>
            <a:xfrm>
              <a:off x="-155247" y="976530"/>
              <a:ext cx="667170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ptos" panose="02110004020202020204"/>
                </a:rPr>
                <a:t>ICR1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FF4B4C54-513C-61F1-56B8-E0AE14F487E7}"/>
                </a:ext>
              </a:extLst>
            </p:cNvPr>
            <p:cNvSpPr txBox="1"/>
            <p:nvPr/>
          </p:nvSpPr>
          <p:spPr>
            <a:xfrm>
              <a:off x="-374196" y="3303249"/>
              <a:ext cx="974048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ptos" panose="02110004020202020204"/>
                </a:rPr>
                <a:t>OCRA1’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3B9D4D09-4405-22C5-E7E0-DB0293C351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300" y="5378450"/>
              <a:ext cx="298635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52C23737-3150-FCD6-FFE3-6014CBFEC1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1935" y="5911850"/>
              <a:ext cx="1491522" cy="762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F8FA0C41-275D-2181-BE12-24C13B6610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06700" y="5391150"/>
              <a:ext cx="602479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A433D12-6394-C5E6-5107-3B0B5CE24F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1935" y="537845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25BECB6C-4790-58CF-5C4F-99DCC0C453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3457" y="538607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7478EDCB-8A5F-D099-4AFB-729C00104D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2829" y="5924550"/>
              <a:ext cx="1442221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D6816C14-0BB2-DCB1-D653-53804984E1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9179" y="538607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8004F285-8FB0-5450-AD28-4D25D18859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2800" y="1799966"/>
              <a:ext cx="831215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7729F976-015C-0B8F-9B55-35777AE65348}"/>
                </a:ext>
              </a:extLst>
            </p:cNvPr>
            <p:cNvSpPr txBox="1"/>
            <p:nvPr/>
          </p:nvSpPr>
          <p:spPr>
            <a:xfrm>
              <a:off x="1834666" y="815716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</a:rPr>
                <a:t>1600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8203BA80-F24C-ADAF-8953-CCCEB8D60D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677" y="976530"/>
              <a:ext cx="0" cy="97609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D9B6438-C488-E3B2-B94E-23684352F1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8677" y="1171833"/>
              <a:ext cx="2203448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9D3ADF7-2014-C3AA-F267-87E685E6B3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3300" y="3054350"/>
              <a:ext cx="0" cy="1867158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BE90012D-7EC8-1156-1D21-2BD2B125FA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6672" y="4684455"/>
              <a:ext cx="8198278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F5254DF6-0B82-E195-9DBC-E50F03C1B3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677" y="4984750"/>
              <a:ext cx="0" cy="120649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A7A875F2-DE8A-197E-0C86-690C208DD973}"/>
                </a:ext>
              </a:extLst>
            </p:cNvPr>
            <p:cNvSpPr txBox="1"/>
            <p:nvPr/>
          </p:nvSpPr>
          <p:spPr>
            <a:xfrm>
              <a:off x="-312358" y="3621264"/>
              <a:ext cx="943334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56082"/>
                  </a:solidFill>
                  <a:effectLst/>
                  <a:uLnTx/>
                  <a:uFillTx/>
                  <a:latin typeface="Aptos" panose="02110004020202020204"/>
                </a:rPr>
                <a:t>COUNT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56082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CEAC4098-373B-895A-BD6E-330DBD43061F}"/>
                </a:ext>
              </a:extLst>
            </p:cNvPr>
            <p:cNvSpPr txBox="1"/>
            <p:nvPr/>
          </p:nvSpPr>
          <p:spPr>
            <a:xfrm>
              <a:off x="-154425" y="5193784"/>
              <a:ext cx="819455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EA72E"/>
                  </a:solidFill>
                  <a:effectLst/>
                  <a:uLnTx/>
                  <a:uFillTx/>
                  <a:latin typeface="Aptos" panose="02110004020202020204"/>
                </a:rPr>
                <a:t>OC1A 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EA72E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EBAF33DC-ABB1-C42F-BBD3-893C4592DB11}"/>
                </a:ext>
              </a:extLst>
            </p:cNvPr>
            <p:cNvSpPr txBox="1"/>
            <p:nvPr/>
          </p:nvSpPr>
          <p:spPr>
            <a:xfrm>
              <a:off x="-267912" y="2024240"/>
              <a:ext cx="91153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ptos" panose="02110004020202020204"/>
                </a:rPr>
                <a:t>OCRA1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873432F-F8D9-4DB4-FB87-9F38831EB5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4435" y="2847676"/>
              <a:ext cx="8310515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BDE29DF8-886E-457A-0DA5-B6C93A59F10D}"/>
                </a:ext>
              </a:extLst>
            </p:cNvPr>
            <p:cNvSpPr txBox="1"/>
            <p:nvPr/>
          </p:nvSpPr>
          <p:spPr>
            <a:xfrm>
              <a:off x="1807675" y="2301507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</a:rPr>
                <a:t>400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95F8EA7E-6338-D811-6F68-70393B7853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312" y="2024240"/>
              <a:ext cx="0" cy="97609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B93350BC-2444-EFBD-1A55-AABDBC62AC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300" y="2609850"/>
              <a:ext cx="8121650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E5E10CDC-7CF8-3CB6-CB32-47C0CF2FFA95}"/>
                </a:ext>
              </a:extLst>
            </p:cNvPr>
            <p:cNvSpPr txBox="1"/>
            <p:nvPr/>
          </p:nvSpPr>
          <p:spPr>
            <a:xfrm>
              <a:off x="965711" y="372250"/>
              <a:ext cx="7856167" cy="4263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TOP (ICR1) variation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5CEA78DF-059B-F11A-87B1-871DDF047341}"/>
                </a:ext>
              </a:extLst>
            </p:cNvPr>
            <p:cNvSpPr txBox="1"/>
            <p:nvPr/>
          </p:nvSpPr>
          <p:spPr>
            <a:xfrm>
              <a:off x="3620359" y="118706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</a:rPr>
                <a:t>800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515BA21B-656B-45AE-D329-083C24CD2B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2125" y="1489333"/>
              <a:ext cx="5922825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1FCC8AE4-FB8E-0344-0A2F-861C85DD19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2125" y="1171833"/>
              <a:ext cx="0" cy="31750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DE171594-4F8F-714E-8818-87AADE2A23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9000" y="3987929"/>
              <a:ext cx="524525" cy="705236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E717295-BF9F-88E1-7277-ED645B74F5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13750" y="3989044"/>
              <a:ext cx="468673" cy="703005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BB59B105-2658-6C87-51CE-A0E8318AD1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67211" y="3995522"/>
              <a:ext cx="524525" cy="705236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C49765F7-1B30-7970-5734-96508407FF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1961" y="3996637"/>
              <a:ext cx="468673" cy="703005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A781A9A5-C49E-FA6F-2142-F35987E4DF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0330" y="976530"/>
              <a:ext cx="0" cy="494802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FBCED53F-E449-AD2E-D654-E0AC407F9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3597" y="5365750"/>
              <a:ext cx="0" cy="55372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4D44B3AE-CA7F-4223-9092-A1B718D528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2130" y="976530"/>
              <a:ext cx="0" cy="494802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61D49476-C46E-9A4C-59AD-E5FDE1B49C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5397" y="5365750"/>
              <a:ext cx="0" cy="55372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479320F3-BE1D-9480-F88D-0ABBB3818F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8230" y="971450"/>
              <a:ext cx="0" cy="494802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18D9C905-A861-45F4-F8C5-D7A17C3453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1497" y="5360670"/>
              <a:ext cx="0" cy="55372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28F5E8C7-31B7-E469-32A0-34B1C0362D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7330" y="996850"/>
              <a:ext cx="0" cy="494802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8E8E1889-AFB1-72DF-4668-E2F79A6EE1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0597" y="5386070"/>
              <a:ext cx="0" cy="55372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30AF0439-E1CF-9F90-3BD4-F30D1FB4C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5161" y="3990442"/>
              <a:ext cx="524525" cy="705236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2C1A4CAE-2FBF-6FFC-4BD6-4E76980DB6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49911" y="3991557"/>
              <a:ext cx="468673" cy="703005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EF19C8F8-FF74-9D06-706E-6E91FFE1DF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6180" y="966370"/>
              <a:ext cx="0" cy="494802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A7663EB1-528C-02B2-07A2-94D643E67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9447" y="5355590"/>
              <a:ext cx="0" cy="55372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1B64B35C-BF4A-5D09-A960-F8FAABF8A0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5280" y="991770"/>
              <a:ext cx="0" cy="494802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98F08F4-A662-7BC5-FB3F-F2E96F01E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8547" y="5380990"/>
              <a:ext cx="0" cy="55372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1D64AEDF-2CFD-DCEA-624F-FEFFFC5A04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0361" y="3985362"/>
              <a:ext cx="524525" cy="705236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7EC50527-DC94-51E2-735F-99431BDDB7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15111" y="3986477"/>
              <a:ext cx="468673" cy="703005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5CE9C26A-61EA-84BC-4117-8CFDD5F89D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1380" y="961290"/>
              <a:ext cx="0" cy="494802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F681ED18-AF5F-5D39-6D7D-D779F21697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4647" y="5350510"/>
              <a:ext cx="0" cy="55372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4DBA8F7F-BA9F-9193-1657-37B46C90F9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20480" y="986690"/>
              <a:ext cx="0" cy="4948020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98272C1C-DAF7-FA35-D264-F4B1794C1C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23747" y="5375910"/>
              <a:ext cx="0" cy="55372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26DC1AC0-3A22-150D-8A98-4BBAF57BFA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300" y="4298950"/>
              <a:ext cx="8121650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CCB6BC5-8131-C2F1-CE4F-CF2C54C685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4830" y="5386070"/>
              <a:ext cx="533400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73BDCDB2-ADF3-E2BB-C9FB-20077414D5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90330" y="5925820"/>
              <a:ext cx="444500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481B6BFE-032C-0BEF-4F55-390FCEDD49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7330" y="5386070"/>
              <a:ext cx="533400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38A50F66-DE8D-2AD7-B63E-809653A83D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2830" y="5925820"/>
              <a:ext cx="444500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BB7B7208-004E-B04B-8144-537223E1D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51884" y="5386070"/>
              <a:ext cx="533400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5F947D45-B84B-4B52-3FA1-F499A7BD0C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07384" y="5925820"/>
              <a:ext cx="444500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11060FD7-EBAF-B609-BD9E-DFE94AC1C2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20480" y="5386070"/>
              <a:ext cx="533400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D253095A-B3C8-5DCD-5BE8-DB1AC2CE67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75980" y="5925820"/>
              <a:ext cx="444500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C82111E4-998D-94CB-92CF-FEC9B0C8DF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7648" y="996850"/>
              <a:ext cx="0" cy="506132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7BF33DDA-91E2-1104-C8C5-A7FC06FA00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2423" y="996850"/>
              <a:ext cx="0" cy="506132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2CD810B0-DD6A-E11A-A759-47338F731D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1511" y="996850"/>
              <a:ext cx="0" cy="506132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C14363C-1E18-A22D-4AFB-6C27C52DF3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06286" y="996850"/>
              <a:ext cx="0" cy="506132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CA76FA0E-2EB2-A529-17B8-0D76170A78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66637" y="977800"/>
              <a:ext cx="0" cy="506132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4F5C923B-069E-40D9-7FAD-3E13224876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64887" y="3244352"/>
              <a:ext cx="965200" cy="1473200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F484A649-1605-22A7-6D52-A0F23C1794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5050" y="1076325"/>
              <a:ext cx="0" cy="4835525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4FE995D7-405E-7B07-5FCC-EF0CE9D32B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1807" y="538607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BB40BF4B-04C4-4EB2-D206-2DF85540E6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7851" y="5386070"/>
              <a:ext cx="602479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2422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118"/>
    </mc:Choice>
    <mc:Fallback xmlns="">
      <p:transition advTm="1011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69AB2-78D7-4D7D-AECF-981793C84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60F5DC81-586C-536E-FE20-B1C3F8C4AD79}"/>
              </a:ext>
            </a:extLst>
          </p:cNvPr>
          <p:cNvSpPr txBox="1"/>
          <p:nvPr/>
        </p:nvSpPr>
        <p:spPr>
          <a:xfrm>
            <a:off x="0" y="4819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noProof="0" dirty="0">
                <a:solidFill>
                  <a:srgbClr val="990000"/>
                </a:solidFill>
                <a:latin typeface="+mj-lt"/>
              </a:rPr>
              <a:t>Fast PWM Mode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8AFF6192-F92C-2506-2CC6-907038867DFC}"/>
              </a:ext>
            </a:extLst>
          </p:cNvPr>
          <p:cNvSpPr txBox="1"/>
          <p:nvPr/>
        </p:nvSpPr>
        <p:spPr>
          <a:xfrm>
            <a:off x="220372" y="1312302"/>
            <a:ext cx="421944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dirty="0">
                <a:latin typeface="+mn-lt"/>
              </a:rPr>
              <a:t>Set </a:t>
            </a:r>
            <a:r>
              <a:rPr lang="en-US" sz="2500" dirty="0">
                <a:solidFill>
                  <a:srgbClr val="C00000"/>
                </a:solidFill>
                <a:latin typeface="+mn-lt"/>
              </a:rPr>
              <a:t>registers</a:t>
            </a:r>
            <a:endParaRPr lang="en-US" sz="2500" noProof="0" dirty="0">
              <a:solidFill>
                <a:srgbClr val="C00000"/>
              </a:solidFill>
              <a:latin typeface="+mn-lt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500" noProof="0" dirty="0">
                <a:latin typeface="+mn-lt"/>
              </a:rPr>
              <a:t>TCCR1A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500" noProof="0" dirty="0">
                <a:latin typeface="+mn-lt"/>
              </a:rPr>
              <a:t>TCCR1B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500" noProof="0" dirty="0">
                <a:latin typeface="+mn-lt"/>
              </a:rPr>
              <a:t>TIMSK1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500" noProof="0" dirty="0">
                <a:latin typeface="+mn-lt"/>
              </a:rPr>
              <a:t>DDRB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500" noProof="0" dirty="0">
              <a:latin typeface="+mn-lt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noProof="0" dirty="0">
                <a:latin typeface="+mn-lt"/>
              </a:rPr>
              <a:t>Set </a:t>
            </a:r>
            <a:r>
              <a:rPr lang="en-US" sz="2500" noProof="0" dirty="0">
                <a:solidFill>
                  <a:srgbClr val="C00000"/>
                </a:solidFill>
                <a:latin typeface="+mn-lt"/>
              </a:rPr>
              <a:t>values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500" noProof="0" dirty="0">
                <a:latin typeface="+mn-lt"/>
              </a:rPr>
              <a:t>ICR1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500" noProof="0" dirty="0">
                <a:latin typeface="+mn-lt"/>
              </a:rPr>
              <a:t>OCR1A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FD0F5-9C7B-ECF6-47A0-8B85430C8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888" y="1073134"/>
            <a:ext cx="6675219" cy="9240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8F0A49-FB12-3AC0-8A01-6F4957FF9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888" y="2009555"/>
            <a:ext cx="6675219" cy="8717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B3DC08-6C06-2FDA-BC3F-B5B1446B5A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7887" y="3065348"/>
            <a:ext cx="6675220" cy="8495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B957C0-1AAA-70A4-7828-49B757696B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1904" y="3965676"/>
            <a:ext cx="6531203" cy="87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3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118"/>
    </mc:Choice>
    <mc:Fallback xmlns="">
      <p:transition advTm="1011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166C0-F61E-12A6-7B49-5685D316F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8B89991C-A611-E2C2-614E-73975F496FDD}"/>
              </a:ext>
            </a:extLst>
          </p:cNvPr>
          <p:cNvSpPr txBox="1"/>
          <p:nvPr/>
        </p:nvSpPr>
        <p:spPr>
          <a:xfrm>
            <a:off x="0" y="4819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noProof="0" dirty="0">
                <a:solidFill>
                  <a:srgbClr val="990000"/>
                </a:solidFill>
                <a:latin typeface="+mj-lt"/>
              </a:rPr>
              <a:t>Fast PWM Mode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CC010674-A707-C473-1340-94BBB60076A5}"/>
              </a:ext>
            </a:extLst>
          </p:cNvPr>
          <p:cNvSpPr txBox="1"/>
          <p:nvPr/>
        </p:nvSpPr>
        <p:spPr>
          <a:xfrm>
            <a:off x="220372" y="1312302"/>
            <a:ext cx="114202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dirty="0">
                <a:latin typeface="+mn-lt"/>
              </a:rPr>
              <a:t>Registers </a:t>
            </a:r>
            <a:r>
              <a:rPr lang="en-US" sz="2500" noProof="0" dirty="0">
                <a:latin typeface="+mn-lt"/>
              </a:rPr>
              <a:t>TCCR1A and TCCR1B</a:t>
            </a:r>
            <a:endParaRPr lang="en-US" sz="2500" dirty="0">
              <a:latin typeface="+mn-lt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500" dirty="0">
                <a:latin typeface="+mn-lt"/>
              </a:rPr>
              <a:t>Clock Select/</a:t>
            </a:r>
            <a:r>
              <a:rPr lang="en-US" sz="2500" dirty="0" err="1">
                <a:latin typeface="+mn-lt"/>
              </a:rPr>
              <a:t>prescaler</a:t>
            </a:r>
            <a:r>
              <a:rPr lang="en-US" sz="2500" dirty="0">
                <a:latin typeface="+mn-lt"/>
              </a:rPr>
              <a:t> (</a:t>
            </a:r>
            <a:r>
              <a:rPr lang="en-US" sz="2500" noProof="0" dirty="0">
                <a:latin typeface="+mn-lt"/>
              </a:rPr>
              <a:t>TCCR1B</a:t>
            </a:r>
            <a:r>
              <a:rPr lang="en-US" sz="2500" dirty="0">
                <a:latin typeface="+mn-lt"/>
              </a:rPr>
              <a:t>): </a:t>
            </a:r>
          </a:p>
          <a:p>
            <a:pPr marL="1257300" lvl="2" indent="-342900" algn="just">
              <a:buFont typeface="Wingdings" panose="05000000000000000000" pitchFamily="2" charset="2"/>
              <a:buChar char="§"/>
            </a:pPr>
            <a:r>
              <a:rPr lang="en-US" sz="2500" dirty="0">
                <a:latin typeface="+mn-lt"/>
              </a:rPr>
              <a:t>CS12, CS11, CS10.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500" dirty="0">
                <a:latin typeface="+mn-lt"/>
              </a:rPr>
              <a:t>Waveform Generation Mode Bit (</a:t>
            </a:r>
            <a:r>
              <a:rPr lang="en-US" sz="2500" noProof="0" dirty="0">
                <a:latin typeface="+mn-lt"/>
              </a:rPr>
              <a:t>TCCR1A and TCCR1B</a:t>
            </a:r>
            <a:r>
              <a:rPr lang="en-US" sz="2500" dirty="0">
                <a:latin typeface="+mn-lt"/>
              </a:rPr>
              <a:t>):</a:t>
            </a:r>
          </a:p>
          <a:p>
            <a:pPr marL="1257300" lvl="2" indent="-342900" algn="just">
              <a:buFont typeface="Wingdings" panose="05000000000000000000" pitchFamily="2" charset="2"/>
              <a:buChar char="§"/>
            </a:pPr>
            <a:r>
              <a:rPr lang="en-US" sz="2500" dirty="0">
                <a:latin typeface="+mn-lt"/>
              </a:rPr>
              <a:t>WGM13, WGM12, WGM11, WGM10.</a:t>
            </a:r>
            <a:endParaRPr lang="fr-FR" sz="2500" dirty="0">
              <a:latin typeface="+mn-lt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500" noProof="0" dirty="0">
                <a:latin typeface="+mn-lt"/>
              </a:rPr>
              <a:t>Inverting and non-inverting</a:t>
            </a:r>
            <a:r>
              <a:rPr lang="fr-FR" sz="2500" dirty="0">
                <a:latin typeface="+mn-lt"/>
              </a:rPr>
              <a:t>, Fast PWM (</a:t>
            </a:r>
            <a:r>
              <a:rPr lang="en-US" sz="2500" noProof="0" dirty="0">
                <a:latin typeface="+mn-lt"/>
              </a:rPr>
              <a:t>TCCR1A</a:t>
            </a:r>
            <a:r>
              <a:rPr lang="fr-FR" sz="2500" dirty="0">
                <a:latin typeface="+mn-lt"/>
              </a:rPr>
              <a:t>):</a:t>
            </a:r>
          </a:p>
          <a:p>
            <a:pPr marL="1257300" lvl="2" indent="-342900" algn="just">
              <a:buFont typeface="Wingdings" panose="05000000000000000000" pitchFamily="2" charset="2"/>
              <a:buChar char="§"/>
            </a:pPr>
            <a:r>
              <a:rPr lang="en-US" sz="2500" dirty="0">
                <a:latin typeface="+mn-lt"/>
              </a:rPr>
              <a:t>COM1A1, COM1A0, COM1B1, COM1B0.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dirty="0">
                <a:latin typeface="+mn-lt"/>
              </a:rPr>
              <a:t>Register </a:t>
            </a:r>
            <a:r>
              <a:rPr lang="en-US" sz="2500" noProof="0" dirty="0">
                <a:latin typeface="+mn-lt"/>
              </a:rPr>
              <a:t>TIMSK1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500" dirty="0">
                <a:latin typeface="+mn-lt"/>
              </a:rPr>
              <a:t>Enable interruptions: overflow / match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en-US" sz="2500" dirty="0">
              <a:latin typeface="+mn-lt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dirty="0">
                <a:latin typeface="+mn-lt"/>
              </a:rPr>
              <a:t>Register </a:t>
            </a:r>
            <a:r>
              <a:rPr lang="en-US" sz="2500" noProof="0" dirty="0">
                <a:latin typeface="+mn-lt"/>
              </a:rPr>
              <a:t>DDRB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en-US" sz="2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039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118"/>
    </mc:Choice>
    <mc:Fallback xmlns="">
      <p:transition advTm="1011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47C27-6E09-2C44-6A6B-0901CB3A5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1E00202-CA78-7ADF-2C0A-6AE9728DF769}"/>
              </a:ext>
            </a:extLst>
          </p:cNvPr>
          <p:cNvCxnSpPr>
            <a:cxnSpLocks/>
          </p:cNvCxnSpPr>
          <p:nvPr/>
        </p:nvCxnSpPr>
        <p:spPr>
          <a:xfrm flipV="1">
            <a:off x="11280576" y="2164309"/>
            <a:ext cx="0" cy="3136899"/>
          </a:xfrm>
          <a:prstGeom prst="line">
            <a:avLst/>
          </a:prstGeom>
          <a:noFill/>
          <a:ln w="19050" cap="flat" cmpd="sng" algn="ctr">
            <a:solidFill>
              <a:srgbClr val="156082"/>
            </a:solidFill>
            <a:prstDash val="dash"/>
            <a:miter lim="800000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5B889E6-5063-047E-BD3D-ADB6AE0183CB}"/>
              </a:ext>
            </a:extLst>
          </p:cNvPr>
          <p:cNvCxnSpPr>
            <a:cxnSpLocks/>
          </p:cNvCxnSpPr>
          <p:nvPr/>
        </p:nvCxnSpPr>
        <p:spPr>
          <a:xfrm flipV="1">
            <a:off x="9768408" y="2164309"/>
            <a:ext cx="0" cy="3136899"/>
          </a:xfrm>
          <a:prstGeom prst="line">
            <a:avLst/>
          </a:prstGeom>
          <a:noFill/>
          <a:ln w="19050" cap="flat" cmpd="sng" algn="ctr">
            <a:solidFill>
              <a:srgbClr val="156082"/>
            </a:solidFill>
            <a:prstDash val="dash"/>
            <a:miter lim="800000"/>
          </a:ln>
          <a:effectLst/>
        </p:spPr>
      </p:cxnSp>
      <p:sp>
        <p:nvSpPr>
          <p:cNvPr id="8" name="TextBox 2">
            <a:extLst>
              <a:ext uri="{FF2B5EF4-FFF2-40B4-BE49-F238E27FC236}">
                <a16:creationId xmlns:a16="http://schemas.microsoft.com/office/drawing/2014/main" id="{633669F8-0965-52EA-EB15-0B6688D47FCF}"/>
              </a:ext>
            </a:extLst>
          </p:cNvPr>
          <p:cNvSpPr txBox="1"/>
          <p:nvPr/>
        </p:nvSpPr>
        <p:spPr>
          <a:xfrm>
            <a:off x="0" y="4819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noProof="0" dirty="0">
                <a:solidFill>
                  <a:srgbClr val="990000"/>
                </a:solidFill>
                <a:latin typeface="+mj-lt"/>
              </a:rPr>
              <a:t>Frequency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3F853DA5-F527-BAEC-A9E3-DB196D00F605}"/>
              </a:ext>
            </a:extLst>
          </p:cNvPr>
          <p:cNvSpPr txBox="1"/>
          <p:nvPr/>
        </p:nvSpPr>
        <p:spPr>
          <a:xfrm>
            <a:off x="220372" y="1312302"/>
            <a:ext cx="114202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dirty="0">
                <a:latin typeface="+mn-lt"/>
              </a:rPr>
              <a:t>Bit Masking is a technique used to manipulate specific bits within a register without altering the others.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EDD5AD1-35E5-12D2-4013-4091D9F18A9C}"/>
              </a:ext>
            </a:extLst>
          </p:cNvPr>
          <p:cNvCxnSpPr>
            <a:cxnSpLocks/>
          </p:cNvCxnSpPr>
          <p:nvPr/>
        </p:nvCxnSpPr>
        <p:spPr>
          <a:xfrm flipV="1">
            <a:off x="9768408" y="2399603"/>
            <a:ext cx="1517649" cy="1455416"/>
          </a:xfrm>
          <a:prstGeom prst="line">
            <a:avLst/>
          </a:prstGeom>
          <a:noFill/>
          <a:ln w="19050" cap="flat" cmpd="sng" algn="ctr">
            <a:solidFill>
              <a:srgbClr val="156082"/>
            </a:solidFill>
            <a:prstDash val="solid"/>
            <a:miter lim="800000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237E09-5EBB-5E3C-F10E-F76B04C63303}"/>
              </a:ext>
            </a:extLst>
          </p:cNvPr>
          <p:cNvCxnSpPr>
            <a:cxnSpLocks/>
          </p:cNvCxnSpPr>
          <p:nvPr/>
        </p:nvCxnSpPr>
        <p:spPr>
          <a:xfrm flipH="1">
            <a:off x="8152509" y="5101462"/>
            <a:ext cx="3316123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0BDEB61-B542-DBD6-994F-C0CD5FD15408}"/>
              </a:ext>
            </a:extLst>
          </p:cNvPr>
          <p:cNvCxnSpPr>
            <a:cxnSpLocks/>
          </p:cNvCxnSpPr>
          <p:nvPr/>
        </p:nvCxnSpPr>
        <p:spPr>
          <a:xfrm flipH="1">
            <a:off x="8265084" y="3475862"/>
            <a:ext cx="3006051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644148B-4C35-187F-F30A-ECDEEB82C439}"/>
              </a:ext>
            </a:extLst>
          </p:cNvPr>
          <p:cNvCxnSpPr>
            <a:cxnSpLocks/>
          </p:cNvCxnSpPr>
          <p:nvPr/>
        </p:nvCxnSpPr>
        <p:spPr>
          <a:xfrm flipH="1">
            <a:off x="8265084" y="4555362"/>
            <a:ext cx="393885" cy="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9A6D498-F994-B84B-9D31-E125FD998AA1}"/>
              </a:ext>
            </a:extLst>
          </p:cNvPr>
          <p:cNvCxnSpPr>
            <a:cxnSpLocks/>
          </p:cNvCxnSpPr>
          <p:nvPr/>
        </p:nvCxnSpPr>
        <p:spPr>
          <a:xfrm flipH="1">
            <a:off x="8658969" y="5096382"/>
            <a:ext cx="1115872" cy="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F14CD2-D096-7720-5BF8-BB3EC2E779E0}"/>
              </a:ext>
            </a:extLst>
          </p:cNvPr>
          <p:cNvCxnSpPr>
            <a:cxnSpLocks/>
          </p:cNvCxnSpPr>
          <p:nvPr/>
        </p:nvCxnSpPr>
        <p:spPr>
          <a:xfrm flipV="1">
            <a:off x="8658969" y="4555362"/>
            <a:ext cx="0" cy="53340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9321D5-EA3E-D780-4EBF-C34F0B4E163B}"/>
              </a:ext>
            </a:extLst>
          </p:cNvPr>
          <p:cNvCxnSpPr>
            <a:cxnSpLocks/>
          </p:cNvCxnSpPr>
          <p:nvPr/>
        </p:nvCxnSpPr>
        <p:spPr>
          <a:xfrm flipV="1">
            <a:off x="9769491" y="4562982"/>
            <a:ext cx="0" cy="53340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612ED8C-B8D5-5D18-5405-5390A717E84E}"/>
              </a:ext>
            </a:extLst>
          </p:cNvPr>
          <p:cNvCxnSpPr>
            <a:cxnSpLocks/>
          </p:cNvCxnSpPr>
          <p:nvPr/>
        </p:nvCxnSpPr>
        <p:spPr>
          <a:xfrm flipV="1">
            <a:off x="8265084" y="2231262"/>
            <a:ext cx="0" cy="1867158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E61927-EDB0-F49B-B91F-6B17C123EA28}"/>
              </a:ext>
            </a:extLst>
          </p:cNvPr>
          <p:cNvCxnSpPr>
            <a:cxnSpLocks/>
          </p:cNvCxnSpPr>
          <p:nvPr/>
        </p:nvCxnSpPr>
        <p:spPr>
          <a:xfrm flipH="1">
            <a:off x="8188456" y="3861367"/>
            <a:ext cx="3280176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6494173-ECBB-10CF-7B52-5735A7F31904}"/>
              </a:ext>
            </a:extLst>
          </p:cNvPr>
          <p:cNvCxnSpPr>
            <a:cxnSpLocks/>
          </p:cNvCxnSpPr>
          <p:nvPr/>
        </p:nvCxnSpPr>
        <p:spPr>
          <a:xfrm flipV="1">
            <a:off x="8260461" y="4161662"/>
            <a:ext cx="0" cy="1206499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B622A43-8BD4-6109-9428-7ADB1109ADDF}"/>
              </a:ext>
            </a:extLst>
          </p:cNvPr>
          <p:cNvSpPr txBox="1"/>
          <p:nvPr/>
        </p:nvSpPr>
        <p:spPr>
          <a:xfrm>
            <a:off x="7522109" y="437069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rgbClr val="4EA72E"/>
                </a:solidFill>
                <a:latin typeface="Aptos" panose="02110004020202020204"/>
              </a:rPr>
              <a:t>OC1A </a:t>
            </a:r>
            <a:endParaRPr lang="en-US" dirty="0">
              <a:solidFill>
                <a:srgbClr val="4EA72E"/>
              </a:solidFill>
              <a:latin typeface="Aptos" panose="02110004020202020204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4151D5E-903F-BD6C-78D5-11A8BAA7BC9A}"/>
              </a:ext>
            </a:extLst>
          </p:cNvPr>
          <p:cNvCxnSpPr>
            <a:cxnSpLocks/>
          </p:cNvCxnSpPr>
          <p:nvPr/>
        </p:nvCxnSpPr>
        <p:spPr>
          <a:xfrm flipH="1">
            <a:off x="9767221" y="4547742"/>
            <a:ext cx="393885" cy="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A34DB8-DE74-1770-2B3A-5DBE456449C6}"/>
              </a:ext>
            </a:extLst>
          </p:cNvPr>
          <p:cNvCxnSpPr>
            <a:cxnSpLocks/>
          </p:cNvCxnSpPr>
          <p:nvPr/>
        </p:nvCxnSpPr>
        <p:spPr>
          <a:xfrm flipV="1">
            <a:off x="10161106" y="4547742"/>
            <a:ext cx="0" cy="53340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F23BCDC-98A5-4499-8593-AAECF83A49F6}"/>
              </a:ext>
            </a:extLst>
          </p:cNvPr>
          <p:cNvCxnSpPr>
            <a:cxnSpLocks/>
          </p:cNvCxnSpPr>
          <p:nvPr/>
        </p:nvCxnSpPr>
        <p:spPr>
          <a:xfrm flipH="1">
            <a:off x="10155756" y="5088762"/>
            <a:ext cx="1115872" cy="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A680BA-F5F6-B163-8F51-C08C613F6733}"/>
              </a:ext>
            </a:extLst>
          </p:cNvPr>
          <p:cNvGrpSpPr/>
          <p:nvPr/>
        </p:nvGrpSpPr>
        <p:grpSpPr>
          <a:xfrm>
            <a:off x="8260461" y="2405951"/>
            <a:ext cx="1517649" cy="1455416"/>
            <a:chOff x="998677" y="3229039"/>
            <a:chExt cx="1517649" cy="145541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AE2D8B4-3EC7-4EA6-18FC-F0DB1043E7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677" y="3229039"/>
              <a:ext cx="1517649" cy="1455416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DDB6DAD-708C-2C13-1561-B6AEBDC8CC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707" y="3229040"/>
              <a:ext cx="0" cy="1455415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4AC02C7-98E8-302D-9CDC-11F7E54FDE8C}"/>
              </a:ext>
            </a:extLst>
          </p:cNvPr>
          <p:cNvSpPr txBox="1"/>
          <p:nvPr/>
        </p:nvSpPr>
        <p:spPr>
          <a:xfrm>
            <a:off x="9759196" y="2201010"/>
            <a:ext cx="590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rgbClr val="156082"/>
                </a:solidFill>
                <a:latin typeface="Aptos" panose="02110004020202020204"/>
              </a:rPr>
              <a:t>TOP</a:t>
            </a:r>
            <a:endParaRPr lang="en-US" dirty="0">
              <a:solidFill>
                <a:srgbClr val="156082"/>
              </a:solidFill>
              <a:latin typeface="Aptos" panose="0211000402020202020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DC6214-27C5-1B96-BE7B-8F502FF62314}"/>
              </a:ext>
            </a:extLst>
          </p:cNvPr>
          <p:cNvSpPr txBox="1"/>
          <p:nvPr/>
        </p:nvSpPr>
        <p:spPr>
          <a:xfrm>
            <a:off x="7379628" y="3299283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rgbClr val="C00000"/>
                </a:solidFill>
                <a:latin typeface="Aptos" panose="02110004020202020204"/>
              </a:rPr>
              <a:t>OCR1A</a:t>
            </a:r>
            <a:endParaRPr lang="en-US" dirty="0">
              <a:solidFill>
                <a:srgbClr val="C00000"/>
              </a:solidFill>
              <a:latin typeface="Aptos" panose="02110004020202020204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4BC8E4-0E85-AE19-93C8-AF5F3C5ABB5E}"/>
              </a:ext>
            </a:extLst>
          </p:cNvPr>
          <p:cNvCxnSpPr>
            <a:cxnSpLocks/>
          </p:cNvCxnSpPr>
          <p:nvPr/>
        </p:nvCxnSpPr>
        <p:spPr>
          <a:xfrm flipV="1">
            <a:off x="11276438" y="2399604"/>
            <a:ext cx="0" cy="1455415"/>
          </a:xfrm>
          <a:prstGeom prst="line">
            <a:avLst/>
          </a:prstGeom>
          <a:noFill/>
          <a:ln w="19050" cap="flat" cmpd="sng" algn="ctr">
            <a:solidFill>
              <a:srgbClr val="156082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E79EAEB-188D-6EF2-6399-0D7BEB34EFCB}"/>
                  </a:ext>
                </a:extLst>
              </p:cNvPr>
              <p:cNvSpPr txBox="1"/>
              <p:nvPr/>
            </p:nvSpPr>
            <p:spPr>
              <a:xfrm>
                <a:off x="8684584" y="5171240"/>
                <a:ext cx="8147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𝑃𝑊𝑀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E79EAEB-188D-6EF2-6399-0D7BEB34E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4584" y="5171240"/>
                <a:ext cx="814710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6151E8F-9682-FD54-2E90-93EC8ACF67F7}"/>
              </a:ext>
            </a:extLst>
          </p:cNvPr>
          <p:cNvCxnSpPr>
            <a:cxnSpLocks/>
          </p:cNvCxnSpPr>
          <p:nvPr/>
        </p:nvCxnSpPr>
        <p:spPr>
          <a:xfrm flipH="1">
            <a:off x="8263642" y="5229200"/>
            <a:ext cx="1518287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miter lim="800000"/>
            <a:headEnd type="arrow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">
                <a:extLst>
                  <a:ext uri="{FF2B5EF4-FFF2-40B4-BE49-F238E27FC236}">
                    <a16:creationId xmlns:a16="http://schemas.microsoft.com/office/drawing/2014/main" id="{89D70411-2EA0-D8FB-F83F-002E91FFB7EA}"/>
                  </a:ext>
                </a:extLst>
              </p:cNvPr>
              <p:cNvSpPr txBox="1"/>
              <p:nvPr/>
            </p:nvSpPr>
            <p:spPr>
              <a:xfrm>
                <a:off x="220371" y="2381126"/>
                <a:ext cx="6667713" cy="2713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r>
                  <a:rPr lang="en-US" sz="2500" b="0" noProof="0" dirty="0">
                    <a:latin typeface="+mj-lt"/>
                  </a:rPr>
                  <a:t>The timer/counter Frequency is,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𝑡𝑖𝑚𝑒𝑟</m:t>
                          </m:r>
                        </m:sub>
                      </m:sSub>
                      <m:r>
                        <a:rPr lang="pt-BR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500" i="1">
                                  <a:latin typeface="Cambria Math" panose="02040503050406030204" pitchFamily="18" charset="0"/>
                                </a:rPr>
                                <m:t>𝑐𝑙𝑘</m:t>
                              </m:r>
                            </m:sub>
                          </m:sSub>
                        </m:num>
                        <m:den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pt-BR" sz="2500" i="1" dirty="0">
                  <a:latin typeface="Cambria Math" panose="02040503050406030204" pitchFamily="18" charset="0"/>
                </a:endParaRPr>
              </a:p>
              <a:p>
                <a:endParaRPr lang="pt-BR" sz="2500" b="0" dirty="0">
                  <a:latin typeface="+mj-lt"/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500" b="0" noProof="0" dirty="0">
                    <a:latin typeface="+mj-lt"/>
                  </a:rPr>
                  <a:t>The PWM Frequency is,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𝑝𝑤𝑚</m:t>
                          </m:r>
                        </m:sub>
                      </m:sSub>
                      <m:r>
                        <a:rPr lang="pt-BR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500" i="1">
                                  <a:latin typeface="Cambria Math" panose="02040503050406030204" pitchFamily="18" charset="0"/>
                                </a:rPr>
                                <m:t>𝑡𝑖𝑚𝑒𝑟</m:t>
                              </m:r>
                            </m:sub>
                          </m:sSub>
                        </m:num>
                        <m:den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𝑇𝑂𝑃</m:t>
                          </m:r>
                        </m:den>
                      </m:f>
                    </m:oMath>
                  </m:oMathPara>
                </a14:m>
                <a:endParaRPr lang="pt-BR" sz="2500" b="0" dirty="0">
                  <a:latin typeface="+mj-lt"/>
                </a:endParaRPr>
              </a:p>
            </p:txBody>
          </p:sp>
        </mc:Choice>
        <mc:Fallback xmlns="">
          <p:sp>
            <p:nvSpPr>
              <p:cNvPr id="49" name="TextBox 4">
                <a:extLst>
                  <a:ext uri="{FF2B5EF4-FFF2-40B4-BE49-F238E27FC236}">
                    <a16:creationId xmlns:a16="http://schemas.microsoft.com/office/drawing/2014/main" id="{89D70411-2EA0-D8FB-F83F-002E91FFB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71" y="2381126"/>
                <a:ext cx="6667713" cy="2713115"/>
              </a:xfrm>
              <a:prstGeom prst="rect">
                <a:avLst/>
              </a:prstGeom>
              <a:blipFill>
                <a:blip r:embed="rId4"/>
                <a:stretch>
                  <a:fillRect l="-1280" t="-1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00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118"/>
    </mc:Choice>
    <mc:Fallback xmlns="">
      <p:transition advTm="1011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9B202-EA82-B6FE-727F-250BAD2C1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87E3EC56-56DB-1E0B-04F8-635BCFA4859F}"/>
              </a:ext>
            </a:extLst>
          </p:cNvPr>
          <p:cNvSpPr txBox="1"/>
          <p:nvPr/>
        </p:nvSpPr>
        <p:spPr>
          <a:xfrm>
            <a:off x="0" y="4819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noProof="0" dirty="0">
                <a:solidFill>
                  <a:srgbClr val="990000"/>
                </a:solidFill>
                <a:latin typeface="+mj-lt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4">
                <a:extLst>
                  <a:ext uri="{FF2B5EF4-FFF2-40B4-BE49-F238E27FC236}">
                    <a16:creationId xmlns:a16="http://schemas.microsoft.com/office/drawing/2014/main" id="{1C7460C1-E885-33AA-9967-73DFD92F0E31}"/>
                  </a:ext>
                </a:extLst>
              </p:cNvPr>
              <p:cNvSpPr txBox="1"/>
              <p:nvPr/>
            </p:nvSpPr>
            <p:spPr>
              <a:xfrm>
                <a:off x="220372" y="1312302"/>
                <a:ext cx="11420244" cy="3268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r>
                  <a:rPr lang="en-US" sz="2500" dirty="0">
                    <a:latin typeface="+mn-lt"/>
                  </a:rPr>
                  <a:t>Suppose, you 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5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sz="2500" b="0" i="1" smtClean="0">
                            <a:latin typeface="Cambria Math" panose="02040503050406030204" pitchFamily="18" charset="0"/>
                          </a:rPr>
                          <m:t>𝑝𝑤𝑚</m:t>
                        </m:r>
                      </m:sub>
                    </m:sSub>
                    <m:r>
                      <a:rPr lang="pt-BR" sz="2500" b="0" i="1" smtClean="0">
                        <a:latin typeface="Cambria Math" panose="02040503050406030204" pitchFamily="18" charset="0"/>
                      </a:rPr>
                      <m:t>=2. 4 </m:t>
                    </m:r>
                    <m:r>
                      <a:rPr lang="pt-BR" sz="2500" b="0" i="1" smtClean="0">
                        <a:latin typeface="Cambria Math" panose="02040503050406030204" pitchFamily="18" charset="0"/>
                      </a:rPr>
                      <m:t>𝑘𝐻𝑧</m:t>
                    </m:r>
                  </m:oMath>
                </a14:m>
                <a:r>
                  <a:rPr lang="en-US" sz="2500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5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sz="2500" b="0" i="1" smtClean="0">
                            <a:latin typeface="Cambria Math" panose="02040503050406030204" pitchFamily="18" charset="0"/>
                          </a:rPr>
                          <m:t>𝑐𝑙𝑘</m:t>
                        </m:r>
                      </m:sub>
                    </m:sSub>
                    <m:r>
                      <a:rPr lang="pt-BR" sz="2500" b="0" i="1" smtClean="0">
                        <a:latin typeface="Cambria Math" panose="02040503050406030204" pitchFamily="18" charset="0"/>
                      </a:rPr>
                      <m:t>=16 </m:t>
                    </m:r>
                    <m:r>
                      <a:rPr lang="pt-BR" sz="2500" b="0" i="1" smtClean="0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r>
                  <a:rPr lang="en-US" sz="2500" dirty="0">
                    <a:latin typeface="+mn-lt"/>
                  </a:rPr>
                  <a:t>. 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endParaRPr lang="en-US" sz="2500" dirty="0">
                  <a:latin typeface="+mn-lt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r>
                  <a:rPr lang="en-US" sz="2500" dirty="0">
                    <a:latin typeface="+mn-lt"/>
                  </a:rPr>
                  <a:t>Choosing </a:t>
                </a:r>
                <a14:m>
                  <m:oMath xmlns:m="http://schemas.openxmlformats.org/officeDocument/2006/math">
                    <m:r>
                      <a:rPr lang="pt-BR" sz="25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sz="25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500" dirty="0">
                    <a:latin typeface="+mn-lt"/>
                  </a:rPr>
                  <a:t> as </a:t>
                </a:r>
                <a:r>
                  <a:rPr lang="en-US" sz="2500" noProof="0" dirty="0" err="1">
                    <a:latin typeface="+mn-lt"/>
                  </a:rPr>
                  <a:t>prescaler</a:t>
                </a:r>
                <a:r>
                  <a:rPr lang="en-US" sz="25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5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sz="2500" b="0" i="1" smtClean="0">
                            <a:latin typeface="Cambria Math" panose="02040503050406030204" pitchFamily="18" charset="0"/>
                          </a:rPr>
                          <m:t>𝑡𝑖𝑚𝑒𝑟</m:t>
                        </m:r>
                      </m:sub>
                    </m:sSub>
                    <m:r>
                      <a:rPr lang="pt-BR" sz="2500" b="0" i="1" smtClean="0">
                        <a:latin typeface="Cambria Math" panose="02040503050406030204" pitchFamily="18" charset="0"/>
                      </a:rPr>
                      <m:t>=16 </m:t>
                    </m:r>
                    <m:r>
                      <a:rPr lang="pt-BR" sz="2500" b="0" i="1" smtClean="0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r>
                  <a:rPr lang="en-US" sz="2500" dirty="0">
                    <a:latin typeface="+mn-lt"/>
                  </a:rPr>
                  <a:t>.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endParaRPr lang="en-US" sz="2500" dirty="0">
                  <a:latin typeface="+mn-lt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r>
                  <a:rPr lang="en-US" sz="2500" dirty="0">
                    <a:latin typeface="+mn-lt"/>
                  </a:rPr>
                  <a:t>That way, TOP is,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500" b="0" i="1" smtClean="0">
                          <a:latin typeface="Cambria Math" panose="02040503050406030204" pitchFamily="18" charset="0"/>
                        </a:rPr>
                        <m:t>𝑇𝑂𝑃</m:t>
                      </m:r>
                      <m:r>
                        <a:rPr lang="pt-BR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500" b="0" i="1" smtClean="0">
                                  <a:latin typeface="Cambria Math" panose="02040503050406030204" pitchFamily="18" charset="0"/>
                                </a:rPr>
                                <m:t>𝑡𝑖𝑚𝑒𝑟</m:t>
                              </m:r>
                            </m:sub>
                          </m:sSub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500" b="0" i="1" smtClean="0">
                                  <a:latin typeface="Cambria Math" panose="02040503050406030204" pitchFamily="18" charset="0"/>
                                </a:rPr>
                                <m:t>𝑝𝑤𝑚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5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2500" b="0" i="1" smtClean="0">
                                  <a:latin typeface="Cambria Math" panose="02040503050406030204" pitchFamily="18" charset="0"/>
                                </a:rPr>
                                <m:t>𝑝𝑤𝑚</m:t>
                              </m:r>
                            </m:sub>
                          </m:sSub>
                        </m:den>
                      </m:f>
                      <m:r>
                        <a:rPr lang="pt-BR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−2.4</m:t>
                          </m:r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2.4</m:t>
                          </m:r>
                          <m:r>
                            <a:rPr lang="pt-BR" sz="25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pt-BR" sz="2500" b="0" i="1" smtClean="0">
                          <a:latin typeface="Cambria Math" panose="02040503050406030204" pitchFamily="18" charset="0"/>
                        </a:rPr>
                        <m:t>=6666</m:t>
                      </m:r>
                    </m:oMath>
                  </m:oMathPara>
                </a14:m>
                <a:endParaRPr lang="en-US" sz="2500" dirty="0">
                  <a:latin typeface="+mn-lt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r>
                  <a:rPr lang="en-US" sz="2500" dirty="0">
                    <a:latin typeface="+mn-lt"/>
                  </a:rPr>
                  <a:t>d</a:t>
                </a:r>
              </a:p>
            </p:txBody>
          </p:sp>
        </mc:Choice>
        <mc:Fallback xmlns="">
          <p:sp>
            <p:nvSpPr>
              <p:cNvPr id="2" name="TextBox 4">
                <a:extLst>
                  <a:ext uri="{FF2B5EF4-FFF2-40B4-BE49-F238E27FC236}">
                    <a16:creationId xmlns:a16="http://schemas.microsoft.com/office/drawing/2014/main" id="{1C7460C1-E885-33AA-9967-73DFD92F0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72" y="1312302"/>
                <a:ext cx="11420244" cy="3268972"/>
              </a:xfrm>
              <a:prstGeom prst="rect">
                <a:avLst/>
              </a:prstGeom>
              <a:blipFill>
                <a:blip r:embed="rId3"/>
                <a:stretch>
                  <a:fillRect l="-747" t="-1490" b="-3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98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118"/>
    </mc:Choice>
    <mc:Fallback xmlns="">
      <p:transition advTm="1011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892CF-7FB8-3B5D-CB7B-F9209D39B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5EF5B367-2B75-FDDD-470A-293F977C04A6}"/>
              </a:ext>
            </a:extLst>
          </p:cNvPr>
          <p:cNvSpPr txBox="1"/>
          <p:nvPr/>
        </p:nvSpPr>
        <p:spPr>
          <a:xfrm>
            <a:off x="0" y="4819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noProof="0" dirty="0">
                <a:solidFill>
                  <a:srgbClr val="990000"/>
                </a:solidFill>
                <a:latin typeface="+mj-lt"/>
              </a:rPr>
              <a:t>Bit masking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E8061608-8AF0-AA48-62D0-6D529D3B2B2C}"/>
              </a:ext>
            </a:extLst>
          </p:cNvPr>
          <p:cNvSpPr txBox="1"/>
          <p:nvPr/>
        </p:nvSpPr>
        <p:spPr>
          <a:xfrm>
            <a:off x="220372" y="1312302"/>
            <a:ext cx="114202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dirty="0">
                <a:latin typeface="+mn-lt"/>
              </a:rPr>
              <a:t>Bit Masking is a technique used to manipulate specific bits within a register without altering the others.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6353BC75-0842-B154-9515-06718AB6530A}"/>
              </a:ext>
            </a:extLst>
          </p:cNvPr>
          <p:cNvSpPr txBox="1"/>
          <p:nvPr/>
        </p:nvSpPr>
        <p:spPr>
          <a:xfrm>
            <a:off x="148364" y="2567226"/>
            <a:ext cx="5875628" cy="1769715"/>
          </a:xfrm>
          <a:prstGeom prst="rect">
            <a:avLst/>
          </a:prstGeom>
          <a:solidFill>
            <a:srgbClr val="1F1F1F"/>
          </a:solidFill>
        </p:spPr>
        <p:txBody>
          <a:bodyPr wrap="square" rtlCol="0">
            <a:spAutoFit/>
          </a:bodyPr>
          <a:lstStyle/>
          <a:p>
            <a:pPr algn="ctr"/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REGISTER 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|=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BIT);</a:t>
            </a:r>
          </a:p>
          <a:p>
            <a:pPr algn="ctr"/>
            <a:endParaRPr lang="en-US" sz="250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91213E-6631-458C-DEF4-4C2A4DE3B2C3}"/>
              </a:ext>
            </a:extLst>
          </p:cNvPr>
          <p:cNvSpPr txBox="1"/>
          <p:nvPr/>
        </p:nvSpPr>
        <p:spPr>
          <a:xfrm>
            <a:off x="148364" y="2567226"/>
            <a:ext cx="5875628" cy="47705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+mn-lt"/>
              </a:rPr>
              <a:t>Enable a bit (set to 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608397-E7FB-F417-2912-C47B2E0C044A}"/>
              </a:ext>
            </a:extLst>
          </p:cNvPr>
          <p:cNvSpPr txBox="1"/>
          <p:nvPr/>
        </p:nvSpPr>
        <p:spPr>
          <a:xfrm>
            <a:off x="148364" y="4336941"/>
            <a:ext cx="58756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Keeps the other bits unchanged.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Uses bitwise OR (|=).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F9511E38-4E64-964C-24F3-FAB17D3A5246}"/>
              </a:ext>
            </a:extLst>
          </p:cNvPr>
          <p:cNvSpPr txBox="1"/>
          <p:nvPr/>
        </p:nvSpPr>
        <p:spPr>
          <a:xfrm>
            <a:off x="6240016" y="2567226"/>
            <a:ext cx="5875628" cy="1769715"/>
          </a:xfrm>
          <a:prstGeom prst="rect">
            <a:avLst/>
          </a:prstGeom>
          <a:solidFill>
            <a:srgbClr val="1F1F1F"/>
          </a:solidFill>
        </p:spPr>
        <p:txBody>
          <a:bodyPr wrap="square" rtlCol="0">
            <a:spAutoFit/>
          </a:bodyPr>
          <a:lstStyle/>
          <a:p>
            <a:pPr algn="ctr"/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REGISTER 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&amp;=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~(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BIT);</a:t>
            </a:r>
          </a:p>
          <a:p>
            <a:pPr algn="ctr"/>
            <a:endParaRPr lang="en-US" sz="2500" dirty="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A7BFB3-7B11-77CE-F70C-FB6F619F5428}"/>
              </a:ext>
            </a:extLst>
          </p:cNvPr>
          <p:cNvSpPr txBox="1"/>
          <p:nvPr/>
        </p:nvSpPr>
        <p:spPr>
          <a:xfrm>
            <a:off x="6240016" y="2567226"/>
            <a:ext cx="5875628" cy="47705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+mn-lt"/>
              </a:rPr>
              <a:t>Disable a bit (set to 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875879-7690-A597-B5FA-4655390FA02F}"/>
              </a:ext>
            </a:extLst>
          </p:cNvPr>
          <p:cNvSpPr txBox="1"/>
          <p:nvPr/>
        </p:nvSpPr>
        <p:spPr>
          <a:xfrm>
            <a:off x="6240016" y="4336941"/>
            <a:ext cx="58756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Keeps the other bits unchanged.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Uses bitwise AND (&amp;=) and NOT (~).</a:t>
            </a:r>
          </a:p>
        </p:txBody>
      </p:sp>
    </p:spTree>
    <p:extLst>
      <p:ext uri="{BB962C8B-B14F-4D97-AF65-F5344CB8AC3E}">
        <p14:creationId xmlns:p14="http://schemas.microsoft.com/office/powerpoint/2010/main" val="210905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118"/>
    </mc:Choice>
    <mc:Fallback xmlns="">
      <p:transition advTm="10118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788B3-90F3-D7E6-23FC-C4D055293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379CD49A-885F-BA9B-D5FA-FDB6980118D9}"/>
              </a:ext>
            </a:extLst>
          </p:cNvPr>
          <p:cNvSpPr txBox="1"/>
          <p:nvPr/>
        </p:nvSpPr>
        <p:spPr>
          <a:xfrm>
            <a:off x="0" y="4819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noProof="0" dirty="0">
                <a:solidFill>
                  <a:srgbClr val="990000"/>
                </a:solidFill>
                <a:latin typeface="+mj-lt"/>
              </a:rPr>
              <a:t>Fast PWM Mode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568F9E-F4B0-C254-E0C4-82DEE3F9D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592" y="1140572"/>
            <a:ext cx="7541486" cy="503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8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118"/>
    </mc:Choice>
    <mc:Fallback xmlns="">
      <p:transition advTm="1011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0114F-AD69-E147-624B-00321C1CC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19BCA69A-CB97-A3E4-10E6-E93B23A52F0F}"/>
              </a:ext>
            </a:extLst>
          </p:cNvPr>
          <p:cNvSpPr txBox="1"/>
          <p:nvPr/>
        </p:nvSpPr>
        <p:spPr>
          <a:xfrm>
            <a:off x="0" y="4819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3600" dirty="0">
                <a:solidFill>
                  <a:srgbClr val="990000"/>
                </a:solidFill>
                <a:latin typeface="+mj-lt"/>
              </a:rPr>
              <a:t>O PWM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411DD021-1184-473F-56BB-ABB8335C8A3B}"/>
              </a:ext>
            </a:extLst>
          </p:cNvPr>
          <p:cNvSpPr txBox="1"/>
          <p:nvPr/>
        </p:nvSpPr>
        <p:spPr>
          <a:xfrm>
            <a:off x="220372" y="1312302"/>
            <a:ext cx="114922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dirty="0">
                <a:latin typeface="+mn-lt"/>
              </a:rPr>
              <a:t>The Pulse Width Modulation (PWM) is widely used in electronic power to operate converters.</a:t>
            </a:r>
            <a:endParaRPr lang="pt-BR" sz="2500" dirty="0">
              <a:latin typeface="+mn-lt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52C3F89-59D3-F41A-5BFF-78263F7D3134}"/>
              </a:ext>
            </a:extLst>
          </p:cNvPr>
          <p:cNvCxnSpPr>
            <a:cxnSpLocks/>
          </p:cNvCxnSpPr>
          <p:nvPr/>
        </p:nvCxnSpPr>
        <p:spPr>
          <a:xfrm flipH="1" flipV="1">
            <a:off x="8108130" y="3767898"/>
            <a:ext cx="6893" cy="2211388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75000"/>
              </a:sysClr>
            </a:solidFill>
            <a:prstDash val="dash"/>
            <a:miter lim="800000"/>
          </a:ln>
          <a:effectLst/>
        </p:spPr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AA41D23-6393-90ED-4503-7C7400D58D7B}"/>
              </a:ext>
            </a:extLst>
          </p:cNvPr>
          <p:cNvCxnSpPr>
            <a:cxnSpLocks/>
          </p:cNvCxnSpPr>
          <p:nvPr/>
        </p:nvCxnSpPr>
        <p:spPr>
          <a:xfrm flipH="1" flipV="1">
            <a:off x="8421278" y="3774248"/>
            <a:ext cx="6893" cy="2211388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75000"/>
              </a:sysClr>
            </a:solidFill>
            <a:prstDash val="dash"/>
            <a:miter lim="800000"/>
          </a:ln>
          <a:effectLst/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68B409B-B8F3-5916-03B7-192A3304D95F}"/>
              </a:ext>
            </a:extLst>
          </p:cNvPr>
          <p:cNvCxnSpPr>
            <a:cxnSpLocks/>
          </p:cNvCxnSpPr>
          <p:nvPr/>
        </p:nvCxnSpPr>
        <p:spPr>
          <a:xfrm flipH="1" flipV="1">
            <a:off x="9211644" y="3758372"/>
            <a:ext cx="6893" cy="2211388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75000"/>
              </a:sysClr>
            </a:solidFill>
            <a:prstDash val="dash"/>
            <a:miter lim="800000"/>
          </a:ln>
          <a:effectLst/>
        </p:spPr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452E378-5C39-19D5-9D64-14E0971D36B4}"/>
              </a:ext>
            </a:extLst>
          </p:cNvPr>
          <p:cNvCxnSpPr>
            <a:cxnSpLocks/>
          </p:cNvCxnSpPr>
          <p:nvPr/>
        </p:nvCxnSpPr>
        <p:spPr>
          <a:xfrm flipH="1" flipV="1">
            <a:off x="9524792" y="3764722"/>
            <a:ext cx="6893" cy="2211388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75000"/>
              </a:sysClr>
            </a:solidFill>
            <a:prstDash val="dash"/>
            <a:miter lim="800000"/>
          </a:ln>
          <a:effectLst/>
        </p:spPr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B13FAC3-08CD-9AED-686E-DE4077C2B665}"/>
              </a:ext>
            </a:extLst>
          </p:cNvPr>
          <p:cNvCxnSpPr>
            <a:cxnSpLocks/>
          </p:cNvCxnSpPr>
          <p:nvPr/>
        </p:nvCxnSpPr>
        <p:spPr>
          <a:xfrm flipH="1" flipV="1">
            <a:off x="10319356" y="3750752"/>
            <a:ext cx="6893" cy="2211388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75000"/>
              </a:sysClr>
            </a:solidFill>
            <a:prstDash val="dash"/>
            <a:miter lim="800000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DDA7656-0B9A-9E7D-9D5D-4D56685B18BA}"/>
              </a:ext>
            </a:extLst>
          </p:cNvPr>
          <p:cNvCxnSpPr>
            <a:cxnSpLocks/>
          </p:cNvCxnSpPr>
          <p:nvPr/>
        </p:nvCxnSpPr>
        <p:spPr>
          <a:xfrm flipH="1" flipV="1">
            <a:off x="10632504" y="3757102"/>
            <a:ext cx="6893" cy="2211388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75000"/>
              </a:sysClr>
            </a:solidFill>
            <a:prstDash val="dash"/>
            <a:miter lim="800000"/>
          </a:ln>
          <a:effectLst/>
        </p:spPr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4651262-18E1-90CB-4802-43736EFED753}"/>
              </a:ext>
            </a:extLst>
          </p:cNvPr>
          <p:cNvCxnSpPr>
            <a:cxnSpLocks/>
          </p:cNvCxnSpPr>
          <p:nvPr/>
        </p:nvCxnSpPr>
        <p:spPr>
          <a:xfrm>
            <a:off x="7039467" y="4666423"/>
            <a:ext cx="3957638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52A4D2B-9755-EC30-DB25-1ED967E7FF06}"/>
              </a:ext>
            </a:extLst>
          </p:cNvPr>
          <p:cNvCxnSpPr>
            <a:cxnSpLocks/>
          </p:cNvCxnSpPr>
          <p:nvPr/>
        </p:nvCxnSpPr>
        <p:spPr>
          <a:xfrm flipV="1">
            <a:off x="7314244" y="3609148"/>
            <a:ext cx="0" cy="12573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FA7C4F7-D0C8-C990-CB06-30FE2E5D918B}"/>
              </a:ext>
            </a:extLst>
          </p:cNvPr>
          <p:cNvCxnSpPr>
            <a:cxnSpLocks/>
          </p:cNvCxnSpPr>
          <p:nvPr/>
        </p:nvCxnSpPr>
        <p:spPr>
          <a:xfrm flipV="1">
            <a:off x="7314244" y="3818698"/>
            <a:ext cx="1104900" cy="847725"/>
          </a:xfrm>
          <a:prstGeom prst="line">
            <a:avLst/>
          </a:prstGeom>
          <a:noFill/>
          <a:ln w="19050" cap="flat" cmpd="sng" algn="ctr">
            <a:solidFill>
              <a:srgbClr val="156082"/>
            </a:solidFill>
            <a:prstDash val="solid"/>
            <a:miter lim="800000"/>
          </a:ln>
          <a:effectLst/>
        </p:spPr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9527B63-50F0-5BD7-3DB4-6081815E4F60}"/>
              </a:ext>
            </a:extLst>
          </p:cNvPr>
          <p:cNvCxnSpPr>
            <a:cxnSpLocks/>
          </p:cNvCxnSpPr>
          <p:nvPr/>
        </p:nvCxnSpPr>
        <p:spPr>
          <a:xfrm flipH="1">
            <a:off x="7314244" y="4058410"/>
            <a:ext cx="3449498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C1CA17F-DCA4-7AF8-0FE4-8E4006C6CEFF}"/>
              </a:ext>
            </a:extLst>
          </p:cNvPr>
          <p:cNvCxnSpPr>
            <a:cxnSpLocks/>
          </p:cNvCxnSpPr>
          <p:nvPr/>
        </p:nvCxnSpPr>
        <p:spPr>
          <a:xfrm flipV="1">
            <a:off x="8419144" y="3818698"/>
            <a:ext cx="0" cy="847725"/>
          </a:xfrm>
          <a:prstGeom prst="line">
            <a:avLst/>
          </a:prstGeom>
          <a:noFill/>
          <a:ln w="19050" cap="flat" cmpd="sng" algn="ctr">
            <a:solidFill>
              <a:srgbClr val="156082"/>
            </a:solidFill>
            <a:prstDash val="solid"/>
            <a:miter lim="800000"/>
          </a:ln>
          <a:effectLst/>
        </p:spPr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12854FF-6C48-A6B6-E257-99EAF0067F36}"/>
              </a:ext>
            </a:extLst>
          </p:cNvPr>
          <p:cNvCxnSpPr>
            <a:cxnSpLocks/>
          </p:cNvCxnSpPr>
          <p:nvPr/>
        </p:nvCxnSpPr>
        <p:spPr>
          <a:xfrm flipV="1">
            <a:off x="8419143" y="3818697"/>
            <a:ext cx="1104900" cy="847725"/>
          </a:xfrm>
          <a:prstGeom prst="line">
            <a:avLst/>
          </a:prstGeom>
          <a:noFill/>
          <a:ln w="19050" cap="flat" cmpd="sng" algn="ctr">
            <a:solidFill>
              <a:srgbClr val="156082"/>
            </a:solidFill>
            <a:prstDash val="solid"/>
            <a:miter lim="800000"/>
          </a:ln>
          <a:effectLst/>
        </p:spPr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0912266-C6DB-B504-A452-7A9E64246A96}"/>
              </a:ext>
            </a:extLst>
          </p:cNvPr>
          <p:cNvCxnSpPr>
            <a:cxnSpLocks/>
          </p:cNvCxnSpPr>
          <p:nvPr/>
        </p:nvCxnSpPr>
        <p:spPr>
          <a:xfrm flipV="1">
            <a:off x="9524043" y="3818697"/>
            <a:ext cx="0" cy="847725"/>
          </a:xfrm>
          <a:prstGeom prst="line">
            <a:avLst/>
          </a:prstGeom>
          <a:noFill/>
          <a:ln w="19050" cap="flat" cmpd="sng" algn="ctr">
            <a:solidFill>
              <a:srgbClr val="156082"/>
            </a:solidFill>
            <a:prstDash val="solid"/>
            <a:miter lim="800000"/>
          </a:ln>
          <a:effectLst/>
        </p:spPr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9C8766D-4D10-8437-28AC-CBE6C042E2BB}"/>
              </a:ext>
            </a:extLst>
          </p:cNvPr>
          <p:cNvCxnSpPr>
            <a:cxnSpLocks/>
          </p:cNvCxnSpPr>
          <p:nvPr/>
        </p:nvCxnSpPr>
        <p:spPr>
          <a:xfrm flipV="1">
            <a:off x="9524041" y="3818696"/>
            <a:ext cx="1104900" cy="847725"/>
          </a:xfrm>
          <a:prstGeom prst="line">
            <a:avLst/>
          </a:prstGeom>
          <a:noFill/>
          <a:ln w="19050" cap="flat" cmpd="sng" algn="ctr">
            <a:solidFill>
              <a:srgbClr val="156082"/>
            </a:solidFill>
            <a:prstDash val="solid"/>
            <a:miter lim="800000"/>
          </a:ln>
          <a:effectLst/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3368CEF-FAF3-78A1-5664-DD69EAEBDD14}"/>
              </a:ext>
            </a:extLst>
          </p:cNvPr>
          <p:cNvCxnSpPr>
            <a:cxnSpLocks/>
          </p:cNvCxnSpPr>
          <p:nvPr/>
        </p:nvCxnSpPr>
        <p:spPr>
          <a:xfrm flipV="1">
            <a:off x="10628941" y="3818696"/>
            <a:ext cx="0" cy="847725"/>
          </a:xfrm>
          <a:prstGeom prst="line">
            <a:avLst/>
          </a:prstGeom>
          <a:noFill/>
          <a:ln w="19050" cap="flat" cmpd="sng" algn="ctr">
            <a:solidFill>
              <a:srgbClr val="156082"/>
            </a:solidFill>
            <a:prstDash val="solid"/>
            <a:miter lim="800000"/>
          </a:ln>
          <a:effectLst/>
        </p:spPr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E9F47F7-FA46-5466-5702-F72E65AB064B}"/>
              </a:ext>
            </a:extLst>
          </p:cNvPr>
          <p:cNvCxnSpPr>
            <a:cxnSpLocks/>
          </p:cNvCxnSpPr>
          <p:nvPr/>
        </p:nvCxnSpPr>
        <p:spPr>
          <a:xfrm>
            <a:off x="7039467" y="5985636"/>
            <a:ext cx="3957638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FDE37D8-CEEA-295B-0E12-AAE2C290BAE2}"/>
              </a:ext>
            </a:extLst>
          </p:cNvPr>
          <p:cNvCxnSpPr>
            <a:cxnSpLocks/>
          </p:cNvCxnSpPr>
          <p:nvPr/>
        </p:nvCxnSpPr>
        <p:spPr>
          <a:xfrm flipV="1">
            <a:off x="7314244" y="4928361"/>
            <a:ext cx="0" cy="12573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37ECFDF-778E-0E00-B484-DD7EF8B8D024}"/>
              </a:ext>
            </a:extLst>
          </p:cNvPr>
          <p:cNvCxnSpPr>
            <a:cxnSpLocks/>
          </p:cNvCxnSpPr>
          <p:nvPr/>
        </p:nvCxnSpPr>
        <p:spPr>
          <a:xfrm flipV="1">
            <a:off x="8114480" y="5453506"/>
            <a:ext cx="0" cy="53340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B5CC601-842E-EC8A-6065-E25BA252CAC5}"/>
              </a:ext>
            </a:extLst>
          </p:cNvPr>
          <p:cNvCxnSpPr>
            <a:cxnSpLocks/>
          </p:cNvCxnSpPr>
          <p:nvPr/>
        </p:nvCxnSpPr>
        <p:spPr>
          <a:xfrm flipV="1">
            <a:off x="8427628" y="5459856"/>
            <a:ext cx="0" cy="53340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CACC216-3CFE-C4F2-88D1-B33BE4CB0E0C}"/>
              </a:ext>
            </a:extLst>
          </p:cNvPr>
          <p:cNvCxnSpPr>
            <a:cxnSpLocks/>
          </p:cNvCxnSpPr>
          <p:nvPr/>
        </p:nvCxnSpPr>
        <p:spPr>
          <a:xfrm flipV="1">
            <a:off x="9531142" y="5450330"/>
            <a:ext cx="0" cy="53340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E8B7828-8227-08F5-22AE-7E7FC3F88B12}"/>
              </a:ext>
            </a:extLst>
          </p:cNvPr>
          <p:cNvCxnSpPr>
            <a:cxnSpLocks/>
          </p:cNvCxnSpPr>
          <p:nvPr/>
        </p:nvCxnSpPr>
        <p:spPr>
          <a:xfrm flipV="1">
            <a:off x="9224187" y="5450330"/>
            <a:ext cx="0" cy="53340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49C3B9F-F0EA-B7D1-7ABE-7467029B0533}"/>
              </a:ext>
            </a:extLst>
          </p:cNvPr>
          <p:cNvCxnSpPr>
            <a:cxnSpLocks/>
          </p:cNvCxnSpPr>
          <p:nvPr/>
        </p:nvCxnSpPr>
        <p:spPr>
          <a:xfrm flipV="1">
            <a:off x="10638854" y="5442710"/>
            <a:ext cx="0" cy="53340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48C175B-DE84-86AA-A842-DA1D65A36FD1}"/>
              </a:ext>
            </a:extLst>
          </p:cNvPr>
          <p:cNvCxnSpPr>
            <a:cxnSpLocks/>
          </p:cNvCxnSpPr>
          <p:nvPr/>
        </p:nvCxnSpPr>
        <p:spPr>
          <a:xfrm flipV="1">
            <a:off x="10331899" y="5442710"/>
            <a:ext cx="0" cy="53340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C2E9B78-66E1-0AEF-5D4B-BA79F0D047E4}"/>
              </a:ext>
            </a:extLst>
          </p:cNvPr>
          <p:cNvCxnSpPr>
            <a:cxnSpLocks/>
          </p:cNvCxnSpPr>
          <p:nvPr/>
        </p:nvCxnSpPr>
        <p:spPr>
          <a:xfrm>
            <a:off x="7314244" y="5459856"/>
            <a:ext cx="806768" cy="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45566BC-80C7-3782-25E7-97388E31ADCA}"/>
              </a:ext>
            </a:extLst>
          </p:cNvPr>
          <p:cNvCxnSpPr>
            <a:cxnSpLocks/>
          </p:cNvCxnSpPr>
          <p:nvPr/>
        </p:nvCxnSpPr>
        <p:spPr>
          <a:xfrm>
            <a:off x="8108130" y="5993256"/>
            <a:ext cx="319498" cy="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2BD2718-D6ED-6087-DF96-1870D7D7E92E}"/>
              </a:ext>
            </a:extLst>
          </p:cNvPr>
          <p:cNvCxnSpPr>
            <a:cxnSpLocks/>
          </p:cNvCxnSpPr>
          <p:nvPr/>
        </p:nvCxnSpPr>
        <p:spPr>
          <a:xfrm>
            <a:off x="8427628" y="5459856"/>
            <a:ext cx="806768" cy="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57AE54A-F974-8C83-75B6-E2CF3289A698}"/>
              </a:ext>
            </a:extLst>
          </p:cNvPr>
          <p:cNvCxnSpPr>
            <a:cxnSpLocks/>
          </p:cNvCxnSpPr>
          <p:nvPr/>
        </p:nvCxnSpPr>
        <p:spPr>
          <a:xfrm>
            <a:off x="9221514" y="5993256"/>
            <a:ext cx="319498" cy="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7449592-6D18-AA14-5416-5B2B75399DF1}"/>
              </a:ext>
            </a:extLst>
          </p:cNvPr>
          <p:cNvCxnSpPr>
            <a:cxnSpLocks/>
          </p:cNvCxnSpPr>
          <p:nvPr/>
        </p:nvCxnSpPr>
        <p:spPr>
          <a:xfrm>
            <a:off x="9541012" y="5459856"/>
            <a:ext cx="806768" cy="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43BD919-F336-BA2A-539E-1312A42D2004}"/>
              </a:ext>
            </a:extLst>
          </p:cNvPr>
          <p:cNvCxnSpPr>
            <a:cxnSpLocks/>
          </p:cNvCxnSpPr>
          <p:nvPr/>
        </p:nvCxnSpPr>
        <p:spPr>
          <a:xfrm>
            <a:off x="10334898" y="5993256"/>
            <a:ext cx="319498" cy="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5CBD21C-88F5-5222-EE4F-75C783A5F418}"/>
                  </a:ext>
                </a:extLst>
              </p:cNvPr>
              <p:cNvSpPr txBox="1"/>
              <p:nvPr/>
            </p:nvSpPr>
            <p:spPr>
              <a:xfrm>
                <a:off x="7370761" y="5149339"/>
                <a:ext cx="3352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pt-BR" sz="1400" b="0" i="1" smtClean="0">
                        <a:solidFill>
                          <a:srgbClr val="4EA72E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pt-BR" sz="1400" dirty="0">
                    <a:solidFill>
                      <a:srgbClr val="4EA72E"/>
                    </a:solidFill>
                    <a:latin typeface="Aptos" panose="02110004020202020204"/>
                  </a:rPr>
                  <a:t> </a:t>
                </a:r>
                <a:endParaRPr lang="en-US" sz="1400" dirty="0">
                  <a:solidFill>
                    <a:srgbClr val="4EA72E"/>
                  </a:solidFill>
                  <a:latin typeface="Aptos" panose="02110004020202020204"/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5CBD21C-88F5-5222-EE4F-75C783A5F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761" y="5149339"/>
                <a:ext cx="335220" cy="307777"/>
              </a:xfrm>
              <a:prstGeom prst="rect">
                <a:avLst/>
              </a:prstGeom>
              <a:blipFill>
                <a:blip r:embed="rId3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FD0EA2D-4A2A-492B-D7F6-5E0B89C9E576}"/>
                  </a:ext>
                </a:extLst>
              </p:cNvPr>
              <p:cNvSpPr txBox="1"/>
              <p:nvPr/>
            </p:nvSpPr>
            <p:spPr>
              <a:xfrm>
                <a:off x="9593441" y="3673079"/>
                <a:ext cx="6384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  <m:t>𝑡𝑟𝑖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156082"/>
                  </a:solidFill>
                  <a:latin typeface="Aptos" panose="02110004020202020204"/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FD0EA2D-4A2A-492B-D7F6-5E0B89C9E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441" y="3673079"/>
                <a:ext cx="638444" cy="400110"/>
              </a:xfrm>
              <a:prstGeom prst="rect">
                <a:avLst/>
              </a:prstGeom>
              <a:blipFill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8DF54BA-7382-EF77-629C-1DD9A93F2580}"/>
                  </a:ext>
                </a:extLst>
              </p:cNvPr>
              <p:cNvSpPr txBox="1"/>
              <p:nvPr/>
            </p:nvSpPr>
            <p:spPr>
              <a:xfrm>
                <a:off x="7320459" y="3797505"/>
                <a:ext cx="351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1400" dirty="0">
                  <a:solidFill>
                    <a:srgbClr val="C00000"/>
                  </a:solidFill>
                  <a:latin typeface="Aptos" panose="02110004020202020204"/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8DF54BA-7382-EF77-629C-1DD9A93F2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459" y="3797505"/>
                <a:ext cx="351827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Box 103">
            <a:extLst>
              <a:ext uri="{FF2B5EF4-FFF2-40B4-BE49-F238E27FC236}">
                <a16:creationId xmlns:a16="http://schemas.microsoft.com/office/drawing/2014/main" id="{C11BF27C-C9DF-FEF9-DCAD-FCE0E14D35FC}"/>
              </a:ext>
            </a:extLst>
          </p:cNvPr>
          <p:cNvSpPr txBox="1"/>
          <p:nvPr/>
        </p:nvSpPr>
        <p:spPr>
          <a:xfrm>
            <a:off x="6596783" y="2996952"/>
            <a:ext cx="4749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>
                <a:solidFill>
                  <a:srgbClr val="0000FF"/>
                </a:solidFill>
                <a:latin typeface="+mn-lt"/>
              </a:rPr>
              <a:t>Figure – PWM waveforms</a:t>
            </a:r>
          </a:p>
        </p:txBody>
      </p:sp>
      <p:sp>
        <p:nvSpPr>
          <p:cNvPr id="128" name="Isosceles Triangle 127">
            <a:extLst>
              <a:ext uri="{FF2B5EF4-FFF2-40B4-BE49-F238E27FC236}">
                <a16:creationId xmlns:a16="http://schemas.microsoft.com/office/drawing/2014/main" id="{460C0ABC-96A1-2DCA-0D52-68CCE276F19E}"/>
              </a:ext>
            </a:extLst>
          </p:cNvPr>
          <p:cNvSpPr/>
          <p:nvPr/>
        </p:nvSpPr>
        <p:spPr>
          <a:xfrm rot="5400000">
            <a:off x="3321575" y="3884157"/>
            <a:ext cx="783056" cy="752475"/>
          </a:xfrm>
          <a:prstGeom prst="triangl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9054302-AED8-E5C0-43B7-B220BAEDE6CD}"/>
                  </a:ext>
                </a:extLst>
              </p:cNvPr>
              <p:cNvSpPr txBox="1"/>
              <p:nvPr/>
            </p:nvSpPr>
            <p:spPr>
              <a:xfrm>
                <a:off x="3336865" y="3891062"/>
                <a:ext cx="2686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Aptos" panose="02110004020202020204"/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9054302-AED8-E5C0-43B7-B220BAEDE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865" y="3891062"/>
                <a:ext cx="268629" cy="369332"/>
              </a:xfrm>
              <a:prstGeom prst="rect">
                <a:avLst/>
              </a:prstGeom>
              <a:blipFill>
                <a:blip r:embed="rId6"/>
                <a:stretch>
                  <a:fillRect l="-18182" r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8D219155-A976-0878-B714-3E4F34A062F5}"/>
                  </a:ext>
                </a:extLst>
              </p:cNvPr>
              <p:cNvSpPr txBox="1"/>
              <p:nvPr/>
            </p:nvSpPr>
            <p:spPr>
              <a:xfrm>
                <a:off x="3336865" y="4238242"/>
                <a:ext cx="2686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Aptos" panose="02110004020202020204"/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8D219155-A976-0878-B714-3E4F34A06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865" y="4238242"/>
                <a:ext cx="268629" cy="369332"/>
              </a:xfrm>
              <a:prstGeom prst="rect">
                <a:avLst/>
              </a:prstGeom>
              <a:blipFill>
                <a:blip r:embed="rId7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87E7025A-9BD4-AF85-2409-189605C42CA2}"/>
              </a:ext>
            </a:extLst>
          </p:cNvPr>
          <p:cNvCxnSpPr>
            <a:cxnSpLocks/>
          </p:cNvCxnSpPr>
          <p:nvPr/>
        </p:nvCxnSpPr>
        <p:spPr>
          <a:xfrm flipH="1">
            <a:off x="2726263" y="4097635"/>
            <a:ext cx="610602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883274F-195F-2A04-4D2D-B8DECB8B3C82}"/>
              </a:ext>
            </a:extLst>
          </p:cNvPr>
          <p:cNvCxnSpPr>
            <a:cxnSpLocks/>
          </p:cNvCxnSpPr>
          <p:nvPr/>
        </p:nvCxnSpPr>
        <p:spPr>
          <a:xfrm flipH="1">
            <a:off x="2726263" y="4422908"/>
            <a:ext cx="610602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387ED4D-AB66-128A-1B70-50461FD35CDB}"/>
              </a:ext>
            </a:extLst>
          </p:cNvPr>
          <p:cNvCxnSpPr>
            <a:cxnSpLocks/>
          </p:cNvCxnSpPr>
          <p:nvPr/>
        </p:nvCxnSpPr>
        <p:spPr>
          <a:xfrm flipH="1">
            <a:off x="4089341" y="4262251"/>
            <a:ext cx="610602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15749BF8-9D1F-7938-2947-68221E9BF411}"/>
              </a:ext>
            </a:extLst>
          </p:cNvPr>
          <p:cNvSpPr/>
          <p:nvPr/>
        </p:nvSpPr>
        <p:spPr>
          <a:xfrm>
            <a:off x="2535763" y="4824866"/>
            <a:ext cx="381000" cy="363213"/>
          </a:xfrm>
          <a:prstGeom prst="ellips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71BD79D-8D90-1749-30E1-A1DAC3041694}"/>
              </a:ext>
            </a:extLst>
          </p:cNvPr>
          <p:cNvCxnSpPr>
            <a:cxnSpLocks/>
          </p:cNvCxnSpPr>
          <p:nvPr/>
        </p:nvCxnSpPr>
        <p:spPr>
          <a:xfrm flipV="1">
            <a:off x="2726263" y="4422908"/>
            <a:ext cx="0" cy="401958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12871E7-04F9-F26D-46F4-9AE92057F379}"/>
              </a:ext>
            </a:extLst>
          </p:cNvPr>
          <p:cNvCxnSpPr>
            <a:cxnSpLocks/>
          </p:cNvCxnSpPr>
          <p:nvPr/>
        </p:nvCxnSpPr>
        <p:spPr>
          <a:xfrm flipV="1">
            <a:off x="2726263" y="5188079"/>
            <a:ext cx="0" cy="401958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48A2FDC-68CF-6F84-C4B8-562D130C8C07}"/>
              </a:ext>
            </a:extLst>
          </p:cNvPr>
          <p:cNvCxnSpPr>
            <a:cxnSpLocks/>
          </p:cNvCxnSpPr>
          <p:nvPr/>
        </p:nvCxnSpPr>
        <p:spPr>
          <a:xfrm flipH="1">
            <a:off x="2594103" y="5586865"/>
            <a:ext cx="264319" cy="3171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17CA9353-4FD3-6552-FAE1-F9D4C8D749CF}"/>
              </a:ext>
            </a:extLst>
          </p:cNvPr>
          <p:cNvCxnSpPr>
            <a:cxnSpLocks/>
          </p:cNvCxnSpPr>
          <p:nvPr/>
        </p:nvCxnSpPr>
        <p:spPr>
          <a:xfrm flipH="1">
            <a:off x="2625059" y="5624635"/>
            <a:ext cx="203598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CEF40AD6-9371-9BF2-1735-98E2740388C5}"/>
              </a:ext>
            </a:extLst>
          </p:cNvPr>
          <p:cNvCxnSpPr>
            <a:cxnSpLocks/>
          </p:cNvCxnSpPr>
          <p:nvPr/>
        </p:nvCxnSpPr>
        <p:spPr>
          <a:xfrm flipH="1">
            <a:off x="2654824" y="5662735"/>
            <a:ext cx="133352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825CE50-00A2-0044-E110-DDC2EEAF8737}"/>
              </a:ext>
            </a:extLst>
          </p:cNvPr>
          <p:cNvGrpSpPr/>
          <p:nvPr/>
        </p:nvGrpSpPr>
        <p:grpSpPr>
          <a:xfrm>
            <a:off x="2594103" y="4949640"/>
            <a:ext cx="209550" cy="113665"/>
            <a:chOff x="6248400" y="2634298"/>
            <a:chExt cx="209550" cy="113665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D2F752F-A20A-96C3-A37A-1D8EBCEA61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8400" y="2634298"/>
              <a:ext cx="104775" cy="11366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1EF5D57-9EDF-834C-5B85-58AAFE1EB8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3175" y="2634298"/>
              <a:ext cx="104775" cy="11366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71E4874-317B-E85F-32F9-520CEA15C8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3175" y="2634298"/>
              <a:ext cx="0" cy="11366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4420C10-FBDA-DCC2-5B3D-76F375624A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7950" y="2634298"/>
              <a:ext cx="0" cy="11366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F493EAF8-6135-FC7E-B3B1-F7A61BFBCAA8}"/>
                  </a:ext>
                </a:extLst>
              </p:cNvPr>
              <p:cNvSpPr txBox="1"/>
              <p:nvPr/>
            </p:nvSpPr>
            <p:spPr>
              <a:xfrm>
                <a:off x="2594103" y="3728303"/>
                <a:ext cx="2686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Aptos" panose="02110004020202020204"/>
                </a:endParaRPr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F493EAF8-6135-FC7E-B3B1-F7A61BFBC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103" y="3728303"/>
                <a:ext cx="268629" cy="369332"/>
              </a:xfrm>
              <a:prstGeom prst="rect">
                <a:avLst/>
              </a:prstGeom>
              <a:blipFill>
                <a:blip r:embed="rId8"/>
                <a:stretch>
                  <a:fillRect l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745FAE5E-C60A-6AAE-6240-D6FFCBD3443A}"/>
                  </a:ext>
                </a:extLst>
              </p:cNvPr>
              <p:cNvSpPr txBox="1"/>
              <p:nvPr/>
            </p:nvSpPr>
            <p:spPr>
              <a:xfrm>
                <a:off x="2629621" y="4085938"/>
                <a:ext cx="2686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𝑡𝑟𝑖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Aptos" panose="02110004020202020204"/>
                </a:endParaRPr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745FAE5E-C60A-6AAE-6240-D6FFCBD34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621" y="4085938"/>
                <a:ext cx="268629" cy="369332"/>
              </a:xfrm>
              <a:prstGeom prst="rect">
                <a:avLst/>
              </a:prstGeom>
              <a:blipFill>
                <a:blip r:embed="rId9"/>
                <a:stretch>
                  <a:fillRect l="-47727" r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65D864A7-CC82-01D8-8CA0-DB6F7C0D76D3}"/>
                  </a:ext>
                </a:extLst>
              </p:cNvPr>
              <p:cNvSpPr txBox="1"/>
              <p:nvPr/>
            </p:nvSpPr>
            <p:spPr>
              <a:xfrm>
                <a:off x="4229766" y="3880893"/>
                <a:ext cx="2686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Aptos" panose="02110004020202020204"/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65D864A7-CC82-01D8-8CA0-DB6F7C0D7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766" y="3880893"/>
                <a:ext cx="268629" cy="369332"/>
              </a:xfrm>
              <a:prstGeom prst="rect">
                <a:avLst/>
              </a:prstGeom>
              <a:blipFill>
                <a:blip r:embed="rId10"/>
                <a:stretch>
                  <a:fillRect l="-1818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TextBox 150">
            <a:extLst>
              <a:ext uri="{FF2B5EF4-FFF2-40B4-BE49-F238E27FC236}">
                <a16:creationId xmlns:a16="http://schemas.microsoft.com/office/drawing/2014/main" id="{C2A8F555-796A-B958-8C9B-4DBEFC37871A}"/>
              </a:ext>
            </a:extLst>
          </p:cNvPr>
          <p:cNvSpPr txBox="1"/>
          <p:nvPr/>
        </p:nvSpPr>
        <p:spPr>
          <a:xfrm>
            <a:off x="962055" y="3077007"/>
            <a:ext cx="4749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>
                <a:solidFill>
                  <a:srgbClr val="0000FF"/>
                </a:solidFill>
                <a:latin typeface="+mn-lt"/>
              </a:rPr>
              <a:t>Figure – Typical PWM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93370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118"/>
    </mc:Choice>
    <mc:Fallback xmlns="">
      <p:transition advTm="1011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0D909-8062-ECA0-B4DA-55AC0F2D5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B2E63889-12C3-903B-4BCF-1FD8C5878FC2}"/>
              </a:ext>
            </a:extLst>
          </p:cNvPr>
          <p:cNvSpPr txBox="1"/>
          <p:nvPr/>
        </p:nvSpPr>
        <p:spPr>
          <a:xfrm>
            <a:off x="0" y="4819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noProof="0" dirty="0">
                <a:solidFill>
                  <a:srgbClr val="990000"/>
                </a:solidFill>
                <a:latin typeface="+mj-lt"/>
              </a:rPr>
              <a:t>Inverting and non-inverting modes</a:t>
            </a:r>
          </a:p>
        </p:txBody>
      </p:sp>
      <p:pic>
        <p:nvPicPr>
          <p:cNvPr id="1026" name="Picture 2" descr="Working with Atmel AVR Microcontroller Basic Pulse Width Modulation (PWM)  Peripheral | ermicroblog">
            <a:extLst>
              <a:ext uri="{FF2B5EF4-FFF2-40B4-BE49-F238E27FC236}">
                <a16:creationId xmlns:a16="http://schemas.microsoft.com/office/drawing/2014/main" id="{FF6C3241-63C0-0563-CD0B-B02095532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36" y="1268563"/>
            <a:ext cx="6552728" cy="507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17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118"/>
    </mc:Choice>
    <mc:Fallback xmlns="">
      <p:transition advTm="10118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6EF69-1A06-1CC0-08EA-1CF4860EB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41C2FD42-821B-6E1F-775B-DB727BD79F7B}"/>
              </a:ext>
            </a:extLst>
          </p:cNvPr>
          <p:cNvSpPr txBox="1"/>
          <p:nvPr/>
        </p:nvSpPr>
        <p:spPr>
          <a:xfrm>
            <a:off x="0" y="4819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noProof="0" dirty="0">
                <a:solidFill>
                  <a:srgbClr val="990000"/>
                </a:solidFill>
                <a:latin typeface="+mj-lt"/>
              </a:rPr>
              <a:t>Inverting and non-inverting modes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8686E8-9538-DAA0-535E-9C66864F5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860" y="1196752"/>
            <a:ext cx="10050278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62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0118"/>
    </mc:Choice>
    <mc:Fallback>
      <p:transition advTm="1011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9405F-82DF-7E24-8A0B-8491D20A3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804BFC74-CAA2-3D37-DCFF-B127E5BA6CE2}"/>
              </a:ext>
            </a:extLst>
          </p:cNvPr>
          <p:cNvSpPr txBox="1"/>
          <p:nvPr/>
        </p:nvSpPr>
        <p:spPr>
          <a:xfrm>
            <a:off x="0" y="4819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3600" dirty="0">
                <a:solidFill>
                  <a:srgbClr val="990000"/>
                </a:solidFill>
                <a:latin typeface="+mj-lt"/>
              </a:rPr>
              <a:t>Arduino PWM: </a:t>
            </a:r>
            <a:r>
              <a:rPr lang="pt-BR" sz="3600" dirty="0" err="1">
                <a:solidFill>
                  <a:srgbClr val="990000"/>
                </a:solidFill>
                <a:latin typeface="+mj-lt"/>
              </a:rPr>
              <a:t>AnalogWrite</a:t>
            </a:r>
            <a:r>
              <a:rPr lang="pt-BR" sz="3600" dirty="0">
                <a:solidFill>
                  <a:srgbClr val="990000"/>
                </a:solidFill>
                <a:latin typeface="+mj-lt"/>
              </a:rPr>
              <a:t>()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C63EC8EB-951B-2B9A-3D94-38C0FCEBD366}"/>
              </a:ext>
            </a:extLst>
          </p:cNvPr>
          <p:cNvSpPr txBox="1"/>
          <p:nvPr/>
        </p:nvSpPr>
        <p:spPr>
          <a:xfrm>
            <a:off x="220371" y="1312302"/>
            <a:ext cx="1156135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dirty="0">
                <a:latin typeface="+mn-lt"/>
              </a:rPr>
              <a:t>The </a:t>
            </a:r>
            <a:r>
              <a:rPr lang="en-US" sz="2500" dirty="0" err="1">
                <a:highlight>
                  <a:srgbClr val="ABACB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analogWrite</a:t>
            </a:r>
            <a:r>
              <a:rPr lang="en-US" sz="2500" dirty="0">
                <a:highlight>
                  <a:srgbClr val="ABACB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500" dirty="0">
                <a:latin typeface="+mn-lt"/>
              </a:rPr>
              <a:t> function on Arduino does not generate a true analog signal, as it lacks a DAC (Digital-to-Analog Converter). Instead, it outputs a PWM (Pulse Width Modulation) signal.</a:t>
            </a:r>
            <a:endParaRPr lang="pt-BR" sz="2500" dirty="0">
              <a:latin typeface="+mn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53C5995-8B82-AC31-F119-13BE79B77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073640"/>
              </p:ext>
            </p:extLst>
          </p:nvPr>
        </p:nvGraphicFramePr>
        <p:xfrm>
          <a:off x="7393599" y="3541668"/>
          <a:ext cx="3888429" cy="15144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6143">
                  <a:extLst>
                    <a:ext uri="{9D8B030D-6E8A-4147-A177-3AD203B41FA5}">
                      <a16:colId xmlns:a16="http://schemas.microsoft.com/office/drawing/2014/main" val="4230020132"/>
                    </a:ext>
                  </a:extLst>
                </a:gridCol>
                <a:gridCol w="1296143">
                  <a:extLst>
                    <a:ext uri="{9D8B030D-6E8A-4147-A177-3AD203B41FA5}">
                      <a16:colId xmlns:a16="http://schemas.microsoft.com/office/drawing/2014/main" val="707955441"/>
                    </a:ext>
                  </a:extLst>
                </a:gridCol>
                <a:gridCol w="1296143">
                  <a:extLst>
                    <a:ext uri="{9D8B030D-6E8A-4147-A177-3AD203B41FA5}">
                      <a16:colId xmlns:a16="http://schemas.microsoft.com/office/drawing/2014/main" val="2928487738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Pins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Timer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Freq.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846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3, 11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Timer 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490 Hz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2492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5, 6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Timer 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980 Hz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63710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9, 10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Timer 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490 Hz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015917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545516-A1F5-FFCA-C4FF-46A94F6E373F}"/>
              </a:ext>
            </a:extLst>
          </p:cNvPr>
          <p:cNvSpPr txBox="1"/>
          <p:nvPr/>
        </p:nvSpPr>
        <p:spPr>
          <a:xfrm>
            <a:off x="6622569" y="3020855"/>
            <a:ext cx="5109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err="1">
                <a:solidFill>
                  <a:srgbClr val="0000FF"/>
                </a:solidFill>
                <a:latin typeface="+mn-lt"/>
              </a:rPr>
              <a:t>Table</a:t>
            </a:r>
            <a:r>
              <a:rPr lang="pt-BR" sz="2000" dirty="0">
                <a:solidFill>
                  <a:srgbClr val="0000FF"/>
                </a:solidFill>
                <a:latin typeface="+mn-lt"/>
              </a:rPr>
              <a:t> - </a:t>
            </a:r>
            <a:r>
              <a:rPr lang="it-IT" sz="2000" dirty="0">
                <a:solidFill>
                  <a:srgbClr val="0000FF"/>
                </a:solidFill>
                <a:latin typeface="+mn-lt"/>
              </a:rPr>
              <a:t>Arduino Uno, Nano, and Pro Mini</a:t>
            </a:r>
            <a:r>
              <a:rPr lang="pt-BR" sz="2000" dirty="0">
                <a:solidFill>
                  <a:srgbClr val="0000FF"/>
                </a:solidFill>
                <a:latin typeface="+mn-lt"/>
              </a:rPr>
              <a:t>.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0F49E33-CAB4-3208-F78F-A0B9900C41A6}"/>
              </a:ext>
            </a:extLst>
          </p:cNvPr>
          <p:cNvSpPr txBox="1"/>
          <p:nvPr/>
        </p:nvSpPr>
        <p:spPr>
          <a:xfrm>
            <a:off x="222264" y="2707173"/>
            <a:ext cx="659381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500" dirty="0">
                <a:latin typeface="+mn-lt"/>
              </a:rPr>
              <a:t> </a:t>
            </a:r>
            <a:r>
              <a:rPr lang="pt-BR" sz="2500" dirty="0" err="1">
                <a:latin typeface="+mn-lt"/>
              </a:rPr>
              <a:t>Internal</a:t>
            </a:r>
            <a:r>
              <a:rPr lang="pt-BR" sz="2500" dirty="0">
                <a:latin typeface="+mn-lt"/>
              </a:rPr>
              <a:t> </a:t>
            </a:r>
            <a:r>
              <a:rPr lang="pt-BR" sz="2500" dirty="0" err="1">
                <a:latin typeface="+mn-lt"/>
              </a:rPr>
              <a:t>Functioning</a:t>
            </a:r>
            <a:r>
              <a:rPr lang="pt-BR" sz="2500" dirty="0">
                <a:latin typeface="+mn-lt"/>
              </a:rPr>
              <a:t> </a:t>
            </a:r>
            <a:r>
              <a:rPr lang="pt-BR" sz="2500" dirty="0" err="1">
                <a:latin typeface="+mn-lt"/>
              </a:rPr>
              <a:t>of</a:t>
            </a:r>
            <a:r>
              <a:rPr lang="pt-BR" sz="2500" dirty="0">
                <a:latin typeface="+mn-lt"/>
              </a:rPr>
              <a:t> </a:t>
            </a:r>
            <a:r>
              <a:rPr lang="pt-BR" sz="2500" dirty="0" err="1">
                <a:highlight>
                  <a:srgbClr val="ABACB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analogWrite</a:t>
            </a:r>
            <a:r>
              <a:rPr lang="pt-BR" sz="2500" dirty="0">
                <a:highlight>
                  <a:srgbClr val="ABACB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sz="2500" dirty="0">
                <a:latin typeface="+mn-lt"/>
              </a:rPr>
              <a:t>: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500" dirty="0">
                <a:latin typeface="+mn-lt"/>
              </a:rPr>
              <a:t>Checks if the pin supports PWM.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500" dirty="0">
                <a:latin typeface="+mn-lt"/>
              </a:rPr>
              <a:t>Configures the corresponding Timer.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500" dirty="0">
                <a:latin typeface="+mn-lt"/>
              </a:rPr>
              <a:t>Adjusts the duty cycle using the </a:t>
            </a:r>
            <a:r>
              <a:rPr lang="en-US" sz="2500" dirty="0" err="1">
                <a:latin typeface="+mn-lt"/>
              </a:rPr>
              <a:t>OCRnX</a:t>
            </a:r>
            <a:r>
              <a:rPr lang="en-US" sz="2500" dirty="0">
                <a:latin typeface="+mn-lt"/>
              </a:rPr>
              <a:t> register.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en-US" sz="2500" dirty="0">
              <a:latin typeface="+mn-lt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dirty="0">
                <a:latin typeface="+mn-lt"/>
              </a:rPr>
              <a:t>However, Arduino's PWM operates at fixed frequencies of 490 Hz or 980 Hz. It is unsuitable for power converters.</a:t>
            </a:r>
            <a:endParaRPr lang="pt-BR" sz="2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27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118"/>
    </mc:Choice>
    <mc:Fallback xmlns="">
      <p:transition advTm="1011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38B18-E7CB-F319-D47F-C0BEF152F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B1257E79-4952-1608-7AEF-EE0DC50AB5B5}"/>
              </a:ext>
            </a:extLst>
          </p:cNvPr>
          <p:cNvSpPr txBox="1"/>
          <p:nvPr/>
        </p:nvSpPr>
        <p:spPr>
          <a:xfrm>
            <a:off x="0" y="4819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3600" dirty="0">
                <a:solidFill>
                  <a:srgbClr val="990000"/>
                </a:solidFill>
                <a:latin typeface="+mj-lt"/>
              </a:rPr>
              <a:t>Arduino PWM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0DFE7A24-7BD3-B2BE-C06F-880A7673189E}"/>
              </a:ext>
            </a:extLst>
          </p:cNvPr>
          <p:cNvSpPr txBox="1"/>
          <p:nvPr/>
        </p:nvSpPr>
        <p:spPr>
          <a:xfrm>
            <a:off x="220372" y="1312302"/>
            <a:ext cx="1142024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dirty="0">
                <a:latin typeface="+mn-lt"/>
              </a:rPr>
              <a:t>PWM can be generated in a microcontroller using the following elements: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500" dirty="0">
              <a:latin typeface="+mn-lt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500" dirty="0">
                <a:latin typeface="+mn-lt"/>
              </a:rPr>
              <a:t>Timer/Counters – Used to track time and define the PWM period.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en-US" sz="2500" dirty="0">
              <a:latin typeface="+mn-lt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500" dirty="0">
                <a:latin typeface="+mn-lt"/>
              </a:rPr>
              <a:t>Comparison Mechanisms – The counter value is compared against a predefined threshold to determine the duty cycle.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en-US" sz="2500" dirty="0">
              <a:latin typeface="+mn-lt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500" dirty="0">
                <a:latin typeface="+mn-lt"/>
              </a:rPr>
              <a:t>Interrupt Service Routine (ISR) – Can be used to update the PWM signal dynamically when a timer reaches a specific value.</a:t>
            </a:r>
            <a:endParaRPr lang="pt-BR" sz="2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410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118"/>
    </mc:Choice>
    <mc:Fallback xmlns="">
      <p:transition advTm="1011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0AB28-6546-BEEB-D181-EC88F0765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59804145-C9D5-0034-38E8-49EAD629678A}"/>
              </a:ext>
            </a:extLst>
          </p:cNvPr>
          <p:cNvSpPr txBox="1"/>
          <p:nvPr/>
        </p:nvSpPr>
        <p:spPr>
          <a:xfrm>
            <a:off x="0" y="4819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noProof="0" dirty="0">
                <a:solidFill>
                  <a:srgbClr val="990000"/>
                </a:solidFill>
                <a:latin typeface="+mj-lt"/>
              </a:rPr>
              <a:t>Timer/Counters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3DAFE252-692F-5228-FE8B-1309FF5F8C78}"/>
              </a:ext>
            </a:extLst>
          </p:cNvPr>
          <p:cNvSpPr txBox="1"/>
          <p:nvPr/>
        </p:nvSpPr>
        <p:spPr>
          <a:xfrm>
            <a:off x="220372" y="1312302"/>
            <a:ext cx="1142024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dirty="0">
                <a:latin typeface="+mn-lt"/>
              </a:rPr>
              <a:t>The </a:t>
            </a:r>
            <a:r>
              <a:rPr lang="en-US" sz="2500" dirty="0">
                <a:solidFill>
                  <a:srgbClr val="C00000"/>
                </a:solidFill>
                <a:highlight>
                  <a:srgbClr val="ABACBF"/>
                </a:highlight>
                <a:latin typeface="+mn-lt"/>
              </a:rPr>
              <a:t>Timer/Counter 1</a:t>
            </a:r>
            <a:r>
              <a:rPr lang="en-US" sz="2500" dirty="0">
                <a:latin typeface="+mn-lt"/>
              </a:rPr>
              <a:t> in microcontrollers typically operate in four main modes: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en-US" sz="2500" dirty="0">
              <a:latin typeface="+mn-lt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500" dirty="0">
                <a:latin typeface="+mn-lt"/>
              </a:rPr>
              <a:t>Normal Mode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500" dirty="0">
                <a:latin typeface="+mn-lt"/>
              </a:rPr>
              <a:t>Clear Timer on Compare Match (CTC) Mode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500" dirty="0">
                <a:latin typeface="+mn-lt"/>
              </a:rPr>
              <a:t>Phase Correct PWM Mode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500" dirty="0">
                <a:latin typeface="+mn-lt"/>
              </a:rPr>
              <a:t>Phase and Frequency Correct PWM Mode</a:t>
            </a:r>
          </a:p>
        </p:txBody>
      </p:sp>
    </p:spTree>
    <p:extLst>
      <p:ext uri="{BB962C8B-B14F-4D97-AF65-F5344CB8AC3E}">
        <p14:creationId xmlns:p14="http://schemas.microsoft.com/office/powerpoint/2010/main" val="422044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118"/>
    </mc:Choice>
    <mc:Fallback xmlns="">
      <p:transition advTm="1011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C9032-FAEB-DC81-FCDE-7C78F47A5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4A3821EC-A85F-423C-CC66-595AB1F8BF93}"/>
              </a:ext>
            </a:extLst>
          </p:cNvPr>
          <p:cNvSpPr txBox="1"/>
          <p:nvPr/>
        </p:nvSpPr>
        <p:spPr>
          <a:xfrm>
            <a:off x="0" y="4819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noProof="0" dirty="0">
                <a:solidFill>
                  <a:srgbClr val="990000"/>
                </a:solidFill>
                <a:latin typeface="+mj-lt"/>
              </a:rPr>
              <a:t>Normal Mode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646BF96D-38F1-E78E-DB31-94AF68822532}"/>
              </a:ext>
            </a:extLst>
          </p:cNvPr>
          <p:cNvSpPr txBox="1"/>
          <p:nvPr/>
        </p:nvSpPr>
        <p:spPr>
          <a:xfrm>
            <a:off x="220372" y="1312302"/>
            <a:ext cx="1142024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dirty="0">
                <a:latin typeface="+mn-lt"/>
              </a:rPr>
              <a:t>The timer counts up until it </a:t>
            </a:r>
            <a:r>
              <a:rPr lang="en-US" sz="2500" dirty="0">
                <a:solidFill>
                  <a:srgbClr val="C00000"/>
                </a:solidFill>
                <a:latin typeface="+mn-lt"/>
              </a:rPr>
              <a:t>overflows</a:t>
            </a:r>
            <a:r>
              <a:rPr lang="en-US" sz="2500" dirty="0">
                <a:latin typeface="+mn-lt"/>
              </a:rPr>
              <a:t> and resets to zero.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rgbClr val="C00000"/>
                </a:solidFill>
                <a:latin typeface="+mn-lt"/>
              </a:rPr>
              <a:t>No automatic </a:t>
            </a:r>
            <a:r>
              <a:rPr lang="en-US" sz="2500" dirty="0">
                <a:latin typeface="+mn-lt"/>
              </a:rPr>
              <a:t>waveform generation.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dirty="0">
                <a:latin typeface="+mn-lt"/>
              </a:rPr>
              <a:t>Often used for time delays with interrupts.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214737D-4339-0968-183F-85FD08772FCF}"/>
              </a:ext>
            </a:extLst>
          </p:cNvPr>
          <p:cNvGrpSpPr/>
          <p:nvPr/>
        </p:nvGrpSpPr>
        <p:grpSpPr>
          <a:xfrm>
            <a:off x="839416" y="3523215"/>
            <a:ext cx="4320480" cy="2199880"/>
            <a:chOff x="3442630" y="3435476"/>
            <a:chExt cx="3957638" cy="125730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CF7BD52-05E8-FA66-D50C-520DF8B16611}"/>
                </a:ext>
              </a:extLst>
            </p:cNvPr>
            <p:cNvCxnSpPr>
              <a:cxnSpLocks/>
            </p:cNvCxnSpPr>
            <p:nvPr/>
          </p:nvCxnSpPr>
          <p:spPr>
            <a:xfrm>
              <a:off x="3442630" y="4492751"/>
              <a:ext cx="3957638" cy="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D4E012E-F9AD-782E-27FD-2C305B8449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7407" y="3435476"/>
              <a:ext cx="0" cy="1257300"/>
            </a:xfrm>
            <a:prstGeom prst="line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734AF69-6817-07FF-E725-86952F11E4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7407" y="3645026"/>
              <a:ext cx="1104900" cy="8477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733BB66-AF9F-C5F1-A995-3A38B37778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2307" y="3645026"/>
              <a:ext cx="0" cy="8477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BD96ED2-13EC-1DE7-7381-4CB1FCA500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2306" y="3645025"/>
              <a:ext cx="1104900" cy="8477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C40F976-C1E9-9957-DF96-7652524DCC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7206" y="3645025"/>
              <a:ext cx="0" cy="8477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2F6547A-4B8B-CD3C-28E0-BFDFB3FF8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7204" y="3645024"/>
              <a:ext cx="1104900" cy="8477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275A28-84BB-916C-0988-402B20EF1D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2104" y="3645024"/>
              <a:ext cx="0" cy="8477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80EB8A9-0F2C-EDC0-A610-2F416956F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197002"/>
              </p:ext>
            </p:extLst>
          </p:nvPr>
        </p:nvGraphicFramePr>
        <p:xfrm>
          <a:off x="5912719" y="3345818"/>
          <a:ext cx="6120753" cy="25546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2496">
                  <a:extLst>
                    <a:ext uri="{9D8B030D-6E8A-4147-A177-3AD203B41FA5}">
                      <a16:colId xmlns:a16="http://schemas.microsoft.com/office/drawing/2014/main" val="1882513657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559747591"/>
                    </a:ext>
                  </a:extLst>
                </a:gridCol>
                <a:gridCol w="3112073">
                  <a:extLst>
                    <a:ext uri="{9D8B030D-6E8A-4147-A177-3AD203B41FA5}">
                      <a16:colId xmlns:a16="http://schemas.microsoft.com/office/drawing/2014/main" val="676152643"/>
                    </a:ext>
                  </a:extLst>
                </a:gridCol>
              </a:tblGrid>
              <a:tr h="494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Timer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44" marR="8244" marT="824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Bit Resolution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44" marR="8244" marT="8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Counting Range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44" marR="8244" marT="8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3068749"/>
                  </a:ext>
                </a:extLst>
              </a:tr>
              <a:tr h="494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Timer 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44" marR="8244" marT="824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8-bit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44" marR="8244" marT="8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 to 255</a:t>
                      </a:r>
                    </a:p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(0x00 to 0xFF)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44" marR="8244" marT="8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963683"/>
                  </a:ext>
                </a:extLst>
              </a:tr>
              <a:tr h="8243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Timer 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44" marR="8244" marT="824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16-bit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44" marR="8244" marT="8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 to 65,535</a:t>
                      </a:r>
                    </a:p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(0x0000 to 0xFFFF)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44" marR="8244" marT="8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638265"/>
                  </a:ext>
                </a:extLst>
              </a:tr>
              <a:tr h="4946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Timer 2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44" marR="8244" marT="824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8-bit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44" marR="8244" marT="8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 to 255</a:t>
                      </a:r>
                    </a:p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(0x00 to 0xFF)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44" marR="8244" marT="82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7040152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6B9AF5C9-1BF4-63D9-E34D-542751649D76}"/>
              </a:ext>
            </a:extLst>
          </p:cNvPr>
          <p:cNvSpPr txBox="1"/>
          <p:nvPr/>
        </p:nvSpPr>
        <p:spPr>
          <a:xfrm>
            <a:off x="393852" y="3160147"/>
            <a:ext cx="5109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0000FF"/>
                </a:solidFill>
                <a:latin typeface="+mn-lt"/>
              </a:rPr>
              <a:t>Figure – </a:t>
            </a:r>
            <a:r>
              <a:rPr lang="it-IT" sz="2000" dirty="0">
                <a:solidFill>
                  <a:srgbClr val="0000FF"/>
                </a:solidFill>
                <a:latin typeface="+mn-lt"/>
              </a:rPr>
              <a:t>Counter</a:t>
            </a:r>
            <a:r>
              <a:rPr lang="pt-BR" sz="2000" dirty="0">
                <a:solidFill>
                  <a:srgbClr val="0000FF"/>
                </a:solidFill>
                <a:latin typeface="+mn-lt"/>
              </a:rPr>
              <a:t>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7493A25-863F-6375-11B4-F1D66E57B7B8}"/>
              </a:ext>
            </a:extLst>
          </p:cNvPr>
          <p:cNvSpPr txBox="1"/>
          <p:nvPr/>
        </p:nvSpPr>
        <p:spPr>
          <a:xfrm>
            <a:off x="6413866" y="2943571"/>
            <a:ext cx="5109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>
                <a:solidFill>
                  <a:srgbClr val="0000FF"/>
                </a:solidFill>
                <a:latin typeface="+mn-lt"/>
              </a:rPr>
              <a:t>Table</a:t>
            </a:r>
            <a:r>
              <a:rPr lang="pt-BR" sz="2000" dirty="0">
                <a:solidFill>
                  <a:srgbClr val="0000FF"/>
                </a:solidFill>
                <a:latin typeface="+mn-lt"/>
              </a:rPr>
              <a:t> – </a:t>
            </a:r>
            <a:r>
              <a:rPr lang="it-IT" sz="2000" dirty="0">
                <a:solidFill>
                  <a:srgbClr val="0000FF"/>
                </a:solidFill>
                <a:latin typeface="+mn-lt"/>
              </a:rPr>
              <a:t>Technical Characteristics</a:t>
            </a:r>
            <a:r>
              <a:rPr lang="pt-BR" sz="2000" dirty="0">
                <a:solidFill>
                  <a:srgbClr val="0000FF"/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867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118"/>
    </mc:Choice>
    <mc:Fallback xmlns="">
      <p:transition advTm="1011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6629E-A61B-5C53-9FF7-F063AD110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95759F18-1872-C8EF-8EAF-F886F776CC2E}"/>
              </a:ext>
            </a:extLst>
          </p:cNvPr>
          <p:cNvSpPr txBox="1"/>
          <p:nvPr/>
        </p:nvSpPr>
        <p:spPr>
          <a:xfrm>
            <a:off x="0" y="4819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noProof="0" dirty="0">
                <a:solidFill>
                  <a:srgbClr val="990000"/>
                </a:solidFill>
                <a:latin typeface="+mj-lt"/>
              </a:rPr>
              <a:t>Clear Timer on Compare Match (CTC) Mode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B7AA47DC-873B-ACDC-63FD-3991273C39C2}"/>
              </a:ext>
            </a:extLst>
          </p:cNvPr>
          <p:cNvSpPr txBox="1"/>
          <p:nvPr/>
        </p:nvSpPr>
        <p:spPr>
          <a:xfrm>
            <a:off x="220372" y="1312302"/>
            <a:ext cx="114202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noProof="0" dirty="0">
                <a:latin typeface="+mn-lt"/>
              </a:rPr>
              <a:t>In CTC, the timer counts up until it </a:t>
            </a:r>
            <a:r>
              <a:rPr lang="en-US" sz="2500" noProof="0" dirty="0">
                <a:solidFill>
                  <a:srgbClr val="C00000"/>
                </a:solidFill>
                <a:latin typeface="+mn-lt"/>
              </a:rPr>
              <a:t>reaches a predefined compare value </a:t>
            </a:r>
            <a:r>
              <a:rPr lang="en-US" sz="2500" noProof="0" dirty="0">
                <a:latin typeface="+mn-lt"/>
              </a:rPr>
              <a:t>stored in the </a:t>
            </a:r>
            <a:r>
              <a:rPr lang="en-US" sz="2500" noProof="0" dirty="0" err="1">
                <a:highlight>
                  <a:srgbClr val="ABACB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OCRnA</a:t>
            </a:r>
            <a:r>
              <a:rPr lang="en-US" sz="2500" noProof="0" dirty="0">
                <a:latin typeface="+mn-lt"/>
              </a:rPr>
              <a:t> or </a:t>
            </a:r>
            <a:r>
              <a:rPr lang="en-US" sz="2500" noProof="0" dirty="0">
                <a:highlight>
                  <a:srgbClr val="ABACB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ICR1</a:t>
            </a:r>
            <a:r>
              <a:rPr lang="en-US" sz="2500" noProof="0" dirty="0">
                <a:latin typeface="+mn-lt"/>
              </a:rPr>
              <a:t> (depending on mode).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B8C849-0FBC-B9FE-CB1D-828498FDC3DB}"/>
              </a:ext>
            </a:extLst>
          </p:cNvPr>
          <p:cNvGrpSpPr/>
          <p:nvPr/>
        </p:nvGrpSpPr>
        <p:grpSpPr>
          <a:xfrm>
            <a:off x="2497089" y="3822682"/>
            <a:ext cx="920858" cy="861774"/>
            <a:chOff x="998677" y="3229039"/>
            <a:chExt cx="1517649" cy="1455416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767C6B5-1E7A-70BB-501D-E9B1D9445B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677" y="3229039"/>
              <a:ext cx="1517649" cy="1455416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766796D-DA1F-AB66-6030-BFC30625B3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707" y="3229040"/>
              <a:ext cx="0" cy="1455415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58FF6B-2B94-E311-DAC4-F507E619D515}"/>
              </a:ext>
            </a:extLst>
          </p:cNvPr>
          <p:cNvCxnSpPr>
            <a:cxnSpLocks/>
          </p:cNvCxnSpPr>
          <p:nvPr/>
        </p:nvCxnSpPr>
        <p:spPr>
          <a:xfrm flipV="1">
            <a:off x="1003300" y="3054350"/>
            <a:ext cx="0" cy="1867158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4645D23-B0D7-BA0B-D509-05B1E48E604A}"/>
              </a:ext>
            </a:extLst>
          </p:cNvPr>
          <p:cNvCxnSpPr>
            <a:cxnSpLocks/>
          </p:cNvCxnSpPr>
          <p:nvPr/>
        </p:nvCxnSpPr>
        <p:spPr>
          <a:xfrm flipH="1">
            <a:off x="926672" y="4684455"/>
            <a:ext cx="4778266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arrow"/>
          </a:ln>
          <a:effectLst/>
        </p:spPr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E83DE47-9A15-9A2C-2D10-2A6A94985C41}"/>
              </a:ext>
            </a:extLst>
          </p:cNvPr>
          <p:cNvGrpSpPr/>
          <p:nvPr/>
        </p:nvGrpSpPr>
        <p:grpSpPr>
          <a:xfrm>
            <a:off x="998677" y="3229039"/>
            <a:ext cx="1517649" cy="1455416"/>
            <a:chOff x="998677" y="3229039"/>
            <a:chExt cx="1517649" cy="1455416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87352F9-E1F5-737B-2D72-E6EEF26AE0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677" y="3229039"/>
              <a:ext cx="1517649" cy="1455416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688DB4B-6499-BDD1-08CF-ECFADE6956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707" y="3229040"/>
              <a:ext cx="0" cy="1455415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568CF62-797F-266C-A138-F040B4755765}"/>
              </a:ext>
            </a:extLst>
          </p:cNvPr>
          <p:cNvGrpSpPr/>
          <p:nvPr/>
        </p:nvGrpSpPr>
        <p:grpSpPr>
          <a:xfrm>
            <a:off x="3392799" y="3572486"/>
            <a:ext cx="1234630" cy="1111439"/>
            <a:chOff x="998677" y="3229039"/>
            <a:chExt cx="1517649" cy="1455416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203C7AF-5EE9-4039-DBC3-1EEB75FDAD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677" y="3229039"/>
              <a:ext cx="1517649" cy="1455416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7377FB8-3C02-8184-E898-FB75310DD5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707" y="3229040"/>
              <a:ext cx="0" cy="1455415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602E81D6-7CD9-BEC7-408D-17B871400F5E}"/>
              </a:ext>
            </a:extLst>
          </p:cNvPr>
          <p:cNvSpPr txBox="1"/>
          <p:nvPr/>
        </p:nvSpPr>
        <p:spPr>
          <a:xfrm>
            <a:off x="1926487" y="2829049"/>
            <a:ext cx="1179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noProof="0" dirty="0">
                <a:highlight>
                  <a:srgbClr val="ABACB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ICR1</a:t>
            </a:r>
            <a:r>
              <a:rPr lang="en-US" dirty="0">
                <a:highlight>
                  <a:srgbClr val="ABACB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F6941CB-47C2-9766-031D-77EB564E086F}"/>
              </a:ext>
            </a:extLst>
          </p:cNvPr>
          <p:cNvSpPr txBox="1"/>
          <p:nvPr/>
        </p:nvSpPr>
        <p:spPr>
          <a:xfrm>
            <a:off x="2791927" y="3453086"/>
            <a:ext cx="1179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noProof="0" dirty="0">
                <a:highlight>
                  <a:srgbClr val="ABACB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ICR1’</a:t>
            </a:r>
            <a:r>
              <a:rPr lang="en-US" dirty="0">
                <a:highlight>
                  <a:srgbClr val="ABACB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78D275-3D00-EF27-04EB-17459704B786}"/>
              </a:ext>
            </a:extLst>
          </p:cNvPr>
          <p:cNvSpPr txBox="1"/>
          <p:nvPr/>
        </p:nvSpPr>
        <p:spPr>
          <a:xfrm>
            <a:off x="4037590" y="3185651"/>
            <a:ext cx="1179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noProof="0" dirty="0">
                <a:highlight>
                  <a:srgbClr val="ABACB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ICR1’’</a:t>
            </a:r>
            <a:r>
              <a:rPr lang="en-US" dirty="0">
                <a:highlight>
                  <a:srgbClr val="ABACB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61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118"/>
    </mc:Choice>
    <mc:Fallback xmlns="">
      <p:transition advTm="1011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ACA09-8C2D-C3F1-51F9-EB786E43D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A0D2D83C-5418-E49B-A2E5-C4524582D782}"/>
              </a:ext>
            </a:extLst>
          </p:cNvPr>
          <p:cNvSpPr txBox="1"/>
          <p:nvPr/>
        </p:nvSpPr>
        <p:spPr>
          <a:xfrm>
            <a:off x="0" y="4819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noProof="0" dirty="0">
                <a:solidFill>
                  <a:srgbClr val="990000"/>
                </a:solidFill>
                <a:latin typeface="+mj-lt"/>
              </a:rPr>
              <a:t>Fast PWM Mode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8E71633E-E7FA-61E0-94D2-4383BFD5A9A3}"/>
              </a:ext>
            </a:extLst>
          </p:cNvPr>
          <p:cNvSpPr txBox="1"/>
          <p:nvPr/>
        </p:nvSpPr>
        <p:spPr>
          <a:xfrm>
            <a:off x="220372" y="1312302"/>
            <a:ext cx="1142024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noProof="0" dirty="0">
                <a:latin typeface="+mn-lt"/>
              </a:rPr>
              <a:t>The timer counts from 0 to a predefined TOP value (e.g., </a:t>
            </a:r>
            <a:r>
              <a:rPr lang="en-US" sz="2500" noProof="0" dirty="0">
                <a:highlight>
                  <a:srgbClr val="ABACB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ICR1</a:t>
            </a:r>
            <a:r>
              <a:rPr lang="en-US" sz="2500" noProof="0" dirty="0">
                <a:latin typeface="+mn-lt"/>
              </a:rPr>
              <a:t>), then resets, generating a sawtooth waveform. </a:t>
            </a:r>
            <a:r>
              <a:rPr lang="en-US" sz="2500" dirty="0">
                <a:latin typeface="+mn-lt"/>
              </a:rPr>
              <a:t>For example, the </a:t>
            </a:r>
            <a:r>
              <a:rPr lang="en-US" sz="2500" noProof="0" dirty="0">
                <a:highlight>
                  <a:srgbClr val="ABACB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OCR1A</a:t>
            </a:r>
            <a:r>
              <a:rPr lang="en-US" sz="2500" noProof="0" dirty="0">
                <a:latin typeface="+mn-lt"/>
              </a:rPr>
              <a:t> sets the duty cycle, and </a:t>
            </a:r>
            <a:r>
              <a:rPr lang="en-US" sz="2500" noProof="0" dirty="0">
                <a:highlight>
                  <a:srgbClr val="ABACB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OC1A</a:t>
            </a:r>
            <a:r>
              <a:rPr lang="en-US" sz="2500" noProof="0" dirty="0">
                <a:latin typeface="+mn-lt"/>
              </a:rPr>
              <a:t> outputs the PWM signal.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37FCAA-B9AF-EF0E-7932-AB69D6A6CD4B}"/>
              </a:ext>
            </a:extLst>
          </p:cNvPr>
          <p:cNvSpPr txBox="1"/>
          <p:nvPr/>
        </p:nvSpPr>
        <p:spPr>
          <a:xfrm>
            <a:off x="931352" y="2768826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0000FF"/>
                </a:solidFill>
                <a:latin typeface="+mn-lt"/>
              </a:rPr>
              <a:t>Figure – Fast PWM </a:t>
            </a:r>
            <a:r>
              <a:rPr lang="pt-BR" sz="2000" dirty="0" err="1">
                <a:solidFill>
                  <a:srgbClr val="0000FF"/>
                </a:solidFill>
                <a:latin typeface="+mn-lt"/>
              </a:rPr>
              <a:t>Mode</a:t>
            </a:r>
            <a:endParaRPr lang="pt-BR" sz="2000" dirty="0">
              <a:solidFill>
                <a:srgbClr val="0000FF"/>
              </a:solidFill>
              <a:latin typeface="+mn-lt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A1A550F-1428-36B9-1477-FC5B2EE3DEC2}"/>
              </a:ext>
            </a:extLst>
          </p:cNvPr>
          <p:cNvGrpSpPr/>
          <p:nvPr/>
        </p:nvGrpSpPr>
        <p:grpSpPr>
          <a:xfrm>
            <a:off x="3719736" y="3511121"/>
            <a:ext cx="1517649" cy="1455416"/>
            <a:chOff x="998677" y="3229039"/>
            <a:chExt cx="1517649" cy="1455416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5DF1CB-553C-65B3-A8C8-A5C07FDF5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677" y="3229039"/>
              <a:ext cx="1517649" cy="1455416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EC408FC-8B6D-E379-58DF-D5D679D30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707" y="3229040"/>
              <a:ext cx="0" cy="1455415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54C8EEB-7EBC-165A-CF58-6F6D1A69052A}"/>
              </a:ext>
            </a:extLst>
          </p:cNvPr>
          <p:cNvCxnSpPr>
            <a:cxnSpLocks/>
          </p:cNvCxnSpPr>
          <p:nvPr/>
        </p:nvCxnSpPr>
        <p:spPr>
          <a:xfrm flipH="1">
            <a:off x="2103837" y="6212980"/>
            <a:ext cx="3316123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D5BC0CB-8FC2-B07E-5FCC-12E411D28CE9}"/>
              </a:ext>
            </a:extLst>
          </p:cNvPr>
          <p:cNvCxnSpPr>
            <a:cxnSpLocks/>
          </p:cNvCxnSpPr>
          <p:nvPr/>
        </p:nvCxnSpPr>
        <p:spPr>
          <a:xfrm flipH="1">
            <a:off x="2216412" y="4587380"/>
            <a:ext cx="3006051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36846DA-2457-5965-1E6E-E801D6B51AB7}"/>
              </a:ext>
            </a:extLst>
          </p:cNvPr>
          <p:cNvCxnSpPr>
            <a:cxnSpLocks/>
          </p:cNvCxnSpPr>
          <p:nvPr/>
        </p:nvCxnSpPr>
        <p:spPr>
          <a:xfrm flipH="1">
            <a:off x="2216412" y="5666880"/>
            <a:ext cx="393885" cy="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CD4A876-25D2-EC80-1845-EB248A0FA399}"/>
              </a:ext>
            </a:extLst>
          </p:cNvPr>
          <p:cNvCxnSpPr>
            <a:cxnSpLocks/>
          </p:cNvCxnSpPr>
          <p:nvPr/>
        </p:nvCxnSpPr>
        <p:spPr>
          <a:xfrm flipH="1">
            <a:off x="2610297" y="6207900"/>
            <a:ext cx="1115872" cy="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5F70058-B620-5305-5DBC-4FDE0658EEDD}"/>
              </a:ext>
            </a:extLst>
          </p:cNvPr>
          <p:cNvCxnSpPr>
            <a:cxnSpLocks/>
          </p:cNvCxnSpPr>
          <p:nvPr/>
        </p:nvCxnSpPr>
        <p:spPr>
          <a:xfrm flipV="1">
            <a:off x="2610297" y="5666880"/>
            <a:ext cx="0" cy="53340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4EB1EA5-968C-85E6-BA18-741BBDB47726}"/>
              </a:ext>
            </a:extLst>
          </p:cNvPr>
          <p:cNvCxnSpPr>
            <a:cxnSpLocks/>
          </p:cNvCxnSpPr>
          <p:nvPr/>
        </p:nvCxnSpPr>
        <p:spPr>
          <a:xfrm flipV="1">
            <a:off x="3720819" y="5674500"/>
            <a:ext cx="0" cy="53340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D93DF9-7F37-770F-3707-BE8695DDF899}"/>
              </a:ext>
            </a:extLst>
          </p:cNvPr>
          <p:cNvCxnSpPr>
            <a:cxnSpLocks/>
          </p:cNvCxnSpPr>
          <p:nvPr/>
        </p:nvCxnSpPr>
        <p:spPr>
          <a:xfrm flipV="1">
            <a:off x="2216412" y="3342780"/>
            <a:ext cx="0" cy="1867158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C075A54-26B1-F7C8-9F93-D93AC6B39BBA}"/>
              </a:ext>
            </a:extLst>
          </p:cNvPr>
          <p:cNvCxnSpPr>
            <a:cxnSpLocks/>
          </p:cNvCxnSpPr>
          <p:nvPr/>
        </p:nvCxnSpPr>
        <p:spPr>
          <a:xfrm flipH="1">
            <a:off x="2139784" y="4972885"/>
            <a:ext cx="3280176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3459408-5429-3446-E271-9B58E134C210}"/>
              </a:ext>
            </a:extLst>
          </p:cNvPr>
          <p:cNvCxnSpPr>
            <a:cxnSpLocks/>
          </p:cNvCxnSpPr>
          <p:nvPr/>
        </p:nvCxnSpPr>
        <p:spPr>
          <a:xfrm flipV="1">
            <a:off x="2211789" y="5273180"/>
            <a:ext cx="0" cy="1206499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4883209-C9CF-F487-FFB2-E1CA1050ACB3}"/>
              </a:ext>
            </a:extLst>
          </p:cNvPr>
          <p:cNvSpPr txBox="1"/>
          <p:nvPr/>
        </p:nvSpPr>
        <p:spPr>
          <a:xfrm>
            <a:off x="1315504" y="3909694"/>
            <a:ext cx="943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rgbClr val="156082"/>
                </a:solidFill>
                <a:latin typeface="Aptos" panose="02110004020202020204"/>
              </a:rPr>
              <a:t>COUNT</a:t>
            </a:r>
            <a:endParaRPr lang="en-US" dirty="0">
              <a:solidFill>
                <a:srgbClr val="156082"/>
              </a:solidFill>
              <a:latin typeface="Aptos" panose="02110004020202020204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704D009-5F06-FF5C-E162-CCFDD87FA0F5}"/>
              </a:ext>
            </a:extLst>
          </p:cNvPr>
          <p:cNvSpPr txBox="1"/>
          <p:nvPr/>
        </p:nvSpPr>
        <p:spPr>
          <a:xfrm>
            <a:off x="1473437" y="548221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rgbClr val="4EA72E"/>
                </a:solidFill>
                <a:latin typeface="Aptos" panose="02110004020202020204"/>
              </a:rPr>
              <a:t>OC1A </a:t>
            </a:r>
            <a:endParaRPr lang="en-US" dirty="0">
              <a:solidFill>
                <a:srgbClr val="4EA72E"/>
              </a:solidFill>
              <a:latin typeface="Aptos" panose="02110004020202020204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872C164-F0BB-30CA-F885-FA831BA2B108}"/>
              </a:ext>
            </a:extLst>
          </p:cNvPr>
          <p:cNvCxnSpPr>
            <a:cxnSpLocks/>
          </p:cNvCxnSpPr>
          <p:nvPr/>
        </p:nvCxnSpPr>
        <p:spPr>
          <a:xfrm flipH="1">
            <a:off x="3718549" y="5659260"/>
            <a:ext cx="393885" cy="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C45AFBE-D294-F01A-1DAD-B29C76942D5E}"/>
              </a:ext>
            </a:extLst>
          </p:cNvPr>
          <p:cNvCxnSpPr>
            <a:cxnSpLocks/>
          </p:cNvCxnSpPr>
          <p:nvPr/>
        </p:nvCxnSpPr>
        <p:spPr>
          <a:xfrm flipV="1">
            <a:off x="4112434" y="5659260"/>
            <a:ext cx="0" cy="53340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DCBD0AE-495D-F6C1-9093-30E9096E742C}"/>
              </a:ext>
            </a:extLst>
          </p:cNvPr>
          <p:cNvCxnSpPr>
            <a:cxnSpLocks/>
          </p:cNvCxnSpPr>
          <p:nvPr/>
        </p:nvCxnSpPr>
        <p:spPr>
          <a:xfrm flipH="1">
            <a:off x="4107084" y="6200280"/>
            <a:ext cx="1115872" cy="0"/>
          </a:xfrm>
          <a:prstGeom prst="line">
            <a:avLst/>
          </a:prstGeom>
          <a:noFill/>
          <a:ln w="38100" cap="flat" cmpd="sng" algn="ctr">
            <a:solidFill>
              <a:srgbClr val="4EA72E"/>
            </a:solidFill>
            <a:prstDash val="solid"/>
            <a:miter lim="800000"/>
          </a:ln>
          <a:effectLst/>
        </p:spPr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E38A56E-5772-9C21-DA67-7BED0BD42231}"/>
              </a:ext>
            </a:extLst>
          </p:cNvPr>
          <p:cNvGrpSpPr/>
          <p:nvPr/>
        </p:nvGrpSpPr>
        <p:grpSpPr>
          <a:xfrm>
            <a:off x="2211789" y="3517469"/>
            <a:ext cx="1517649" cy="1455416"/>
            <a:chOff x="998677" y="3229039"/>
            <a:chExt cx="1517649" cy="1455416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256E28E-54DC-B9BD-5ED8-850B5E0930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677" y="3229039"/>
              <a:ext cx="1517649" cy="1455416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42BD348-EA57-D136-E31E-32A9C93126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707" y="3229040"/>
              <a:ext cx="0" cy="1455415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74B8FC4F-749C-81A0-C850-573DF8301049}"/>
              </a:ext>
            </a:extLst>
          </p:cNvPr>
          <p:cNvSpPr txBox="1"/>
          <p:nvPr/>
        </p:nvSpPr>
        <p:spPr>
          <a:xfrm>
            <a:off x="3733257" y="345814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rgbClr val="156082"/>
                </a:solidFill>
                <a:latin typeface="Aptos" panose="02110004020202020204"/>
              </a:rPr>
              <a:t>ICR1</a:t>
            </a:r>
            <a:endParaRPr lang="en-US" dirty="0">
              <a:solidFill>
                <a:srgbClr val="156082"/>
              </a:solidFill>
              <a:latin typeface="Aptos" panose="02110004020202020204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A15F4E4-3E3C-85BA-BA1E-7A2FBDBD8C88}"/>
              </a:ext>
            </a:extLst>
          </p:cNvPr>
          <p:cNvSpPr txBox="1"/>
          <p:nvPr/>
        </p:nvSpPr>
        <p:spPr>
          <a:xfrm>
            <a:off x="2764881" y="4226135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rgbClr val="C00000"/>
                </a:solidFill>
                <a:latin typeface="Aptos" panose="02110004020202020204"/>
              </a:rPr>
              <a:t>OCR1A</a:t>
            </a:r>
            <a:endParaRPr lang="en-US" dirty="0">
              <a:solidFill>
                <a:srgbClr val="C00000"/>
              </a:solidFill>
              <a:latin typeface="Aptos" panose="02110004020202020204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C7C29F7-4E5A-52AB-0723-BC387DBAF563}"/>
              </a:ext>
            </a:extLst>
          </p:cNvPr>
          <p:cNvSpPr txBox="1"/>
          <p:nvPr/>
        </p:nvSpPr>
        <p:spPr>
          <a:xfrm>
            <a:off x="2722455" y="456094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200</a:t>
            </a:r>
            <a:endParaRPr lang="en-US" dirty="0"/>
          </a:p>
        </p:txBody>
      </p:sp>
      <p:sp>
        <p:nvSpPr>
          <p:cNvPr id="76" name="TextBox 4">
            <a:extLst>
              <a:ext uri="{FF2B5EF4-FFF2-40B4-BE49-F238E27FC236}">
                <a16:creationId xmlns:a16="http://schemas.microsoft.com/office/drawing/2014/main" id="{A8EB34D9-C16F-44BF-547A-B0FF6B6E7EFB}"/>
              </a:ext>
            </a:extLst>
          </p:cNvPr>
          <p:cNvSpPr txBox="1"/>
          <p:nvPr/>
        </p:nvSpPr>
        <p:spPr>
          <a:xfrm>
            <a:off x="6095999" y="3795248"/>
            <a:ext cx="557589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500" noProof="0" dirty="0">
                <a:latin typeface="+mn-lt"/>
              </a:rPr>
              <a:t>The updates of </a:t>
            </a:r>
            <a:r>
              <a:rPr lang="en-US" sz="2500" noProof="0" dirty="0">
                <a:highlight>
                  <a:srgbClr val="ABACB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ICR1</a:t>
            </a:r>
            <a:r>
              <a:rPr lang="en-US" sz="2500" noProof="0" dirty="0">
                <a:latin typeface="+mn-lt"/>
              </a:rPr>
              <a:t> and </a:t>
            </a:r>
            <a:r>
              <a:rPr lang="en-US" sz="2500" noProof="0" dirty="0">
                <a:highlight>
                  <a:srgbClr val="ABACB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OCR1A</a:t>
            </a:r>
            <a:r>
              <a:rPr lang="en-US" sz="2500" noProof="0" dirty="0">
                <a:latin typeface="+mn-lt"/>
              </a:rPr>
              <a:t> are made at the </a:t>
            </a:r>
            <a:r>
              <a:rPr lang="en-US" sz="2500" noProof="0" dirty="0">
                <a:solidFill>
                  <a:srgbClr val="C00000"/>
                </a:solidFill>
                <a:latin typeface="+mn-lt"/>
              </a:rPr>
              <a:t>BOTTOM</a:t>
            </a:r>
            <a:r>
              <a:rPr lang="en-US" sz="2500" noProof="0" dirty="0">
                <a:latin typeface="+mn-lt"/>
              </a:rPr>
              <a:t> of counter</a:t>
            </a:r>
            <a:r>
              <a:rPr lang="en-US" sz="2500" dirty="0">
                <a:latin typeface="+mn-lt"/>
              </a:rPr>
              <a:t>.</a:t>
            </a:r>
            <a:endParaRPr lang="en-US" sz="2500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010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118"/>
    </mc:Choice>
    <mc:Fallback xmlns="">
      <p:transition advTm="1011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9AEE1-6DDE-D183-82B0-98B7B614F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>
            <a:extLst>
              <a:ext uri="{FF2B5EF4-FFF2-40B4-BE49-F238E27FC236}">
                <a16:creationId xmlns:a16="http://schemas.microsoft.com/office/drawing/2014/main" id="{796E8931-0ED4-53A3-DEC7-C22132543B98}"/>
              </a:ext>
            </a:extLst>
          </p:cNvPr>
          <p:cNvSpPr txBox="1"/>
          <p:nvPr/>
        </p:nvSpPr>
        <p:spPr>
          <a:xfrm>
            <a:off x="0" y="48191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noProof="0" dirty="0">
                <a:solidFill>
                  <a:srgbClr val="990000"/>
                </a:solidFill>
                <a:latin typeface="+mj-lt"/>
              </a:rPr>
              <a:t>Fast PWM Mode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4EA9919-ED24-A67B-A658-EBD10860AA98}"/>
              </a:ext>
            </a:extLst>
          </p:cNvPr>
          <p:cNvGrpSpPr/>
          <p:nvPr/>
        </p:nvGrpSpPr>
        <p:grpSpPr>
          <a:xfrm>
            <a:off x="40554" y="1141372"/>
            <a:ext cx="5664384" cy="5049877"/>
            <a:chOff x="40554" y="372250"/>
            <a:chExt cx="5664384" cy="5818999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AB48E15-5630-1CD6-C0B3-BC328772AE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5702" y="1083945"/>
              <a:ext cx="0" cy="4835525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AC973DE-70CC-657B-F9B7-800D71517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9351" y="1027052"/>
              <a:ext cx="0" cy="506132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B9B05E9-8845-E6EE-CCBA-F246544FE8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624" y="3222691"/>
              <a:ext cx="1517649" cy="1455416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BE55853-6D05-287E-085D-1BF900B552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4654" y="3222692"/>
              <a:ext cx="0" cy="1455415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A2F8845-05AD-295E-5772-D6DD95B36C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8876" y="977900"/>
              <a:ext cx="0" cy="506132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A46E777-9385-8725-381D-40CA5B3D32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9322" y="1068705"/>
              <a:ext cx="0" cy="4848225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A62FA94-CE9F-3D8E-0B8F-BC5C9B07D4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5437" y="1061342"/>
              <a:ext cx="0" cy="506132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FEBE51A-821F-36A1-EE1C-2C27164A9F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7185" y="1076325"/>
              <a:ext cx="0" cy="4848225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DF5B190-F6BC-A054-B6BD-95C32C983F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0725" y="5924550"/>
              <a:ext cx="4814213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3E2850-91FF-15AE-CD0F-35B2DCD5E77D}"/>
                </a:ext>
              </a:extLst>
            </p:cNvPr>
            <p:cNvSpPr txBox="1"/>
            <p:nvPr/>
          </p:nvSpPr>
          <p:spPr>
            <a:xfrm>
              <a:off x="259502" y="976530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ptos" panose="02110004020202020204"/>
                </a:rPr>
                <a:t>ICR1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0F766AC-484F-C9EB-B19E-5B9E03FD4B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300" y="4298950"/>
              <a:ext cx="3006051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DB5B139-6C86-C614-2D22-E5A73BFE0EA8}"/>
                </a:ext>
              </a:extLst>
            </p:cNvPr>
            <p:cNvSpPr txBox="1"/>
            <p:nvPr/>
          </p:nvSpPr>
          <p:spPr>
            <a:xfrm>
              <a:off x="40554" y="3303248"/>
              <a:ext cx="974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ptos" panose="02110004020202020204"/>
                </a:rPr>
                <a:t>OCRA1’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F734238-E55B-3354-B0F5-1BE699CD12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300" y="5378450"/>
              <a:ext cx="393885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883C68F-DF37-0773-A5E0-ECCA7BB748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7185" y="5919470"/>
              <a:ext cx="1115872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C25C56F-4C48-EF4A-2ACE-4A09F50A3D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7185" y="537845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0C02911-7F2E-FB10-6C69-6B23001320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7707" y="538607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7D4D284-A07D-50B5-A1B5-2A02F8CC7A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2800" y="1799966"/>
              <a:ext cx="4892138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51D3D96-A7E7-0A76-370E-B7F017E35012}"/>
                </a:ext>
              </a:extLst>
            </p:cNvPr>
            <p:cNvSpPr txBox="1"/>
            <p:nvPr/>
          </p:nvSpPr>
          <p:spPr>
            <a:xfrm>
              <a:off x="1834666" y="815716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</a:rPr>
                <a:t>1600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EA2FEE-54B2-31AA-D2A1-BE4D49A24F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677" y="976530"/>
              <a:ext cx="0" cy="97609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B3AD936-2699-7D96-EA09-A0A770DA62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8677" y="1171833"/>
              <a:ext cx="4273365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A2005FA-4F4E-3B74-E8EF-8D32483048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3300" y="3054350"/>
              <a:ext cx="0" cy="1867158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5471B96-07DA-8707-A754-03C1331A1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6672" y="4684455"/>
              <a:ext cx="4778266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1741632-AE3E-96E6-B394-28BD73262C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677" y="4984750"/>
              <a:ext cx="0" cy="120649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4570F2E-8874-F7A7-CD08-1C1070300D38}"/>
                </a:ext>
              </a:extLst>
            </p:cNvPr>
            <p:cNvSpPr txBox="1"/>
            <p:nvPr/>
          </p:nvSpPr>
          <p:spPr>
            <a:xfrm>
              <a:off x="102392" y="3621264"/>
              <a:ext cx="943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56082"/>
                  </a:solidFill>
                  <a:effectLst/>
                  <a:uLnTx/>
                  <a:uFillTx/>
                  <a:latin typeface="Aptos" panose="02110004020202020204"/>
                </a:rPr>
                <a:t>COUNT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56082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423F7CA-DCA8-C0C5-BC37-B63CDA367D49}"/>
                </a:ext>
              </a:extLst>
            </p:cNvPr>
            <p:cNvSpPr txBox="1"/>
            <p:nvPr/>
          </p:nvSpPr>
          <p:spPr>
            <a:xfrm>
              <a:off x="146837" y="2024240"/>
              <a:ext cx="911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ptos" panose="02110004020202020204"/>
                </a:rPr>
                <a:t>OCRA1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5F57AB0-B1BB-1615-6743-7A46786A52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4435" y="2847676"/>
              <a:ext cx="4890503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5C72FF6-9F01-1AC4-EC50-F7DD72490090}"/>
                </a:ext>
              </a:extLst>
            </p:cNvPr>
            <p:cNvSpPr txBox="1"/>
            <p:nvPr/>
          </p:nvSpPr>
          <p:spPr>
            <a:xfrm>
              <a:off x="1807675" y="2301507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</a:rPr>
                <a:t>400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B969E5A3-14C7-7833-A989-F13FF3E7B8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312" y="2024240"/>
              <a:ext cx="0" cy="97609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373FFC4-C148-B098-25FA-62F126623B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300" y="2609850"/>
              <a:ext cx="2196421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FBE96EA-3A5D-DCBC-C415-9A8987F029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9721" y="2303759"/>
              <a:ext cx="2505217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5E76E17-3148-09B1-8430-74E6B2444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9721" y="2296828"/>
              <a:ext cx="0" cy="313022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C3C469C-72C2-D556-DED9-88E6BD8E4F27}"/>
                </a:ext>
              </a:extLst>
            </p:cNvPr>
            <p:cNvSpPr txBox="1"/>
            <p:nvPr/>
          </p:nvSpPr>
          <p:spPr>
            <a:xfrm>
              <a:off x="3769483" y="200505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</a:rPr>
                <a:t>900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B40DB1F-4F9F-4B0B-3284-9371B236243D}"/>
                </a:ext>
              </a:extLst>
            </p:cNvPr>
            <p:cNvSpPr txBox="1"/>
            <p:nvPr/>
          </p:nvSpPr>
          <p:spPr>
            <a:xfrm>
              <a:off x="965712" y="372250"/>
              <a:ext cx="4554224" cy="4255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 variation</a:t>
              </a: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7931085C-F869-F5EE-B55A-2612CB7E89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37734" y="1171833"/>
              <a:ext cx="567204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F5DF203-A562-09DB-708F-A33B147FED8A}"/>
                </a:ext>
              </a:extLst>
            </p:cNvPr>
            <p:cNvSpPr txBox="1"/>
            <p:nvPr/>
          </p:nvSpPr>
          <p:spPr>
            <a:xfrm>
              <a:off x="260325" y="5193784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EA72E"/>
                  </a:solidFill>
                  <a:effectLst/>
                  <a:uLnTx/>
                  <a:uFillTx/>
                  <a:latin typeface="Aptos" panose="02110004020202020204"/>
                </a:rPr>
                <a:t>OC1A 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EA72E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39FF48B-1F9E-22D3-1527-801C5FECF9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5437" y="5370830"/>
              <a:ext cx="393885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1349841-2360-B917-1CC5-C9CD57E4A2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9322" y="537083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FC5E31A-B571-5FEA-7CEE-AB6A02CE8D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9844" y="537845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8462200-57E1-ADF5-2D7C-07D169A139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2337" y="1083945"/>
              <a:ext cx="0" cy="4848225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269ED2E-824D-9897-DC78-CAD0A7B4BA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0752" y="5386070"/>
              <a:ext cx="1041585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FD48C77-9D04-094C-4D52-8619BDC14C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2337" y="538607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1612547-35DB-4D02-8BD1-935E9EDDCF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5159" y="5393690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2AA56F2-4FDB-E357-4273-54ADAF7B3A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3972" y="5911850"/>
              <a:ext cx="1115872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42C69FA-D652-FA75-4478-C2D05F404A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0752" y="3219414"/>
              <a:ext cx="1517649" cy="1455416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6BECF18-4CF3-C2E9-FB94-9EAAA7E597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8782" y="3219415"/>
              <a:ext cx="0" cy="1455415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F8A19380-B72A-BBF7-46BB-3113D8693C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2337" y="5927090"/>
              <a:ext cx="462822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CE7C9D8-2629-06A3-8479-E2DB4FEACB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677" y="3229039"/>
              <a:ext cx="1517649" cy="1455416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1438ECA-B3A2-F14E-579F-B60F3E62F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707" y="3229040"/>
              <a:ext cx="0" cy="1455415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E3EB905-FE17-7BA5-ACD6-FB19BECD36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0452" y="4509362"/>
              <a:ext cx="194486" cy="186511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84D8690-FCBC-CD22-EC9C-C542931596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8663" y="5403873"/>
              <a:ext cx="186275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B4706FD3-E0EC-3AFE-A655-F713EB4BAC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9351" y="3667501"/>
              <a:ext cx="0" cy="630522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1BCA253-C06F-319E-D8CC-85BA351864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9351" y="3703403"/>
              <a:ext cx="1509757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ACF03468-277C-7063-3978-D44368F3D043}"/>
              </a:ext>
            </a:extLst>
          </p:cNvPr>
          <p:cNvGrpSpPr/>
          <p:nvPr/>
        </p:nvGrpSpPr>
        <p:grpSpPr>
          <a:xfrm>
            <a:off x="5894717" y="1141372"/>
            <a:ext cx="5664384" cy="5048950"/>
            <a:chOff x="5894717" y="371323"/>
            <a:chExt cx="5664384" cy="5818999"/>
          </a:xfrm>
        </p:grpSpPr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B57A5639-B32E-56F1-21FA-25B4FB4E84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33400" y="1083018"/>
              <a:ext cx="0" cy="4848225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2CC6E435-7DD9-3EC0-B2E6-FDC02E6458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63650" y="1083018"/>
              <a:ext cx="0" cy="4848225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CBA85778-A736-502C-EE63-97F7E1A60F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69865" y="1083018"/>
              <a:ext cx="0" cy="4835525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6E19A840-397C-9F28-7D11-919610A84A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63514" y="1026125"/>
              <a:ext cx="0" cy="506132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75E6A93A-449A-F76A-C8E2-B7EE37D56507}"/>
                </a:ext>
              </a:extLst>
            </p:cNvPr>
            <p:cNvGrpSpPr/>
            <p:nvPr/>
          </p:nvGrpSpPr>
          <p:grpSpPr>
            <a:xfrm>
              <a:off x="8360787" y="3221764"/>
              <a:ext cx="1517649" cy="1455416"/>
              <a:chOff x="998677" y="3229039"/>
              <a:chExt cx="1517649" cy="1455416"/>
            </a:xfrm>
          </p:grpSpPr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A1DB89CD-0061-3EFD-0AF4-7E7C290CAA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8677" y="3229039"/>
                <a:ext cx="1517649" cy="1455416"/>
              </a:xfrm>
              <a:prstGeom prst="line">
                <a:avLst/>
              </a:prstGeom>
              <a:noFill/>
              <a:ln w="19050" cap="flat" cmpd="sng" algn="ctr">
                <a:solidFill>
                  <a:srgbClr val="156082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46610370-9D1F-0BB2-DF9B-2CBD38EC4B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06707" y="3229040"/>
                <a:ext cx="0" cy="1455415"/>
              </a:xfrm>
              <a:prstGeom prst="line">
                <a:avLst/>
              </a:prstGeom>
              <a:noFill/>
              <a:ln w="19050" cap="flat" cmpd="sng" algn="ctr">
                <a:solidFill>
                  <a:srgbClr val="156082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6FBC6FBF-565F-0825-EB73-A77987861F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73039" y="976973"/>
              <a:ext cx="0" cy="506132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CF88D4DA-3FFA-85D5-29FE-C435C0775E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53485" y="1067778"/>
              <a:ext cx="0" cy="4848225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E3B552F-6D0E-B72F-4415-B5AAA29A5D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9600" y="1060415"/>
              <a:ext cx="0" cy="5061328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AF419549-2D47-9439-542D-BC910CA120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1348" y="1075398"/>
              <a:ext cx="0" cy="4848225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001AF71-529D-D4A3-2FA9-436F142A5C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4888" y="5923623"/>
              <a:ext cx="4814213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42D62D52-C137-B9C5-32F7-9D4AD45F49CD}"/>
                </a:ext>
              </a:extLst>
            </p:cNvPr>
            <p:cNvSpPr txBox="1"/>
            <p:nvPr/>
          </p:nvSpPr>
          <p:spPr>
            <a:xfrm>
              <a:off x="6113665" y="975603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ptos" panose="02110004020202020204"/>
                </a:rPr>
                <a:t>ICR1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1579A0A6-850A-3BC4-B719-10B8CEF4C6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57463" y="4298023"/>
              <a:ext cx="4701638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4A70FA26-6022-9F53-8D32-F16FCFE537B4}"/>
                </a:ext>
              </a:extLst>
            </p:cNvPr>
            <p:cNvSpPr txBox="1"/>
            <p:nvPr/>
          </p:nvSpPr>
          <p:spPr>
            <a:xfrm>
              <a:off x="5894717" y="3302321"/>
              <a:ext cx="974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ptos" panose="02110004020202020204"/>
                </a:rPr>
                <a:t>OCRA1’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043CCA00-02D2-793F-1322-3E77E657DE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57463" y="5377523"/>
              <a:ext cx="393885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4139C168-9701-4F54-0DB6-75369FF44B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51348" y="5918543"/>
              <a:ext cx="1115872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C52AC682-1E4C-EE1B-1458-47360FB0D7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1348" y="5377523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2E5BFD8B-BEFC-296B-1DDD-0082F88DF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1870" y="5385143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2F7C6EA2-7EBE-886D-AEB0-DC339DA9E1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66963" y="1799039"/>
              <a:ext cx="4892138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DE40E686-8492-3389-80FE-B82D23FE381E}"/>
                </a:ext>
              </a:extLst>
            </p:cNvPr>
            <p:cNvSpPr txBox="1"/>
            <p:nvPr/>
          </p:nvSpPr>
          <p:spPr>
            <a:xfrm>
              <a:off x="7489440" y="815716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</a:rPr>
                <a:t>1600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D2E09BDE-3823-2D46-C77F-12BE76FEB3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2840" y="975603"/>
              <a:ext cx="0" cy="97609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203D046D-9357-61C4-2809-832C2B831F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7463" y="3053423"/>
              <a:ext cx="0" cy="1867158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C1BE8CE-610A-22CB-7D4E-EF0CC087C5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0835" y="4683528"/>
              <a:ext cx="4778266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CBB29C79-D041-5A15-AA33-B95296BC22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2840" y="4983823"/>
              <a:ext cx="0" cy="120649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04260D6C-840C-3542-0100-573A843374E5}"/>
                </a:ext>
              </a:extLst>
            </p:cNvPr>
            <p:cNvSpPr txBox="1"/>
            <p:nvPr/>
          </p:nvSpPr>
          <p:spPr>
            <a:xfrm>
              <a:off x="5956555" y="3620337"/>
              <a:ext cx="943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56082"/>
                  </a:solidFill>
                  <a:effectLst/>
                  <a:uLnTx/>
                  <a:uFillTx/>
                  <a:latin typeface="Aptos" panose="02110004020202020204"/>
                </a:rPr>
                <a:t>COUNT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56082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56B4CC0B-3D68-407E-47B6-645E2A278C32}"/>
                </a:ext>
              </a:extLst>
            </p:cNvPr>
            <p:cNvSpPr txBox="1"/>
            <p:nvPr/>
          </p:nvSpPr>
          <p:spPr>
            <a:xfrm>
              <a:off x="6001000" y="2023313"/>
              <a:ext cx="911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ptos" panose="02110004020202020204"/>
                </a:rPr>
                <a:t>OCRA1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AE5212F9-67BB-97E8-BA46-AAE573E517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68598" y="2846749"/>
              <a:ext cx="4890503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CE83FFDA-C53F-B82C-14BF-4FCEE646B5D0}"/>
                </a:ext>
              </a:extLst>
            </p:cNvPr>
            <p:cNvSpPr txBox="1"/>
            <p:nvPr/>
          </p:nvSpPr>
          <p:spPr>
            <a:xfrm>
              <a:off x="7590165" y="2243432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</a:rPr>
                <a:t>400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434B20D4-84BE-9A32-D7EF-5FDD341F7D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4475" y="2023313"/>
              <a:ext cx="0" cy="97609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C0F8F0A4-69CB-D054-DA87-F83AF8D48C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57463" y="2608923"/>
              <a:ext cx="4701638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3DBD05B3-E4B7-74D7-CCE3-D9BC38A1AF59}"/>
                </a:ext>
              </a:extLst>
            </p:cNvPr>
            <p:cNvSpPr txBox="1"/>
            <p:nvPr/>
          </p:nvSpPr>
          <p:spPr>
            <a:xfrm>
              <a:off x="6819874" y="371323"/>
              <a:ext cx="4532709" cy="4256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Freq. variation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81E4FB2D-D7A0-8B2A-3534-EA652127C7B0}"/>
                </a:ext>
              </a:extLst>
            </p:cNvPr>
            <p:cNvSpPr txBox="1"/>
            <p:nvPr/>
          </p:nvSpPr>
          <p:spPr>
            <a:xfrm>
              <a:off x="6114488" y="5192857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EA72E"/>
                  </a:solidFill>
                  <a:effectLst/>
                  <a:uLnTx/>
                  <a:uFillTx/>
                  <a:latin typeface="Aptos" panose="02110004020202020204"/>
                </a:rPr>
                <a:t>OC1A 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EA72E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3F7C2EFD-2A19-5591-FB43-AD5929E41B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9600" y="5369903"/>
              <a:ext cx="393885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497D6BFF-1205-67FA-890D-9B3A4C3DC2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53485" y="5369903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A9F99DC5-F23B-AD7B-D8C6-F5403C8FC5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64007" y="5377523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4DFF3AE2-6640-5EE5-5513-FE13413B3D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64915" y="5385143"/>
              <a:ext cx="377635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8E84DB7A-EE46-6FEA-54E6-9E6566D6C5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33400" y="5385143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148C77DE-D336-DC44-B30B-0CBC864A25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69322" y="5392763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FB6C518-E89D-33E7-7380-21B253B404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48135" y="5910923"/>
              <a:ext cx="1115872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5096929F-2341-7B41-C7D6-58B2FD135F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56789" y="3881641"/>
              <a:ext cx="768348" cy="801887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951E21BB-B792-E1B5-A5D1-000CD8B8F5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18257" y="3867505"/>
              <a:ext cx="0" cy="816023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B69D4B9E-95D1-0305-4470-6FFEEA61ED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63650" y="5926163"/>
              <a:ext cx="405672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87D43F0B-2686-B23E-FF83-8C7A8FB228E3}"/>
                </a:ext>
              </a:extLst>
            </p:cNvPr>
            <p:cNvGrpSpPr/>
            <p:nvPr/>
          </p:nvGrpSpPr>
          <p:grpSpPr>
            <a:xfrm>
              <a:off x="6852840" y="3228112"/>
              <a:ext cx="1517649" cy="1455416"/>
              <a:chOff x="998677" y="3229039"/>
              <a:chExt cx="1517649" cy="1455416"/>
            </a:xfrm>
          </p:grpSpPr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6344A3E9-6653-53B5-82FC-DA2F77DA2A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8677" y="3229039"/>
                <a:ext cx="1517649" cy="1455416"/>
              </a:xfrm>
              <a:prstGeom prst="line">
                <a:avLst/>
              </a:prstGeom>
              <a:noFill/>
              <a:ln w="19050" cap="flat" cmpd="sng" algn="ctr">
                <a:solidFill>
                  <a:srgbClr val="156082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7A698CF0-10B6-671E-C14D-BE2A1AC90C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06707" y="3229040"/>
                <a:ext cx="0" cy="1455415"/>
              </a:xfrm>
              <a:prstGeom prst="line">
                <a:avLst/>
              </a:prstGeom>
              <a:noFill/>
              <a:ln w="19050" cap="flat" cmpd="sng" algn="ctr">
                <a:solidFill>
                  <a:srgbClr val="156082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D409DA26-A99D-D780-5D0D-9054720EE9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64615" y="4508435"/>
              <a:ext cx="194486" cy="186511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3FABFAEB-0F1A-806D-93A3-D82DBF6220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72826" y="5402946"/>
              <a:ext cx="186275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8208CA7F-EF26-E409-0FC2-143B8AF67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43750" y="1171833"/>
              <a:ext cx="2203448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3B46823C-5F7C-1126-0C6F-8EE56E9A1C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47198" y="1489333"/>
              <a:ext cx="2511903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70A918D6-A284-7E98-BF7E-EE1987E62A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47198" y="1171833"/>
              <a:ext cx="0" cy="31750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77B32851-58A5-FFC1-46C4-8BCE27CA3B1E}"/>
                </a:ext>
              </a:extLst>
            </p:cNvPr>
            <p:cNvSpPr txBox="1"/>
            <p:nvPr/>
          </p:nvSpPr>
          <p:spPr>
            <a:xfrm>
              <a:off x="7602807" y="3928691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</a:rPr>
                <a:t>400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F802B8F0-07F1-1BB5-6110-B7091A63E869}"/>
                </a:ext>
              </a:extLst>
            </p:cNvPr>
            <p:cNvSpPr txBox="1"/>
            <p:nvPr/>
          </p:nvSpPr>
          <p:spPr>
            <a:xfrm>
              <a:off x="9915933" y="1141372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</a:rPr>
                <a:t>800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51608A05-7946-7C3F-D806-3525B9EBDE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98344" y="3875291"/>
              <a:ext cx="768348" cy="801887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6720B03-79E4-31EF-C972-B066A9640D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59812" y="3861155"/>
              <a:ext cx="0" cy="816023"/>
            </a:xfrm>
            <a:prstGeom prst="line">
              <a:avLst/>
            </a:prstGeom>
            <a:noFill/>
            <a:ln w="19050" cap="flat" cmpd="sng" algn="ctr">
              <a:solidFill>
                <a:srgbClr val="156082"/>
              </a:solidFill>
              <a:prstDash val="solid"/>
              <a:miter lim="800000"/>
            </a:ln>
            <a:effectLst/>
          </p:spPr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FFD3D302-50E0-F61D-94AD-F7CFDDF517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14400" y="5385143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836DB657-046D-5051-B0D4-D935AB6A75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63650" y="5385143"/>
              <a:ext cx="0" cy="53340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ADD87371-A188-328B-3048-2F6E619083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3400" y="5917273"/>
              <a:ext cx="377635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6AB85AEB-C475-4E4D-75C5-D6595B084C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20750" y="5402946"/>
              <a:ext cx="342900" cy="0"/>
            </a:xfrm>
            <a:prstGeom prst="line">
              <a:avLst/>
            </a:prstGeom>
            <a:noFill/>
            <a:ln w="38100" cap="flat" cmpd="sng" algn="ctr">
              <a:solidFill>
                <a:srgbClr val="4EA72E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4065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118"/>
    </mc:Choice>
    <mc:Fallback xmlns="">
      <p:transition advTm="10118"/>
    </mc:Fallback>
  </mc:AlternateContent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21702</TotalTime>
  <Words>987</Words>
  <Application>Microsoft Office PowerPoint</Application>
  <PresentationFormat>Widescreen</PresentationFormat>
  <Paragraphs>252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Aptos</vt:lpstr>
      <vt:lpstr>Aptos Narrow</vt:lpstr>
      <vt:lpstr>Arial</vt:lpstr>
      <vt:lpstr>Cambria Math</vt:lpstr>
      <vt:lpstr>Consolas</vt:lpstr>
      <vt:lpstr>Courier New</vt:lpstr>
      <vt:lpstr>Times New Roman</vt:lpstr>
      <vt:lpstr>Verdana</vt:lpstr>
      <vt:lpstr>Wingdings</vt:lpstr>
      <vt:lpstr>Profile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Thainan Santos Theodoro</dc:creator>
  <cp:lastModifiedBy>Thainan Santos Theodoro</cp:lastModifiedBy>
  <cp:revision>84</cp:revision>
  <cp:lastPrinted>1601-01-01T00:00:00Z</cp:lastPrinted>
  <dcterms:created xsi:type="dcterms:W3CDTF">2003-02-09T22:25:18Z</dcterms:created>
  <dcterms:modified xsi:type="dcterms:W3CDTF">2025-03-01T01:55:06Z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