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21B5-ADC8-4A37-A506-C64B2DC27820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098B-053F-4CDA-9823-D062498F7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7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21B5-ADC8-4A37-A506-C64B2DC27820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098B-053F-4CDA-9823-D062498F7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61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21B5-ADC8-4A37-A506-C64B2DC27820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098B-053F-4CDA-9823-D062498F7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77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21B5-ADC8-4A37-A506-C64B2DC27820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098B-053F-4CDA-9823-D062498F7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46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21B5-ADC8-4A37-A506-C64B2DC27820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098B-053F-4CDA-9823-D062498F7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43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21B5-ADC8-4A37-A506-C64B2DC27820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098B-053F-4CDA-9823-D062498F7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46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21B5-ADC8-4A37-A506-C64B2DC27820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098B-053F-4CDA-9823-D062498F7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20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21B5-ADC8-4A37-A506-C64B2DC27820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098B-053F-4CDA-9823-D062498F7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05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21B5-ADC8-4A37-A506-C64B2DC27820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098B-053F-4CDA-9823-D062498F7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67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21B5-ADC8-4A37-A506-C64B2DC27820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098B-053F-4CDA-9823-D062498F7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53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21B5-ADC8-4A37-A506-C64B2DC27820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098B-053F-4CDA-9823-D062498F7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79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921B5-ADC8-4A37-A506-C64B2DC27820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3098B-053F-4CDA-9823-D062498F7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75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20" y="14420"/>
            <a:ext cx="6858000" cy="685800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5800" y="2492896"/>
            <a:ext cx="7772400" cy="1470025"/>
          </a:xfrm>
        </p:spPr>
        <p:txBody>
          <a:bodyPr>
            <a:normAutofit/>
          </a:bodyPr>
          <a:lstStyle/>
          <a:p>
            <a:r>
              <a:rPr lang="pt-BR" sz="5400" b="1" dirty="0" err="1" smtClean="0"/>
              <a:t>ReciclaBrasil</a:t>
            </a:r>
            <a:endParaRPr lang="pt-BR" sz="5400" b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411760" y="4725144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pt-BR" dirty="0" err="1" smtClean="0">
                <a:solidFill>
                  <a:schemeClr val="tx1"/>
                </a:solidFill>
              </a:rPr>
              <a:t>Andre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Gianfratti</a:t>
            </a:r>
            <a:r>
              <a:rPr lang="pt-BR" dirty="0" smtClean="0">
                <a:solidFill>
                  <a:schemeClr val="tx1"/>
                </a:solidFill>
              </a:rPr>
              <a:t> – 817114511</a:t>
            </a:r>
          </a:p>
          <a:p>
            <a:pPr algn="r"/>
            <a:r>
              <a:rPr lang="pt-BR" dirty="0" smtClean="0">
                <a:solidFill>
                  <a:schemeClr val="tx1"/>
                </a:solidFill>
              </a:rPr>
              <a:t>Arthur </a:t>
            </a:r>
            <a:r>
              <a:rPr lang="pt-BR" dirty="0" err="1" smtClean="0">
                <a:solidFill>
                  <a:schemeClr val="tx1"/>
                </a:solidFill>
              </a:rPr>
              <a:t>Grigoletto</a:t>
            </a:r>
            <a:r>
              <a:rPr lang="pt-BR" dirty="0" smtClean="0">
                <a:solidFill>
                  <a:schemeClr val="tx1"/>
                </a:solidFill>
              </a:rPr>
              <a:t> – 817121874</a:t>
            </a:r>
          </a:p>
          <a:p>
            <a:pPr algn="r"/>
            <a:r>
              <a:rPr lang="pt-BR" dirty="0" smtClean="0">
                <a:solidFill>
                  <a:schemeClr val="tx1"/>
                </a:solidFill>
              </a:rPr>
              <a:t>Guilherme Araújo – 81717277</a:t>
            </a:r>
          </a:p>
          <a:p>
            <a:pPr algn="r"/>
            <a:r>
              <a:rPr lang="pt-BR" dirty="0" smtClean="0">
                <a:solidFill>
                  <a:schemeClr val="tx1"/>
                </a:solidFill>
              </a:rPr>
              <a:t>Raul de Souza – 817124921</a:t>
            </a:r>
          </a:p>
          <a:p>
            <a:pPr algn="r"/>
            <a:r>
              <a:rPr lang="pt-BR" dirty="0" err="1" smtClean="0">
                <a:solidFill>
                  <a:schemeClr val="tx1"/>
                </a:solidFill>
              </a:rPr>
              <a:t>Thainara</a:t>
            </a:r>
            <a:r>
              <a:rPr lang="pt-BR" dirty="0" smtClean="0">
                <a:solidFill>
                  <a:schemeClr val="tx1"/>
                </a:solidFill>
              </a:rPr>
              <a:t> Bortoleto  - 817118040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03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783820" y="1268760"/>
            <a:ext cx="7848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 smtClean="0"/>
          </a:p>
          <a:p>
            <a:r>
              <a:rPr lang="pt-BR" sz="2800" dirty="0" smtClean="0"/>
              <a:t>A Recicla Brasil é uma  entidade sem fins lucrativos, cujo público alvo são coletores de material reciclável e empresas de reciclagem.</a:t>
            </a:r>
          </a:p>
          <a:p>
            <a:endParaRPr lang="pt-BR" sz="2800" dirty="0" smtClean="0"/>
          </a:p>
          <a:p>
            <a:r>
              <a:rPr lang="pt-BR" sz="2800" dirty="0" smtClean="0"/>
              <a:t>Nossa empresa se mantém utilizando a taxa de intermediação sobre a transação, sendo destinadas totalmente ás despesas da empresa.</a:t>
            </a:r>
            <a:endParaRPr lang="pt-BR" sz="2800" dirty="0"/>
          </a:p>
          <a:p>
            <a:endParaRPr lang="pt-BR" sz="28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50" y="5589240"/>
            <a:ext cx="1094686" cy="109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771988" y="476672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 </a:t>
            </a:r>
            <a:r>
              <a:rPr lang="pt-BR" sz="2400" b="1" dirty="0" smtClean="0"/>
              <a:t>   </a:t>
            </a:r>
            <a:r>
              <a:rPr lang="pt-BR" sz="3600" b="1" dirty="0" smtClean="0"/>
              <a:t>Tecnologias Utilizadas</a:t>
            </a:r>
            <a:endParaRPr lang="pt-BR" sz="32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517488"/>
            <a:ext cx="4362688" cy="268060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7441">
            <a:off x="664696" y="1738650"/>
            <a:ext cx="3681013" cy="1761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4019">
            <a:off x="5656698" y="2176330"/>
            <a:ext cx="2886977" cy="288697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50" y="5589240"/>
            <a:ext cx="1094686" cy="109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1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" y="980728"/>
            <a:ext cx="8505825" cy="549592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03547" y="398148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                                    </a:t>
            </a:r>
            <a:r>
              <a:rPr lang="pt-BR" sz="3200" b="1" dirty="0" smtClean="0"/>
              <a:t>Modelo  Físico</a:t>
            </a:r>
            <a:endParaRPr lang="pt-BR" sz="32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50" y="5589240"/>
            <a:ext cx="1094686" cy="109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2776"/>
            <a:ext cx="8567896" cy="344363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50" y="5589240"/>
            <a:ext cx="1094686" cy="109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1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-4370"/>
            <a:ext cx="6858000" cy="685800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5800" y="2492896"/>
            <a:ext cx="7772400" cy="1470025"/>
          </a:xfrm>
        </p:spPr>
        <p:txBody>
          <a:bodyPr>
            <a:normAutofit/>
          </a:bodyPr>
          <a:lstStyle/>
          <a:p>
            <a:r>
              <a:rPr lang="pt-BR" sz="5400" b="1" dirty="0" err="1" smtClean="0"/>
              <a:t>ReciclaBrasil</a:t>
            </a:r>
            <a:endParaRPr lang="pt-BR" sz="5400" b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411760" y="4725144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pt-BR" dirty="0" err="1" smtClean="0">
                <a:solidFill>
                  <a:schemeClr val="tx1"/>
                </a:solidFill>
              </a:rPr>
              <a:t>Andre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Gianfratti</a:t>
            </a:r>
            <a:r>
              <a:rPr lang="pt-BR" dirty="0" smtClean="0">
                <a:solidFill>
                  <a:schemeClr val="tx1"/>
                </a:solidFill>
              </a:rPr>
              <a:t> – 817114511</a:t>
            </a:r>
          </a:p>
          <a:p>
            <a:pPr algn="r"/>
            <a:r>
              <a:rPr lang="pt-BR" dirty="0" smtClean="0">
                <a:solidFill>
                  <a:schemeClr val="tx1"/>
                </a:solidFill>
              </a:rPr>
              <a:t>Arthur </a:t>
            </a:r>
            <a:r>
              <a:rPr lang="pt-BR" dirty="0" err="1" smtClean="0">
                <a:solidFill>
                  <a:schemeClr val="tx1"/>
                </a:solidFill>
              </a:rPr>
              <a:t>Grigoletto</a:t>
            </a:r>
            <a:r>
              <a:rPr lang="pt-BR" dirty="0" smtClean="0">
                <a:solidFill>
                  <a:schemeClr val="tx1"/>
                </a:solidFill>
              </a:rPr>
              <a:t> – 817121874</a:t>
            </a:r>
          </a:p>
          <a:p>
            <a:pPr algn="r"/>
            <a:r>
              <a:rPr lang="pt-BR" dirty="0" smtClean="0">
                <a:solidFill>
                  <a:schemeClr val="tx1"/>
                </a:solidFill>
              </a:rPr>
              <a:t>Guilherme Araújo – 81717277</a:t>
            </a:r>
          </a:p>
          <a:p>
            <a:pPr algn="r"/>
            <a:r>
              <a:rPr lang="pt-BR" dirty="0" smtClean="0">
                <a:solidFill>
                  <a:schemeClr val="tx1"/>
                </a:solidFill>
              </a:rPr>
              <a:t>Raul de Souza – 817124921</a:t>
            </a:r>
          </a:p>
          <a:p>
            <a:pPr algn="r"/>
            <a:r>
              <a:rPr lang="pt-BR" dirty="0" err="1" smtClean="0">
                <a:solidFill>
                  <a:schemeClr val="tx1"/>
                </a:solidFill>
              </a:rPr>
              <a:t>Thainara</a:t>
            </a:r>
            <a:r>
              <a:rPr lang="pt-BR" dirty="0" smtClean="0">
                <a:solidFill>
                  <a:schemeClr val="tx1"/>
                </a:solidFill>
              </a:rPr>
              <a:t> Bortoleto  - 817118040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94</Words>
  <Application>Microsoft Office PowerPoint</Application>
  <PresentationFormat>Apresentação na tela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ReciclaBrasil</vt:lpstr>
      <vt:lpstr>Apresentação do PowerPoint</vt:lpstr>
      <vt:lpstr>Apresentação do PowerPoint</vt:lpstr>
      <vt:lpstr>Apresentação do PowerPoint</vt:lpstr>
      <vt:lpstr>Apresentação do PowerPoint</vt:lpstr>
      <vt:lpstr>ReciclaBrasil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ReciclaBrasil</dc:title>
  <dc:creator>USER</dc:creator>
  <cp:lastModifiedBy>USER</cp:lastModifiedBy>
  <cp:revision>8</cp:revision>
  <dcterms:created xsi:type="dcterms:W3CDTF">2017-11-23T20:05:05Z</dcterms:created>
  <dcterms:modified xsi:type="dcterms:W3CDTF">2017-11-23T20:57:51Z</dcterms:modified>
</cp:coreProperties>
</file>