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326" r:id="rId9"/>
    <p:sldId id="327" r:id="rId10"/>
    <p:sldId id="328" r:id="rId11"/>
    <p:sldId id="329" r:id="rId12"/>
    <p:sldId id="330" r:id="rId13"/>
    <p:sldId id="311" r:id="rId14"/>
    <p:sldId id="331" r:id="rId15"/>
    <p:sldId id="332" r:id="rId16"/>
    <p:sldId id="270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Pacifico" panose="00000500000000000000" pitchFamily="2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535C15-4A18-4C8A-B0B3-E848FA04B9E2}">
  <a:tblStyle styleId="{C9535C15-4A18-4C8A-B0B3-E848FA04B9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AA17D4-64D6-4E9D-A54C-79A562F3E2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82746" autoAdjust="0"/>
  </p:normalViewPr>
  <p:slideViewPr>
    <p:cSldViewPr snapToGrid="0">
      <p:cViewPr varScale="1">
        <p:scale>
          <a:sx n="79" d="100"/>
          <a:sy n="79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8856b9ac6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8856b9ac6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62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14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89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512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525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9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21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45750" y="1190800"/>
            <a:ext cx="4852500" cy="1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286480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337600" y="4846850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59688" y="283775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38525" y="146921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4939" y="2036699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62181" y="4757322"/>
            <a:ext cx="297191" cy="279471"/>
          </a:xfrm>
          <a:custGeom>
            <a:avLst/>
            <a:gdLst/>
            <a:ahLst/>
            <a:cxnLst/>
            <a:rect l="l" t="t" r="r" b="b"/>
            <a:pathLst>
              <a:path w="17627" h="16576" extrusionOk="0">
                <a:moveTo>
                  <a:pt x="9494" y="4803"/>
                </a:moveTo>
                <a:cubicBezTo>
                  <a:pt x="10078" y="4803"/>
                  <a:pt x="10657" y="5012"/>
                  <a:pt x="11109" y="5464"/>
                </a:cubicBezTo>
                <a:cubicBezTo>
                  <a:pt x="11509" y="5898"/>
                  <a:pt x="11709" y="6431"/>
                  <a:pt x="11709" y="6998"/>
                </a:cubicBezTo>
                <a:cubicBezTo>
                  <a:pt x="11283" y="9132"/>
                  <a:pt x="9704" y="10113"/>
                  <a:pt x="7954" y="10113"/>
                </a:cubicBezTo>
                <a:cubicBezTo>
                  <a:pt x="7378" y="10113"/>
                  <a:pt x="6783" y="10007"/>
                  <a:pt x="6205" y="9800"/>
                </a:cubicBezTo>
                <a:cubicBezTo>
                  <a:pt x="6172" y="9433"/>
                  <a:pt x="6139" y="9066"/>
                  <a:pt x="6139" y="8666"/>
                </a:cubicBezTo>
                <a:cubicBezTo>
                  <a:pt x="6139" y="8533"/>
                  <a:pt x="6039" y="8433"/>
                  <a:pt x="5938" y="8366"/>
                </a:cubicBezTo>
                <a:cubicBezTo>
                  <a:pt x="6139" y="7065"/>
                  <a:pt x="7306" y="5664"/>
                  <a:pt x="8307" y="5097"/>
                </a:cubicBezTo>
                <a:cubicBezTo>
                  <a:pt x="8677" y="4905"/>
                  <a:pt x="9087" y="4803"/>
                  <a:pt x="9494" y="4803"/>
                </a:cubicBezTo>
                <a:close/>
                <a:moveTo>
                  <a:pt x="2655" y="1"/>
                </a:moveTo>
                <a:cubicBezTo>
                  <a:pt x="2555" y="1"/>
                  <a:pt x="2451" y="48"/>
                  <a:pt x="2369" y="160"/>
                </a:cubicBezTo>
                <a:cubicBezTo>
                  <a:pt x="1" y="3663"/>
                  <a:pt x="1168" y="8466"/>
                  <a:pt x="4871" y="10501"/>
                </a:cubicBezTo>
                <a:cubicBezTo>
                  <a:pt x="5004" y="10601"/>
                  <a:pt x="5171" y="10668"/>
                  <a:pt x="5305" y="10734"/>
                </a:cubicBezTo>
                <a:cubicBezTo>
                  <a:pt x="5538" y="12369"/>
                  <a:pt x="6506" y="13870"/>
                  <a:pt x="7873" y="14937"/>
                </a:cubicBezTo>
                <a:cubicBezTo>
                  <a:pt x="9377" y="16085"/>
                  <a:pt x="11257" y="16576"/>
                  <a:pt x="13143" y="16576"/>
                </a:cubicBezTo>
                <a:cubicBezTo>
                  <a:pt x="14436" y="16576"/>
                  <a:pt x="15733" y="16345"/>
                  <a:pt x="16913" y="15938"/>
                </a:cubicBezTo>
                <a:cubicBezTo>
                  <a:pt x="17627" y="15690"/>
                  <a:pt x="17417" y="14720"/>
                  <a:pt x="16740" y="14720"/>
                </a:cubicBezTo>
                <a:cubicBezTo>
                  <a:pt x="16689" y="14720"/>
                  <a:pt x="16635" y="14726"/>
                  <a:pt x="16579" y="14737"/>
                </a:cubicBezTo>
                <a:lnTo>
                  <a:pt x="16613" y="14737"/>
                </a:lnTo>
                <a:cubicBezTo>
                  <a:pt x="15413" y="14997"/>
                  <a:pt x="14189" y="15209"/>
                  <a:pt x="12983" y="15209"/>
                </a:cubicBezTo>
                <a:cubicBezTo>
                  <a:pt x="11710" y="15209"/>
                  <a:pt x="10457" y="14972"/>
                  <a:pt x="9274" y="14304"/>
                </a:cubicBezTo>
                <a:cubicBezTo>
                  <a:pt x="7940" y="13570"/>
                  <a:pt x="7039" y="12436"/>
                  <a:pt x="6539" y="11068"/>
                </a:cubicBezTo>
                <a:lnTo>
                  <a:pt x="6539" y="11068"/>
                </a:lnTo>
                <a:cubicBezTo>
                  <a:pt x="6961" y="11148"/>
                  <a:pt x="7401" y="11189"/>
                  <a:pt x="7845" y="11189"/>
                </a:cubicBezTo>
                <a:cubicBezTo>
                  <a:pt x="10347" y="11189"/>
                  <a:pt x="12937" y="9905"/>
                  <a:pt x="12710" y="7299"/>
                </a:cubicBezTo>
                <a:cubicBezTo>
                  <a:pt x="13031" y="5429"/>
                  <a:pt x="11357" y="3508"/>
                  <a:pt x="9323" y="3508"/>
                </a:cubicBezTo>
                <a:cubicBezTo>
                  <a:pt x="9034" y="3508"/>
                  <a:pt x="8738" y="3546"/>
                  <a:pt x="8440" y="3629"/>
                </a:cubicBezTo>
                <a:cubicBezTo>
                  <a:pt x="6839" y="4063"/>
                  <a:pt x="4271" y="6832"/>
                  <a:pt x="4537" y="8833"/>
                </a:cubicBezTo>
                <a:cubicBezTo>
                  <a:pt x="4337" y="8700"/>
                  <a:pt x="4171" y="8566"/>
                  <a:pt x="4004" y="8399"/>
                </a:cubicBezTo>
                <a:cubicBezTo>
                  <a:pt x="1869" y="6264"/>
                  <a:pt x="1769" y="3129"/>
                  <a:pt x="2970" y="494"/>
                </a:cubicBezTo>
                <a:cubicBezTo>
                  <a:pt x="3085" y="239"/>
                  <a:pt x="2880" y="1"/>
                  <a:pt x="26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8439514" y="1722374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32025" y="218300"/>
            <a:ext cx="8692425" cy="4864800"/>
            <a:chOff x="132025" y="218300"/>
            <a:chExt cx="8692425" cy="4864800"/>
          </a:xfrm>
        </p:grpSpPr>
        <p:sp>
          <p:nvSpPr>
            <p:cNvPr id="18" name="Google Shape;18;p2"/>
            <p:cNvSpPr/>
            <p:nvPr/>
          </p:nvSpPr>
          <p:spPr>
            <a:xfrm>
              <a:off x="2647963" y="4949050"/>
              <a:ext cx="61750" cy="47025"/>
            </a:xfrm>
            <a:custGeom>
              <a:avLst/>
              <a:gdLst/>
              <a:ahLst/>
              <a:cxnLst/>
              <a:rect l="l" t="t" r="r" b="b"/>
              <a:pathLst>
                <a:path w="2470" h="1881" extrusionOk="0">
                  <a:moveTo>
                    <a:pt x="964" y="1"/>
                  </a:moveTo>
                  <a:cubicBezTo>
                    <a:pt x="924" y="1"/>
                    <a:pt x="883" y="3"/>
                    <a:pt x="842" y="9"/>
                  </a:cubicBezTo>
                  <a:cubicBezTo>
                    <a:pt x="398" y="65"/>
                    <a:pt x="0" y="465"/>
                    <a:pt x="21" y="934"/>
                  </a:cubicBezTo>
                  <a:cubicBezTo>
                    <a:pt x="39" y="1369"/>
                    <a:pt x="307" y="1718"/>
                    <a:pt x="724" y="1846"/>
                  </a:cubicBezTo>
                  <a:cubicBezTo>
                    <a:pt x="800" y="1869"/>
                    <a:pt x="877" y="1880"/>
                    <a:pt x="955" y="1880"/>
                  </a:cubicBezTo>
                  <a:cubicBezTo>
                    <a:pt x="1156" y="1880"/>
                    <a:pt x="1355" y="1806"/>
                    <a:pt x="1518" y="1686"/>
                  </a:cubicBezTo>
                  <a:cubicBezTo>
                    <a:pt x="1653" y="1661"/>
                    <a:pt x="1794" y="1648"/>
                    <a:pt x="1923" y="1626"/>
                  </a:cubicBezTo>
                  <a:cubicBezTo>
                    <a:pt x="2221" y="1578"/>
                    <a:pt x="2470" y="1229"/>
                    <a:pt x="2457" y="934"/>
                  </a:cubicBezTo>
                  <a:cubicBezTo>
                    <a:pt x="2444" y="638"/>
                    <a:pt x="2242" y="295"/>
                    <a:pt x="1923" y="243"/>
                  </a:cubicBezTo>
                  <a:cubicBezTo>
                    <a:pt x="1797" y="222"/>
                    <a:pt x="1659" y="209"/>
                    <a:pt x="1526" y="186"/>
                  </a:cubicBezTo>
                  <a:cubicBezTo>
                    <a:pt x="1365" y="67"/>
                    <a:pt x="1168" y="1"/>
                    <a:pt x="9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2025" y="1111463"/>
              <a:ext cx="59925" cy="48725"/>
            </a:xfrm>
            <a:custGeom>
              <a:avLst/>
              <a:gdLst/>
              <a:ahLst/>
              <a:cxnLst/>
              <a:rect l="l" t="t" r="r" b="b"/>
              <a:pathLst>
                <a:path w="2397" h="1949" extrusionOk="0">
                  <a:moveTo>
                    <a:pt x="831" y="1"/>
                  </a:moveTo>
                  <a:cubicBezTo>
                    <a:pt x="421" y="1"/>
                    <a:pt x="101" y="196"/>
                    <a:pt x="161" y="699"/>
                  </a:cubicBezTo>
                  <a:cubicBezTo>
                    <a:pt x="1" y="972"/>
                    <a:pt x="47" y="1286"/>
                    <a:pt x="489" y="1567"/>
                  </a:cubicBezTo>
                  <a:cubicBezTo>
                    <a:pt x="671" y="1821"/>
                    <a:pt x="934" y="1949"/>
                    <a:pt x="1198" y="1949"/>
                  </a:cubicBezTo>
                  <a:cubicBezTo>
                    <a:pt x="1462" y="1949"/>
                    <a:pt x="1725" y="1822"/>
                    <a:pt x="1907" y="1567"/>
                  </a:cubicBezTo>
                  <a:cubicBezTo>
                    <a:pt x="2349" y="1286"/>
                    <a:pt x="2396" y="972"/>
                    <a:pt x="2234" y="699"/>
                  </a:cubicBezTo>
                  <a:cubicBezTo>
                    <a:pt x="2295" y="196"/>
                    <a:pt x="1975" y="1"/>
                    <a:pt x="1565" y="1"/>
                  </a:cubicBezTo>
                  <a:cubicBezTo>
                    <a:pt x="1448" y="1"/>
                    <a:pt x="1323" y="17"/>
                    <a:pt x="1198" y="46"/>
                  </a:cubicBezTo>
                  <a:cubicBezTo>
                    <a:pt x="1073" y="17"/>
                    <a:pt x="948" y="1"/>
                    <a:pt x="8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26025" y="218300"/>
              <a:ext cx="65600" cy="65475"/>
            </a:xfrm>
            <a:custGeom>
              <a:avLst/>
              <a:gdLst/>
              <a:ahLst/>
              <a:cxnLst/>
              <a:rect l="l" t="t" r="r" b="b"/>
              <a:pathLst>
                <a:path w="2624" h="2619" extrusionOk="0">
                  <a:moveTo>
                    <a:pt x="1343" y="1"/>
                  </a:moveTo>
                  <a:cubicBezTo>
                    <a:pt x="1118" y="2"/>
                    <a:pt x="908" y="57"/>
                    <a:pt x="711" y="168"/>
                  </a:cubicBezTo>
                  <a:cubicBezTo>
                    <a:pt x="554" y="257"/>
                    <a:pt x="485" y="321"/>
                    <a:pt x="389" y="434"/>
                  </a:cubicBezTo>
                  <a:cubicBezTo>
                    <a:pt x="310" y="523"/>
                    <a:pt x="238" y="618"/>
                    <a:pt x="171" y="717"/>
                  </a:cubicBezTo>
                  <a:cubicBezTo>
                    <a:pt x="62" y="912"/>
                    <a:pt x="6" y="1121"/>
                    <a:pt x="5" y="1345"/>
                  </a:cubicBezTo>
                  <a:cubicBezTo>
                    <a:pt x="5" y="1375"/>
                    <a:pt x="5" y="1403"/>
                    <a:pt x="6" y="1432"/>
                  </a:cubicBezTo>
                  <a:cubicBezTo>
                    <a:pt x="0" y="1589"/>
                    <a:pt x="32" y="1738"/>
                    <a:pt x="103" y="1875"/>
                  </a:cubicBezTo>
                  <a:cubicBezTo>
                    <a:pt x="151" y="2027"/>
                    <a:pt x="234" y="2159"/>
                    <a:pt x="354" y="2270"/>
                  </a:cubicBezTo>
                  <a:cubicBezTo>
                    <a:pt x="588" y="2485"/>
                    <a:pt x="869" y="2613"/>
                    <a:pt x="1192" y="2618"/>
                  </a:cubicBezTo>
                  <a:cubicBezTo>
                    <a:pt x="1211" y="2618"/>
                    <a:pt x="1230" y="2618"/>
                    <a:pt x="1249" y="2618"/>
                  </a:cubicBezTo>
                  <a:cubicBezTo>
                    <a:pt x="1259" y="2618"/>
                    <a:pt x="1269" y="2618"/>
                    <a:pt x="1278" y="2618"/>
                  </a:cubicBezTo>
                  <a:cubicBezTo>
                    <a:pt x="1503" y="2618"/>
                    <a:pt x="1712" y="2562"/>
                    <a:pt x="1907" y="2453"/>
                  </a:cubicBezTo>
                  <a:cubicBezTo>
                    <a:pt x="2006" y="2386"/>
                    <a:pt x="2101" y="2314"/>
                    <a:pt x="2191" y="2235"/>
                  </a:cubicBezTo>
                  <a:cubicBezTo>
                    <a:pt x="2303" y="2140"/>
                    <a:pt x="2367" y="2071"/>
                    <a:pt x="2456" y="1912"/>
                  </a:cubicBezTo>
                  <a:cubicBezTo>
                    <a:pt x="2567" y="1716"/>
                    <a:pt x="2622" y="1506"/>
                    <a:pt x="2623" y="1280"/>
                  </a:cubicBezTo>
                  <a:cubicBezTo>
                    <a:pt x="2613" y="1167"/>
                    <a:pt x="2599" y="1053"/>
                    <a:pt x="2579" y="940"/>
                  </a:cubicBezTo>
                  <a:lnTo>
                    <a:pt x="2579" y="941"/>
                  </a:lnTo>
                  <a:cubicBezTo>
                    <a:pt x="2521" y="721"/>
                    <a:pt x="2412" y="533"/>
                    <a:pt x="2252" y="372"/>
                  </a:cubicBezTo>
                  <a:cubicBezTo>
                    <a:pt x="2092" y="212"/>
                    <a:pt x="1902" y="103"/>
                    <a:pt x="1683" y="45"/>
                  </a:cubicBezTo>
                  <a:cubicBezTo>
                    <a:pt x="1571" y="25"/>
                    <a:pt x="1458" y="11"/>
                    <a:pt x="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49900" y="5028675"/>
              <a:ext cx="54950" cy="54425"/>
            </a:xfrm>
            <a:custGeom>
              <a:avLst/>
              <a:gdLst/>
              <a:ahLst/>
              <a:cxnLst/>
              <a:rect l="l" t="t" r="r" b="b"/>
              <a:pathLst>
                <a:path w="2198" h="2177" extrusionOk="0">
                  <a:moveTo>
                    <a:pt x="961" y="1"/>
                  </a:moveTo>
                  <a:cubicBezTo>
                    <a:pt x="728" y="1"/>
                    <a:pt x="450" y="104"/>
                    <a:pt x="289" y="279"/>
                  </a:cubicBezTo>
                  <a:cubicBezTo>
                    <a:pt x="123" y="460"/>
                    <a:pt x="1" y="697"/>
                    <a:pt x="11" y="951"/>
                  </a:cubicBezTo>
                  <a:lnTo>
                    <a:pt x="42" y="1192"/>
                  </a:lnTo>
                  <a:cubicBezTo>
                    <a:pt x="86" y="1357"/>
                    <a:pt x="169" y="1501"/>
                    <a:pt x="289" y="1623"/>
                  </a:cubicBezTo>
                  <a:cubicBezTo>
                    <a:pt x="337" y="1677"/>
                    <a:pt x="382" y="1732"/>
                    <a:pt x="431" y="1785"/>
                  </a:cubicBezTo>
                  <a:cubicBezTo>
                    <a:pt x="531" y="1891"/>
                    <a:pt x="658" y="1968"/>
                    <a:pt x="778" y="2053"/>
                  </a:cubicBezTo>
                  <a:lnTo>
                    <a:pt x="1004" y="2145"/>
                  </a:lnTo>
                  <a:cubicBezTo>
                    <a:pt x="1073" y="2166"/>
                    <a:pt x="1143" y="2176"/>
                    <a:pt x="1213" y="2176"/>
                  </a:cubicBezTo>
                  <a:cubicBezTo>
                    <a:pt x="1263" y="2176"/>
                    <a:pt x="1313" y="2171"/>
                    <a:pt x="1363" y="2160"/>
                  </a:cubicBezTo>
                  <a:cubicBezTo>
                    <a:pt x="1562" y="2134"/>
                    <a:pt x="1771" y="2052"/>
                    <a:pt x="1911" y="1899"/>
                  </a:cubicBezTo>
                  <a:cubicBezTo>
                    <a:pt x="2023" y="1776"/>
                    <a:pt x="2107" y="1631"/>
                    <a:pt x="2156" y="1472"/>
                  </a:cubicBezTo>
                  <a:cubicBezTo>
                    <a:pt x="2192" y="1352"/>
                    <a:pt x="2197" y="1232"/>
                    <a:pt x="2172" y="1113"/>
                  </a:cubicBezTo>
                  <a:cubicBezTo>
                    <a:pt x="2166" y="989"/>
                    <a:pt x="2130" y="874"/>
                    <a:pt x="2064" y="766"/>
                  </a:cubicBezTo>
                  <a:cubicBezTo>
                    <a:pt x="1981" y="649"/>
                    <a:pt x="1901" y="518"/>
                    <a:pt x="1795" y="420"/>
                  </a:cubicBezTo>
                  <a:cubicBezTo>
                    <a:pt x="1744" y="372"/>
                    <a:pt x="1687" y="325"/>
                    <a:pt x="1633" y="279"/>
                  </a:cubicBezTo>
                  <a:cubicBezTo>
                    <a:pt x="1442" y="112"/>
                    <a:pt x="1222" y="1"/>
                    <a:pt x="9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119025" y="334650"/>
              <a:ext cx="65600" cy="65475"/>
            </a:xfrm>
            <a:custGeom>
              <a:avLst/>
              <a:gdLst/>
              <a:ahLst/>
              <a:cxnLst/>
              <a:rect l="l" t="t" r="r" b="b"/>
              <a:pathLst>
                <a:path w="2624" h="2619" extrusionOk="0">
                  <a:moveTo>
                    <a:pt x="1343" y="1"/>
                  </a:moveTo>
                  <a:cubicBezTo>
                    <a:pt x="1118" y="2"/>
                    <a:pt x="908" y="57"/>
                    <a:pt x="711" y="168"/>
                  </a:cubicBezTo>
                  <a:cubicBezTo>
                    <a:pt x="554" y="257"/>
                    <a:pt x="485" y="321"/>
                    <a:pt x="389" y="434"/>
                  </a:cubicBezTo>
                  <a:cubicBezTo>
                    <a:pt x="310" y="523"/>
                    <a:pt x="238" y="618"/>
                    <a:pt x="171" y="717"/>
                  </a:cubicBezTo>
                  <a:cubicBezTo>
                    <a:pt x="62" y="912"/>
                    <a:pt x="6" y="1121"/>
                    <a:pt x="5" y="1345"/>
                  </a:cubicBezTo>
                  <a:cubicBezTo>
                    <a:pt x="5" y="1375"/>
                    <a:pt x="5" y="1403"/>
                    <a:pt x="6" y="1432"/>
                  </a:cubicBezTo>
                  <a:cubicBezTo>
                    <a:pt x="0" y="1589"/>
                    <a:pt x="32" y="1738"/>
                    <a:pt x="103" y="1875"/>
                  </a:cubicBezTo>
                  <a:cubicBezTo>
                    <a:pt x="151" y="2027"/>
                    <a:pt x="234" y="2159"/>
                    <a:pt x="354" y="2270"/>
                  </a:cubicBezTo>
                  <a:cubicBezTo>
                    <a:pt x="588" y="2485"/>
                    <a:pt x="869" y="2613"/>
                    <a:pt x="1192" y="2618"/>
                  </a:cubicBezTo>
                  <a:cubicBezTo>
                    <a:pt x="1211" y="2618"/>
                    <a:pt x="1230" y="2618"/>
                    <a:pt x="1249" y="2618"/>
                  </a:cubicBezTo>
                  <a:cubicBezTo>
                    <a:pt x="1259" y="2618"/>
                    <a:pt x="1269" y="2618"/>
                    <a:pt x="1278" y="2618"/>
                  </a:cubicBezTo>
                  <a:cubicBezTo>
                    <a:pt x="1503" y="2618"/>
                    <a:pt x="1712" y="2562"/>
                    <a:pt x="1907" y="2453"/>
                  </a:cubicBezTo>
                  <a:cubicBezTo>
                    <a:pt x="2006" y="2386"/>
                    <a:pt x="2101" y="2314"/>
                    <a:pt x="2191" y="2235"/>
                  </a:cubicBezTo>
                  <a:cubicBezTo>
                    <a:pt x="2303" y="2140"/>
                    <a:pt x="2367" y="2071"/>
                    <a:pt x="2456" y="1912"/>
                  </a:cubicBezTo>
                  <a:cubicBezTo>
                    <a:pt x="2567" y="1716"/>
                    <a:pt x="2622" y="1506"/>
                    <a:pt x="2623" y="1280"/>
                  </a:cubicBezTo>
                  <a:cubicBezTo>
                    <a:pt x="2613" y="1167"/>
                    <a:pt x="2599" y="1053"/>
                    <a:pt x="2579" y="940"/>
                  </a:cubicBezTo>
                  <a:lnTo>
                    <a:pt x="2579" y="941"/>
                  </a:lnTo>
                  <a:cubicBezTo>
                    <a:pt x="2521" y="721"/>
                    <a:pt x="2412" y="533"/>
                    <a:pt x="2252" y="372"/>
                  </a:cubicBezTo>
                  <a:cubicBezTo>
                    <a:pt x="2092" y="212"/>
                    <a:pt x="1902" y="103"/>
                    <a:pt x="1683" y="45"/>
                  </a:cubicBezTo>
                  <a:cubicBezTo>
                    <a:pt x="1571" y="25"/>
                    <a:pt x="1458" y="1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1825" y="4828825"/>
              <a:ext cx="65600" cy="65475"/>
            </a:xfrm>
            <a:custGeom>
              <a:avLst/>
              <a:gdLst/>
              <a:ahLst/>
              <a:cxnLst/>
              <a:rect l="l" t="t" r="r" b="b"/>
              <a:pathLst>
                <a:path w="2624" h="2619" extrusionOk="0">
                  <a:moveTo>
                    <a:pt x="1343" y="1"/>
                  </a:moveTo>
                  <a:cubicBezTo>
                    <a:pt x="1118" y="2"/>
                    <a:pt x="908" y="57"/>
                    <a:pt x="711" y="168"/>
                  </a:cubicBezTo>
                  <a:cubicBezTo>
                    <a:pt x="554" y="257"/>
                    <a:pt x="485" y="321"/>
                    <a:pt x="389" y="434"/>
                  </a:cubicBezTo>
                  <a:cubicBezTo>
                    <a:pt x="310" y="523"/>
                    <a:pt x="238" y="618"/>
                    <a:pt x="171" y="717"/>
                  </a:cubicBezTo>
                  <a:cubicBezTo>
                    <a:pt x="62" y="912"/>
                    <a:pt x="6" y="1121"/>
                    <a:pt x="5" y="1345"/>
                  </a:cubicBezTo>
                  <a:cubicBezTo>
                    <a:pt x="5" y="1375"/>
                    <a:pt x="5" y="1403"/>
                    <a:pt x="6" y="1432"/>
                  </a:cubicBezTo>
                  <a:cubicBezTo>
                    <a:pt x="0" y="1589"/>
                    <a:pt x="32" y="1738"/>
                    <a:pt x="103" y="1875"/>
                  </a:cubicBezTo>
                  <a:cubicBezTo>
                    <a:pt x="151" y="2027"/>
                    <a:pt x="234" y="2159"/>
                    <a:pt x="354" y="2270"/>
                  </a:cubicBezTo>
                  <a:cubicBezTo>
                    <a:pt x="588" y="2485"/>
                    <a:pt x="869" y="2613"/>
                    <a:pt x="1192" y="2618"/>
                  </a:cubicBezTo>
                  <a:cubicBezTo>
                    <a:pt x="1211" y="2618"/>
                    <a:pt x="1230" y="2618"/>
                    <a:pt x="1249" y="2618"/>
                  </a:cubicBezTo>
                  <a:cubicBezTo>
                    <a:pt x="1259" y="2618"/>
                    <a:pt x="1269" y="2618"/>
                    <a:pt x="1278" y="2618"/>
                  </a:cubicBezTo>
                  <a:cubicBezTo>
                    <a:pt x="1503" y="2618"/>
                    <a:pt x="1712" y="2562"/>
                    <a:pt x="1907" y="2453"/>
                  </a:cubicBezTo>
                  <a:cubicBezTo>
                    <a:pt x="2006" y="2386"/>
                    <a:pt x="2101" y="2314"/>
                    <a:pt x="2191" y="2235"/>
                  </a:cubicBezTo>
                  <a:cubicBezTo>
                    <a:pt x="2303" y="2140"/>
                    <a:pt x="2367" y="2071"/>
                    <a:pt x="2456" y="1912"/>
                  </a:cubicBezTo>
                  <a:cubicBezTo>
                    <a:pt x="2567" y="1716"/>
                    <a:pt x="2622" y="1506"/>
                    <a:pt x="2623" y="1280"/>
                  </a:cubicBezTo>
                  <a:cubicBezTo>
                    <a:pt x="2613" y="1167"/>
                    <a:pt x="2599" y="1053"/>
                    <a:pt x="2579" y="940"/>
                  </a:cubicBezTo>
                  <a:lnTo>
                    <a:pt x="2579" y="941"/>
                  </a:lnTo>
                  <a:cubicBezTo>
                    <a:pt x="2521" y="721"/>
                    <a:pt x="2412" y="533"/>
                    <a:pt x="2252" y="372"/>
                  </a:cubicBezTo>
                  <a:cubicBezTo>
                    <a:pt x="2092" y="212"/>
                    <a:pt x="1902" y="103"/>
                    <a:pt x="1683" y="45"/>
                  </a:cubicBezTo>
                  <a:cubicBezTo>
                    <a:pt x="1571" y="25"/>
                    <a:pt x="1458" y="1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18625" y="334650"/>
              <a:ext cx="65600" cy="65475"/>
            </a:xfrm>
            <a:custGeom>
              <a:avLst/>
              <a:gdLst/>
              <a:ahLst/>
              <a:cxnLst/>
              <a:rect l="l" t="t" r="r" b="b"/>
              <a:pathLst>
                <a:path w="2624" h="2619" extrusionOk="0">
                  <a:moveTo>
                    <a:pt x="1343" y="1"/>
                  </a:moveTo>
                  <a:cubicBezTo>
                    <a:pt x="1118" y="2"/>
                    <a:pt x="908" y="57"/>
                    <a:pt x="711" y="168"/>
                  </a:cubicBezTo>
                  <a:cubicBezTo>
                    <a:pt x="554" y="257"/>
                    <a:pt x="485" y="321"/>
                    <a:pt x="389" y="434"/>
                  </a:cubicBezTo>
                  <a:cubicBezTo>
                    <a:pt x="310" y="523"/>
                    <a:pt x="238" y="618"/>
                    <a:pt x="171" y="717"/>
                  </a:cubicBezTo>
                  <a:cubicBezTo>
                    <a:pt x="62" y="912"/>
                    <a:pt x="6" y="1121"/>
                    <a:pt x="5" y="1345"/>
                  </a:cubicBezTo>
                  <a:cubicBezTo>
                    <a:pt x="5" y="1375"/>
                    <a:pt x="5" y="1403"/>
                    <a:pt x="6" y="1432"/>
                  </a:cubicBezTo>
                  <a:cubicBezTo>
                    <a:pt x="0" y="1589"/>
                    <a:pt x="32" y="1738"/>
                    <a:pt x="103" y="1875"/>
                  </a:cubicBezTo>
                  <a:cubicBezTo>
                    <a:pt x="151" y="2027"/>
                    <a:pt x="234" y="2159"/>
                    <a:pt x="354" y="2270"/>
                  </a:cubicBezTo>
                  <a:cubicBezTo>
                    <a:pt x="588" y="2485"/>
                    <a:pt x="869" y="2613"/>
                    <a:pt x="1192" y="2618"/>
                  </a:cubicBezTo>
                  <a:cubicBezTo>
                    <a:pt x="1211" y="2618"/>
                    <a:pt x="1230" y="2618"/>
                    <a:pt x="1249" y="2618"/>
                  </a:cubicBezTo>
                  <a:cubicBezTo>
                    <a:pt x="1259" y="2618"/>
                    <a:pt x="1269" y="2618"/>
                    <a:pt x="1278" y="2618"/>
                  </a:cubicBezTo>
                  <a:cubicBezTo>
                    <a:pt x="1503" y="2618"/>
                    <a:pt x="1712" y="2562"/>
                    <a:pt x="1907" y="2453"/>
                  </a:cubicBezTo>
                  <a:cubicBezTo>
                    <a:pt x="2006" y="2386"/>
                    <a:pt x="2101" y="2314"/>
                    <a:pt x="2191" y="2235"/>
                  </a:cubicBezTo>
                  <a:cubicBezTo>
                    <a:pt x="2303" y="2140"/>
                    <a:pt x="2367" y="2071"/>
                    <a:pt x="2456" y="1912"/>
                  </a:cubicBezTo>
                  <a:cubicBezTo>
                    <a:pt x="2567" y="1716"/>
                    <a:pt x="2622" y="1506"/>
                    <a:pt x="2623" y="1280"/>
                  </a:cubicBezTo>
                  <a:cubicBezTo>
                    <a:pt x="2613" y="1167"/>
                    <a:pt x="2599" y="1053"/>
                    <a:pt x="2579" y="940"/>
                  </a:cubicBezTo>
                  <a:lnTo>
                    <a:pt x="2579" y="941"/>
                  </a:lnTo>
                  <a:cubicBezTo>
                    <a:pt x="2521" y="721"/>
                    <a:pt x="2412" y="533"/>
                    <a:pt x="2252" y="372"/>
                  </a:cubicBezTo>
                  <a:cubicBezTo>
                    <a:pt x="2092" y="212"/>
                    <a:pt x="1902" y="103"/>
                    <a:pt x="1683" y="45"/>
                  </a:cubicBezTo>
                  <a:cubicBezTo>
                    <a:pt x="1571" y="25"/>
                    <a:pt x="1458" y="1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69500" y="4038075"/>
              <a:ext cx="54950" cy="54425"/>
            </a:xfrm>
            <a:custGeom>
              <a:avLst/>
              <a:gdLst/>
              <a:ahLst/>
              <a:cxnLst/>
              <a:rect l="l" t="t" r="r" b="b"/>
              <a:pathLst>
                <a:path w="2198" h="2177" extrusionOk="0">
                  <a:moveTo>
                    <a:pt x="961" y="1"/>
                  </a:moveTo>
                  <a:cubicBezTo>
                    <a:pt x="728" y="1"/>
                    <a:pt x="450" y="104"/>
                    <a:pt x="289" y="279"/>
                  </a:cubicBezTo>
                  <a:cubicBezTo>
                    <a:pt x="123" y="460"/>
                    <a:pt x="1" y="697"/>
                    <a:pt x="11" y="951"/>
                  </a:cubicBezTo>
                  <a:lnTo>
                    <a:pt x="42" y="1192"/>
                  </a:lnTo>
                  <a:cubicBezTo>
                    <a:pt x="86" y="1357"/>
                    <a:pt x="169" y="1501"/>
                    <a:pt x="289" y="1623"/>
                  </a:cubicBezTo>
                  <a:cubicBezTo>
                    <a:pt x="337" y="1677"/>
                    <a:pt x="382" y="1732"/>
                    <a:pt x="431" y="1785"/>
                  </a:cubicBezTo>
                  <a:cubicBezTo>
                    <a:pt x="531" y="1891"/>
                    <a:pt x="658" y="1968"/>
                    <a:pt x="778" y="2053"/>
                  </a:cubicBezTo>
                  <a:lnTo>
                    <a:pt x="1004" y="2145"/>
                  </a:lnTo>
                  <a:cubicBezTo>
                    <a:pt x="1073" y="2166"/>
                    <a:pt x="1143" y="2176"/>
                    <a:pt x="1213" y="2176"/>
                  </a:cubicBezTo>
                  <a:cubicBezTo>
                    <a:pt x="1263" y="2176"/>
                    <a:pt x="1313" y="2171"/>
                    <a:pt x="1363" y="2160"/>
                  </a:cubicBezTo>
                  <a:cubicBezTo>
                    <a:pt x="1562" y="2134"/>
                    <a:pt x="1771" y="2052"/>
                    <a:pt x="1911" y="1899"/>
                  </a:cubicBezTo>
                  <a:cubicBezTo>
                    <a:pt x="2023" y="1776"/>
                    <a:pt x="2107" y="1631"/>
                    <a:pt x="2156" y="1472"/>
                  </a:cubicBezTo>
                  <a:cubicBezTo>
                    <a:pt x="2192" y="1352"/>
                    <a:pt x="2197" y="1232"/>
                    <a:pt x="2172" y="1113"/>
                  </a:cubicBezTo>
                  <a:cubicBezTo>
                    <a:pt x="2166" y="989"/>
                    <a:pt x="2130" y="874"/>
                    <a:pt x="2064" y="766"/>
                  </a:cubicBezTo>
                  <a:cubicBezTo>
                    <a:pt x="1981" y="649"/>
                    <a:pt x="1901" y="518"/>
                    <a:pt x="1795" y="420"/>
                  </a:cubicBezTo>
                  <a:cubicBezTo>
                    <a:pt x="1744" y="372"/>
                    <a:pt x="1687" y="325"/>
                    <a:pt x="1633" y="279"/>
                  </a:cubicBezTo>
                  <a:cubicBezTo>
                    <a:pt x="1442" y="112"/>
                    <a:pt x="1222" y="1"/>
                    <a:pt x="9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4755407" y="1425725"/>
            <a:ext cx="29478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5"/>
          <p:cNvSpPr txBox="1">
            <a:spLocks noGrp="1"/>
          </p:cNvSpPr>
          <p:nvPr>
            <p:ph type="subTitle" idx="2"/>
          </p:nvPr>
        </p:nvSpPr>
        <p:spPr>
          <a:xfrm>
            <a:off x="1440793" y="1425725"/>
            <a:ext cx="29478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5"/>
          <p:cNvSpPr/>
          <p:nvPr/>
        </p:nvSpPr>
        <p:spPr>
          <a:xfrm rot="10800000">
            <a:off x="323991" y="201346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 rot="10800000">
            <a:off x="8482929" y="4764421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 rot="10800000">
            <a:off x="6586904" y="227171"/>
            <a:ext cx="61750" cy="47025"/>
          </a:xfrm>
          <a:custGeom>
            <a:avLst/>
            <a:gdLst/>
            <a:ahLst/>
            <a:cxnLst/>
            <a:rect l="l" t="t" r="r" b="b"/>
            <a:pathLst>
              <a:path w="2470" h="1881" extrusionOk="0">
                <a:moveTo>
                  <a:pt x="964" y="1"/>
                </a:moveTo>
                <a:cubicBezTo>
                  <a:pt x="924" y="1"/>
                  <a:pt x="883" y="3"/>
                  <a:pt x="842" y="9"/>
                </a:cubicBezTo>
                <a:cubicBezTo>
                  <a:pt x="398" y="65"/>
                  <a:pt x="0" y="465"/>
                  <a:pt x="21" y="934"/>
                </a:cubicBezTo>
                <a:cubicBezTo>
                  <a:pt x="39" y="1369"/>
                  <a:pt x="307" y="1718"/>
                  <a:pt x="724" y="1846"/>
                </a:cubicBezTo>
                <a:cubicBezTo>
                  <a:pt x="800" y="1869"/>
                  <a:pt x="877" y="1880"/>
                  <a:pt x="955" y="1880"/>
                </a:cubicBezTo>
                <a:cubicBezTo>
                  <a:pt x="1156" y="1880"/>
                  <a:pt x="1355" y="1806"/>
                  <a:pt x="1518" y="1686"/>
                </a:cubicBezTo>
                <a:cubicBezTo>
                  <a:pt x="1653" y="1661"/>
                  <a:pt x="1794" y="1648"/>
                  <a:pt x="1923" y="1626"/>
                </a:cubicBezTo>
                <a:cubicBezTo>
                  <a:pt x="2221" y="1578"/>
                  <a:pt x="2470" y="1229"/>
                  <a:pt x="2457" y="934"/>
                </a:cubicBezTo>
                <a:cubicBezTo>
                  <a:pt x="2444" y="638"/>
                  <a:pt x="2242" y="295"/>
                  <a:pt x="1923" y="243"/>
                </a:cubicBezTo>
                <a:cubicBezTo>
                  <a:pt x="1797" y="222"/>
                  <a:pt x="1659" y="209"/>
                  <a:pt x="1526" y="186"/>
                </a:cubicBezTo>
                <a:cubicBezTo>
                  <a:pt x="1365" y="67"/>
                  <a:pt x="1168" y="1"/>
                  <a:pt x="9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 rot="10800000">
            <a:off x="9036991" y="3307833"/>
            <a:ext cx="59925" cy="48725"/>
          </a:xfrm>
          <a:custGeom>
            <a:avLst/>
            <a:gdLst/>
            <a:ahLst/>
            <a:cxnLst/>
            <a:rect l="l" t="t" r="r" b="b"/>
            <a:pathLst>
              <a:path w="2397" h="1949" extrusionOk="0">
                <a:moveTo>
                  <a:pt x="831" y="1"/>
                </a:moveTo>
                <a:cubicBezTo>
                  <a:pt x="421" y="1"/>
                  <a:pt x="101" y="196"/>
                  <a:pt x="161" y="699"/>
                </a:cubicBezTo>
                <a:cubicBezTo>
                  <a:pt x="1" y="972"/>
                  <a:pt x="47" y="1286"/>
                  <a:pt x="489" y="1567"/>
                </a:cubicBezTo>
                <a:cubicBezTo>
                  <a:pt x="671" y="1821"/>
                  <a:pt x="934" y="1949"/>
                  <a:pt x="1198" y="1949"/>
                </a:cubicBezTo>
                <a:cubicBezTo>
                  <a:pt x="1462" y="1949"/>
                  <a:pt x="1725" y="1822"/>
                  <a:pt x="1907" y="1567"/>
                </a:cubicBezTo>
                <a:cubicBezTo>
                  <a:pt x="2349" y="1286"/>
                  <a:pt x="2396" y="972"/>
                  <a:pt x="2234" y="699"/>
                </a:cubicBezTo>
                <a:cubicBezTo>
                  <a:pt x="2295" y="196"/>
                  <a:pt x="1975" y="1"/>
                  <a:pt x="1565" y="1"/>
                </a:cubicBezTo>
                <a:cubicBezTo>
                  <a:pt x="1448" y="1"/>
                  <a:pt x="1323" y="17"/>
                  <a:pt x="1198" y="46"/>
                </a:cubicBezTo>
                <a:cubicBezTo>
                  <a:pt x="1073" y="17"/>
                  <a:pt x="948" y="1"/>
                  <a:pt x="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5"/>
          <p:cNvSpPr/>
          <p:nvPr/>
        </p:nvSpPr>
        <p:spPr>
          <a:xfrm rot="10800000">
            <a:off x="1037316" y="494624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5"/>
          <p:cNvSpPr/>
          <p:nvPr/>
        </p:nvSpPr>
        <p:spPr>
          <a:xfrm rot="10800000">
            <a:off x="4824091" y="146921"/>
            <a:ext cx="54950" cy="54425"/>
          </a:xfrm>
          <a:custGeom>
            <a:avLst/>
            <a:gdLst/>
            <a:ahLst/>
            <a:cxnLst/>
            <a:rect l="l" t="t" r="r" b="b"/>
            <a:pathLst>
              <a:path w="2198" h="2177" extrusionOk="0">
                <a:moveTo>
                  <a:pt x="961" y="1"/>
                </a:moveTo>
                <a:cubicBezTo>
                  <a:pt x="728" y="1"/>
                  <a:pt x="450" y="104"/>
                  <a:pt x="289" y="279"/>
                </a:cubicBezTo>
                <a:cubicBezTo>
                  <a:pt x="123" y="460"/>
                  <a:pt x="1" y="697"/>
                  <a:pt x="11" y="951"/>
                </a:cubicBezTo>
                <a:lnTo>
                  <a:pt x="42" y="1192"/>
                </a:lnTo>
                <a:cubicBezTo>
                  <a:pt x="86" y="1357"/>
                  <a:pt x="169" y="1501"/>
                  <a:pt x="289" y="1623"/>
                </a:cubicBezTo>
                <a:cubicBezTo>
                  <a:pt x="337" y="1677"/>
                  <a:pt x="382" y="1732"/>
                  <a:pt x="431" y="1785"/>
                </a:cubicBezTo>
                <a:cubicBezTo>
                  <a:pt x="531" y="1891"/>
                  <a:pt x="658" y="1968"/>
                  <a:pt x="778" y="2053"/>
                </a:cubicBezTo>
                <a:lnTo>
                  <a:pt x="1004" y="2145"/>
                </a:lnTo>
                <a:cubicBezTo>
                  <a:pt x="1073" y="2166"/>
                  <a:pt x="1143" y="2176"/>
                  <a:pt x="1213" y="2176"/>
                </a:cubicBezTo>
                <a:cubicBezTo>
                  <a:pt x="1263" y="2176"/>
                  <a:pt x="1313" y="2171"/>
                  <a:pt x="1363" y="2160"/>
                </a:cubicBezTo>
                <a:cubicBezTo>
                  <a:pt x="1562" y="2134"/>
                  <a:pt x="1771" y="2052"/>
                  <a:pt x="1911" y="1899"/>
                </a:cubicBezTo>
                <a:cubicBezTo>
                  <a:pt x="2023" y="1776"/>
                  <a:pt x="2107" y="1631"/>
                  <a:pt x="2156" y="1472"/>
                </a:cubicBezTo>
                <a:cubicBezTo>
                  <a:pt x="2192" y="1352"/>
                  <a:pt x="2197" y="1232"/>
                  <a:pt x="2172" y="1113"/>
                </a:cubicBezTo>
                <a:cubicBezTo>
                  <a:pt x="2166" y="989"/>
                  <a:pt x="2130" y="874"/>
                  <a:pt x="2064" y="766"/>
                </a:cubicBezTo>
                <a:cubicBezTo>
                  <a:pt x="1981" y="649"/>
                  <a:pt x="1901" y="518"/>
                  <a:pt x="1795" y="420"/>
                </a:cubicBezTo>
                <a:cubicBezTo>
                  <a:pt x="1744" y="372"/>
                  <a:pt x="1687" y="325"/>
                  <a:pt x="1633" y="279"/>
                </a:cubicBezTo>
                <a:cubicBezTo>
                  <a:pt x="1442" y="112"/>
                  <a:pt x="1222" y="1"/>
                  <a:pt x="9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5"/>
          <p:cNvSpPr/>
          <p:nvPr/>
        </p:nvSpPr>
        <p:spPr>
          <a:xfrm rot="10800000">
            <a:off x="3044316" y="482989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5"/>
          <p:cNvSpPr/>
          <p:nvPr/>
        </p:nvSpPr>
        <p:spPr>
          <a:xfrm rot="10800000">
            <a:off x="8711516" y="335721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 rot="10800000">
            <a:off x="4416590" y="4815279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/>
          <p:nvPr/>
        </p:nvSpPr>
        <p:spPr>
          <a:xfrm rot="10800000">
            <a:off x="8439514" y="1540075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5"/>
          <p:cNvSpPr/>
          <p:nvPr/>
        </p:nvSpPr>
        <p:spPr>
          <a:xfrm rot="10800000">
            <a:off x="778970" y="193227"/>
            <a:ext cx="297191" cy="279471"/>
          </a:xfrm>
          <a:custGeom>
            <a:avLst/>
            <a:gdLst/>
            <a:ahLst/>
            <a:cxnLst/>
            <a:rect l="l" t="t" r="r" b="b"/>
            <a:pathLst>
              <a:path w="17627" h="16576" extrusionOk="0">
                <a:moveTo>
                  <a:pt x="9494" y="4803"/>
                </a:moveTo>
                <a:cubicBezTo>
                  <a:pt x="10078" y="4803"/>
                  <a:pt x="10657" y="5012"/>
                  <a:pt x="11109" y="5464"/>
                </a:cubicBezTo>
                <a:cubicBezTo>
                  <a:pt x="11509" y="5898"/>
                  <a:pt x="11709" y="6431"/>
                  <a:pt x="11709" y="6998"/>
                </a:cubicBezTo>
                <a:cubicBezTo>
                  <a:pt x="11283" y="9132"/>
                  <a:pt x="9704" y="10113"/>
                  <a:pt x="7954" y="10113"/>
                </a:cubicBezTo>
                <a:cubicBezTo>
                  <a:pt x="7378" y="10113"/>
                  <a:pt x="6783" y="10007"/>
                  <a:pt x="6205" y="9800"/>
                </a:cubicBezTo>
                <a:cubicBezTo>
                  <a:pt x="6172" y="9433"/>
                  <a:pt x="6139" y="9066"/>
                  <a:pt x="6139" y="8666"/>
                </a:cubicBezTo>
                <a:cubicBezTo>
                  <a:pt x="6139" y="8533"/>
                  <a:pt x="6039" y="8433"/>
                  <a:pt x="5938" y="8366"/>
                </a:cubicBezTo>
                <a:cubicBezTo>
                  <a:pt x="6139" y="7065"/>
                  <a:pt x="7306" y="5664"/>
                  <a:pt x="8307" y="5097"/>
                </a:cubicBezTo>
                <a:cubicBezTo>
                  <a:pt x="8677" y="4905"/>
                  <a:pt x="9087" y="4803"/>
                  <a:pt x="9494" y="4803"/>
                </a:cubicBezTo>
                <a:close/>
                <a:moveTo>
                  <a:pt x="2655" y="1"/>
                </a:moveTo>
                <a:cubicBezTo>
                  <a:pt x="2555" y="1"/>
                  <a:pt x="2451" y="48"/>
                  <a:pt x="2369" y="160"/>
                </a:cubicBezTo>
                <a:cubicBezTo>
                  <a:pt x="1" y="3663"/>
                  <a:pt x="1168" y="8466"/>
                  <a:pt x="4871" y="10501"/>
                </a:cubicBezTo>
                <a:cubicBezTo>
                  <a:pt x="5004" y="10601"/>
                  <a:pt x="5171" y="10668"/>
                  <a:pt x="5305" y="10734"/>
                </a:cubicBezTo>
                <a:cubicBezTo>
                  <a:pt x="5538" y="12369"/>
                  <a:pt x="6506" y="13870"/>
                  <a:pt x="7873" y="14937"/>
                </a:cubicBezTo>
                <a:cubicBezTo>
                  <a:pt x="9377" y="16085"/>
                  <a:pt x="11257" y="16576"/>
                  <a:pt x="13143" y="16576"/>
                </a:cubicBezTo>
                <a:cubicBezTo>
                  <a:pt x="14436" y="16576"/>
                  <a:pt x="15733" y="16345"/>
                  <a:pt x="16913" y="15938"/>
                </a:cubicBezTo>
                <a:cubicBezTo>
                  <a:pt x="17627" y="15690"/>
                  <a:pt x="17417" y="14720"/>
                  <a:pt x="16740" y="14720"/>
                </a:cubicBezTo>
                <a:cubicBezTo>
                  <a:pt x="16689" y="14720"/>
                  <a:pt x="16635" y="14726"/>
                  <a:pt x="16579" y="14737"/>
                </a:cubicBezTo>
                <a:lnTo>
                  <a:pt x="16613" y="14737"/>
                </a:lnTo>
                <a:cubicBezTo>
                  <a:pt x="15413" y="14997"/>
                  <a:pt x="14189" y="15209"/>
                  <a:pt x="12983" y="15209"/>
                </a:cubicBezTo>
                <a:cubicBezTo>
                  <a:pt x="11710" y="15209"/>
                  <a:pt x="10457" y="14972"/>
                  <a:pt x="9274" y="14304"/>
                </a:cubicBezTo>
                <a:cubicBezTo>
                  <a:pt x="7940" y="13570"/>
                  <a:pt x="7039" y="12436"/>
                  <a:pt x="6539" y="11068"/>
                </a:cubicBezTo>
                <a:lnTo>
                  <a:pt x="6539" y="11068"/>
                </a:lnTo>
                <a:cubicBezTo>
                  <a:pt x="6961" y="11148"/>
                  <a:pt x="7401" y="11189"/>
                  <a:pt x="7845" y="11189"/>
                </a:cubicBezTo>
                <a:cubicBezTo>
                  <a:pt x="10347" y="11189"/>
                  <a:pt x="12937" y="9905"/>
                  <a:pt x="12710" y="7299"/>
                </a:cubicBezTo>
                <a:cubicBezTo>
                  <a:pt x="13031" y="5429"/>
                  <a:pt x="11357" y="3508"/>
                  <a:pt x="9323" y="3508"/>
                </a:cubicBezTo>
                <a:cubicBezTo>
                  <a:pt x="9034" y="3508"/>
                  <a:pt x="8738" y="3546"/>
                  <a:pt x="8440" y="3629"/>
                </a:cubicBezTo>
                <a:cubicBezTo>
                  <a:pt x="6839" y="4063"/>
                  <a:pt x="4271" y="6832"/>
                  <a:pt x="4537" y="8833"/>
                </a:cubicBezTo>
                <a:cubicBezTo>
                  <a:pt x="4337" y="8700"/>
                  <a:pt x="4171" y="8566"/>
                  <a:pt x="4004" y="8399"/>
                </a:cubicBezTo>
                <a:cubicBezTo>
                  <a:pt x="1869" y="6264"/>
                  <a:pt x="1769" y="3129"/>
                  <a:pt x="2970" y="494"/>
                </a:cubicBezTo>
                <a:cubicBezTo>
                  <a:pt x="3085" y="239"/>
                  <a:pt x="2880" y="1"/>
                  <a:pt x="26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5"/>
          <p:cNvSpPr/>
          <p:nvPr/>
        </p:nvSpPr>
        <p:spPr>
          <a:xfrm flipH="1">
            <a:off x="84939" y="3226000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5"/>
          <p:cNvSpPr/>
          <p:nvPr/>
        </p:nvSpPr>
        <p:spPr>
          <a:xfrm rot="10800000">
            <a:off x="6244716" y="482989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5"/>
          <p:cNvGrpSpPr/>
          <p:nvPr/>
        </p:nvGrpSpPr>
        <p:grpSpPr>
          <a:xfrm>
            <a:off x="84947" y="817997"/>
            <a:ext cx="9117161" cy="3647016"/>
            <a:chOff x="84947" y="817997"/>
            <a:chExt cx="9117161" cy="3647016"/>
          </a:xfrm>
        </p:grpSpPr>
        <p:grpSp>
          <p:nvGrpSpPr>
            <p:cNvPr id="477" name="Google Shape;477;p25"/>
            <p:cNvGrpSpPr/>
            <p:nvPr/>
          </p:nvGrpSpPr>
          <p:grpSpPr>
            <a:xfrm flipH="1">
              <a:off x="84947" y="817997"/>
              <a:ext cx="579256" cy="503711"/>
              <a:chOff x="2040074" y="3924095"/>
              <a:chExt cx="579256" cy="503711"/>
            </a:xfrm>
          </p:grpSpPr>
          <p:sp>
            <p:nvSpPr>
              <p:cNvPr id="478" name="Google Shape;478;p25"/>
              <p:cNvSpPr/>
              <p:nvPr/>
            </p:nvSpPr>
            <p:spPr>
              <a:xfrm>
                <a:off x="2066379" y="3931522"/>
                <a:ext cx="515228" cy="486722"/>
              </a:xfrm>
              <a:custGeom>
                <a:avLst/>
                <a:gdLst/>
                <a:ahLst/>
                <a:cxnLst/>
                <a:rect l="l" t="t" r="r" b="b"/>
                <a:pathLst>
                  <a:path w="62718" h="59248" extrusionOk="0">
                    <a:moveTo>
                      <a:pt x="23237" y="1"/>
                    </a:moveTo>
                    <a:lnTo>
                      <a:pt x="20924" y="1047"/>
                    </a:lnTo>
                    <a:lnTo>
                      <a:pt x="19052" y="2643"/>
                    </a:lnTo>
                    <a:lnTo>
                      <a:pt x="18998" y="4130"/>
                    </a:lnTo>
                    <a:lnTo>
                      <a:pt x="17180" y="4956"/>
                    </a:lnTo>
                    <a:lnTo>
                      <a:pt x="8095" y="11895"/>
                    </a:lnTo>
                    <a:lnTo>
                      <a:pt x="2920" y="20815"/>
                    </a:lnTo>
                    <a:cubicBezTo>
                      <a:pt x="2920" y="20815"/>
                      <a:pt x="827" y="28524"/>
                      <a:pt x="827" y="28799"/>
                    </a:cubicBezTo>
                    <a:cubicBezTo>
                      <a:pt x="827" y="29074"/>
                      <a:pt x="1" y="34690"/>
                      <a:pt x="1" y="34690"/>
                    </a:cubicBezTo>
                    <a:lnTo>
                      <a:pt x="827" y="39536"/>
                    </a:lnTo>
                    <a:lnTo>
                      <a:pt x="276" y="43555"/>
                    </a:lnTo>
                    <a:lnTo>
                      <a:pt x="276" y="48125"/>
                    </a:lnTo>
                    <a:lnTo>
                      <a:pt x="3470" y="51264"/>
                    </a:lnTo>
                    <a:lnTo>
                      <a:pt x="8371" y="51098"/>
                    </a:lnTo>
                    <a:lnTo>
                      <a:pt x="10573" y="50878"/>
                    </a:lnTo>
                    <a:lnTo>
                      <a:pt x="13436" y="54678"/>
                    </a:lnTo>
                    <a:lnTo>
                      <a:pt x="17841" y="57045"/>
                    </a:lnTo>
                    <a:lnTo>
                      <a:pt x="25550" y="59082"/>
                    </a:lnTo>
                    <a:lnTo>
                      <a:pt x="33865" y="59248"/>
                    </a:lnTo>
                    <a:lnTo>
                      <a:pt x="44161" y="56440"/>
                    </a:lnTo>
                    <a:lnTo>
                      <a:pt x="53466" y="50328"/>
                    </a:lnTo>
                    <a:lnTo>
                      <a:pt x="59413" y="42840"/>
                    </a:lnTo>
                    <a:lnTo>
                      <a:pt x="62386" y="32984"/>
                    </a:lnTo>
                    <a:lnTo>
                      <a:pt x="62717" y="25385"/>
                    </a:lnTo>
                    <a:lnTo>
                      <a:pt x="61616" y="19603"/>
                    </a:lnTo>
                    <a:lnTo>
                      <a:pt x="59908" y="17015"/>
                    </a:lnTo>
                    <a:lnTo>
                      <a:pt x="60900" y="14922"/>
                    </a:lnTo>
                    <a:lnTo>
                      <a:pt x="60734" y="11234"/>
                    </a:lnTo>
                    <a:lnTo>
                      <a:pt x="58642" y="8921"/>
                    </a:lnTo>
                    <a:lnTo>
                      <a:pt x="54733" y="8261"/>
                    </a:lnTo>
                    <a:lnTo>
                      <a:pt x="50878" y="5287"/>
                    </a:lnTo>
                    <a:lnTo>
                      <a:pt x="46198" y="3194"/>
                    </a:lnTo>
                    <a:lnTo>
                      <a:pt x="40802" y="1707"/>
                    </a:lnTo>
                    <a:lnTo>
                      <a:pt x="34745" y="1322"/>
                    </a:lnTo>
                    <a:lnTo>
                      <a:pt x="30451" y="1763"/>
                    </a:lnTo>
                    <a:lnTo>
                      <a:pt x="27807" y="1707"/>
                    </a:lnTo>
                    <a:lnTo>
                      <a:pt x="26596" y="442"/>
                    </a:lnTo>
                    <a:lnTo>
                      <a:pt x="232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227565" y="3926552"/>
                <a:ext cx="69367" cy="60922"/>
              </a:xfrm>
              <a:custGeom>
                <a:avLst/>
                <a:gdLst/>
                <a:ahLst/>
                <a:cxnLst/>
                <a:rect l="l" t="t" r="r" b="b"/>
                <a:pathLst>
                  <a:path w="8444" h="7416" extrusionOk="0">
                    <a:moveTo>
                      <a:pt x="5140" y="1"/>
                    </a:moveTo>
                    <a:lnTo>
                      <a:pt x="3378" y="221"/>
                    </a:lnTo>
                    <a:lnTo>
                      <a:pt x="1910" y="1285"/>
                    </a:lnTo>
                    <a:lnTo>
                      <a:pt x="662" y="2203"/>
                    </a:lnTo>
                    <a:lnTo>
                      <a:pt x="0" y="3635"/>
                    </a:lnTo>
                    <a:lnTo>
                      <a:pt x="331" y="5874"/>
                    </a:lnTo>
                    <a:lnTo>
                      <a:pt x="1469" y="7122"/>
                    </a:lnTo>
                    <a:lnTo>
                      <a:pt x="3745" y="7415"/>
                    </a:lnTo>
                    <a:lnTo>
                      <a:pt x="6242" y="6645"/>
                    </a:lnTo>
                    <a:lnTo>
                      <a:pt x="7379" y="4552"/>
                    </a:lnTo>
                    <a:lnTo>
                      <a:pt x="8443" y="2533"/>
                    </a:lnTo>
                    <a:lnTo>
                      <a:pt x="5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2486305" y="4001629"/>
                <a:ext cx="82626" cy="81140"/>
              </a:xfrm>
              <a:custGeom>
                <a:avLst/>
                <a:gdLst/>
                <a:ahLst/>
                <a:cxnLst/>
                <a:rect l="l" t="t" r="r" b="b"/>
                <a:pathLst>
                  <a:path w="10058" h="9877" extrusionOk="0">
                    <a:moveTo>
                      <a:pt x="5322" y="1"/>
                    </a:moveTo>
                    <a:lnTo>
                      <a:pt x="2387" y="74"/>
                    </a:lnTo>
                    <a:lnTo>
                      <a:pt x="1248" y="1507"/>
                    </a:lnTo>
                    <a:lnTo>
                      <a:pt x="0" y="3672"/>
                    </a:lnTo>
                    <a:cubicBezTo>
                      <a:pt x="0" y="3672"/>
                      <a:pt x="294" y="6829"/>
                      <a:pt x="294" y="7013"/>
                    </a:cubicBezTo>
                    <a:cubicBezTo>
                      <a:pt x="294" y="7196"/>
                      <a:pt x="1615" y="9693"/>
                      <a:pt x="1615" y="9693"/>
                    </a:cubicBezTo>
                    <a:lnTo>
                      <a:pt x="4111" y="9876"/>
                    </a:lnTo>
                    <a:lnTo>
                      <a:pt x="7452" y="9583"/>
                    </a:lnTo>
                    <a:lnTo>
                      <a:pt x="9214" y="7232"/>
                    </a:lnTo>
                    <a:lnTo>
                      <a:pt x="10058" y="4883"/>
                    </a:lnTo>
                    <a:lnTo>
                      <a:pt x="9655" y="2425"/>
                    </a:lnTo>
                    <a:lnTo>
                      <a:pt x="7599" y="589"/>
                    </a:lnTo>
                    <a:lnTo>
                      <a:pt x="5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2313511" y="4023349"/>
                <a:ext cx="80219" cy="76909"/>
              </a:xfrm>
              <a:custGeom>
                <a:avLst/>
                <a:gdLst/>
                <a:ahLst/>
                <a:cxnLst/>
                <a:rect l="l" t="t" r="r" b="b"/>
                <a:pathLst>
                  <a:path w="9765" h="9362" extrusionOk="0">
                    <a:moveTo>
                      <a:pt x="3084" y="0"/>
                    </a:moveTo>
                    <a:lnTo>
                      <a:pt x="1432" y="1212"/>
                    </a:lnTo>
                    <a:lnTo>
                      <a:pt x="1065" y="2387"/>
                    </a:lnTo>
                    <a:lnTo>
                      <a:pt x="147" y="3818"/>
                    </a:lnTo>
                    <a:lnTo>
                      <a:pt x="1" y="5800"/>
                    </a:lnTo>
                    <a:lnTo>
                      <a:pt x="735" y="7967"/>
                    </a:lnTo>
                    <a:lnTo>
                      <a:pt x="2423" y="9140"/>
                    </a:lnTo>
                    <a:lnTo>
                      <a:pt x="4993" y="9361"/>
                    </a:lnTo>
                    <a:lnTo>
                      <a:pt x="7562" y="8994"/>
                    </a:lnTo>
                    <a:lnTo>
                      <a:pt x="8590" y="7636"/>
                    </a:lnTo>
                    <a:lnTo>
                      <a:pt x="9765" y="5544"/>
                    </a:lnTo>
                    <a:lnTo>
                      <a:pt x="9434" y="3341"/>
                    </a:lnTo>
                    <a:lnTo>
                      <a:pt x="7967" y="1543"/>
                    </a:lnTo>
                    <a:lnTo>
                      <a:pt x="5397" y="221"/>
                    </a:lnTo>
                    <a:lnTo>
                      <a:pt x="30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2295725" y="4175039"/>
                <a:ext cx="45240" cy="44336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5397" extrusionOk="0">
                    <a:moveTo>
                      <a:pt x="1174" y="0"/>
                    </a:moveTo>
                    <a:lnTo>
                      <a:pt x="294" y="1212"/>
                    </a:lnTo>
                    <a:lnTo>
                      <a:pt x="0" y="3120"/>
                    </a:lnTo>
                    <a:lnTo>
                      <a:pt x="807" y="4919"/>
                    </a:lnTo>
                    <a:lnTo>
                      <a:pt x="2092" y="5396"/>
                    </a:lnTo>
                    <a:lnTo>
                      <a:pt x="4662" y="4919"/>
                    </a:lnTo>
                    <a:lnTo>
                      <a:pt x="5065" y="4147"/>
                    </a:lnTo>
                    <a:lnTo>
                      <a:pt x="5506" y="2606"/>
                    </a:lnTo>
                    <a:lnTo>
                      <a:pt x="4846" y="735"/>
                    </a:lnTo>
                    <a:lnTo>
                      <a:pt x="2974" y="11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2115390" y="4138844"/>
                <a:ext cx="69359" cy="66960"/>
              </a:xfrm>
              <a:custGeom>
                <a:avLst/>
                <a:gdLst/>
                <a:ahLst/>
                <a:cxnLst/>
                <a:rect l="l" t="t" r="r" b="b"/>
                <a:pathLst>
                  <a:path w="8443" h="8151" extrusionOk="0">
                    <a:moveTo>
                      <a:pt x="3010" y="0"/>
                    </a:moveTo>
                    <a:lnTo>
                      <a:pt x="1101" y="551"/>
                    </a:lnTo>
                    <a:lnTo>
                      <a:pt x="661" y="1946"/>
                    </a:lnTo>
                    <a:lnTo>
                      <a:pt x="1" y="5067"/>
                    </a:lnTo>
                    <a:lnTo>
                      <a:pt x="1468" y="7416"/>
                    </a:lnTo>
                    <a:lnTo>
                      <a:pt x="4332" y="8150"/>
                    </a:lnTo>
                    <a:lnTo>
                      <a:pt x="7231" y="7012"/>
                    </a:lnTo>
                    <a:lnTo>
                      <a:pt x="8443" y="5029"/>
                    </a:lnTo>
                    <a:lnTo>
                      <a:pt x="7966" y="2056"/>
                    </a:lnTo>
                    <a:lnTo>
                      <a:pt x="5910" y="698"/>
                    </a:lnTo>
                    <a:lnTo>
                      <a:pt x="30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2421464" y="4146985"/>
                <a:ext cx="79324" cy="77812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9472" extrusionOk="0">
                    <a:moveTo>
                      <a:pt x="5251" y="1"/>
                    </a:moveTo>
                    <a:lnTo>
                      <a:pt x="2754" y="332"/>
                    </a:lnTo>
                    <a:lnTo>
                      <a:pt x="809" y="2130"/>
                    </a:lnTo>
                    <a:lnTo>
                      <a:pt x="1" y="5323"/>
                    </a:lnTo>
                    <a:lnTo>
                      <a:pt x="2056" y="8701"/>
                    </a:lnTo>
                    <a:lnTo>
                      <a:pt x="5801" y="9472"/>
                    </a:lnTo>
                    <a:lnTo>
                      <a:pt x="8444" y="8261"/>
                    </a:lnTo>
                    <a:lnTo>
                      <a:pt x="9655" y="5397"/>
                    </a:lnTo>
                    <a:lnTo>
                      <a:pt x="8811" y="2827"/>
                    </a:lnTo>
                    <a:lnTo>
                      <a:pt x="6315" y="221"/>
                    </a:lnTo>
                    <a:lnTo>
                      <a:pt x="52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2380759" y="4278170"/>
                <a:ext cx="58203" cy="51270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6241" extrusionOk="0">
                    <a:moveTo>
                      <a:pt x="4479" y="0"/>
                    </a:moveTo>
                    <a:lnTo>
                      <a:pt x="3194" y="74"/>
                    </a:lnTo>
                    <a:lnTo>
                      <a:pt x="1909" y="881"/>
                    </a:lnTo>
                    <a:lnTo>
                      <a:pt x="258" y="2018"/>
                    </a:lnTo>
                    <a:lnTo>
                      <a:pt x="0" y="4405"/>
                    </a:lnTo>
                    <a:lnTo>
                      <a:pt x="2313" y="6203"/>
                    </a:lnTo>
                    <a:lnTo>
                      <a:pt x="4736" y="6241"/>
                    </a:lnTo>
                    <a:lnTo>
                      <a:pt x="6572" y="5175"/>
                    </a:lnTo>
                    <a:lnTo>
                      <a:pt x="7085" y="1835"/>
                    </a:lnTo>
                    <a:lnTo>
                      <a:pt x="6131" y="661"/>
                    </a:lnTo>
                    <a:lnTo>
                      <a:pt x="44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2219728" y="4268517"/>
                <a:ext cx="71479" cy="6695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8150" extrusionOk="0">
                    <a:moveTo>
                      <a:pt x="4350" y="0"/>
                    </a:moveTo>
                    <a:lnTo>
                      <a:pt x="2037" y="220"/>
                    </a:lnTo>
                    <a:lnTo>
                      <a:pt x="0" y="2533"/>
                    </a:lnTo>
                    <a:lnTo>
                      <a:pt x="441" y="5286"/>
                    </a:lnTo>
                    <a:lnTo>
                      <a:pt x="1321" y="7489"/>
                    </a:lnTo>
                    <a:lnTo>
                      <a:pt x="4735" y="8150"/>
                    </a:lnTo>
                    <a:lnTo>
                      <a:pt x="7764" y="7324"/>
                    </a:lnTo>
                    <a:lnTo>
                      <a:pt x="8700" y="5011"/>
                    </a:lnTo>
                    <a:lnTo>
                      <a:pt x="8204" y="2203"/>
                    </a:lnTo>
                    <a:lnTo>
                      <a:pt x="6993" y="551"/>
                    </a:lnTo>
                    <a:lnTo>
                      <a:pt x="4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2063668" y="4250420"/>
                <a:ext cx="106310" cy="104503"/>
              </a:xfrm>
              <a:custGeom>
                <a:avLst/>
                <a:gdLst/>
                <a:ahLst/>
                <a:cxnLst/>
                <a:rect l="l" t="t" r="r" b="b"/>
                <a:pathLst>
                  <a:path w="12941" h="12721" extrusionOk="0">
                    <a:moveTo>
                      <a:pt x="5122" y="0"/>
                    </a:moveTo>
                    <a:lnTo>
                      <a:pt x="2204" y="1048"/>
                    </a:lnTo>
                    <a:lnTo>
                      <a:pt x="1" y="3910"/>
                    </a:lnTo>
                    <a:lnTo>
                      <a:pt x="1047" y="8645"/>
                    </a:lnTo>
                    <a:lnTo>
                      <a:pt x="3469" y="12225"/>
                    </a:lnTo>
                    <a:lnTo>
                      <a:pt x="7710" y="12720"/>
                    </a:lnTo>
                    <a:lnTo>
                      <a:pt x="11234" y="10517"/>
                    </a:lnTo>
                    <a:lnTo>
                      <a:pt x="12940" y="7599"/>
                    </a:lnTo>
                    <a:lnTo>
                      <a:pt x="12224" y="3580"/>
                    </a:lnTo>
                    <a:lnTo>
                      <a:pt x="10023" y="936"/>
                    </a:lnTo>
                    <a:lnTo>
                      <a:pt x="51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2040074" y="3924095"/>
                <a:ext cx="579256" cy="503711"/>
              </a:xfrm>
              <a:custGeom>
                <a:avLst/>
                <a:gdLst/>
                <a:ahLst/>
                <a:cxnLst/>
                <a:rect l="l" t="t" r="r" b="b"/>
                <a:pathLst>
                  <a:path w="70512" h="61316" extrusionOk="0">
                    <a:moveTo>
                      <a:pt x="27278" y="1757"/>
                    </a:moveTo>
                    <a:cubicBezTo>
                      <a:pt x="28434" y="1757"/>
                      <a:pt x="29538" y="2182"/>
                      <a:pt x="30454" y="2917"/>
                    </a:cubicBezTo>
                    <a:cubicBezTo>
                      <a:pt x="30441" y="2971"/>
                      <a:pt x="30434" y="3025"/>
                      <a:pt x="30435" y="3081"/>
                    </a:cubicBezTo>
                    <a:cubicBezTo>
                      <a:pt x="30409" y="3117"/>
                      <a:pt x="30376" y="3136"/>
                      <a:pt x="30354" y="3180"/>
                    </a:cubicBezTo>
                    <a:cubicBezTo>
                      <a:pt x="29599" y="4591"/>
                      <a:pt x="28568" y="6094"/>
                      <a:pt x="26959" y="6602"/>
                    </a:cubicBezTo>
                    <a:cubicBezTo>
                      <a:pt x="26680" y="6690"/>
                      <a:pt x="26371" y="6735"/>
                      <a:pt x="26054" y="6735"/>
                    </a:cubicBezTo>
                    <a:cubicBezTo>
                      <a:pt x="24928" y="6735"/>
                      <a:pt x="23705" y="6176"/>
                      <a:pt x="23424" y="5039"/>
                    </a:cubicBezTo>
                    <a:cubicBezTo>
                      <a:pt x="23400" y="4936"/>
                      <a:pt x="23409" y="4840"/>
                      <a:pt x="23400" y="4739"/>
                    </a:cubicBezTo>
                    <a:cubicBezTo>
                      <a:pt x="23746" y="4523"/>
                      <a:pt x="23749" y="4086"/>
                      <a:pt x="23554" y="3787"/>
                    </a:cubicBezTo>
                    <a:cubicBezTo>
                      <a:pt x="24025" y="2759"/>
                      <a:pt x="25334" y="2049"/>
                      <a:pt x="26358" y="1847"/>
                    </a:cubicBezTo>
                    <a:cubicBezTo>
                      <a:pt x="26666" y="1787"/>
                      <a:pt x="26974" y="1757"/>
                      <a:pt x="27278" y="1757"/>
                    </a:cubicBezTo>
                    <a:close/>
                    <a:moveTo>
                      <a:pt x="58955" y="10068"/>
                    </a:moveTo>
                    <a:cubicBezTo>
                      <a:pt x="61278" y="10457"/>
                      <a:pt x="63425" y="12275"/>
                      <a:pt x="63319" y="14844"/>
                    </a:cubicBezTo>
                    <a:cubicBezTo>
                      <a:pt x="63228" y="17045"/>
                      <a:pt x="61114" y="18381"/>
                      <a:pt x="59076" y="18418"/>
                    </a:cubicBezTo>
                    <a:cubicBezTo>
                      <a:pt x="59044" y="18419"/>
                      <a:pt x="59012" y="18419"/>
                      <a:pt x="58979" y="18419"/>
                    </a:cubicBezTo>
                    <a:cubicBezTo>
                      <a:pt x="54039" y="18419"/>
                      <a:pt x="54188" y="11449"/>
                      <a:pt x="58505" y="10333"/>
                    </a:cubicBezTo>
                    <a:cubicBezTo>
                      <a:pt x="58704" y="10282"/>
                      <a:pt x="58843" y="10183"/>
                      <a:pt x="58955" y="10068"/>
                    </a:cubicBezTo>
                    <a:close/>
                    <a:moveTo>
                      <a:pt x="8757" y="40681"/>
                    </a:moveTo>
                    <a:cubicBezTo>
                      <a:pt x="10230" y="40681"/>
                      <a:pt x="11660" y="41151"/>
                      <a:pt x="12879" y="42224"/>
                    </a:cubicBezTo>
                    <a:cubicBezTo>
                      <a:pt x="15309" y="44361"/>
                      <a:pt x="14916" y="47739"/>
                      <a:pt x="12483" y="49709"/>
                    </a:cubicBezTo>
                    <a:cubicBezTo>
                      <a:pt x="11384" y="50600"/>
                      <a:pt x="10273" y="50979"/>
                      <a:pt x="9242" y="50979"/>
                    </a:cubicBezTo>
                    <a:cubicBezTo>
                      <a:pt x="5394" y="50979"/>
                      <a:pt x="2650" y="45699"/>
                      <a:pt x="5673" y="42056"/>
                    </a:cubicBezTo>
                    <a:lnTo>
                      <a:pt x="5673" y="42056"/>
                    </a:lnTo>
                    <a:cubicBezTo>
                      <a:pt x="5948" y="42122"/>
                      <a:pt x="6223" y="42186"/>
                      <a:pt x="6498" y="42251"/>
                    </a:cubicBezTo>
                    <a:cubicBezTo>
                      <a:pt x="6564" y="42266"/>
                      <a:pt x="6627" y="42274"/>
                      <a:pt x="6689" y="42274"/>
                    </a:cubicBezTo>
                    <a:cubicBezTo>
                      <a:pt x="7400" y="42274"/>
                      <a:pt x="7794" y="41299"/>
                      <a:pt x="7142" y="40861"/>
                    </a:cubicBezTo>
                    <a:cubicBezTo>
                      <a:pt x="7681" y="40743"/>
                      <a:pt x="8222" y="40681"/>
                      <a:pt x="8757" y="40681"/>
                    </a:cubicBezTo>
                    <a:close/>
                    <a:moveTo>
                      <a:pt x="38129" y="3060"/>
                    </a:moveTo>
                    <a:cubicBezTo>
                      <a:pt x="44632" y="3060"/>
                      <a:pt x="50732" y="4901"/>
                      <a:pt x="56072" y="9243"/>
                    </a:cubicBezTo>
                    <a:cubicBezTo>
                      <a:pt x="54130" y="10532"/>
                      <a:pt x="52999" y="12973"/>
                      <a:pt x="53211" y="15327"/>
                    </a:cubicBezTo>
                    <a:cubicBezTo>
                      <a:pt x="53489" y="18407"/>
                      <a:pt x="56066" y="20382"/>
                      <a:pt x="59003" y="20382"/>
                    </a:cubicBezTo>
                    <a:cubicBezTo>
                      <a:pt x="59223" y="20382"/>
                      <a:pt x="59445" y="20371"/>
                      <a:pt x="59669" y="20348"/>
                    </a:cubicBezTo>
                    <a:cubicBezTo>
                      <a:pt x="60678" y="20246"/>
                      <a:pt x="61631" y="19900"/>
                      <a:pt x="62467" y="19393"/>
                    </a:cubicBezTo>
                    <a:cubicBezTo>
                      <a:pt x="62473" y="19406"/>
                      <a:pt x="62470" y="19416"/>
                      <a:pt x="62475" y="19429"/>
                    </a:cubicBezTo>
                    <a:cubicBezTo>
                      <a:pt x="68107" y="32219"/>
                      <a:pt x="62594" y="47082"/>
                      <a:pt x="50733" y="54104"/>
                    </a:cubicBezTo>
                    <a:cubicBezTo>
                      <a:pt x="45683" y="57094"/>
                      <a:pt x="39035" y="58943"/>
                      <a:pt x="32538" y="58943"/>
                    </a:cubicBezTo>
                    <a:cubicBezTo>
                      <a:pt x="25366" y="58943"/>
                      <a:pt x="18379" y="56689"/>
                      <a:pt x="13929" y="51225"/>
                    </a:cubicBezTo>
                    <a:cubicBezTo>
                      <a:pt x="16809" y="48763"/>
                      <a:pt x="17642" y="44535"/>
                      <a:pt x="15060" y="41515"/>
                    </a:cubicBezTo>
                    <a:cubicBezTo>
                      <a:pt x="13660" y="39877"/>
                      <a:pt x="11419" y="38822"/>
                      <a:pt x="9246" y="38822"/>
                    </a:cubicBezTo>
                    <a:cubicBezTo>
                      <a:pt x="8075" y="38822"/>
                      <a:pt x="6924" y="39128"/>
                      <a:pt x="5934" y="39815"/>
                    </a:cubicBezTo>
                    <a:cubicBezTo>
                      <a:pt x="2017" y="35228"/>
                      <a:pt x="6489" y="22873"/>
                      <a:pt x="8613" y="18875"/>
                    </a:cubicBezTo>
                    <a:cubicBezTo>
                      <a:pt x="11629" y="13201"/>
                      <a:pt x="16230" y="8905"/>
                      <a:pt x="21687" y="5717"/>
                    </a:cubicBezTo>
                    <a:cubicBezTo>
                      <a:pt x="22269" y="7505"/>
                      <a:pt x="24213" y="8659"/>
                      <a:pt x="26056" y="8659"/>
                    </a:cubicBezTo>
                    <a:cubicBezTo>
                      <a:pt x="26057" y="8659"/>
                      <a:pt x="26058" y="8659"/>
                      <a:pt x="26059" y="8659"/>
                    </a:cubicBezTo>
                    <a:cubicBezTo>
                      <a:pt x="28794" y="8659"/>
                      <a:pt x="30812" y="6361"/>
                      <a:pt x="31998" y="4141"/>
                    </a:cubicBezTo>
                    <a:cubicBezTo>
                      <a:pt x="32108" y="3934"/>
                      <a:pt x="32118" y="3737"/>
                      <a:pt x="32090" y="3553"/>
                    </a:cubicBezTo>
                    <a:cubicBezTo>
                      <a:pt x="34133" y="3230"/>
                      <a:pt x="36150" y="3060"/>
                      <a:pt x="38129" y="3060"/>
                    </a:cubicBezTo>
                    <a:close/>
                    <a:moveTo>
                      <a:pt x="27002" y="0"/>
                    </a:moveTo>
                    <a:cubicBezTo>
                      <a:pt x="26476" y="0"/>
                      <a:pt x="25946" y="66"/>
                      <a:pt x="25428" y="200"/>
                    </a:cubicBezTo>
                    <a:cubicBezTo>
                      <a:pt x="23631" y="664"/>
                      <a:pt x="21882" y="2180"/>
                      <a:pt x="21568" y="4052"/>
                    </a:cubicBezTo>
                    <a:cubicBezTo>
                      <a:pt x="7505" y="9867"/>
                      <a:pt x="0" y="26315"/>
                      <a:pt x="3522" y="40954"/>
                    </a:cubicBezTo>
                    <a:cubicBezTo>
                      <a:pt x="3550" y="41072"/>
                      <a:pt x="3611" y="41182"/>
                      <a:pt x="3682" y="41284"/>
                    </a:cubicBezTo>
                    <a:cubicBezTo>
                      <a:pt x="1587" y="43934"/>
                      <a:pt x="1848" y="47988"/>
                      <a:pt x="3925" y="50611"/>
                    </a:cubicBezTo>
                    <a:cubicBezTo>
                      <a:pt x="5255" y="52290"/>
                      <a:pt x="7125" y="53085"/>
                      <a:pt x="9038" y="53085"/>
                    </a:cubicBezTo>
                    <a:cubicBezTo>
                      <a:pt x="10232" y="53085"/>
                      <a:pt x="11442" y="52776"/>
                      <a:pt x="12548" y="52178"/>
                    </a:cubicBezTo>
                    <a:cubicBezTo>
                      <a:pt x="16515" y="58765"/>
                      <a:pt x="24082" y="61315"/>
                      <a:pt x="31990" y="61315"/>
                    </a:cubicBezTo>
                    <a:cubicBezTo>
                      <a:pt x="39556" y="61315"/>
                      <a:pt x="47433" y="58981"/>
                      <a:pt x="52768" y="55614"/>
                    </a:cubicBezTo>
                    <a:cubicBezTo>
                      <a:pt x="65300" y="47704"/>
                      <a:pt x="70511" y="31841"/>
                      <a:pt x="64522" y="18232"/>
                    </a:cubicBezTo>
                    <a:cubicBezTo>
                      <a:pt x="64440" y="18047"/>
                      <a:pt x="64332" y="17914"/>
                      <a:pt x="64209" y="17816"/>
                    </a:cubicBezTo>
                    <a:cubicBezTo>
                      <a:pt x="64930" y="16829"/>
                      <a:pt x="65340" y="15622"/>
                      <a:pt x="65217" y="14262"/>
                    </a:cubicBezTo>
                    <a:cubicBezTo>
                      <a:pt x="64958" y="11389"/>
                      <a:pt x="62315" y="8617"/>
                      <a:pt x="59391" y="8617"/>
                    </a:cubicBezTo>
                    <a:cubicBezTo>
                      <a:pt x="59207" y="8617"/>
                      <a:pt x="59023" y="8627"/>
                      <a:pt x="58837" y="8650"/>
                    </a:cubicBezTo>
                    <a:cubicBezTo>
                      <a:pt x="58699" y="8527"/>
                      <a:pt x="58527" y="8446"/>
                      <a:pt x="58323" y="8421"/>
                    </a:cubicBezTo>
                    <a:cubicBezTo>
                      <a:pt x="53071" y="3810"/>
                      <a:pt x="46227" y="960"/>
                      <a:pt x="39315" y="960"/>
                    </a:cubicBezTo>
                    <a:cubicBezTo>
                      <a:pt x="36746" y="960"/>
                      <a:pt x="34167" y="1353"/>
                      <a:pt x="31658" y="2196"/>
                    </a:cubicBezTo>
                    <a:cubicBezTo>
                      <a:pt x="31641" y="2172"/>
                      <a:pt x="31636" y="2147"/>
                      <a:pt x="31617" y="2124"/>
                    </a:cubicBezTo>
                    <a:cubicBezTo>
                      <a:pt x="30479" y="736"/>
                      <a:pt x="28759" y="0"/>
                      <a:pt x="270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2112104" y="4133759"/>
                <a:ext cx="85666" cy="77673"/>
              </a:xfrm>
              <a:custGeom>
                <a:avLst/>
                <a:gdLst/>
                <a:ahLst/>
                <a:cxnLst/>
                <a:rect l="l" t="t" r="r" b="b"/>
                <a:pathLst>
                  <a:path w="10428" h="9455" extrusionOk="0">
                    <a:moveTo>
                      <a:pt x="4404" y="1731"/>
                    </a:moveTo>
                    <a:cubicBezTo>
                      <a:pt x="5153" y="1731"/>
                      <a:pt x="5911" y="1943"/>
                      <a:pt x="6526" y="2339"/>
                    </a:cubicBezTo>
                    <a:cubicBezTo>
                      <a:pt x="8466" y="3592"/>
                      <a:pt x="7942" y="5981"/>
                      <a:pt x="6220" y="7153"/>
                    </a:cubicBezTo>
                    <a:cubicBezTo>
                      <a:pt x="5615" y="7564"/>
                      <a:pt x="4933" y="7773"/>
                      <a:pt x="4283" y="7773"/>
                    </a:cubicBezTo>
                    <a:cubicBezTo>
                      <a:pt x="3098" y="7773"/>
                      <a:pt x="2022" y="7080"/>
                      <a:pt x="1723" y="5660"/>
                    </a:cubicBezTo>
                    <a:cubicBezTo>
                      <a:pt x="1441" y="4318"/>
                      <a:pt x="1891" y="2946"/>
                      <a:pt x="2848" y="2074"/>
                    </a:cubicBezTo>
                    <a:cubicBezTo>
                      <a:pt x="3324" y="1842"/>
                      <a:pt x="3862" y="1731"/>
                      <a:pt x="4404" y="1731"/>
                    </a:cubicBezTo>
                    <a:close/>
                    <a:moveTo>
                      <a:pt x="4429" y="0"/>
                    </a:moveTo>
                    <a:cubicBezTo>
                      <a:pt x="2839" y="0"/>
                      <a:pt x="1276" y="680"/>
                      <a:pt x="308" y="2062"/>
                    </a:cubicBezTo>
                    <a:cubicBezTo>
                      <a:pt x="1" y="2500"/>
                      <a:pt x="185" y="2914"/>
                      <a:pt x="525" y="3138"/>
                    </a:cubicBezTo>
                    <a:cubicBezTo>
                      <a:pt x="118" y="4166"/>
                      <a:pt x="0" y="5325"/>
                      <a:pt x="262" y="6383"/>
                    </a:cubicBezTo>
                    <a:cubicBezTo>
                      <a:pt x="775" y="8444"/>
                      <a:pt x="2480" y="9455"/>
                      <a:pt x="4296" y="9455"/>
                    </a:cubicBezTo>
                    <a:cubicBezTo>
                      <a:pt x="5301" y="9455"/>
                      <a:pt x="6340" y="9145"/>
                      <a:pt x="7229" y="8533"/>
                    </a:cubicBezTo>
                    <a:cubicBezTo>
                      <a:pt x="9758" y="6792"/>
                      <a:pt x="10428" y="3162"/>
                      <a:pt x="7832" y="1152"/>
                    </a:cubicBezTo>
                    <a:lnTo>
                      <a:pt x="7833" y="1152"/>
                    </a:lnTo>
                    <a:cubicBezTo>
                      <a:pt x="6846" y="388"/>
                      <a:pt x="5630" y="0"/>
                      <a:pt x="4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2415426" y="4143822"/>
                <a:ext cx="94661" cy="86898"/>
              </a:xfrm>
              <a:custGeom>
                <a:avLst/>
                <a:gdLst/>
                <a:ahLst/>
                <a:cxnLst/>
                <a:rect l="l" t="t" r="r" b="b"/>
                <a:pathLst>
                  <a:path w="11523" h="10578" extrusionOk="0">
                    <a:moveTo>
                      <a:pt x="4954" y="1253"/>
                    </a:moveTo>
                    <a:cubicBezTo>
                      <a:pt x="4990" y="1261"/>
                      <a:pt x="5023" y="1275"/>
                      <a:pt x="5063" y="1277"/>
                    </a:cubicBezTo>
                    <a:cubicBezTo>
                      <a:pt x="7285" y="1317"/>
                      <a:pt x="9431" y="2987"/>
                      <a:pt x="9449" y="5357"/>
                    </a:cubicBezTo>
                    <a:cubicBezTo>
                      <a:pt x="9465" y="7302"/>
                      <a:pt x="7658" y="8609"/>
                      <a:pt x="5850" y="8733"/>
                    </a:cubicBezTo>
                    <a:cubicBezTo>
                      <a:pt x="5747" y="8741"/>
                      <a:pt x="5645" y="8744"/>
                      <a:pt x="5547" y="8744"/>
                    </a:cubicBezTo>
                    <a:cubicBezTo>
                      <a:pt x="1587" y="8744"/>
                      <a:pt x="1332" y="3175"/>
                      <a:pt x="4601" y="1645"/>
                    </a:cubicBezTo>
                    <a:cubicBezTo>
                      <a:pt x="4789" y="1557"/>
                      <a:pt x="4895" y="1414"/>
                      <a:pt x="4954" y="1253"/>
                    </a:cubicBezTo>
                    <a:close/>
                    <a:moveTo>
                      <a:pt x="5882" y="0"/>
                    </a:moveTo>
                    <a:cubicBezTo>
                      <a:pt x="5559" y="0"/>
                      <a:pt x="5232" y="35"/>
                      <a:pt x="4905" y="108"/>
                    </a:cubicBezTo>
                    <a:cubicBezTo>
                      <a:pt x="4803" y="131"/>
                      <a:pt x="4726" y="178"/>
                      <a:pt x="4663" y="235"/>
                    </a:cubicBezTo>
                    <a:cubicBezTo>
                      <a:pt x="4534" y="124"/>
                      <a:pt x="4378" y="51"/>
                      <a:pt x="4203" y="51"/>
                    </a:cubicBezTo>
                    <a:cubicBezTo>
                      <a:pt x="4122" y="51"/>
                      <a:pt x="4038" y="66"/>
                      <a:pt x="3950" y="100"/>
                    </a:cubicBezTo>
                    <a:cubicBezTo>
                      <a:pt x="1389" y="1093"/>
                      <a:pt x="0" y="3839"/>
                      <a:pt x="531" y="6529"/>
                    </a:cubicBezTo>
                    <a:cubicBezTo>
                      <a:pt x="1029" y="9045"/>
                      <a:pt x="3176" y="10577"/>
                      <a:pt x="5606" y="10577"/>
                    </a:cubicBezTo>
                    <a:cubicBezTo>
                      <a:pt x="5884" y="10577"/>
                      <a:pt x="6165" y="10557"/>
                      <a:pt x="6448" y="10516"/>
                    </a:cubicBezTo>
                    <a:cubicBezTo>
                      <a:pt x="9183" y="10122"/>
                      <a:pt x="11523" y="7839"/>
                      <a:pt x="11201" y="4947"/>
                    </a:cubicBezTo>
                    <a:cubicBezTo>
                      <a:pt x="10907" y="2314"/>
                      <a:pt x="8519" y="0"/>
                      <a:pt x="58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2372421" y="4272986"/>
                <a:ext cx="80540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7532" extrusionOk="0">
                    <a:moveTo>
                      <a:pt x="5583" y="1601"/>
                    </a:moveTo>
                    <a:cubicBezTo>
                      <a:pt x="5936" y="1601"/>
                      <a:pt x="6292" y="1689"/>
                      <a:pt x="6585" y="1857"/>
                    </a:cubicBezTo>
                    <a:cubicBezTo>
                      <a:pt x="7801" y="2555"/>
                      <a:pt x="7372" y="4228"/>
                      <a:pt x="6567" y="5079"/>
                    </a:cubicBezTo>
                    <a:cubicBezTo>
                      <a:pt x="6018" y="5657"/>
                      <a:pt x="5269" y="5959"/>
                      <a:pt x="4510" y="5959"/>
                    </a:cubicBezTo>
                    <a:cubicBezTo>
                      <a:pt x="4020" y="5959"/>
                      <a:pt x="3525" y="5833"/>
                      <a:pt x="3077" y="5574"/>
                    </a:cubicBezTo>
                    <a:cubicBezTo>
                      <a:pt x="1963" y="4929"/>
                      <a:pt x="1818" y="3292"/>
                      <a:pt x="2563" y="2487"/>
                    </a:cubicBezTo>
                    <a:lnTo>
                      <a:pt x="2563" y="2487"/>
                    </a:lnTo>
                    <a:cubicBezTo>
                      <a:pt x="2648" y="2832"/>
                      <a:pt x="2979" y="3033"/>
                      <a:pt x="3318" y="3033"/>
                    </a:cubicBezTo>
                    <a:cubicBezTo>
                      <a:pt x="3627" y="3033"/>
                      <a:pt x="3943" y="2867"/>
                      <a:pt x="4088" y="2494"/>
                    </a:cubicBezTo>
                    <a:cubicBezTo>
                      <a:pt x="4327" y="1883"/>
                      <a:pt x="4951" y="1601"/>
                      <a:pt x="5583" y="1601"/>
                    </a:cubicBezTo>
                    <a:close/>
                    <a:moveTo>
                      <a:pt x="5608" y="1"/>
                    </a:moveTo>
                    <a:cubicBezTo>
                      <a:pt x="4690" y="1"/>
                      <a:pt x="3784" y="332"/>
                      <a:pt x="3182" y="991"/>
                    </a:cubicBezTo>
                    <a:cubicBezTo>
                      <a:pt x="1333" y="1295"/>
                      <a:pt x="1" y="3455"/>
                      <a:pt x="850" y="5301"/>
                    </a:cubicBezTo>
                    <a:cubicBezTo>
                      <a:pt x="1528" y="6772"/>
                      <a:pt x="3041" y="7532"/>
                      <a:pt x="4565" y="7532"/>
                    </a:cubicBezTo>
                    <a:cubicBezTo>
                      <a:pt x="5506" y="7532"/>
                      <a:pt x="6450" y="7242"/>
                      <a:pt x="7205" y="6652"/>
                    </a:cubicBezTo>
                    <a:cubicBezTo>
                      <a:pt x="9019" y="5232"/>
                      <a:pt x="9804" y="2086"/>
                      <a:pt x="7622" y="599"/>
                    </a:cubicBezTo>
                    <a:cubicBezTo>
                      <a:pt x="7035" y="200"/>
                      <a:pt x="6318" y="1"/>
                      <a:pt x="5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>
                <a:off x="2305214" y="4017451"/>
                <a:ext cx="99393" cy="90989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1076" extrusionOk="0">
                    <a:moveTo>
                      <a:pt x="5640" y="2401"/>
                    </a:moveTo>
                    <a:cubicBezTo>
                      <a:pt x="6126" y="2401"/>
                      <a:pt x="6608" y="2499"/>
                      <a:pt x="7138" y="2769"/>
                    </a:cubicBezTo>
                    <a:cubicBezTo>
                      <a:pt x="8118" y="3268"/>
                      <a:pt x="8978" y="4186"/>
                      <a:pt x="9309" y="5248"/>
                    </a:cubicBezTo>
                    <a:cubicBezTo>
                      <a:pt x="10047" y="7624"/>
                      <a:pt x="7856" y="9253"/>
                      <a:pt x="5703" y="9300"/>
                    </a:cubicBezTo>
                    <a:cubicBezTo>
                      <a:pt x="5670" y="9301"/>
                      <a:pt x="5637" y="9301"/>
                      <a:pt x="5603" y="9301"/>
                    </a:cubicBezTo>
                    <a:cubicBezTo>
                      <a:pt x="3416" y="9301"/>
                      <a:pt x="1574" y="7756"/>
                      <a:pt x="1811" y="5437"/>
                    </a:cubicBezTo>
                    <a:cubicBezTo>
                      <a:pt x="1937" y="4191"/>
                      <a:pt x="2470" y="3182"/>
                      <a:pt x="3259" y="2425"/>
                    </a:cubicBezTo>
                    <a:cubicBezTo>
                      <a:pt x="3414" y="2570"/>
                      <a:pt x="3619" y="2667"/>
                      <a:pt x="3835" y="2667"/>
                    </a:cubicBezTo>
                    <a:cubicBezTo>
                      <a:pt x="3886" y="2667"/>
                      <a:pt x="3938" y="2661"/>
                      <a:pt x="3990" y="2650"/>
                    </a:cubicBezTo>
                    <a:cubicBezTo>
                      <a:pt x="4586" y="2515"/>
                      <a:pt x="5115" y="2401"/>
                      <a:pt x="5640" y="2401"/>
                    </a:cubicBezTo>
                    <a:close/>
                    <a:moveTo>
                      <a:pt x="5656" y="1"/>
                    </a:moveTo>
                    <a:cubicBezTo>
                      <a:pt x="2753" y="1"/>
                      <a:pt x="301" y="2927"/>
                      <a:pt x="161" y="5732"/>
                    </a:cubicBezTo>
                    <a:cubicBezTo>
                      <a:pt x="0" y="8959"/>
                      <a:pt x="2693" y="11075"/>
                      <a:pt x="5685" y="11075"/>
                    </a:cubicBezTo>
                    <a:cubicBezTo>
                      <a:pt x="5914" y="11075"/>
                      <a:pt x="6145" y="11063"/>
                      <a:pt x="6377" y="11037"/>
                    </a:cubicBezTo>
                    <a:cubicBezTo>
                      <a:pt x="9577" y="10690"/>
                      <a:pt x="12099" y="7844"/>
                      <a:pt x="10987" y="4579"/>
                    </a:cubicBezTo>
                    <a:cubicBezTo>
                      <a:pt x="10387" y="2815"/>
                      <a:pt x="8568" y="1122"/>
                      <a:pt x="6632" y="642"/>
                    </a:cubicBezTo>
                    <a:cubicBezTo>
                      <a:pt x="6712" y="407"/>
                      <a:pt x="6638" y="104"/>
                      <a:pt x="6363" y="59"/>
                    </a:cubicBezTo>
                    <a:cubicBezTo>
                      <a:pt x="6125" y="20"/>
                      <a:pt x="5889" y="1"/>
                      <a:pt x="5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2213740" y="4260771"/>
                <a:ext cx="91375" cy="7994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9731" extrusionOk="0">
                    <a:moveTo>
                      <a:pt x="5884" y="2049"/>
                    </a:moveTo>
                    <a:cubicBezTo>
                      <a:pt x="7408" y="2049"/>
                      <a:pt x="8858" y="3593"/>
                      <a:pt x="8515" y="5432"/>
                    </a:cubicBezTo>
                    <a:lnTo>
                      <a:pt x="8517" y="5432"/>
                    </a:lnTo>
                    <a:cubicBezTo>
                      <a:pt x="8212" y="7069"/>
                      <a:pt x="6494" y="8002"/>
                      <a:pt x="4938" y="8030"/>
                    </a:cubicBezTo>
                    <a:cubicBezTo>
                      <a:pt x="4909" y="8031"/>
                      <a:pt x="4881" y="8031"/>
                      <a:pt x="4852" y="8031"/>
                    </a:cubicBezTo>
                    <a:cubicBezTo>
                      <a:pt x="1661" y="8031"/>
                      <a:pt x="1200" y="4826"/>
                      <a:pt x="2554" y="2739"/>
                    </a:cubicBezTo>
                    <a:lnTo>
                      <a:pt x="2554" y="2739"/>
                    </a:lnTo>
                    <a:cubicBezTo>
                      <a:pt x="2564" y="3155"/>
                      <a:pt x="2914" y="3450"/>
                      <a:pt x="3294" y="3450"/>
                    </a:cubicBezTo>
                    <a:cubicBezTo>
                      <a:pt x="3518" y="3450"/>
                      <a:pt x="3751" y="3348"/>
                      <a:pt x="3933" y="3107"/>
                    </a:cubicBezTo>
                    <a:cubicBezTo>
                      <a:pt x="4493" y="2364"/>
                      <a:pt x="5196" y="2049"/>
                      <a:pt x="5884" y="2049"/>
                    </a:cubicBezTo>
                    <a:close/>
                    <a:moveTo>
                      <a:pt x="4958" y="1"/>
                    </a:moveTo>
                    <a:cubicBezTo>
                      <a:pt x="2155" y="1"/>
                      <a:pt x="0" y="2912"/>
                      <a:pt x="198" y="5623"/>
                    </a:cubicBezTo>
                    <a:cubicBezTo>
                      <a:pt x="386" y="8210"/>
                      <a:pt x="2591" y="9730"/>
                      <a:pt x="4963" y="9730"/>
                    </a:cubicBezTo>
                    <a:cubicBezTo>
                      <a:pt x="5349" y="9730"/>
                      <a:pt x="5739" y="9690"/>
                      <a:pt x="6126" y="9608"/>
                    </a:cubicBezTo>
                    <a:cubicBezTo>
                      <a:pt x="9141" y="8964"/>
                      <a:pt x="11123" y="6030"/>
                      <a:pt x="9921" y="3035"/>
                    </a:cubicBezTo>
                    <a:cubicBezTo>
                      <a:pt x="9247" y="1354"/>
                      <a:pt x="7494" y="317"/>
                      <a:pt x="5821" y="317"/>
                    </a:cubicBezTo>
                    <a:cubicBezTo>
                      <a:pt x="5794" y="317"/>
                      <a:pt x="5766" y="317"/>
                      <a:pt x="5739" y="318"/>
                    </a:cubicBezTo>
                    <a:cubicBezTo>
                      <a:pt x="5677" y="161"/>
                      <a:pt x="5533" y="33"/>
                      <a:pt x="5302" y="15"/>
                    </a:cubicBezTo>
                    <a:cubicBezTo>
                      <a:pt x="5186" y="5"/>
                      <a:pt x="5071" y="1"/>
                      <a:pt x="4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>
                <a:off x="2287494" y="4165477"/>
                <a:ext cx="63559" cy="59074"/>
              </a:xfrm>
              <a:custGeom>
                <a:avLst/>
                <a:gdLst/>
                <a:ahLst/>
                <a:cxnLst/>
                <a:rect l="l" t="t" r="r" b="b"/>
                <a:pathLst>
                  <a:path w="7737" h="7191" extrusionOk="0">
                    <a:moveTo>
                      <a:pt x="2043" y="2184"/>
                    </a:moveTo>
                    <a:cubicBezTo>
                      <a:pt x="2140" y="2475"/>
                      <a:pt x="2451" y="2710"/>
                      <a:pt x="2789" y="2710"/>
                    </a:cubicBezTo>
                    <a:cubicBezTo>
                      <a:pt x="2890" y="2710"/>
                      <a:pt x="2993" y="2689"/>
                      <a:pt x="3094" y="2642"/>
                    </a:cubicBezTo>
                    <a:cubicBezTo>
                      <a:pt x="3336" y="2529"/>
                      <a:pt x="3592" y="2476"/>
                      <a:pt x="3845" y="2476"/>
                    </a:cubicBezTo>
                    <a:cubicBezTo>
                      <a:pt x="4661" y="2476"/>
                      <a:pt x="5446" y="3027"/>
                      <a:pt x="5654" y="3901"/>
                    </a:cubicBezTo>
                    <a:cubicBezTo>
                      <a:pt x="5915" y="5009"/>
                      <a:pt x="4772" y="5686"/>
                      <a:pt x="3818" y="5726"/>
                    </a:cubicBezTo>
                    <a:cubicBezTo>
                      <a:pt x="3784" y="5728"/>
                      <a:pt x="3750" y="5729"/>
                      <a:pt x="3716" y="5729"/>
                    </a:cubicBezTo>
                    <a:cubicBezTo>
                      <a:pt x="2639" y="5729"/>
                      <a:pt x="1751" y="5013"/>
                      <a:pt x="1640" y="3906"/>
                    </a:cubicBezTo>
                    <a:cubicBezTo>
                      <a:pt x="1576" y="3274"/>
                      <a:pt x="1736" y="2688"/>
                      <a:pt x="2043" y="2184"/>
                    </a:cubicBezTo>
                    <a:close/>
                    <a:moveTo>
                      <a:pt x="3133" y="1"/>
                    </a:moveTo>
                    <a:cubicBezTo>
                      <a:pt x="3088" y="1"/>
                      <a:pt x="3042" y="7"/>
                      <a:pt x="2993" y="21"/>
                    </a:cubicBezTo>
                    <a:cubicBezTo>
                      <a:pt x="1135" y="562"/>
                      <a:pt x="0" y="2681"/>
                      <a:pt x="367" y="4550"/>
                    </a:cubicBezTo>
                    <a:cubicBezTo>
                      <a:pt x="694" y="6220"/>
                      <a:pt x="2173" y="7190"/>
                      <a:pt x="3761" y="7190"/>
                    </a:cubicBezTo>
                    <a:cubicBezTo>
                      <a:pt x="4054" y="7190"/>
                      <a:pt x="4351" y="7157"/>
                      <a:pt x="4645" y="7089"/>
                    </a:cubicBezTo>
                    <a:cubicBezTo>
                      <a:pt x="6482" y="6665"/>
                      <a:pt x="7736" y="4821"/>
                      <a:pt x="6911" y="3000"/>
                    </a:cubicBezTo>
                    <a:cubicBezTo>
                      <a:pt x="6390" y="1848"/>
                      <a:pt x="5100" y="956"/>
                      <a:pt x="3843" y="956"/>
                    </a:cubicBezTo>
                    <a:cubicBezTo>
                      <a:pt x="3619" y="956"/>
                      <a:pt x="3397" y="984"/>
                      <a:pt x="3180" y="1044"/>
                    </a:cubicBezTo>
                    <a:cubicBezTo>
                      <a:pt x="3244" y="1004"/>
                      <a:pt x="3306" y="959"/>
                      <a:pt x="3372" y="921"/>
                    </a:cubicBezTo>
                    <a:cubicBezTo>
                      <a:pt x="3812" y="673"/>
                      <a:pt x="3584" y="1"/>
                      <a:pt x="3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5" name="Google Shape;495;p25"/>
            <p:cNvGrpSpPr/>
            <p:nvPr/>
          </p:nvGrpSpPr>
          <p:grpSpPr>
            <a:xfrm>
              <a:off x="8406859" y="3706574"/>
              <a:ext cx="795249" cy="758439"/>
              <a:chOff x="3487001" y="3896750"/>
              <a:chExt cx="883709" cy="842803"/>
            </a:xfrm>
          </p:grpSpPr>
          <p:sp>
            <p:nvSpPr>
              <p:cNvPr id="496" name="Google Shape;496;p25"/>
              <p:cNvSpPr/>
              <p:nvPr/>
            </p:nvSpPr>
            <p:spPr>
              <a:xfrm rot="1982581">
                <a:off x="3610859" y="4048487"/>
                <a:ext cx="635239" cy="539571"/>
              </a:xfrm>
              <a:custGeom>
                <a:avLst/>
                <a:gdLst/>
                <a:ahLst/>
                <a:cxnLst/>
                <a:rect l="l" t="t" r="r" b="b"/>
                <a:pathLst>
                  <a:path w="72350" h="61454" extrusionOk="0">
                    <a:moveTo>
                      <a:pt x="50164" y="1"/>
                    </a:moveTo>
                    <a:lnTo>
                      <a:pt x="42851" y="785"/>
                    </a:lnTo>
                    <a:lnTo>
                      <a:pt x="37991" y="1424"/>
                    </a:lnTo>
                    <a:lnTo>
                      <a:pt x="31856" y="3485"/>
                    </a:lnTo>
                    <a:lnTo>
                      <a:pt x="26162" y="6675"/>
                    </a:lnTo>
                    <a:lnTo>
                      <a:pt x="17375" y="11977"/>
                    </a:lnTo>
                    <a:lnTo>
                      <a:pt x="11289" y="18210"/>
                    </a:lnTo>
                    <a:lnTo>
                      <a:pt x="6038" y="24101"/>
                    </a:lnTo>
                    <a:lnTo>
                      <a:pt x="1768" y="31316"/>
                    </a:lnTo>
                    <a:lnTo>
                      <a:pt x="0" y="38187"/>
                    </a:lnTo>
                    <a:lnTo>
                      <a:pt x="344" y="47857"/>
                    </a:lnTo>
                    <a:lnTo>
                      <a:pt x="3093" y="53993"/>
                    </a:lnTo>
                    <a:lnTo>
                      <a:pt x="6921" y="57919"/>
                    </a:lnTo>
                    <a:lnTo>
                      <a:pt x="11387" y="59882"/>
                    </a:lnTo>
                    <a:lnTo>
                      <a:pt x="19487" y="61453"/>
                    </a:lnTo>
                    <a:lnTo>
                      <a:pt x="26751" y="60815"/>
                    </a:lnTo>
                    <a:lnTo>
                      <a:pt x="36617" y="57771"/>
                    </a:lnTo>
                    <a:lnTo>
                      <a:pt x="50949" y="49231"/>
                    </a:lnTo>
                    <a:lnTo>
                      <a:pt x="64104" y="38334"/>
                    </a:lnTo>
                    <a:lnTo>
                      <a:pt x="71221" y="28518"/>
                    </a:lnTo>
                    <a:lnTo>
                      <a:pt x="72251" y="22922"/>
                    </a:lnTo>
                    <a:lnTo>
                      <a:pt x="72350" y="18014"/>
                    </a:lnTo>
                    <a:lnTo>
                      <a:pt x="70484" y="13007"/>
                    </a:lnTo>
                    <a:lnTo>
                      <a:pt x="68325" y="8885"/>
                    </a:lnTo>
                    <a:lnTo>
                      <a:pt x="65036" y="5301"/>
                    </a:lnTo>
                    <a:lnTo>
                      <a:pt x="60324" y="2061"/>
                    </a:lnTo>
                    <a:lnTo>
                      <a:pt x="55366" y="491"/>
                    </a:lnTo>
                    <a:lnTo>
                      <a:pt x="501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 rot="1982581">
                <a:off x="3591266" y="4127315"/>
                <a:ext cx="631358" cy="452086"/>
              </a:xfrm>
              <a:custGeom>
                <a:avLst/>
                <a:gdLst/>
                <a:ahLst/>
                <a:cxnLst/>
                <a:rect l="l" t="t" r="r" b="b"/>
                <a:pathLst>
                  <a:path w="71908" h="51490" extrusionOk="0">
                    <a:moveTo>
                      <a:pt x="68030" y="0"/>
                    </a:moveTo>
                    <a:lnTo>
                      <a:pt x="67097" y="1227"/>
                    </a:lnTo>
                    <a:lnTo>
                      <a:pt x="64643" y="3142"/>
                    </a:lnTo>
                    <a:lnTo>
                      <a:pt x="62239" y="3535"/>
                    </a:lnTo>
                    <a:lnTo>
                      <a:pt x="59489" y="4320"/>
                    </a:lnTo>
                    <a:lnTo>
                      <a:pt x="59882" y="5302"/>
                    </a:lnTo>
                    <a:lnTo>
                      <a:pt x="60520" y="8296"/>
                    </a:lnTo>
                    <a:lnTo>
                      <a:pt x="60667" y="10996"/>
                    </a:lnTo>
                    <a:lnTo>
                      <a:pt x="58262" y="15462"/>
                    </a:lnTo>
                    <a:lnTo>
                      <a:pt x="55661" y="17768"/>
                    </a:lnTo>
                    <a:lnTo>
                      <a:pt x="50017" y="19732"/>
                    </a:lnTo>
                    <a:lnTo>
                      <a:pt x="46286" y="19732"/>
                    </a:lnTo>
                    <a:lnTo>
                      <a:pt x="45255" y="20174"/>
                    </a:lnTo>
                    <a:lnTo>
                      <a:pt x="46875" y="22825"/>
                    </a:lnTo>
                    <a:lnTo>
                      <a:pt x="46237" y="24936"/>
                    </a:lnTo>
                    <a:lnTo>
                      <a:pt x="44715" y="27733"/>
                    </a:lnTo>
                    <a:lnTo>
                      <a:pt x="41181" y="31316"/>
                    </a:lnTo>
                    <a:lnTo>
                      <a:pt x="34899" y="34555"/>
                    </a:lnTo>
                    <a:lnTo>
                      <a:pt x="29253" y="34065"/>
                    </a:lnTo>
                    <a:lnTo>
                      <a:pt x="23314" y="32691"/>
                    </a:lnTo>
                    <a:lnTo>
                      <a:pt x="21205" y="36470"/>
                    </a:lnTo>
                    <a:lnTo>
                      <a:pt x="19388" y="39710"/>
                    </a:lnTo>
                    <a:lnTo>
                      <a:pt x="15608" y="42360"/>
                    </a:lnTo>
                    <a:lnTo>
                      <a:pt x="8540" y="42802"/>
                    </a:lnTo>
                    <a:lnTo>
                      <a:pt x="1718" y="38090"/>
                    </a:lnTo>
                    <a:lnTo>
                      <a:pt x="0" y="37207"/>
                    </a:lnTo>
                    <a:lnTo>
                      <a:pt x="932" y="40396"/>
                    </a:lnTo>
                    <a:lnTo>
                      <a:pt x="3435" y="44618"/>
                    </a:lnTo>
                    <a:lnTo>
                      <a:pt x="6724" y="47760"/>
                    </a:lnTo>
                    <a:lnTo>
                      <a:pt x="11043" y="50213"/>
                    </a:lnTo>
                    <a:lnTo>
                      <a:pt x="18260" y="51489"/>
                    </a:lnTo>
                    <a:lnTo>
                      <a:pt x="25425" y="51146"/>
                    </a:lnTo>
                    <a:lnTo>
                      <a:pt x="31757" y="49378"/>
                    </a:lnTo>
                    <a:lnTo>
                      <a:pt x="45157" y="42900"/>
                    </a:lnTo>
                    <a:lnTo>
                      <a:pt x="57477" y="34408"/>
                    </a:lnTo>
                    <a:lnTo>
                      <a:pt x="64447" y="28126"/>
                    </a:lnTo>
                    <a:lnTo>
                      <a:pt x="69306" y="22138"/>
                    </a:lnTo>
                    <a:lnTo>
                      <a:pt x="71319" y="17621"/>
                    </a:lnTo>
                    <a:lnTo>
                      <a:pt x="71907" y="10210"/>
                    </a:lnTo>
                    <a:lnTo>
                      <a:pt x="71711" y="6480"/>
                    </a:lnTo>
                    <a:lnTo>
                      <a:pt x="680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 rot="1982581">
                <a:off x="3901296" y="4327634"/>
                <a:ext cx="37368" cy="49564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5645" extrusionOk="0">
                    <a:moveTo>
                      <a:pt x="246" y="393"/>
                    </a:moveTo>
                    <a:lnTo>
                      <a:pt x="197" y="458"/>
                    </a:lnTo>
                    <a:lnTo>
                      <a:pt x="243" y="421"/>
                    </a:lnTo>
                    <a:lnTo>
                      <a:pt x="246" y="393"/>
                    </a:lnTo>
                    <a:close/>
                    <a:moveTo>
                      <a:pt x="770" y="0"/>
                    </a:moveTo>
                    <a:lnTo>
                      <a:pt x="243" y="421"/>
                    </a:lnTo>
                    <a:lnTo>
                      <a:pt x="1" y="2323"/>
                    </a:lnTo>
                    <a:lnTo>
                      <a:pt x="229" y="4614"/>
                    </a:lnTo>
                    <a:lnTo>
                      <a:pt x="1441" y="5481"/>
                    </a:lnTo>
                    <a:lnTo>
                      <a:pt x="3469" y="5644"/>
                    </a:lnTo>
                    <a:lnTo>
                      <a:pt x="4140" y="4253"/>
                    </a:lnTo>
                    <a:lnTo>
                      <a:pt x="4255" y="1849"/>
                    </a:lnTo>
                    <a:lnTo>
                      <a:pt x="2341" y="327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 rot="1982581">
                <a:off x="4110101" y="4231968"/>
                <a:ext cx="40661" cy="5301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6038" extrusionOk="0">
                    <a:moveTo>
                      <a:pt x="1276" y="0"/>
                    </a:moveTo>
                    <a:lnTo>
                      <a:pt x="0" y="687"/>
                    </a:lnTo>
                    <a:lnTo>
                      <a:pt x="17" y="2863"/>
                    </a:lnTo>
                    <a:lnTo>
                      <a:pt x="639" y="5040"/>
                    </a:lnTo>
                    <a:lnTo>
                      <a:pt x="2111" y="6038"/>
                    </a:lnTo>
                    <a:lnTo>
                      <a:pt x="3535" y="5662"/>
                    </a:lnTo>
                    <a:lnTo>
                      <a:pt x="4631" y="3142"/>
                    </a:lnTo>
                    <a:lnTo>
                      <a:pt x="3780" y="1456"/>
                    </a:lnTo>
                    <a:lnTo>
                      <a:pt x="2537" y="655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 rot="1982581">
                <a:off x="4132705" y="4188604"/>
                <a:ext cx="69398" cy="3290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748" extrusionOk="0">
                    <a:moveTo>
                      <a:pt x="6006" y="1"/>
                    </a:moveTo>
                    <a:lnTo>
                      <a:pt x="2488" y="67"/>
                    </a:lnTo>
                    <a:lnTo>
                      <a:pt x="99" y="721"/>
                    </a:lnTo>
                    <a:lnTo>
                      <a:pt x="1" y="1702"/>
                    </a:lnTo>
                    <a:lnTo>
                      <a:pt x="606" y="2537"/>
                    </a:lnTo>
                    <a:lnTo>
                      <a:pt x="2995" y="3356"/>
                    </a:lnTo>
                    <a:lnTo>
                      <a:pt x="6038" y="3747"/>
                    </a:lnTo>
                    <a:lnTo>
                      <a:pt x="7887" y="2685"/>
                    </a:lnTo>
                    <a:lnTo>
                      <a:pt x="7904" y="1294"/>
                    </a:lnTo>
                    <a:lnTo>
                      <a:pt x="60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 rot="1982581">
                <a:off x="4080161" y="4167138"/>
                <a:ext cx="37649" cy="56746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6463" extrusionOk="0">
                    <a:moveTo>
                      <a:pt x="1114" y="0"/>
                    </a:moveTo>
                    <a:lnTo>
                      <a:pt x="99" y="246"/>
                    </a:lnTo>
                    <a:lnTo>
                      <a:pt x="1" y="688"/>
                    </a:lnTo>
                    <a:lnTo>
                      <a:pt x="1" y="754"/>
                    </a:lnTo>
                    <a:lnTo>
                      <a:pt x="131" y="2765"/>
                    </a:lnTo>
                    <a:lnTo>
                      <a:pt x="721" y="5793"/>
                    </a:lnTo>
                    <a:lnTo>
                      <a:pt x="2619" y="6463"/>
                    </a:lnTo>
                    <a:lnTo>
                      <a:pt x="4123" y="5449"/>
                    </a:lnTo>
                    <a:lnTo>
                      <a:pt x="4288" y="3273"/>
                    </a:lnTo>
                    <a:lnTo>
                      <a:pt x="2717" y="1096"/>
                    </a:lnTo>
                    <a:lnTo>
                      <a:pt x="11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 rot="1982581">
                <a:off x="3863394" y="4146232"/>
                <a:ext cx="106739" cy="86343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9834" extrusionOk="0">
                    <a:moveTo>
                      <a:pt x="11404" y="0"/>
                    </a:moveTo>
                    <a:lnTo>
                      <a:pt x="7968" y="312"/>
                    </a:lnTo>
                    <a:lnTo>
                      <a:pt x="7909" y="330"/>
                    </a:lnTo>
                    <a:lnTo>
                      <a:pt x="3846" y="1571"/>
                    </a:lnTo>
                    <a:lnTo>
                      <a:pt x="1865" y="3665"/>
                    </a:lnTo>
                    <a:lnTo>
                      <a:pt x="606" y="6610"/>
                    </a:lnTo>
                    <a:lnTo>
                      <a:pt x="1" y="8820"/>
                    </a:lnTo>
                    <a:lnTo>
                      <a:pt x="884" y="9833"/>
                    </a:lnTo>
                    <a:lnTo>
                      <a:pt x="3747" y="9670"/>
                    </a:lnTo>
                    <a:lnTo>
                      <a:pt x="8573" y="7625"/>
                    </a:lnTo>
                    <a:lnTo>
                      <a:pt x="11142" y="4680"/>
                    </a:lnTo>
                    <a:lnTo>
                      <a:pt x="12157" y="1620"/>
                    </a:lnTo>
                    <a:lnTo>
                      <a:pt x="114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 rot="1982581">
                <a:off x="3671913" y="4273866"/>
                <a:ext cx="47983" cy="45692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5204" extrusionOk="0">
                    <a:moveTo>
                      <a:pt x="1768" y="0"/>
                    </a:moveTo>
                    <a:lnTo>
                      <a:pt x="490" y="786"/>
                    </a:lnTo>
                    <a:lnTo>
                      <a:pt x="0" y="2357"/>
                    </a:lnTo>
                    <a:lnTo>
                      <a:pt x="197" y="3960"/>
                    </a:lnTo>
                    <a:lnTo>
                      <a:pt x="1112" y="4975"/>
                    </a:lnTo>
                    <a:lnTo>
                      <a:pt x="2945" y="5204"/>
                    </a:lnTo>
                    <a:lnTo>
                      <a:pt x="4745" y="4941"/>
                    </a:lnTo>
                    <a:lnTo>
                      <a:pt x="5465" y="3763"/>
                    </a:lnTo>
                    <a:lnTo>
                      <a:pt x="5367" y="2094"/>
                    </a:lnTo>
                    <a:lnTo>
                      <a:pt x="4548" y="1015"/>
                    </a:lnTo>
                    <a:lnTo>
                      <a:pt x="2749" y="263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5"/>
              <p:cNvSpPr/>
              <p:nvPr/>
            </p:nvSpPr>
            <p:spPr>
              <a:xfrm rot="1982581">
                <a:off x="3636328" y="4236213"/>
                <a:ext cx="31907" cy="45393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5170" extrusionOk="0">
                    <a:moveTo>
                      <a:pt x="3469" y="0"/>
                    </a:moveTo>
                    <a:lnTo>
                      <a:pt x="2063" y="229"/>
                    </a:lnTo>
                    <a:lnTo>
                      <a:pt x="721" y="1505"/>
                    </a:lnTo>
                    <a:lnTo>
                      <a:pt x="1" y="2749"/>
                    </a:lnTo>
                    <a:lnTo>
                      <a:pt x="426" y="4875"/>
                    </a:lnTo>
                    <a:lnTo>
                      <a:pt x="1768" y="5170"/>
                    </a:lnTo>
                    <a:lnTo>
                      <a:pt x="2881" y="4614"/>
                    </a:lnTo>
                    <a:lnTo>
                      <a:pt x="3634" y="2586"/>
                    </a:lnTo>
                    <a:lnTo>
                      <a:pt x="34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5"/>
              <p:cNvSpPr/>
              <p:nvPr/>
            </p:nvSpPr>
            <p:spPr>
              <a:xfrm rot="1982581">
                <a:off x="3581977" y="4041079"/>
                <a:ext cx="693758" cy="554146"/>
              </a:xfrm>
              <a:custGeom>
                <a:avLst/>
                <a:gdLst/>
                <a:ahLst/>
                <a:cxnLst/>
                <a:rect l="l" t="t" r="r" b="b"/>
                <a:pathLst>
                  <a:path w="79015" h="63114" extrusionOk="0">
                    <a:moveTo>
                      <a:pt x="53786" y="2176"/>
                    </a:moveTo>
                    <a:cubicBezTo>
                      <a:pt x="58343" y="2176"/>
                      <a:pt x="62757" y="3201"/>
                      <a:pt x="66616" y="6302"/>
                    </a:cubicBezTo>
                    <a:cubicBezTo>
                      <a:pt x="68005" y="7419"/>
                      <a:pt x="69240" y="8713"/>
                      <a:pt x="70295" y="10135"/>
                    </a:cubicBezTo>
                    <a:lnTo>
                      <a:pt x="70295" y="10135"/>
                    </a:lnTo>
                    <a:cubicBezTo>
                      <a:pt x="69176" y="12064"/>
                      <a:pt x="66501" y="14027"/>
                      <a:pt x="64210" y="14027"/>
                    </a:cubicBezTo>
                    <a:cubicBezTo>
                      <a:pt x="63881" y="14027"/>
                      <a:pt x="63560" y="13986"/>
                      <a:pt x="63253" y="13900"/>
                    </a:cubicBezTo>
                    <a:cubicBezTo>
                      <a:pt x="63149" y="13870"/>
                      <a:pt x="63049" y="13856"/>
                      <a:pt x="62954" y="13856"/>
                    </a:cubicBezTo>
                    <a:cubicBezTo>
                      <a:pt x="62201" y="13856"/>
                      <a:pt x="61764" y="14721"/>
                      <a:pt x="62087" y="15415"/>
                    </a:cubicBezTo>
                    <a:cubicBezTo>
                      <a:pt x="64118" y="19780"/>
                      <a:pt x="62686" y="25056"/>
                      <a:pt x="58644" y="27747"/>
                    </a:cubicBezTo>
                    <a:cubicBezTo>
                      <a:pt x="56257" y="29335"/>
                      <a:pt x="53624" y="29772"/>
                      <a:pt x="50894" y="29772"/>
                    </a:cubicBezTo>
                    <a:cubicBezTo>
                      <a:pt x="50180" y="29772"/>
                      <a:pt x="49460" y="29742"/>
                      <a:pt x="48735" y="29695"/>
                    </a:cubicBezTo>
                    <a:cubicBezTo>
                      <a:pt x="48720" y="29694"/>
                      <a:pt x="48706" y="29693"/>
                      <a:pt x="48692" y="29693"/>
                    </a:cubicBezTo>
                    <a:cubicBezTo>
                      <a:pt x="48516" y="29693"/>
                      <a:pt x="48384" y="29765"/>
                      <a:pt x="48291" y="29872"/>
                    </a:cubicBezTo>
                    <a:cubicBezTo>
                      <a:pt x="47785" y="30106"/>
                      <a:pt x="47466" y="30650"/>
                      <a:pt x="47898" y="31218"/>
                    </a:cubicBezTo>
                    <a:cubicBezTo>
                      <a:pt x="51433" y="35878"/>
                      <a:pt x="45352" y="40324"/>
                      <a:pt x="42341" y="42041"/>
                    </a:cubicBezTo>
                    <a:cubicBezTo>
                      <a:pt x="39998" y="43376"/>
                      <a:pt x="38050" y="44111"/>
                      <a:pt x="35769" y="44111"/>
                    </a:cubicBezTo>
                    <a:cubicBezTo>
                      <a:pt x="34508" y="44111"/>
                      <a:pt x="33144" y="43886"/>
                      <a:pt x="31557" y="43413"/>
                    </a:cubicBezTo>
                    <a:cubicBezTo>
                      <a:pt x="30182" y="43002"/>
                      <a:pt x="29365" y="42161"/>
                      <a:pt x="28190" y="42161"/>
                    </a:cubicBezTo>
                    <a:cubicBezTo>
                      <a:pt x="27799" y="42161"/>
                      <a:pt x="27369" y="42254"/>
                      <a:pt x="26865" y="42487"/>
                    </a:cubicBezTo>
                    <a:cubicBezTo>
                      <a:pt x="24692" y="43493"/>
                      <a:pt x="24272" y="46498"/>
                      <a:pt x="23037" y="48255"/>
                    </a:cubicBezTo>
                    <a:cubicBezTo>
                      <a:pt x="20887" y="51314"/>
                      <a:pt x="17850" y="52696"/>
                      <a:pt x="14773" y="52696"/>
                    </a:cubicBezTo>
                    <a:cubicBezTo>
                      <a:pt x="11137" y="52696"/>
                      <a:pt x="7445" y="50766"/>
                      <a:pt x="5095" y="47392"/>
                    </a:cubicBezTo>
                    <a:cubicBezTo>
                      <a:pt x="5014" y="47275"/>
                      <a:pt x="4910" y="47213"/>
                      <a:pt x="4803" y="47185"/>
                    </a:cubicBezTo>
                    <a:cubicBezTo>
                      <a:pt x="3888" y="42976"/>
                      <a:pt x="4277" y="38385"/>
                      <a:pt x="5717" y="34316"/>
                    </a:cubicBezTo>
                    <a:cubicBezTo>
                      <a:pt x="10835" y="19859"/>
                      <a:pt x="25583" y="9792"/>
                      <a:pt x="39395" y="3882"/>
                    </a:cubicBezTo>
                    <a:cubicBezTo>
                      <a:pt x="39573" y="4054"/>
                      <a:pt x="39805" y="4172"/>
                      <a:pt x="40088" y="4172"/>
                    </a:cubicBezTo>
                    <a:cubicBezTo>
                      <a:pt x="40165" y="4172"/>
                      <a:pt x="40247" y="4163"/>
                      <a:pt x="40332" y="4144"/>
                    </a:cubicBezTo>
                    <a:cubicBezTo>
                      <a:pt x="44695" y="3165"/>
                      <a:pt x="49310" y="2176"/>
                      <a:pt x="53786" y="2176"/>
                    </a:cubicBezTo>
                    <a:close/>
                    <a:moveTo>
                      <a:pt x="71575" y="12075"/>
                    </a:moveTo>
                    <a:cubicBezTo>
                      <a:pt x="74239" y="16636"/>
                      <a:pt x="75194" y="22159"/>
                      <a:pt x="73762" y="27359"/>
                    </a:cubicBezTo>
                    <a:cubicBezTo>
                      <a:pt x="71505" y="35554"/>
                      <a:pt x="63968" y="41394"/>
                      <a:pt x="57460" y="46209"/>
                    </a:cubicBezTo>
                    <a:cubicBezTo>
                      <a:pt x="50892" y="51067"/>
                      <a:pt x="43909" y="55570"/>
                      <a:pt x="36176" y="58334"/>
                    </a:cubicBezTo>
                    <a:cubicBezTo>
                      <a:pt x="32118" y="59784"/>
                      <a:pt x="27534" y="60880"/>
                      <a:pt x="23046" y="60880"/>
                    </a:cubicBezTo>
                    <a:cubicBezTo>
                      <a:pt x="19214" y="60880"/>
                      <a:pt x="15453" y="60080"/>
                      <a:pt x="12150" y="58017"/>
                    </a:cubicBezTo>
                    <a:cubicBezTo>
                      <a:pt x="9070" y="56093"/>
                      <a:pt x="6982" y="53351"/>
                      <a:pt x="5736" y="50238"/>
                    </a:cubicBezTo>
                    <a:lnTo>
                      <a:pt x="5736" y="50238"/>
                    </a:lnTo>
                    <a:cubicBezTo>
                      <a:pt x="7918" y="53016"/>
                      <a:pt x="11099" y="54764"/>
                      <a:pt x="14701" y="54764"/>
                    </a:cubicBezTo>
                    <a:cubicBezTo>
                      <a:pt x="15304" y="54764"/>
                      <a:pt x="15920" y="54715"/>
                      <a:pt x="16544" y="54613"/>
                    </a:cubicBezTo>
                    <a:cubicBezTo>
                      <a:pt x="18740" y="54255"/>
                      <a:pt x="20868" y="53227"/>
                      <a:pt x="22545" y="51772"/>
                    </a:cubicBezTo>
                    <a:cubicBezTo>
                      <a:pt x="25574" y="49142"/>
                      <a:pt x="25383" y="45118"/>
                      <a:pt x="29682" y="45118"/>
                    </a:cubicBezTo>
                    <a:cubicBezTo>
                      <a:pt x="29948" y="45118"/>
                      <a:pt x="30230" y="45134"/>
                      <a:pt x="30532" y="45166"/>
                    </a:cubicBezTo>
                    <a:cubicBezTo>
                      <a:pt x="32569" y="45382"/>
                      <a:pt x="34015" y="46291"/>
                      <a:pt x="36065" y="46291"/>
                    </a:cubicBezTo>
                    <a:cubicBezTo>
                      <a:pt x="36418" y="46291"/>
                      <a:pt x="36788" y="46264"/>
                      <a:pt x="37182" y="46202"/>
                    </a:cubicBezTo>
                    <a:cubicBezTo>
                      <a:pt x="40613" y="45666"/>
                      <a:pt x="43731" y="43830"/>
                      <a:pt x="46404" y="41676"/>
                    </a:cubicBezTo>
                    <a:cubicBezTo>
                      <a:pt x="49689" y="39031"/>
                      <a:pt x="52424" y="35240"/>
                      <a:pt x="50408" y="31342"/>
                    </a:cubicBezTo>
                    <a:lnTo>
                      <a:pt x="50408" y="31342"/>
                    </a:lnTo>
                    <a:cubicBezTo>
                      <a:pt x="51080" y="31448"/>
                      <a:pt x="51746" y="31499"/>
                      <a:pt x="52404" y="31499"/>
                    </a:cubicBezTo>
                    <a:cubicBezTo>
                      <a:pt x="60305" y="31499"/>
                      <a:pt x="66856" y="24108"/>
                      <a:pt x="64542" y="16170"/>
                    </a:cubicBezTo>
                    <a:lnTo>
                      <a:pt x="64542" y="16170"/>
                    </a:lnTo>
                    <a:cubicBezTo>
                      <a:pt x="64607" y="16173"/>
                      <a:pt x="64673" y="16174"/>
                      <a:pt x="64739" y="16174"/>
                    </a:cubicBezTo>
                    <a:cubicBezTo>
                      <a:pt x="67126" y="16174"/>
                      <a:pt x="70066" y="14308"/>
                      <a:pt x="71575" y="12075"/>
                    </a:cubicBezTo>
                    <a:close/>
                    <a:moveTo>
                      <a:pt x="53930" y="1"/>
                    </a:moveTo>
                    <a:cubicBezTo>
                      <a:pt x="50325" y="1"/>
                      <a:pt x="46662" y="614"/>
                      <a:pt x="43119" y="1372"/>
                    </a:cubicBezTo>
                    <a:cubicBezTo>
                      <a:pt x="43015" y="1244"/>
                      <a:pt x="42865" y="1156"/>
                      <a:pt x="42674" y="1156"/>
                    </a:cubicBezTo>
                    <a:cubicBezTo>
                      <a:pt x="42609" y="1156"/>
                      <a:pt x="42539" y="1167"/>
                      <a:pt x="42464" y="1189"/>
                    </a:cubicBezTo>
                    <a:cubicBezTo>
                      <a:pt x="28002" y="5468"/>
                      <a:pt x="13493" y="15177"/>
                      <a:pt x="6032" y="28601"/>
                    </a:cubicBezTo>
                    <a:cubicBezTo>
                      <a:pt x="0" y="39457"/>
                      <a:pt x="614" y="55438"/>
                      <a:pt x="13423" y="61067"/>
                    </a:cubicBezTo>
                    <a:cubicBezTo>
                      <a:pt x="16681" y="62499"/>
                      <a:pt x="20076" y="63113"/>
                      <a:pt x="23509" y="63113"/>
                    </a:cubicBezTo>
                    <a:cubicBezTo>
                      <a:pt x="34850" y="63113"/>
                      <a:pt x="46615" y="56414"/>
                      <a:pt x="55288" y="50363"/>
                    </a:cubicBezTo>
                    <a:cubicBezTo>
                      <a:pt x="65905" y="42955"/>
                      <a:pt x="79015" y="32832"/>
                      <a:pt x="76146" y="18181"/>
                    </a:cubicBezTo>
                    <a:lnTo>
                      <a:pt x="76147" y="18181"/>
                    </a:lnTo>
                    <a:cubicBezTo>
                      <a:pt x="74861" y="11613"/>
                      <a:pt x="70543" y="5542"/>
                      <a:pt x="64600" y="2414"/>
                    </a:cubicBezTo>
                    <a:cubicBezTo>
                      <a:pt x="61228" y="639"/>
                      <a:pt x="57609" y="1"/>
                      <a:pt x="53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5"/>
              <p:cNvSpPr/>
              <p:nvPr/>
            </p:nvSpPr>
            <p:spPr>
              <a:xfrm rot="1982581">
                <a:off x="3856762" y="4140052"/>
                <a:ext cx="127583" cy="99549"/>
              </a:xfrm>
              <a:custGeom>
                <a:avLst/>
                <a:gdLst/>
                <a:ahLst/>
                <a:cxnLst/>
                <a:rect l="l" t="t" r="r" b="b"/>
                <a:pathLst>
                  <a:path w="14531" h="11338" extrusionOk="0">
                    <a:moveTo>
                      <a:pt x="10532" y="1556"/>
                    </a:moveTo>
                    <a:cubicBezTo>
                      <a:pt x="10626" y="1651"/>
                      <a:pt x="10743" y="1731"/>
                      <a:pt x="10896" y="1781"/>
                    </a:cubicBezTo>
                    <a:cubicBezTo>
                      <a:pt x="13773" y="2711"/>
                      <a:pt x="8589" y="7460"/>
                      <a:pt x="7785" y="7964"/>
                    </a:cubicBezTo>
                    <a:lnTo>
                      <a:pt x="7783" y="7964"/>
                    </a:lnTo>
                    <a:cubicBezTo>
                      <a:pt x="6052" y="9050"/>
                      <a:pt x="4121" y="9554"/>
                      <a:pt x="2126" y="9554"/>
                    </a:cubicBezTo>
                    <a:cubicBezTo>
                      <a:pt x="2028" y="9554"/>
                      <a:pt x="1930" y="9553"/>
                      <a:pt x="1831" y="9551"/>
                    </a:cubicBezTo>
                    <a:cubicBezTo>
                      <a:pt x="2279" y="5124"/>
                      <a:pt x="6050" y="1808"/>
                      <a:pt x="10489" y="1566"/>
                    </a:cubicBezTo>
                    <a:cubicBezTo>
                      <a:pt x="10506" y="1566"/>
                      <a:pt x="10516" y="1559"/>
                      <a:pt x="10532" y="1556"/>
                    </a:cubicBezTo>
                    <a:close/>
                    <a:moveTo>
                      <a:pt x="11090" y="0"/>
                    </a:moveTo>
                    <a:cubicBezTo>
                      <a:pt x="10773" y="0"/>
                      <a:pt x="10537" y="191"/>
                      <a:pt x="10401" y="447"/>
                    </a:cubicBezTo>
                    <a:cubicBezTo>
                      <a:pt x="10179" y="430"/>
                      <a:pt x="9958" y="422"/>
                      <a:pt x="9739" y="422"/>
                    </a:cubicBezTo>
                    <a:cubicBezTo>
                      <a:pt x="4456" y="422"/>
                      <a:pt x="59" y="5164"/>
                      <a:pt x="6" y="10381"/>
                    </a:cubicBezTo>
                    <a:cubicBezTo>
                      <a:pt x="1" y="10898"/>
                      <a:pt x="420" y="11218"/>
                      <a:pt x="895" y="11269"/>
                    </a:cubicBezTo>
                    <a:cubicBezTo>
                      <a:pt x="1330" y="11315"/>
                      <a:pt x="1766" y="11338"/>
                      <a:pt x="2201" y="11338"/>
                    </a:cubicBezTo>
                    <a:cubicBezTo>
                      <a:pt x="5849" y="11338"/>
                      <a:pt x="9411" y="9732"/>
                      <a:pt x="11732" y="6850"/>
                    </a:cubicBezTo>
                    <a:cubicBezTo>
                      <a:pt x="13258" y="4954"/>
                      <a:pt x="14530" y="1066"/>
                      <a:pt x="11373" y="47"/>
                    </a:cubicBezTo>
                    <a:cubicBezTo>
                      <a:pt x="11273" y="15"/>
                      <a:pt x="11179" y="0"/>
                      <a:pt x="11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 rot="1982581">
                <a:off x="3627419" y="4232716"/>
                <a:ext cx="4778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6017" extrusionOk="0">
                    <a:moveTo>
                      <a:pt x="3590" y="1281"/>
                    </a:moveTo>
                    <a:cubicBezTo>
                      <a:pt x="3725" y="2003"/>
                      <a:pt x="3853" y="2765"/>
                      <a:pt x="3637" y="3471"/>
                    </a:cubicBezTo>
                    <a:cubicBezTo>
                      <a:pt x="3485" y="3965"/>
                      <a:pt x="2912" y="4631"/>
                      <a:pt x="2344" y="4631"/>
                    </a:cubicBezTo>
                    <a:cubicBezTo>
                      <a:pt x="2170" y="4631"/>
                      <a:pt x="1996" y="4568"/>
                      <a:pt x="1836" y="4420"/>
                    </a:cubicBezTo>
                    <a:cubicBezTo>
                      <a:pt x="1332" y="3953"/>
                      <a:pt x="1564" y="3085"/>
                      <a:pt x="1917" y="2604"/>
                    </a:cubicBezTo>
                    <a:cubicBezTo>
                      <a:pt x="2349" y="2018"/>
                      <a:pt x="2982" y="1661"/>
                      <a:pt x="3590" y="1281"/>
                    </a:cubicBezTo>
                    <a:close/>
                    <a:moveTo>
                      <a:pt x="4280" y="1"/>
                    </a:moveTo>
                    <a:cubicBezTo>
                      <a:pt x="4094" y="1"/>
                      <a:pt x="3900" y="75"/>
                      <a:pt x="3753" y="205"/>
                    </a:cubicBezTo>
                    <a:cubicBezTo>
                      <a:pt x="3724" y="200"/>
                      <a:pt x="3694" y="196"/>
                      <a:pt x="3663" y="196"/>
                    </a:cubicBezTo>
                    <a:cubicBezTo>
                      <a:pt x="3619" y="196"/>
                      <a:pt x="3574" y="203"/>
                      <a:pt x="3524" y="219"/>
                    </a:cubicBezTo>
                    <a:cubicBezTo>
                      <a:pt x="2287" y="637"/>
                      <a:pt x="933" y="1370"/>
                      <a:pt x="421" y="2646"/>
                    </a:cubicBezTo>
                    <a:cubicBezTo>
                      <a:pt x="0" y="3694"/>
                      <a:pt x="198" y="5091"/>
                      <a:pt x="1226" y="5720"/>
                    </a:cubicBezTo>
                    <a:cubicBezTo>
                      <a:pt x="1562" y="5926"/>
                      <a:pt x="1928" y="6017"/>
                      <a:pt x="2295" y="6017"/>
                    </a:cubicBezTo>
                    <a:cubicBezTo>
                      <a:pt x="3100" y="6017"/>
                      <a:pt x="3909" y="5578"/>
                      <a:pt x="4421" y="4951"/>
                    </a:cubicBezTo>
                    <a:cubicBezTo>
                      <a:pt x="5441" y="3699"/>
                      <a:pt x="5201" y="1965"/>
                      <a:pt x="4873" y="504"/>
                    </a:cubicBezTo>
                    <a:lnTo>
                      <a:pt x="4873" y="502"/>
                    </a:lnTo>
                    <a:cubicBezTo>
                      <a:pt x="4794" y="151"/>
                      <a:pt x="4544" y="1"/>
                      <a:pt x="4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 rot="1982581">
                <a:off x="3665529" y="4269050"/>
                <a:ext cx="61425" cy="58747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6691" extrusionOk="0">
                    <a:moveTo>
                      <a:pt x="2554" y="1238"/>
                    </a:moveTo>
                    <a:lnTo>
                      <a:pt x="2554" y="1238"/>
                    </a:lnTo>
                    <a:cubicBezTo>
                      <a:pt x="2647" y="1535"/>
                      <a:pt x="2905" y="1799"/>
                      <a:pt x="3271" y="1799"/>
                    </a:cubicBezTo>
                    <a:cubicBezTo>
                      <a:pt x="3312" y="1799"/>
                      <a:pt x="3354" y="1796"/>
                      <a:pt x="3398" y="1789"/>
                    </a:cubicBezTo>
                    <a:cubicBezTo>
                      <a:pt x="3468" y="1778"/>
                      <a:pt x="3538" y="1773"/>
                      <a:pt x="3607" y="1773"/>
                    </a:cubicBezTo>
                    <a:cubicBezTo>
                      <a:pt x="4587" y="1773"/>
                      <a:pt x="5431" y="2830"/>
                      <a:pt x="5395" y="3776"/>
                    </a:cubicBezTo>
                    <a:cubicBezTo>
                      <a:pt x="5356" y="4779"/>
                      <a:pt x="4363" y="5301"/>
                      <a:pt x="3456" y="5301"/>
                    </a:cubicBezTo>
                    <a:cubicBezTo>
                      <a:pt x="3402" y="5301"/>
                      <a:pt x="3349" y="5299"/>
                      <a:pt x="3296" y="5295"/>
                    </a:cubicBezTo>
                    <a:cubicBezTo>
                      <a:pt x="962" y="5132"/>
                      <a:pt x="1133" y="2420"/>
                      <a:pt x="2554" y="1238"/>
                    </a:cubicBezTo>
                    <a:close/>
                    <a:moveTo>
                      <a:pt x="2799" y="1"/>
                    </a:moveTo>
                    <a:cubicBezTo>
                      <a:pt x="2756" y="1"/>
                      <a:pt x="2710" y="7"/>
                      <a:pt x="2663" y="22"/>
                    </a:cubicBezTo>
                    <a:cubicBezTo>
                      <a:pt x="1009" y="531"/>
                      <a:pt x="0" y="2275"/>
                      <a:pt x="230" y="3975"/>
                    </a:cubicBezTo>
                    <a:cubicBezTo>
                      <a:pt x="455" y="5637"/>
                      <a:pt x="1904" y="6690"/>
                      <a:pt x="3510" y="6690"/>
                    </a:cubicBezTo>
                    <a:cubicBezTo>
                      <a:pt x="3613" y="6690"/>
                      <a:pt x="3716" y="6686"/>
                      <a:pt x="3819" y="6677"/>
                    </a:cubicBezTo>
                    <a:cubicBezTo>
                      <a:pt x="5550" y="6534"/>
                      <a:pt x="6996" y="5139"/>
                      <a:pt x="6765" y="3335"/>
                    </a:cubicBezTo>
                    <a:cubicBezTo>
                      <a:pt x="6553" y="1662"/>
                      <a:pt x="5145" y="410"/>
                      <a:pt x="3512" y="410"/>
                    </a:cubicBezTo>
                    <a:cubicBezTo>
                      <a:pt x="3429" y="410"/>
                      <a:pt x="3346" y="414"/>
                      <a:pt x="3262" y="420"/>
                    </a:cubicBezTo>
                    <a:cubicBezTo>
                      <a:pt x="3215" y="202"/>
                      <a:pt x="3037" y="1"/>
                      <a:pt x="27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5"/>
              <p:cNvSpPr/>
              <p:nvPr/>
            </p:nvSpPr>
            <p:spPr>
              <a:xfrm rot="1982581">
                <a:off x="3892678" y="4319241"/>
                <a:ext cx="54902" cy="63620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7246" extrusionOk="0">
                    <a:moveTo>
                      <a:pt x="1865" y="1879"/>
                    </a:moveTo>
                    <a:cubicBezTo>
                      <a:pt x="2638" y="2106"/>
                      <a:pt x="3417" y="2340"/>
                      <a:pt x="3980" y="2965"/>
                    </a:cubicBezTo>
                    <a:cubicBezTo>
                      <a:pt x="4626" y="3681"/>
                      <a:pt x="4832" y="4949"/>
                      <a:pt x="3973" y="5613"/>
                    </a:cubicBezTo>
                    <a:cubicBezTo>
                      <a:pt x="3737" y="5797"/>
                      <a:pt x="3503" y="5875"/>
                      <a:pt x="3279" y="5875"/>
                    </a:cubicBezTo>
                    <a:cubicBezTo>
                      <a:pt x="2462" y="5875"/>
                      <a:pt x="1786" y="4831"/>
                      <a:pt x="1646" y="4063"/>
                    </a:cubicBezTo>
                    <a:cubicBezTo>
                      <a:pt x="1514" y="3342"/>
                      <a:pt x="1653" y="2599"/>
                      <a:pt x="1865" y="1879"/>
                    </a:cubicBezTo>
                    <a:close/>
                    <a:moveTo>
                      <a:pt x="1887" y="1"/>
                    </a:moveTo>
                    <a:cubicBezTo>
                      <a:pt x="1754" y="1"/>
                      <a:pt x="1625" y="60"/>
                      <a:pt x="1549" y="202"/>
                    </a:cubicBezTo>
                    <a:cubicBezTo>
                      <a:pt x="1487" y="317"/>
                      <a:pt x="1428" y="438"/>
                      <a:pt x="1367" y="556"/>
                    </a:cubicBezTo>
                    <a:cubicBezTo>
                      <a:pt x="1214" y="674"/>
                      <a:pt x="1132" y="860"/>
                      <a:pt x="1121" y="1063"/>
                    </a:cubicBezTo>
                    <a:cubicBezTo>
                      <a:pt x="445" y="2515"/>
                      <a:pt x="1" y="4151"/>
                      <a:pt x="836" y="5629"/>
                    </a:cubicBezTo>
                    <a:cubicBezTo>
                      <a:pt x="1368" y="6569"/>
                      <a:pt x="2365" y="7245"/>
                      <a:pt x="3394" y="7245"/>
                    </a:cubicBezTo>
                    <a:cubicBezTo>
                      <a:pt x="3819" y="7245"/>
                      <a:pt x="4250" y="7130"/>
                      <a:pt x="4656" y="6870"/>
                    </a:cubicBezTo>
                    <a:cubicBezTo>
                      <a:pt x="5868" y="6094"/>
                      <a:pt x="6252" y="4385"/>
                      <a:pt x="5737" y="3094"/>
                    </a:cubicBezTo>
                    <a:lnTo>
                      <a:pt x="5737" y="3092"/>
                    </a:lnTo>
                    <a:cubicBezTo>
                      <a:pt x="5182" y="1703"/>
                      <a:pt x="3753" y="815"/>
                      <a:pt x="2313" y="524"/>
                    </a:cubicBezTo>
                    <a:cubicBezTo>
                      <a:pt x="2412" y="227"/>
                      <a:pt x="2144" y="1"/>
                      <a:pt x="18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5"/>
              <p:cNvSpPr/>
              <p:nvPr/>
            </p:nvSpPr>
            <p:spPr>
              <a:xfrm rot="1982581">
                <a:off x="4070156" y="4166426"/>
                <a:ext cx="67554" cy="66500"/>
              </a:xfrm>
              <a:custGeom>
                <a:avLst/>
                <a:gdLst/>
                <a:ahLst/>
                <a:cxnLst/>
                <a:rect l="l" t="t" r="r" b="b"/>
                <a:pathLst>
                  <a:path w="7694" h="7574" extrusionOk="0">
                    <a:moveTo>
                      <a:pt x="1645" y="1118"/>
                    </a:moveTo>
                    <a:lnTo>
                      <a:pt x="1645" y="1118"/>
                    </a:lnTo>
                    <a:cubicBezTo>
                      <a:pt x="2361" y="1731"/>
                      <a:pt x="3208" y="2182"/>
                      <a:pt x="3812" y="2928"/>
                    </a:cubicBezTo>
                    <a:cubicBezTo>
                      <a:pt x="4498" y="3773"/>
                      <a:pt x="4864" y="5331"/>
                      <a:pt x="3743" y="6056"/>
                    </a:cubicBezTo>
                    <a:cubicBezTo>
                      <a:pt x="3521" y="6200"/>
                      <a:pt x="3317" y="6263"/>
                      <a:pt x="3132" y="6263"/>
                    </a:cubicBezTo>
                    <a:cubicBezTo>
                      <a:pt x="2172" y="6263"/>
                      <a:pt x="1708" y="4577"/>
                      <a:pt x="1677" y="3786"/>
                    </a:cubicBezTo>
                    <a:cubicBezTo>
                      <a:pt x="1642" y="2885"/>
                      <a:pt x="1734" y="2005"/>
                      <a:pt x="1645" y="1118"/>
                    </a:cubicBezTo>
                    <a:close/>
                    <a:moveTo>
                      <a:pt x="1986" y="0"/>
                    </a:moveTo>
                    <a:cubicBezTo>
                      <a:pt x="1751" y="0"/>
                      <a:pt x="1530" y="127"/>
                      <a:pt x="1407" y="305"/>
                    </a:cubicBezTo>
                    <a:cubicBezTo>
                      <a:pt x="1327" y="248"/>
                      <a:pt x="1227" y="221"/>
                      <a:pt x="1128" y="221"/>
                    </a:cubicBezTo>
                    <a:cubicBezTo>
                      <a:pt x="883" y="221"/>
                      <a:pt x="636" y="383"/>
                      <a:pt x="652" y="676"/>
                    </a:cubicBezTo>
                    <a:cubicBezTo>
                      <a:pt x="761" y="2574"/>
                      <a:pt x="1" y="4714"/>
                      <a:pt x="1176" y="6414"/>
                    </a:cubicBezTo>
                    <a:cubicBezTo>
                      <a:pt x="1667" y="7126"/>
                      <a:pt x="2448" y="7574"/>
                      <a:pt x="3255" y="7574"/>
                    </a:cubicBezTo>
                    <a:cubicBezTo>
                      <a:pt x="3650" y="7574"/>
                      <a:pt x="4052" y="7466"/>
                      <a:pt x="4430" y="7229"/>
                    </a:cubicBezTo>
                    <a:cubicBezTo>
                      <a:pt x="7694" y="5177"/>
                      <a:pt x="4708" y="1110"/>
                      <a:pt x="2236" y="51"/>
                    </a:cubicBezTo>
                    <a:cubicBezTo>
                      <a:pt x="2153" y="16"/>
                      <a:pt x="2069" y="0"/>
                      <a:pt x="19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 rot="1982581">
                <a:off x="4127078" y="4183344"/>
                <a:ext cx="83534" cy="45437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175" extrusionOk="0">
                    <a:moveTo>
                      <a:pt x="5110" y="1461"/>
                    </a:moveTo>
                    <a:cubicBezTo>
                      <a:pt x="6302" y="1461"/>
                      <a:pt x="8547" y="1667"/>
                      <a:pt x="7253" y="3160"/>
                    </a:cubicBezTo>
                    <a:cubicBezTo>
                      <a:pt x="6796" y="3688"/>
                      <a:pt x="6172" y="3891"/>
                      <a:pt x="5484" y="3891"/>
                    </a:cubicBezTo>
                    <a:cubicBezTo>
                      <a:pt x="3889" y="3891"/>
                      <a:pt x="1949" y="2799"/>
                      <a:pt x="946" y="2127"/>
                    </a:cubicBezTo>
                    <a:cubicBezTo>
                      <a:pt x="957" y="2125"/>
                      <a:pt x="967" y="2125"/>
                      <a:pt x="978" y="2125"/>
                    </a:cubicBezTo>
                    <a:cubicBezTo>
                      <a:pt x="980" y="2125"/>
                      <a:pt x="983" y="2125"/>
                      <a:pt x="986" y="2125"/>
                    </a:cubicBezTo>
                    <a:cubicBezTo>
                      <a:pt x="999" y="2125"/>
                      <a:pt x="1012" y="2125"/>
                      <a:pt x="1026" y="2121"/>
                    </a:cubicBezTo>
                    <a:cubicBezTo>
                      <a:pt x="2208" y="1780"/>
                      <a:pt x="3392" y="1539"/>
                      <a:pt x="4624" y="1473"/>
                    </a:cubicBezTo>
                    <a:cubicBezTo>
                      <a:pt x="4743" y="1467"/>
                      <a:pt x="4912" y="1461"/>
                      <a:pt x="5110" y="1461"/>
                    </a:cubicBezTo>
                    <a:close/>
                    <a:moveTo>
                      <a:pt x="5277" y="0"/>
                    </a:moveTo>
                    <a:cubicBezTo>
                      <a:pt x="3709" y="0"/>
                      <a:pt x="2045" y="405"/>
                      <a:pt x="668" y="819"/>
                    </a:cubicBezTo>
                    <a:cubicBezTo>
                      <a:pt x="54" y="1003"/>
                      <a:pt x="89" y="1755"/>
                      <a:pt x="484" y="2039"/>
                    </a:cubicBezTo>
                    <a:cubicBezTo>
                      <a:pt x="186" y="2154"/>
                      <a:pt x="1" y="2587"/>
                      <a:pt x="280" y="2865"/>
                    </a:cubicBezTo>
                    <a:cubicBezTo>
                      <a:pt x="1626" y="4207"/>
                      <a:pt x="3600" y="5174"/>
                      <a:pt x="5530" y="5174"/>
                    </a:cubicBezTo>
                    <a:cubicBezTo>
                      <a:pt x="5534" y="5174"/>
                      <a:pt x="5538" y="5174"/>
                      <a:pt x="5542" y="5174"/>
                    </a:cubicBezTo>
                    <a:cubicBezTo>
                      <a:pt x="6868" y="5172"/>
                      <a:pt x="8564" y="4509"/>
                      <a:pt x="9028" y="3147"/>
                    </a:cubicBezTo>
                    <a:cubicBezTo>
                      <a:pt x="9513" y="1723"/>
                      <a:pt x="8385" y="569"/>
                      <a:pt x="7090" y="220"/>
                    </a:cubicBezTo>
                    <a:cubicBezTo>
                      <a:pt x="6518" y="65"/>
                      <a:pt x="5905" y="0"/>
                      <a:pt x="5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 rot="1982581">
                <a:off x="4105234" y="4229198"/>
                <a:ext cx="52470" cy="59116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6733" extrusionOk="0">
                    <a:moveTo>
                      <a:pt x="1366" y="1286"/>
                    </a:moveTo>
                    <a:cubicBezTo>
                      <a:pt x="2347" y="1466"/>
                      <a:pt x="3334" y="1747"/>
                      <a:pt x="3950" y="2599"/>
                    </a:cubicBezTo>
                    <a:cubicBezTo>
                      <a:pt x="4572" y="3457"/>
                      <a:pt x="4414" y="5024"/>
                      <a:pt x="3249" y="5396"/>
                    </a:cubicBezTo>
                    <a:cubicBezTo>
                      <a:pt x="3075" y="5452"/>
                      <a:pt x="2917" y="5478"/>
                      <a:pt x="2772" y="5478"/>
                    </a:cubicBezTo>
                    <a:cubicBezTo>
                      <a:pt x="1204" y="5478"/>
                      <a:pt x="1287" y="2438"/>
                      <a:pt x="1366" y="1286"/>
                    </a:cubicBezTo>
                    <a:close/>
                    <a:moveTo>
                      <a:pt x="1282" y="0"/>
                    </a:moveTo>
                    <a:cubicBezTo>
                      <a:pt x="882" y="0"/>
                      <a:pt x="656" y="376"/>
                      <a:pt x="671" y="718"/>
                    </a:cubicBezTo>
                    <a:cubicBezTo>
                      <a:pt x="552" y="769"/>
                      <a:pt x="453" y="862"/>
                      <a:pt x="415" y="1014"/>
                    </a:cubicBezTo>
                    <a:cubicBezTo>
                      <a:pt x="71" y="2403"/>
                      <a:pt x="0" y="4162"/>
                      <a:pt x="746" y="5441"/>
                    </a:cubicBezTo>
                    <a:cubicBezTo>
                      <a:pt x="1220" y="6253"/>
                      <a:pt x="2063" y="6733"/>
                      <a:pt x="2934" y="6733"/>
                    </a:cubicBezTo>
                    <a:cubicBezTo>
                      <a:pt x="3364" y="6733"/>
                      <a:pt x="3801" y="6616"/>
                      <a:pt x="4204" y="6365"/>
                    </a:cubicBezTo>
                    <a:cubicBezTo>
                      <a:pt x="5460" y="5582"/>
                      <a:pt x="5976" y="3876"/>
                      <a:pt x="5417" y="2528"/>
                    </a:cubicBezTo>
                    <a:cubicBezTo>
                      <a:pt x="4759" y="935"/>
                      <a:pt x="2949" y="1"/>
                      <a:pt x="1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3"/>
          <p:cNvSpPr/>
          <p:nvPr/>
        </p:nvSpPr>
        <p:spPr>
          <a:xfrm rot="10800000" flipH="1">
            <a:off x="8337600" y="201346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3"/>
          <p:cNvSpPr/>
          <p:nvPr/>
        </p:nvSpPr>
        <p:spPr>
          <a:xfrm rot="10800000" flipH="1">
            <a:off x="559688" y="4764421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3"/>
          <p:cNvSpPr/>
          <p:nvPr/>
        </p:nvSpPr>
        <p:spPr>
          <a:xfrm rot="10800000" flipH="1">
            <a:off x="2580288" y="227171"/>
            <a:ext cx="61750" cy="47025"/>
          </a:xfrm>
          <a:custGeom>
            <a:avLst/>
            <a:gdLst/>
            <a:ahLst/>
            <a:cxnLst/>
            <a:rect l="l" t="t" r="r" b="b"/>
            <a:pathLst>
              <a:path w="2470" h="1881" extrusionOk="0">
                <a:moveTo>
                  <a:pt x="964" y="1"/>
                </a:moveTo>
                <a:cubicBezTo>
                  <a:pt x="924" y="1"/>
                  <a:pt x="883" y="3"/>
                  <a:pt x="842" y="9"/>
                </a:cubicBezTo>
                <a:cubicBezTo>
                  <a:pt x="398" y="65"/>
                  <a:pt x="0" y="465"/>
                  <a:pt x="21" y="934"/>
                </a:cubicBezTo>
                <a:cubicBezTo>
                  <a:pt x="39" y="1369"/>
                  <a:pt x="307" y="1718"/>
                  <a:pt x="724" y="1846"/>
                </a:cubicBezTo>
                <a:cubicBezTo>
                  <a:pt x="800" y="1869"/>
                  <a:pt x="877" y="1880"/>
                  <a:pt x="955" y="1880"/>
                </a:cubicBezTo>
                <a:cubicBezTo>
                  <a:pt x="1156" y="1880"/>
                  <a:pt x="1355" y="1806"/>
                  <a:pt x="1518" y="1686"/>
                </a:cubicBezTo>
                <a:cubicBezTo>
                  <a:pt x="1653" y="1661"/>
                  <a:pt x="1794" y="1648"/>
                  <a:pt x="1923" y="1626"/>
                </a:cubicBezTo>
                <a:cubicBezTo>
                  <a:pt x="2221" y="1578"/>
                  <a:pt x="2470" y="1229"/>
                  <a:pt x="2457" y="934"/>
                </a:cubicBezTo>
                <a:cubicBezTo>
                  <a:pt x="2444" y="638"/>
                  <a:pt x="2242" y="295"/>
                  <a:pt x="1923" y="243"/>
                </a:cubicBezTo>
                <a:cubicBezTo>
                  <a:pt x="1797" y="222"/>
                  <a:pt x="1659" y="209"/>
                  <a:pt x="1526" y="186"/>
                </a:cubicBezTo>
                <a:cubicBezTo>
                  <a:pt x="1365" y="67"/>
                  <a:pt x="1168" y="1"/>
                  <a:pt x="9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3"/>
          <p:cNvSpPr/>
          <p:nvPr/>
        </p:nvSpPr>
        <p:spPr>
          <a:xfrm rot="10800000" flipH="1">
            <a:off x="132025" y="3307833"/>
            <a:ext cx="59925" cy="48725"/>
          </a:xfrm>
          <a:custGeom>
            <a:avLst/>
            <a:gdLst/>
            <a:ahLst/>
            <a:cxnLst/>
            <a:rect l="l" t="t" r="r" b="b"/>
            <a:pathLst>
              <a:path w="2397" h="1949" extrusionOk="0">
                <a:moveTo>
                  <a:pt x="831" y="1"/>
                </a:moveTo>
                <a:cubicBezTo>
                  <a:pt x="421" y="1"/>
                  <a:pt x="101" y="196"/>
                  <a:pt x="161" y="699"/>
                </a:cubicBezTo>
                <a:cubicBezTo>
                  <a:pt x="1" y="972"/>
                  <a:pt x="47" y="1286"/>
                  <a:pt x="489" y="1567"/>
                </a:cubicBezTo>
                <a:cubicBezTo>
                  <a:pt x="671" y="1821"/>
                  <a:pt x="934" y="1949"/>
                  <a:pt x="1198" y="1949"/>
                </a:cubicBezTo>
                <a:cubicBezTo>
                  <a:pt x="1462" y="1949"/>
                  <a:pt x="1725" y="1822"/>
                  <a:pt x="1907" y="1567"/>
                </a:cubicBezTo>
                <a:cubicBezTo>
                  <a:pt x="2349" y="1286"/>
                  <a:pt x="2396" y="972"/>
                  <a:pt x="2234" y="699"/>
                </a:cubicBezTo>
                <a:cubicBezTo>
                  <a:pt x="2295" y="196"/>
                  <a:pt x="1975" y="1"/>
                  <a:pt x="1565" y="1"/>
                </a:cubicBezTo>
                <a:cubicBezTo>
                  <a:pt x="1448" y="1"/>
                  <a:pt x="1323" y="17"/>
                  <a:pt x="1198" y="46"/>
                </a:cubicBezTo>
                <a:cubicBezTo>
                  <a:pt x="1073" y="17"/>
                  <a:pt x="948" y="1"/>
                  <a:pt x="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3"/>
          <p:cNvSpPr/>
          <p:nvPr/>
        </p:nvSpPr>
        <p:spPr>
          <a:xfrm rot="10800000" flipH="1">
            <a:off x="8126025" y="494624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3"/>
          <p:cNvSpPr/>
          <p:nvPr/>
        </p:nvSpPr>
        <p:spPr>
          <a:xfrm rot="10800000" flipH="1">
            <a:off x="4349900" y="146921"/>
            <a:ext cx="54950" cy="54425"/>
          </a:xfrm>
          <a:custGeom>
            <a:avLst/>
            <a:gdLst/>
            <a:ahLst/>
            <a:cxnLst/>
            <a:rect l="l" t="t" r="r" b="b"/>
            <a:pathLst>
              <a:path w="2198" h="2177" extrusionOk="0">
                <a:moveTo>
                  <a:pt x="961" y="1"/>
                </a:moveTo>
                <a:cubicBezTo>
                  <a:pt x="728" y="1"/>
                  <a:pt x="450" y="104"/>
                  <a:pt x="289" y="279"/>
                </a:cubicBezTo>
                <a:cubicBezTo>
                  <a:pt x="123" y="460"/>
                  <a:pt x="1" y="697"/>
                  <a:pt x="11" y="951"/>
                </a:cubicBezTo>
                <a:lnTo>
                  <a:pt x="42" y="1192"/>
                </a:lnTo>
                <a:cubicBezTo>
                  <a:pt x="86" y="1357"/>
                  <a:pt x="169" y="1501"/>
                  <a:pt x="289" y="1623"/>
                </a:cubicBezTo>
                <a:cubicBezTo>
                  <a:pt x="337" y="1677"/>
                  <a:pt x="382" y="1732"/>
                  <a:pt x="431" y="1785"/>
                </a:cubicBezTo>
                <a:cubicBezTo>
                  <a:pt x="531" y="1891"/>
                  <a:pt x="658" y="1968"/>
                  <a:pt x="778" y="2053"/>
                </a:cubicBezTo>
                <a:lnTo>
                  <a:pt x="1004" y="2145"/>
                </a:lnTo>
                <a:cubicBezTo>
                  <a:pt x="1073" y="2166"/>
                  <a:pt x="1143" y="2176"/>
                  <a:pt x="1213" y="2176"/>
                </a:cubicBezTo>
                <a:cubicBezTo>
                  <a:pt x="1263" y="2176"/>
                  <a:pt x="1313" y="2171"/>
                  <a:pt x="1363" y="2160"/>
                </a:cubicBezTo>
                <a:cubicBezTo>
                  <a:pt x="1562" y="2134"/>
                  <a:pt x="1771" y="2052"/>
                  <a:pt x="1911" y="1899"/>
                </a:cubicBezTo>
                <a:cubicBezTo>
                  <a:pt x="2023" y="1776"/>
                  <a:pt x="2107" y="1631"/>
                  <a:pt x="2156" y="1472"/>
                </a:cubicBezTo>
                <a:cubicBezTo>
                  <a:pt x="2192" y="1352"/>
                  <a:pt x="2197" y="1232"/>
                  <a:pt x="2172" y="1113"/>
                </a:cubicBezTo>
                <a:cubicBezTo>
                  <a:pt x="2166" y="989"/>
                  <a:pt x="2130" y="874"/>
                  <a:pt x="2064" y="766"/>
                </a:cubicBezTo>
                <a:cubicBezTo>
                  <a:pt x="1981" y="649"/>
                  <a:pt x="1901" y="518"/>
                  <a:pt x="1795" y="420"/>
                </a:cubicBezTo>
                <a:cubicBezTo>
                  <a:pt x="1744" y="372"/>
                  <a:pt x="1687" y="325"/>
                  <a:pt x="1633" y="279"/>
                </a:cubicBezTo>
                <a:cubicBezTo>
                  <a:pt x="1442" y="112"/>
                  <a:pt x="1222" y="1"/>
                  <a:pt x="9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/>
          <p:cNvSpPr/>
          <p:nvPr/>
        </p:nvSpPr>
        <p:spPr>
          <a:xfrm rot="10800000" flipH="1">
            <a:off x="6119025" y="482989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3"/>
          <p:cNvSpPr/>
          <p:nvPr/>
        </p:nvSpPr>
        <p:spPr>
          <a:xfrm rot="10800000" flipH="1">
            <a:off x="451825" y="335721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3"/>
          <p:cNvSpPr/>
          <p:nvPr/>
        </p:nvSpPr>
        <p:spPr>
          <a:xfrm rot="10800000" flipH="1">
            <a:off x="4138525" y="4815279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3"/>
          <p:cNvSpPr/>
          <p:nvPr/>
        </p:nvSpPr>
        <p:spPr>
          <a:xfrm rot="10800000" flipH="1">
            <a:off x="84939" y="1540075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3"/>
          <p:cNvSpPr/>
          <p:nvPr/>
        </p:nvSpPr>
        <p:spPr>
          <a:xfrm rot="10800000" flipH="1">
            <a:off x="7162181" y="193227"/>
            <a:ext cx="297191" cy="279471"/>
          </a:xfrm>
          <a:custGeom>
            <a:avLst/>
            <a:gdLst/>
            <a:ahLst/>
            <a:cxnLst/>
            <a:rect l="l" t="t" r="r" b="b"/>
            <a:pathLst>
              <a:path w="17627" h="16576" extrusionOk="0">
                <a:moveTo>
                  <a:pt x="9494" y="4803"/>
                </a:moveTo>
                <a:cubicBezTo>
                  <a:pt x="10078" y="4803"/>
                  <a:pt x="10657" y="5012"/>
                  <a:pt x="11109" y="5464"/>
                </a:cubicBezTo>
                <a:cubicBezTo>
                  <a:pt x="11509" y="5898"/>
                  <a:pt x="11709" y="6431"/>
                  <a:pt x="11709" y="6998"/>
                </a:cubicBezTo>
                <a:cubicBezTo>
                  <a:pt x="11283" y="9132"/>
                  <a:pt x="9704" y="10113"/>
                  <a:pt x="7954" y="10113"/>
                </a:cubicBezTo>
                <a:cubicBezTo>
                  <a:pt x="7378" y="10113"/>
                  <a:pt x="6783" y="10007"/>
                  <a:pt x="6205" y="9800"/>
                </a:cubicBezTo>
                <a:cubicBezTo>
                  <a:pt x="6172" y="9433"/>
                  <a:pt x="6139" y="9066"/>
                  <a:pt x="6139" y="8666"/>
                </a:cubicBezTo>
                <a:cubicBezTo>
                  <a:pt x="6139" y="8533"/>
                  <a:pt x="6039" y="8433"/>
                  <a:pt x="5938" y="8366"/>
                </a:cubicBezTo>
                <a:cubicBezTo>
                  <a:pt x="6139" y="7065"/>
                  <a:pt x="7306" y="5664"/>
                  <a:pt x="8307" y="5097"/>
                </a:cubicBezTo>
                <a:cubicBezTo>
                  <a:pt x="8677" y="4905"/>
                  <a:pt x="9087" y="4803"/>
                  <a:pt x="9494" y="4803"/>
                </a:cubicBezTo>
                <a:close/>
                <a:moveTo>
                  <a:pt x="2655" y="1"/>
                </a:moveTo>
                <a:cubicBezTo>
                  <a:pt x="2555" y="1"/>
                  <a:pt x="2451" y="48"/>
                  <a:pt x="2369" y="160"/>
                </a:cubicBezTo>
                <a:cubicBezTo>
                  <a:pt x="1" y="3663"/>
                  <a:pt x="1168" y="8466"/>
                  <a:pt x="4871" y="10501"/>
                </a:cubicBezTo>
                <a:cubicBezTo>
                  <a:pt x="5004" y="10601"/>
                  <a:pt x="5171" y="10668"/>
                  <a:pt x="5305" y="10734"/>
                </a:cubicBezTo>
                <a:cubicBezTo>
                  <a:pt x="5538" y="12369"/>
                  <a:pt x="6506" y="13870"/>
                  <a:pt x="7873" y="14937"/>
                </a:cubicBezTo>
                <a:cubicBezTo>
                  <a:pt x="9377" y="16085"/>
                  <a:pt x="11257" y="16576"/>
                  <a:pt x="13143" y="16576"/>
                </a:cubicBezTo>
                <a:cubicBezTo>
                  <a:pt x="14436" y="16576"/>
                  <a:pt x="15733" y="16345"/>
                  <a:pt x="16913" y="15938"/>
                </a:cubicBezTo>
                <a:cubicBezTo>
                  <a:pt x="17627" y="15690"/>
                  <a:pt x="17417" y="14720"/>
                  <a:pt x="16740" y="14720"/>
                </a:cubicBezTo>
                <a:cubicBezTo>
                  <a:pt x="16689" y="14720"/>
                  <a:pt x="16635" y="14726"/>
                  <a:pt x="16579" y="14737"/>
                </a:cubicBezTo>
                <a:lnTo>
                  <a:pt x="16613" y="14737"/>
                </a:lnTo>
                <a:cubicBezTo>
                  <a:pt x="15413" y="14997"/>
                  <a:pt x="14189" y="15209"/>
                  <a:pt x="12983" y="15209"/>
                </a:cubicBezTo>
                <a:cubicBezTo>
                  <a:pt x="11710" y="15209"/>
                  <a:pt x="10457" y="14972"/>
                  <a:pt x="9274" y="14304"/>
                </a:cubicBezTo>
                <a:cubicBezTo>
                  <a:pt x="7940" y="13570"/>
                  <a:pt x="7039" y="12436"/>
                  <a:pt x="6539" y="11068"/>
                </a:cubicBezTo>
                <a:lnTo>
                  <a:pt x="6539" y="11068"/>
                </a:lnTo>
                <a:cubicBezTo>
                  <a:pt x="6961" y="11148"/>
                  <a:pt x="7401" y="11189"/>
                  <a:pt x="7845" y="11189"/>
                </a:cubicBezTo>
                <a:cubicBezTo>
                  <a:pt x="10347" y="11189"/>
                  <a:pt x="12937" y="9905"/>
                  <a:pt x="12710" y="7299"/>
                </a:cubicBezTo>
                <a:cubicBezTo>
                  <a:pt x="13031" y="5429"/>
                  <a:pt x="11357" y="3508"/>
                  <a:pt x="9323" y="3508"/>
                </a:cubicBezTo>
                <a:cubicBezTo>
                  <a:pt x="9034" y="3508"/>
                  <a:pt x="8738" y="3546"/>
                  <a:pt x="8440" y="3629"/>
                </a:cubicBezTo>
                <a:cubicBezTo>
                  <a:pt x="6839" y="4063"/>
                  <a:pt x="4271" y="6832"/>
                  <a:pt x="4537" y="8833"/>
                </a:cubicBezTo>
                <a:cubicBezTo>
                  <a:pt x="4337" y="8700"/>
                  <a:pt x="4171" y="8566"/>
                  <a:pt x="4004" y="8399"/>
                </a:cubicBezTo>
                <a:cubicBezTo>
                  <a:pt x="1869" y="6264"/>
                  <a:pt x="1769" y="3129"/>
                  <a:pt x="2970" y="494"/>
                </a:cubicBezTo>
                <a:cubicBezTo>
                  <a:pt x="3085" y="239"/>
                  <a:pt x="2880" y="1"/>
                  <a:pt x="26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"/>
          <p:cNvSpPr/>
          <p:nvPr/>
        </p:nvSpPr>
        <p:spPr>
          <a:xfrm>
            <a:off x="8439514" y="3226000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3"/>
          <p:cNvSpPr/>
          <p:nvPr/>
        </p:nvSpPr>
        <p:spPr>
          <a:xfrm rot="10800000" flipH="1">
            <a:off x="2918625" y="482989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/>
          <p:nvPr/>
        </p:nvSpPr>
        <p:spPr>
          <a:xfrm>
            <a:off x="8337600" y="4846850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4"/>
          <p:cNvSpPr/>
          <p:nvPr/>
        </p:nvSpPr>
        <p:spPr>
          <a:xfrm>
            <a:off x="559688" y="283775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>
            <a:off x="2580288" y="4955825"/>
            <a:ext cx="61750" cy="47025"/>
          </a:xfrm>
          <a:custGeom>
            <a:avLst/>
            <a:gdLst/>
            <a:ahLst/>
            <a:cxnLst/>
            <a:rect l="l" t="t" r="r" b="b"/>
            <a:pathLst>
              <a:path w="2470" h="1881" extrusionOk="0">
                <a:moveTo>
                  <a:pt x="964" y="1"/>
                </a:moveTo>
                <a:cubicBezTo>
                  <a:pt x="924" y="1"/>
                  <a:pt x="883" y="3"/>
                  <a:pt x="842" y="9"/>
                </a:cubicBezTo>
                <a:cubicBezTo>
                  <a:pt x="398" y="65"/>
                  <a:pt x="0" y="465"/>
                  <a:pt x="21" y="934"/>
                </a:cubicBezTo>
                <a:cubicBezTo>
                  <a:pt x="39" y="1369"/>
                  <a:pt x="307" y="1718"/>
                  <a:pt x="724" y="1846"/>
                </a:cubicBezTo>
                <a:cubicBezTo>
                  <a:pt x="800" y="1869"/>
                  <a:pt x="877" y="1880"/>
                  <a:pt x="955" y="1880"/>
                </a:cubicBezTo>
                <a:cubicBezTo>
                  <a:pt x="1156" y="1880"/>
                  <a:pt x="1355" y="1806"/>
                  <a:pt x="1518" y="1686"/>
                </a:cubicBezTo>
                <a:cubicBezTo>
                  <a:pt x="1653" y="1661"/>
                  <a:pt x="1794" y="1648"/>
                  <a:pt x="1923" y="1626"/>
                </a:cubicBezTo>
                <a:cubicBezTo>
                  <a:pt x="2221" y="1578"/>
                  <a:pt x="2470" y="1229"/>
                  <a:pt x="2457" y="934"/>
                </a:cubicBezTo>
                <a:cubicBezTo>
                  <a:pt x="2444" y="638"/>
                  <a:pt x="2242" y="295"/>
                  <a:pt x="1923" y="243"/>
                </a:cubicBezTo>
                <a:cubicBezTo>
                  <a:pt x="1797" y="222"/>
                  <a:pt x="1659" y="209"/>
                  <a:pt x="1526" y="186"/>
                </a:cubicBezTo>
                <a:cubicBezTo>
                  <a:pt x="1365" y="67"/>
                  <a:pt x="1168" y="1"/>
                  <a:pt x="9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132025" y="1873463"/>
            <a:ext cx="59925" cy="48725"/>
          </a:xfrm>
          <a:custGeom>
            <a:avLst/>
            <a:gdLst/>
            <a:ahLst/>
            <a:cxnLst/>
            <a:rect l="l" t="t" r="r" b="b"/>
            <a:pathLst>
              <a:path w="2397" h="1949" extrusionOk="0">
                <a:moveTo>
                  <a:pt x="831" y="1"/>
                </a:moveTo>
                <a:cubicBezTo>
                  <a:pt x="421" y="1"/>
                  <a:pt x="101" y="196"/>
                  <a:pt x="161" y="699"/>
                </a:cubicBezTo>
                <a:cubicBezTo>
                  <a:pt x="1" y="972"/>
                  <a:pt x="47" y="1286"/>
                  <a:pt x="489" y="1567"/>
                </a:cubicBezTo>
                <a:cubicBezTo>
                  <a:pt x="671" y="1821"/>
                  <a:pt x="934" y="1949"/>
                  <a:pt x="1198" y="1949"/>
                </a:cubicBezTo>
                <a:cubicBezTo>
                  <a:pt x="1462" y="1949"/>
                  <a:pt x="1725" y="1822"/>
                  <a:pt x="1907" y="1567"/>
                </a:cubicBezTo>
                <a:cubicBezTo>
                  <a:pt x="2349" y="1286"/>
                  <a:pt x="2396" y="972"/>
                  <a:pt x="2234" y="699"/>
                </a:cubicBezTo>
                <a:cubicBezTo>
                  <a:pt x="2295" y="196"/>
                  <a:pt x="1975" y="1"/>
                  <a:pt x="1565" y="1"/>
                </a:cubicBezTo>
                <a:cubicBezTo>
                  <a:pt x="1448" y="1"/>
                  <a:pt x="1323" y="17"/>
                  <a:pt x="1198" y="46"/>
                </a:cubicBezTo>
                <a:cubicBezTo>
                  <a:pt x="1073" y="17"/>
                  <a:pt x="948" y="1"/>
                  <a:pt x="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8126025" y="21830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4"/>
          <p:cNvSpPr/>
          <p:nvPr/>
        </p:nvSpPr>
        <p:spPr>
          <a:xfrm>
            <a:off x="4349900" y="5028675"/>
            <a:ext cx="54950" cy="54425"/>
          </a:xfrm>
          <a:custGeom>
            <a:avLst/>
            <a:gdLst/>
            <a:ahLst/>
            <a:cxnLst/>
            <a:rect l="l" t="t" r="r" b="b"/>
            <a:pathLst>
              <a:path w="2198" h="2177" extrusionOk="0">
                <a:moveTo>
                  <a:pt x="961" y="1"/>
                </a:moveTo>
                <a:cubicBezTo>
                  <a:pt x="728" y="1"/>
                  <a:pt x="450" y="104"/>
                  <a:pt x="289" y="279"/>
                </a:cubicBezTo>
                <a:cubicBezTo>
                  <a:pt x="123" y="460"/>
                  <a:pt x="1" y="697"/>
                  <a:pt x="11" y="951"/>
                </a:cubicBezTo>
                <a:lnTo>
                  <a:pt x="42" y="1192"/>
                </a:lnTo>
                <a:cubicBezTo>
                  <a:pt x="86" y="1357"/>
                  <a:pt x="169" y="1501"/>
                  <a:pt x="289" y="1623"/>
                </a:cubicBezTo>
                <a:cubicBezTo>
                  <a:pt x="337" y="1677"/>
                  <a:pt x="382" y="1732"/>
                  <a:pt x="431" y="1785"/>
                </a:cubicBezTo>
                <a:cubicBezTo>
                  <a:pt x="531" y="1891"/>
                  <a:pt x="658" y="1968"/>
                  <a:pt x="778" y="2053"/>
                </a:cubicBezTo>
                <a:lnTo>
                  <a:pt x="1004" y="2145"/>
                </a:lnTo>
                <a:cubicBezTo>
                  <a:pt x="1073" y="2166"/>
                  <a:pt x="1143" y="2176"/>
                  <a:pt x="1213" y="2176"/>
                </a:cubicBezTo>
                <a:cubicBezTo>
                  <a:pt x="1263" y="2176"/>
                  <a:pt x="1313" y="2171"/>
                  <a:pt x="1363" y="2160"/>
                </a:cubicBezTo>
                <a:cubicBezTo>
                  <a:pt x="1562" y="2134"/>
                  <a:pt x="1771" y="2052"/>
                  <a:pt x="1911" y="1899"/>
                </a:cubicBezTo>
                <a:cubicBezTo>
                  <a:pt x="2023" y="1776"/>
                  <a:pt x="2107" y="1631"/>
                  <a:pt x="2156" y="1472"/>
                </a:cubicBezTo>
                <a:cubicBezTo>
                  <a:pt x="2192" y="1352"/>
                  <a:pt x="2197" y="1232"/>
                  <a:pt x="2172" y="1113"/>
                </a:cubicBezTo>
                <a:cubicBezTo>
                  <a:pt x="2166" y="989"/>
                  <a:pt x="2130" y="874"/>
                  <a:pt x="2064" y="766"/>
                </a:cubicBezTo>
                <a:cubicBezTo>
                  <a:pt x="1981" y="649"/>
                  <a:pt x="1901" y="518"/>
                  <a:pt x="1795" y="420"/>
                </a:cubicBezTo>
                <a:cubicBezTo>
                  <a:pt x="1744" y="372"/>
                  <a:pt x="1687" y="325"/>
                  <a:pt x="1633" y="279"/>
                </a:cubicBezTo>
                <a:cubicBezTo>
                  <a:pt x="1442" y="112"/>
                  <a:pt x="1222" y="1"/>
                  <a:pt x="9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6119025" y="33465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451825" y="4828825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4138525" y="146921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84939" y="3408299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7162181" y="4757322"/>
            <a:ext cx="297191" cy="279471"/>
          </a:xfrm>
          <a:custGeom>
            <a:avLst/>
            <a:gdLst/>
            <a:ahLst/>
            <a:cxnLst/>
            <a:rect l="l" t="t" r="r" b="b"/>
            <a:pathLst>
              <a:path w="17627" h="16576" extrusionOk="0">
                <a:moveTo>
                  <a:pt x="9494" y="4803"/>
                </a:moveTo>
                <a:cubicBezTo>
                  <a:pt x="10078" y="4803"/>
                  <a:pt x="10657" y="5012"/>
                  <a:pt x="11109" y="5464"/>
                </a:cubicBezTo>
                <a:cubicBezTo>
                  <a:pt x="11509" y="5898"/>
                  <a:pt x="11709" y="6431"/>
                  <a:pt x="11709" y="6998"/>
                </a:cubicBezTo>
                <a:cubicBezTo>
                  <a:pt x="11283" y="9132"/>
                  <a:pt x="9704" y="10113"/>
                  <a:pt x="7954" y="10113"/>
                </a:cubicBezTo>
                <a:cubicBezTo>
                  <a:pt x="7378" y="10113"/>
                  <a:pt x="6783" y="10007"/>
                  <a:pt x="6205" y="9800"/>
                </a:cubicBezTo>
                <a:cubicBezTo>
                  <a:pt x="6172" y="9433"/>
                  <a:pt x="6139" y="9066"/>
                  <a:pt x="6139" y="8666"/>
                </a:cubicBezTo>
                <a:cubicBezTo>
                  <a:pt x="6139" y="8533"/>
                  <a:pt x="6039" y="8433"/>
                  <a:pt x="5938" y="8366"/>
                </a:cubicBezTo>
                <a:cubicBezTo>
                  <a:pt x="6139" y="7065"/>
                  <a:pt x="7306" y="5664"/>
                  <a:pt x="8307" y="5097"/>
                </a:cubicBezTo>
                <a:cubicBezTo>
                  <a:pt x="8677" y="4905"/>
                  <a:pt x="9087" y="4803"/>
                  <a:pt x="9494" y="4803"/>
                </a:cubicBezTo>
                <a:close/>
                <a:moveTo>
                  <a:pt x="2655" y="1"/>
                </a:moveTo>
                <a:cubicBezTo>
                  <a:pt x="2555" y="1"/>
                  <a:pt x="2451" y="48"/>
                  <a:pt x="2369" y="160"/>
                </a:cubicBezTo>
                <a:cubicBezTo>
                  <a:pt x="1" y="3663"/>
                  <a:pt x="1168" y="8466"/>
                  <a:pt x="4871" y="10501"/>
                </a:cubicBezTo>
                <a:cubicBezTo>
                  <a:pt x="5004" y="10601"/>
                  <a:pt x="5171" y="10668"/>
                  <a:pt x="5305" y="10734"/>
                </a:cubicBezTo>
                <a:cubicBezTo>
                  <a:pt x="5538" y="12369"/>
                  <a:pt x="6506" y="13870"/>
                  <a:pt x="7873" y="14937"/>
                </a:cubicBezTo>
                <a:cubicBezTo>
                  <a:pt x="9377" y="16085"/>
                  <a:pt x="11257" y="16576"/>
                  <a:pt x="13143" y="16576"/>
                </a:cubicBezTo>
                <a:cubicBezTo>
                  <a:pt x="14436" y="16576"/>
                  <a:pt x="15733" y="16345"/>
                  <a:pt x="16913" y="15938"/>
                </a:cubicBezTo>
                <a:cubicBezTo>
                  <a:pt x="17627" y="15690"/>
                  <a:pt x="17417" y="14720"/>
                  <a:pt x="16740" y="14720"/>
                </a:cubicBezTo>
                <a:cubicBezTo>
                  <a:pt x="16689" y="14720"/>
                  <a:pt x="16635" y="14726"/>
                  <a:pt x="16579" y="14737"/>
                </a:cubicBezTo>
                <a:lnTo>
                  <a:pt x="16613" y="14737"/>
                </a:lnTo>
                <a:cubicBezTo>
                  <a:pt x="15413" y="14997"/>
                  <a:pt x="14189" y="15209"/>
                  <a:pt x="12983" y="15209"/>
                </a:cubicBezTo>
                <a:cubicBezTo>
                  <a:pt x="11710" y="15209"/>
                  <a:pt x="10457" y="14972"/>
                  <a:pt x="9274" y="14304"/>
                </a:cubicBezTo>
                <a:cubicBezTo>
                  <a:pt x="7940" y="13570"/>
                  <a:pt x="7039" y="12436"/>
                  <a:pt x="6539" y="11068"/>
                </a:cubicBezTo>
                <a:lnTo>
                  <a:pt x="6539" y="11068"/>
                </a:lnTo>
                <a:cubicBezTo>
                  <a:pt x="6961" y="11148"/>
                  <a:pt x="7401" y="11189"/>
                  <a:pt x="7845" y="11189"/>
                </a:cubicBezTo>
                <a:cubicBezTo>
                  <a:pt x="10347" y="11189"/>
                  <a:pt x="12937" y="9905"/>
                  <a:pt x="12710" y="7299"/>
                </a:cubicBezTo>
                <a:cubicBezTo>
                  <a:pt x="13031" y="5429"/>
                  <a:pt x="11357" y="3508"/>
                  <a:pt x="9323" y="3508"/>
                </a:cubicBezTo>
                <a:cubicBezTo>
                  <a:pt x="9034" y="3508"/>
                  <a:pt x="8738" y="3546"/>
                  <a:pt x="8440" y="3629"/>
                </a:cubicBezTo>
                <a:cubicBezTo>
                  <a:pt x="6839" y="4063"/>
                  <a:pt x="4271" y="6832"/>
                  <a:pt x="4537" y="8833"/>
                </a:cubicBezTo>
                <a:cubicBezTo>
                  <a:pt x="4337" y="8700"/>
                  <a:pt x="4171" y="8566"/>
                  <a:pt x="4004" y="8399"/>
                </a:cubicBezTo>
                <a:cubicBezTo>
                  <a:pt x="1869" y="6264"/>
                  <a:pt x="1769" y="3129"/>
                  <a:pt x="2970" y="494"/>
                </a:cubicBezTo>
                <a:cubicBezTo>
                  <a:pt x="3085" y="239"/>
                  <a:pt x="2880" y="1"/>
                  <a:pt x="26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 rot="10800000" flipH="1">
            <a:off x="8439514" y="1722374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>
            <a:off x="2918625" y="33465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619850" y="2433150"/>
            <a:ext cx="59043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21550" y="1401150"/>
            <a:ext cx="900900" cy="110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038200" y="3311250"/>
            <a:ext cx="5067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704991" y="4846850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482929" y="283775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73190" y="146921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8439514" y="2493899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5655770" y="4757322"/>
            <a:ext cx="297191" cy="279471"/>
          </a:xfrm>
          <a:custGeom>
            <a:avLst/>
            <a:gdLst/>
            <a:ahLst/>
            <a:cxnLst/>
            <a:rect l="l" t="t" r="r" b="b"/>
            <a:pathLst>
              <a:path w="17627" h="16576" extrusionOk="0">
                <a:moveTo>
                  <a:pt x="9494" y="4803"/>
                </a:moveTo>
                <a:cubicBezTo>
                  <a:pt x="10078" y="4803"/>
                  <a:pt x="10657" y="5012"/>
                  <a:pt x="11109" y="5464"/>
                </a:cubicBezTo>
                <a:cubicBezTo>
                  <a:pt x="11509" y="5898"/>
                  <a:pt x="11709" y="6431"/>
                  <a:pt x="11709" y="6998"/>
                </a:cubicBezTo>
                <a:cubicBezTo>
                  <a:pt x="11283" y="9132"/>
                  <a:pt x="9704" y="10113"/>
                  <a:pt x="7954" y="10113"/>
                </a:cubicBezTo>
                <a:cubicBezTo>
                  <a:pt x="7378" y="10113"/>
                  <a:pt x="6783" y="10007"/>
                  <a:pt x="6205" y="9800"/>
                </a:cubicBezTo>
                <a:cubicBezTo>
                  <a:pt x="6172" y="9433"/>
                  <a:pt x="6139" y="9066"/>
                  <a:pt x="6139" y="8666"/>
                </a:cubicBezTo>
                <a:cubicBezTo>
                  <a:pt x="6139" y="8533"/>
                  <a:pt x="6039" y="8433"/>
                  <a:pt x="5938" y="8366"/>
                </a:cubicBezTo>
                <a:cubicBezTo>
                  <a:pt x="6139" y="7065"/>
                  <a:pt x="7306" y="5664"/>
                  <a:pt x="8307" y="5097"/>
                </a:cubicBezTo>
                <a:cubicBezTo>
                  <a:pt x="8677" y="4905"/>
                  <a:pt x="9087" y="4803"/>
                  <a:pt x="9494" y="4803"/>
                </a:cubicBezTo>
                <a:close/>
                <a:moveTo>
                  <a:pt x="2655" y="1"/>
                </a:moveTo>
                <a:cubicBezTo>
                  <a:pt x="2555" y="1"/>
                  <a:pt x="2451" y="48"/>
                  <a:pt x="2369" y="160"/>
                </a:cubicBezTo>
                <a:cubicBezTo>
                  <a:pt x="1" y="3663"/>
                  <a:pt x="1168" y="8466"/>
                  <a:pt x="4871" y="10501"/>
                </a:cubicBezTo>
                <a:cubicBezTo>
                  <a:pt x="5004" y="10601"/>
                  <a:pt x="5171" y="10668"/>
                  <a:pt x="5305" y="10734"/>
                </a:cubicBezTo>
                <a:cubicBezTo>
                  <a:pt x="5538" y="12369"/>
                  <a:pt x="6506" y="13870"/>
                  <a:pt x="7873" y="14937"/>
                </a:cubicBezTo>
                <a:cubicBezTo>
                  <a:pt x="9377" y="16085"/>
                  <a:pt x="11257" y="16576"/>
                  <a:pt x="13143" y="16576"/>
                </a:cubicBezTo>
                <a:cubicBezTo>
                  <a:pt x="14436" y="16576"/>
                  <a:pt x="15733" y="16345"/>
                  <a:pt x="16913" y="15938"/>
                </a:cubicBezTo>
                <a:cubicBezTo>
                  <a:pt x="17627" y="15690"/>
                  <a:pt x="17417" y="14720"/>
                  <a:pt x="16740" y="14720"/>
                </a:cubicBezTo>
                <a:cubicBezTo>
                  <a:pt x="16689" y="14720"/>
                  <a:pt x="16635" y="14726"/>
                  <a:pt x="16579" y="14737"/>
                </a:cubicBezTo>
                <a:lnTo>
                  <a:pt x="16613" y="14737"/>
                </a:lnTo>
                <a:cubicBezTo>
                  <a:pt x="15413" y="14997"/>
                  <a:pt x="14189" y="15209"/>
                  <a:pt x="12983" y="15209"/>
                </a:cubicBezTo>
                <a:cubicBezTo>
                  <a:pt x="11710" y="15209"/>
                  <a:pt x="10457" y="14972"/>
                  <a:pt x="9274" y="14304"/>
                </a:cubicBezTo>
                <a:cubicBezTo>
                  <a:pt x="7940" y="13570"/>
                  <a:pt x="7039" y="12436"/>
                  <a:pt x="6539" y="11068"/>
                </a:cubicBezTo>
                <a:lnTo>
                  <a:pt x="6539" y="11068"/>
                </a:lnTo>
                <a:cubicBezTo>
                  <a:pt x="6961" y="11148"/>
                  <a:pt x="7401" y="11189"/>
                  <a:pt x="7845" y="11189"/>
                </a:cubicBezTo>
                <a:cubicBezTo>
                  <a:pt x="10347" y="11189"/>
                  <a:pt x="12937" y="9905"/>
                  <a:pt x="12710" y="7299"/>
                </a:cubicBezTo>
                <a:cubicBezTo>
                  <a:pt x="13031" y="5429"/>
                  <a:pt x="11357" y="3508"/>
                  <a:pt x="9323" y="3508"/>
                </a:cubicBezTo>
                <a:cubicBezTo>
                  <a:pt x="9034" y="3508"/>
                  <a:pt x="8738" y="3546"/>
                  <a:pt x="8440" y="3629"/>
                </a:cubicBezTo>
                <a:cubicBezTo>
                  <a:pt x="6839" y="4063"/>
                  <a:pt x="4271" y="6832"/>
                  <a:pt x="4537" y="8833"/>
                </a:cubicBezTo>
                <a:cubicBezTo>
                  <a:pt x="4337" y="8700"/>
                  <a:pt x="4171" y="8566"/>
                  <a:pt x="4004" y="8399"/>
                </a:cubicBezTo>
                <a:cubicBezTo>
                  <a:pt x="1869" y="6264"/>
                  <a:pt x="1769" y="3129"/>
                  <a:pt x="2970" y="494"/>
                </a:cubicBezTo>
                <a:cubicBezTo>
                  <a:pt x="3085" y="239"/>
                  <a:pt x="2880" y="1"/>
                  <a:pt x="26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4042220">
            <a:off x="84940" y="4236981"/>
            <a:ext cx="628309" cy="28165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flipH="1">
            <a:off x="6244716" y="33465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435466" y="218300"/>
            <a:ext cx="8661450" cy="4864800"/>
            <a:chOff x="435466" y="218300"/>
            <a:chExt cx="8661450" cy="4864800"/>
          </a:xfrm>
        </p:grpSpPr>
        <p:sp>
          <p:nvSpPr>
            <p:cNvPr id="38" name="Google Shape;38;p3"/>
            <p:cNvSpPr/>
            <p:nvPr/>
          </p:nvSpPr>
          <p:spPr>
            <a:xfrm flipH="1">
              <a:off x="6586904" y="4955825"/>
              <a:ext cx="61750" cy="47025"/>
            </a:xfrm>
            <a:custGeom>
              <a:avLst/>
              <a:gdLst/>
              <a:ahLst/>
              <a:cxnLst/>
              <a:rect l="l" t="t" r="r" b="b"/>
              <a:pathLst>
                <a:path w="2470" h="1881" extrusionOk="0">
                  <a:moveTo>
                    <a:pt x="964" y="1"/>
                  </a:moveTo>
                  <a:cubicBezTo>
                    <a:pt x="924" y="1"/>
                    <a:pt x="883" y="3"/>
                    <a:pt x="842" y="9"/>
                  </a:cubicBezTo>
                  <a:cubicBezTo>
                    <a:pt x="398" y="65"/>
                    <a:pt x="0" y="465"/>
                    <a:pt x="21" y="934"/>
                  </a:cubicBezTo>
                  <a:cubicBezTo>
                    <a:pt x="39" y="1369"/>
                    <a:pt x="307" y="1718"/>
                    <a:pt x="724" y="1846"/>
                  </a:cubicBezTo>
                  <a:cubicBezTo>
                    <a:pt x="800" y="1869"/>
                    <a:pt x="877" y="1880"/>
                    <a:pt x="955" y="1880"/>
                  </a:cubicBezTo>
                  <a:cubicBezTo>
                    <a:pt x="1156" y="1880"/>
                    <a:pt x="1355" y="1806"/>
                    <a:pt x="1518" y="1686"/>
                  </a:cubicBezTo>
                  <a:cubicBezTo>
                    <a:pt x="1653" y="1661"/>
                    <a:pt x="1794" y="1648"/>
                    <a:pt x="1923" y="1626"/>
                  </a:cubicBezTo>
                  <a:cubicBezTo>
                    <a:pt x="2221" y="1578"/>
                    <a:pt x="2470" y="1229"/>
                    <a:pt x="2457" y="934"/>
                  </a:cubicBezTo>
                  <a:cubicBezTo>
                    <a:pt x="2444" y="638"/>
                    <a:pt x="2242" y="295"/>
                    <a:pt x="1923" y="243"/>
                  </a:cubicBezTo>
                  <a:cubicBezTo>
                    <a:pt x="1797" y="222"/>
                    <a:pt x="1659" y="209"/>
                    <a:pt x="1526" y="186"/>
                  </a:cubicBezTo>
                  <a:cubicBezTo>
                    <a:pt x="1365" y="67"/>
                    <a:pt x="1168" y="1"/>
                    <a:pt x="9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9036991" y="1873463"/>
              <a:ext cx="59925" cy="48725"/>
            </a:xfrm>
            <a:custGeom>
              <a:avLst/>
              <a:gdLst/>
              <a:ahLst/>
              <a:cxnLst/>
              <a:rect l="l" t="t" r="r" b="b"/>
              <a:pathLst>
                <a:path w="2397" h="1949" extrusionOk="0">
                  <a:moveTo>
                    <a:pt x="831" y="1"/>
                  </a:moveTo>
                  <a:cubicBezTo>
                    <a:pt x="421" y="1"/>
                    <a:pt x="101" y="196"/>
                    <a:pt x="161" y="699"/>
                  </a:cubicBezTo>
                  <a:cubicBezTo>
                    <a:pt x="1" y="972"/>
                    <a:pt x="47" y="1286"/>
                    <a:pt x="489" y="1567"/>
                  </a:cubicBezTo>
                  <a:cubicBezTo>
                    <a:pt x="671" y="1821"/>
                    <a:pt x="934" y="1949"/>
                    <a:pt x="1198" y="1949"/>
                  </a:cubicBezTo>
                  <a:cubicBezTo>
                    <a:pt x="1462" y="1949"/>
                    <a:pt x="1725" y="1822"/>
                    <a:pt x="1907" y="1567"/>
                  </a:cubicBezTo>
                  <a:cubicBezTo>
                    <a:pt x="2349" y="1286"/>
                    <a:pt x="2396" y="972"/>
                    <a:pt x="2234" y="699"/>
                  </a:cubicBezTo>
                  <a:cubicBezTo>
                    <a:pt x="2295" y="196"/>
                    <a:pt x="1975" y="1"/>
                    <a:pt x="1565" y="1"/>
                  </a:cubicBezTo>
                  <a:cubicBezTo>
                    <a:pt x="1448" y="1"/>
                    <a:pt x="1323" y="17"/>
                    <a:pt x="1198" y="46"/>
                  </a:cubicBezTo>
                  <a:cubicBezTo>
                    <a:pt x="1073" y="17"/>
                    <a:pt x="948" y="1"/>
                    <a:pt x="8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1037316" y="218300"/>
              <a:ext cx="65600" cy="65475"/>
            </a:xfrm>
            <a:custGeom>
              <a:avLst/>
              <a:gdLst/>
              <a:ahLst/>
              <a:cxnLst/>
              <a:rect l="l" t="t" r="r" b="b"/>
              <a:pathLst>
                <a:path w="2624" h="2619" extrusionOk="0">
                  <a:moveTo>
                    <a:pt x="1343" y="1"/>
                  </a:moveTo>
                  <a:cubicBezTo>
                    <a:pt x="1118" y="2"/>
                    <a:pt x="908" y="57"/>
                    <a:pt x="711" y="168"/>
                  </a:cubicBezTo>
                  <a:cubicBezTo>
                    <a:pt x="554" y="257"/>
                    <a:pt x="485" y="321"/>
                    <a:pt x="389" y="434"/>
                  </a:cubicBezTo>
                  <a:cubicBezTo>
                    <a:pt x="310" y="523"/>
                    <a:pt x="238" y="618"/>
                    <a:pt x="171" y="717"/>
                  </a:cubicBezTo>
                  <a:cubicBezTo>
                    <a:pt x="62" y="912"/>
                    <a:pt x="6" y="1121"/>
                    <a:pt x="5" y="1345"/>
                  </a:cubicBezTo>
                  <a:cubicBezTo>
                    <a:pt x="5" y="1375"/>
                    <a:pt x="5" y="1403"/>
                    <a:pt x="6" y="1432"/>
                  </a:cubicBezTo>
                  <a:cubicBezTo>
                    <a:pt x="0" y="1589"/>
                    <a:pt x="32" y="1738"/>
                    <a:pt x="103" y="1875"/>
                  </a:cubicBezTo>
                  <a:cubicBezTo>
                    <a:pt x="151" y="2027"/>
                    <a:pt x="234" y="2159"/>
                    <a:pt x="354" y="2270"/>
                  </a:cubicBezTo>
                  <a:cubicBezTo>
                    <a:pt x="588" y="2485"/>
                    <a:pt x="869" y="2613"/>
                    <a:pt x="1192" y="2618"/>
                  </a:cubicBezTo>
                  <a:cubicBezTo>
                    <a:pt x="1211" y="2618"/>
                    <a:pt x="1230" y="2618"/>
                    <a:pt x="1249" y="2618"/>
                  </a:cubicBezTo>
                  <a:cubicBezTo>
                    <a:pt x="1259" y="2618"/>
                    <a:pt x="1269" y="2618"/>
                    <a:pt x="1278" y="2618"/>
                  </a:cubicBezTo>
                  <a:cubicBezTo>
                    <a:pt x="1503" y="2618"/>
                    <a:pt x="1712" y="2562"/>
                    <a:pt x="1907" y="2453"/>
                  </a:cubicBezTo>
                  <a:cubicBezTo>
                    <a:pt x="2006" y="2386"/>
                    <a:pt x="2101" y="2314"/>
                    <a:pt x="2191" y="2235"/>
                  </a:cubicBezTo>
                  <a:cubicBezTo>
                    <a:pt x="2303" y="2140"/>
                    <a:pt x="2367" y="2071"/>
                    <a:pt x="2456" y="1912"/>
                  </a:cubicBezTo>
                  <a:cubicBezTo>
                    <a:pt x="2567" y="1716"/>
                    <a:pt x="2622" y="1506"/>
                    <a:pt x="2623" y="1280"/>
                  </a:cubicBezTo>
                  <a:cubicBezTo>
                    <a:pt x="2613" y="1167"/>
                    <a:pt x="2599" y="1053"/>
                    <a:pt x="2579" y="940"/>
                  </a:cubicBezTo>
                  <a:lnTo>
                    <a:pt x="2579" y="941"/>
                  </a:lnTo>
                  <a:cubicBezTo>
                    <a:pt x="2521" y="721"/>
                    <a:pt x="2412" y="533"/>
                    <a:pt x="2252" y="372"/>
                  </a:cubicBezTo>
                  <a:cubicBezTo>
                    <a:pt x="2092" y="212"/>
                    <a:pt x="1902" y="103"/>
                    <a:pt x="1683" y="45"/>
                  </a:cubicBezTo>
                  <a:cubicBezTo>
                    <a:pt x="1571" y="25"/>
                    <a:pt x="1458" y="11"/>
                    <a:pt x="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4824091" y="5028675"/>
              <a:ext cx="54950" cy="54425"/>
            </a:xfrm>
            <a:custGeom>
              <a:avLst/>
              <a:gdLst/>
              <a:ahLst/>
              <a:cxnLst/>
              <a:rect l="l" t="t" r="r" b="b"/>
              <a:pathLst>
                <a:path w="2198" h="2177" extrusionOk="0">
                  <a:moveTo>
                    <a:pt x="961" y="1"/>
                  </a:moveTo>
                  <a:cubicBezTo>
                    <a:pt x="728" y="1"/>
                    <a:pt x="450" y="104"/>
                    <a:pt x="289" y="279"/>
                  </a:cubicBezTo>
                  <a:cubicBezTo>
                    <a:pt x="123" y="460"/>
                    <a:pt x="1" y="697"/>
                    <a:pt x="11" y="951"/>
                  </a:cubicBezTo>
                  <a:lnTo>
                    <a:pt x="42" y="1192"/>
                  </a:lnTo>
                  <a:cubicBezTo>
                    <a:pt x="86" y="1357"/>
                    <a:pt x="169" y="1501"/>
                    <a:pt x="289" y="1623"/>
                  </a:cubicBezTo>
                  <a:cubicBezTo>
                    <a:pt x="337" y="1677"/>
                    <a:pt x="382" y="1732"/>
                    <a:pt x="431" y="1785"/>
                  </a:cubicBezTo>
                  <a:cubicBezTo>
                    <a:pt x="531" y="1891"/>
                    <a:pt x="658" y="1968"/>
                    <a:pt x="778" y="2053"/>
                  </a:cubicBezTo>
                  <a:lnTo>
                    <a:pt x="1004" y="2145"/>
                  </a:lnTo>
                  <a:cubicBezTo>
                    <a:pt x="1073" y="2166"/>
                    <a:pt x="1143" y="2176"/>
                    <a:pt x="1213" y="2176"/>
                  </a:cubicBezTo>
                  <a:cubicBezTo>
                    <a:pt x="1263" y="2176"/>
                    <a:pt x="1313" y="2171"/>
                    <a:pt x="1363" y="2160"/>
                  </a:cubicBezTo>
                  <a:cubicBezTo>
                    <a:pt x="1562" y="2134"/>
                    <a:pt x="1771" y="2052"/>
                    <a:pt x="1911" y="1899"/>
                  </a:cubicBezTo>
                  <a:cubicBezTo>
                    <a:pt x="2023" y="1776"/>
                    <a:pt x="2107" y="1631"/>
                    <a:pt x="2156" y="1472"/>
                  </a:cubicBezTo>
                  <a:cubicBezTo>
                    <a:pt x="2192" y="1352"/>
                    <a:pt x="2197" y="1232"/>
                    <a:pt x="2172" y="1113"/>
                  </a:cubicBezTo>
                  <a:cubicBezTo>
                    <a:pt x="2166" y="989"/>
                    <a:pt x="2130" y="874"/>
                    <a:pt x="2064" y="766"/>
                  </a:cubicBezTo>
                  <a:cubicBezTo>
                    <a:pt x="1981" y="649"/>
                    <a:pt x="1901" y="518"/>
                    <a:pt x="1795" y="420"/>
                  </a:cubicBezTo>
                  <a:cubicBezTo>
                    <a:pt x="1744" y="372"/>
                    <a:pt x="1687" y="325"/>
                    <a:pt x="1633" y="279"/>
                  </a:cubicBezTo>
                  <a:cubicBezTo>
                    <a:pt x="1442" y="112"/>
                    <a:pt x="1222" y="1"/>
                    <a:pt x="9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3044316" y="334650"/>
              <a:ext cx="65600" cy="65475"/>
            </a:xfrm>
            <a:custGeom>
              <a:avLst/>
              <a:gdLst/>
              <a:ahLst/>
              <a:cxnLst/>
              <a:rect l="l" t="t" r="r" b="b"/>
              <a:pathLst>
                <a:path w="2624" h="2619" extrusionOk="0">
                  <a:moveTo>
                    <a:pt x="1343" y="1"/>
                  </a:moveTo>
                  <a:cubicBezTo>
                    <a:pt x="1118" y="2"/>
                    <a:pt x="908" y="57"/>
                    <a:pt x="711" y="168"/>
                  </a:cubicBezTo>
                  <a:cubicBezTo>
                    <a:pt x="554" y="257"/>
                    <a:pt x="485" y="321"/>
                    <a:pt x="389" y="434"/>
                  </a:cubicBezTo>
                  <a:cubicBezTo>
                    <a:pt x="310" y="523"/>
                    <a:pt x="238" y="618"/>
                    <a:pt x="171" y="717"/>
                  </a:cubicBezTo>
                  <a:cubicBezTo>
                    <a:pt x="62" y="912"/>
                    <a:pt x="6" y="1121"/>
                    <a:pt x="5" y="1345"/>
                  </a:cubicBezTo>
                  <a:cubicBezTo>
                    <a:pt x="5" y="1375"/>
                    <a:pt x="5" y="1403"/>
                    <a:pt x="6" y="1432"/>
                  </a:cubicBezTo>
                  <a:cubicBezTo>
                    <a:pt x="0" y="1589"/>
                    <a:pt x="32" y="1738"/>
                    <a:pt x="103" y="1875"/>
                  </a:cubicBezTo>
                  <a:cubicBezTo>
                    <a:pt x="151" y="2027"/>
                    <a:pt x="234" y="2159"/>
                    <a:pt x="354" y="2270"/>
                  </a:cubicBezTo>
                  <a:cubicBezTo>
                    <a:pt x="588" y="2485"/>
                    <a:pt x="869" y="2613"/>
                    <a:pt x="1192" y="2618"/>
                  </a:cubicBezTo>
                  <a:cubicBezTo>
                    <a:pt x="1211" y="2618"/>
                    <a:pt x="1230" y="2618"/>
                    <a:pt x="1249" y="2618"/>
                  </a:cubicBezTo>
                  <a:cubicBezTo>
                    <a:pt x="1259" y="2618"/>
                    <a:pt x="1269" y="2618"/>
                    <a:pt x="1278" y="2618"/>
                  </a:cubicBezTo>
                  <a:cubicBezTo>
                    <a:pt x="1503" y="2618"/>
                    <a:pt x="1712" y="2562"/>
                    <a:pt x="1907" y="2453"/>
                  </a:cubicBezTo>
                  <a:cubicBezTo>
                    <a:pt x="2006" y="2386"/>
                    <a:pt x="2101" y="2314"/>
                    <a:pt x="2191" y="2235"/>
                  </a:cubicBezTo>
                  <a:cubicBezTo>
                    <a:pt x="2303" y="2140"/>
                    <a:pt x="2367" y="2071"/>
                    <a:pt x="2456" y="1912"/>
                  </a:cubicBezTo>
                  <a:cubicBezTo>
                    <a:pt x="2567" y="1716"/>
                    <a:pt x="2622" y="1506"/>
                    <a:pt x="2623" y="1280"/>
                  </a:cubicBezTo>
                  <a:cubicBezTo>
                    <a:pt x="2613" y="1167"/>
                    <a:pt x="2599" y="1053"/>
                    <a:pt x="2579" y="940"/>
                  </a:cubicBezTo>
                  <a:lnTo>
                    <a:pt x="2579" y="941"/>
                  </a:lnTo>
                  <a:cubicBezTo>
                    <a:pt x="2521" y="721"/>
                    <a:pt x="2412" y="533"/>
                    <a:pt x="2252" y="372"/>
                  </a:cubicBezTo>
                  <a:cubicBezTo>
                    <a:pt x="2092" y="212"/>
                    <a:pt x="1902" y="103"/>
                    <a:pt x="1683" y="45"/>
                  </a:cubicBezTo>
                  <a:cubicBezTo>
                    <a:pt x="1571" y="25"/>
                    <a:pt x="1458" y="1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>
              <a:off x="8711516" y="4828825"/>
              <a:ext cx="65600" cy="65475"/>
            </a:xfrm>
            <a:custGeom>
              <a:avLst/>
              <a:gdLst/>
              <a:ahLst/>
              <a:cxnLst/>
              <a:rect l="l" t="t" r="r" b="b"/>
              <a:pathLst>
                <a:path w="2624" h="2619" extrusionOk="0">
                  <a:moveTo>
                    <a:pt x="1343" y="1"/>
                  </a:moveTo>
                  <a:cubicBezTo>
                    <a:pt x="1118" y="2"/>
                    <a:pt x="908" y="57"/>
                    <a:pt x="711" y="168"/>
                  </a:cubicBezTo>
                  <a:cubicBezTo>
                    <a:pt x="554" y="257"/>
                    <a:pt x="485" y="321"/>
                    <a:pt x="389" y="434"/>
                  </a:cubicBezTo>
                  <a:cubicBezTo>
                    <a:pt x="310" y="523"/>
                    <a:pt x="238" y="618"/>
                    <a:pt x="171" y="717"/>
                  </a:cubicBezTo>
                  <a:cubicBezTo>
                    <a:pt x="62" y="912"/>
                    <a:pt x="6" y="1121"/>
                    <a:pt x="5" y="1345"/>
                  </a:cubicBezTo>
                  <a:cubicBezTo>
                    <a:pt x="5" y="1375"/>
                    <a:pt x="5" y="1403"/>
                    <a:pt x="6" y="1432"/>
                  </a:cubicBezTo>
                  <a:cubicBezTo>
                    <a:pt x="0" y="1589"/>
                    <a:pt x="32" y="1738"/>
                    <a:pt x="103" y="1875"/>
                  </a:cubicBezTo>
                  <a:cubicBezTo>
                    <a:pt x="151" y="2027"/>
                    <a:pt x="234" y="2159"/>
                    <a:pt x="354" y="2270"/>
                  </a:cubicBezTo>
                  <a:cubicBezTo>
                    <a:pt x="588" y="2485"/>
                    <a:pt x="869" y="2613"/>
                    <a:pt x="1192" y="2618"/>
                  </a:cubicBezTo>
                  <a:cubicBezTo>
                    <a:pt x="1211" y="2618"/>
                    <a:pt x="1230" y="2618"/>
                    <a:pt x="1249" y="2618"/>
                  </a:cubicBezTo>
                  <a:cubicBezTo>
                    <a:pt x="1259" y="2618"/>
                    <a:pt x="1269" y="2618"/>
                    <a:pt x="1278" y="2618"/>
                  </a:cubicBezTo>
                  <a:cubicBezTo>
                    <a:pt x="1503" y="2618"/>
                    <a:pt x="1712" y="2562"/>
                    <a:pt x="1907" y="2453"/>
                  </a:cubicBezTo>
                  <a:cubicBezTo>
                    <a:pt x="2006" y="2386"/>
                    <a:pt x="2101" y="2314"/>
                    <a:pt x="2191" y="2235"/>
                  </a:cubicBezTo>
                  <a:cubicBezTo>
                    <a:pt x="2303" y="2140"/>
                    <a:pt x="2367" y="2071"/>
                    <a:pt x="2456" y="1912"/>
                  </a:cubicBezTo>
                  <a:cubicBezTo>
                    <a:pt x="2567" y="1716"/>
                    <a:pt x="2622" y="1506"/>
                    <a:pt x="2623" y="1280"/>
                  </a:cubicBezTo>
                  <a:cubicBezTo>
                    <a:pt x="2613" y="1167"/>
                    <a:pt x="2599" y="1053"/>
                    <a:pt x="2579" y="940"/>
                  </a:cubicBezTo>
                  <a:lnTo>
                    <a:pt x="2579" y="941"/>
                  </a:lnTo>
                  <a:cubicBezTo>
                    <a:pt x="2521" y="721"/>
                    <a:pt x="2412" y="533"/>
                    <a:pt x="2252" y="372"/>
                  </a:cubicBezTo>
                  <a:cubicBezTo>
                    <a:pt x="2092" y="212"/>
                    <a:pt x="1902" y="103"/>
                    <a:pt x="1683" y="45"/>
                  </a:cubicBezTo>
                  <a:cubicBezTo>
                    <a:pt x="1571" y="25"/>
                    <a:pt x="1458" y="1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7727366" y="334650"/>
              <a:ext cx="65600" cy="65475"/>
            </a:xfrm>
            <a:custGeom>
              <a:avLst/>
              <a:gdLst/>
              <a:ahLst/>
              <a:cxnLst/>
              <a:rect l="l" t="t" r="r" b="b"/>
              <a:pathLst>
                <a:path w="2624" h="2619" extrusionOk="0">
                  <a:moveTo>
                    <a:pt x="1343" y="1"/>
                  </a:moveTo>
                  <a:cubicBezTo>
                    <a:pt x="1118" y="2"/>
                    <a:pt x="908" y="57"/>
                    <a:pt x="711" y="168"/>
                  </a:cubicBezTo>
                  <a:cubicBezTo>
                    <a:pt x="554" y="257"/>
                    <a:pt x="485" y="321"/>
                    <a:pt x="389" y="434"/>
                  </a:cubicBezTo>
                  <a:cubicBezTo>
                    <a:pt x="310" y="523"/>
                    <a:pt x="238" y="618"/>
                    <a:pt x="171" y="717"/>
                  </a:cubicBezTo>
                  <a:cubicBezTo>
                    <a:pt x="62" y="912"/>
                    <a:pt x="6" y="1121"/>
                    <a:pt x="5" y="1345"/>
                  </a:cubicBezTo>
                  <a:cubicBezTo>
                    <a:pt x="5" y="1375"/>
                    <a:pt x="5" y="1403"/>
                    <a:pt x="6" y="1432"/>
                  </a:cubicBezTo>
                  <a:cubicBezTo>
                    <a:pt x="0" y="1589"/>
                    <a:pt x="32" y="1738"/>
                    <a:pt x="103" y="1875"/>
                  </a:cubicBezTo>
                  <a:cubicBezTo>
                    <a:pt x="151" y="2027"/>
                    <a:pt x="234" y="2159"/>
                    <a:pt x="354" y="2270"/>
                  </a:cubicBezTo>
                  <a:cubicBezTo>
                    <a:pt x="588" y="2485"/>
                    <a:pt x="869" y="2613"/>
                    <a:pt x="1192" y="2618"/>
                  </a:cubicBezTo>
                  <a:cubicBezTo>
                    <a:pt x="1211" y="2618"/>
                    <a:pt x="1230" y="2618"/>
                    <a:pt x="1249" y="2618"/>
                  </a:cubicBezTo>
                  <a:cubicBezTo>
                    <a:pt x="1259" y="2618"/>
                    <a:pt x="1269" y="2618"/>
                    <a:pt x="1278" y="2618"/>
                  </a:cubicBezTo>
                  <a:cubicBezTo>
                    <a:pt x="1503" y="2618"/>
                    <a:pt x="1712" y="2562"/>
                    <a:pt x="1907" y="2453"/>
                  </a:cubicBezTo>
                  <a:cubicBezTo>
                    <a:pt x="2006" y="2386"/>
                    <a:pt x="2101" y="2314"/>
                    <a:pt x="2191" y="2235"/>
                  </a:cubicBezTo>
                  <a:cubicBezTo>
                    <a:pt x="2303" y="2140"/>
                    <a:pt x="2367" y="2071"/>
                    <a:pt x="2456" y="1912"/>
                  </a:cubicBezTo>
                  <a:cubicBezTo>
                    <a:pt x="2567" y="1716"/>
                    <a:pt x="2622" y="1506"/>
                    <a:pt x="2623" y="1280"/>
                  </a:cubicBezTo>
                  <a:cubicBezTo>
                    <a:pt x="2613" y="1167"/>
                    <a:pt x="2599" y="1053"/>
                    <a:pt x="2579" y="940"/>
                  </a:cubicBezTo>
                  <a:lnTo>
                    <a:pt x="2579" y="941"/>
                  </a:lnTo>
                  <a:cubicBezTo>
                    <a:pt x="2521" y="721"/>
                    <a:pt x="2412" y="533"/>
                    <a:pt x="2252" y="372"/>
                  </a:cubicBezTo>
                  <a:cubicBezTo>
                    <a:pt x="2092" y="212"/>
                    <a:pt x="1902" y="103"/>
                    <a:pt x="1683" y="45"/>
                  </a:cubicBezTo>
                  <a:cubicBezTo>
                    <a:pt x="1571" y="25"/>
                    <a:pt x="1458" y="11"/>
                    <a:pt x="1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flipH="1">
              <a:off x="435466" y="3146775"/>
              <a:ext cx="65600" cy="65475"/>
            </a:xfrm>
            <a:custGeom>
              <a:avLst/>
              <a:gdLst/>
              <a:ahLst/>
              <a:cxnLst/>
              <a:rect l="l" t="t" r="r" b="b"/>
              <a:pathLst>
                <a:path w="2624" h="2619" extrusionOk="0">
                  <a:moveTo>
                    <a:pt x="1343" y="1"/>
                  </a:moveTo>
                  <a:cubicBezTo>
                    <a:pt x="1118" y="2"/>
                    <a:pt x="908" y="57"/>
                    <a:pt x="711" y="168"/>
                  </a:cubicBezTo>
                  <a:cubicBezTo>
                    <a:pt x="554" y="257"/>
                    <a:pt x="485" y="321"/>
                    <a:pt x="389" y="434"/>
                  </a:cubicBezTo>
                  <a:cubicBezTo>
                    <a:pt x="310" y="523"/>
                    <a:pt x="238" y="618"/>
                    <a:pt x="171" y="717"/>
                  </a:cubicBezTo>
                  <a:cubicBezTo>
                    <a:pt x="62" y="912"/>
                    <a:pt x="6" y="1121"/>
                    <a:pt x="5" y="1345"/>
                  </a:cubicBezTo>
                  <a:cubicBezTo>
                    <a:pt x="5" y="1375"/>
                    <a:pt x="5" y="1403"/>
                    <a:pt x="6" y="1432"/>
                  </a:cubicBezTo>
                  <a:cubicBezTo>
                    <a:pt x="0" y="1589"/>
                    <a:pt x="32" y="1738"/>
                    <a:pt x="103" y="1875"/>
                  </a:cubicBezTo>
                  <a:cubicBezTo>
                    <a:pt x="151" y="2027"/>
                    <a:pt x="234" y="2159"/>
                    <a:pt x="354" y="2270"/>
                  </a:cubicBezTo>
                  <a:cubicBezTo>
                    <a:pt x="588" y="2485"/>
                    <a:pt x="869" y="2613"/>
                    <a:pt x="1192" y="2618"/>
                  </a:cubicBezTo>
                  <a:cubicBezTo>
                    <a:pt x="1211" y="2618"/>
                    <a:pt x="1230" y="2618"/>
                    <a:pt x="1249" y="2618"/>
                  </a:cubicBezTo>
                  <a:cubicBezTo>
                    <a:pt x="1259" y="2618"/>
                    <a:pt x="1269" y="2618"/>
                    <a:pt x="1278" y="2618"/>
                  </a:cubicBezTo>
                  <a:cubicBezTo>
                    <a:pt x="1503" y="2618"/>
                    <a:pt x="1712" y="2562"/>
                    <a:pt x="1907" y="2453"/>
                  </a:cubicBezTo>
                  <a:cubicBezTo>
                    <a:pt x="2006" y="2386"/>
                    <a:pt x="2101" y="2314"/>
                    <a:pt x="2191" y="2235"/>
                  </a:cubicBezTo>
                  <a:cubicBezTo>
                    <a:pt x="2303" y="2140"/>
                    <a:pt x="2367" y="2071"/>
                    <a:pt x="2456" y="1912"/>
                  </a:cubicBezTo>
                  <a:cubicBezTo>
                    <a:pt x="2567" y="1716"/>
                    <a:pt x="2622" y="1506"/>
                    <a:pt x="2623" y="1280"/>
                  </a:cubicBezTo>
                  <a:cubicBezTo>
                    <a:pt x="2613" y="1167"/>
                    <a:pt x="2599" y="1053"/>
                    <a:pt x="2579" y="940"/>
                  </a:cubicBezTo>
                  <a:lnTo>
                    <a:pt x="2579" y="941"/>
                  </a:lnTo>
                  <a:cubicBezTo>
                    <a:pt x="2521" y="721"/>
                    <a:pt x="2412" y="533"/>
                    <a:pt x="2252" y="372"/>
                  </a:cubicBezTo>
                  <a:cubicBezTo>
                    <a:pt x="2092" y="212"/>
                    <a:pt x="1902" y="103"/>
                    <a:pt x="1683" y="45"/>
                  </a:cubicBezTo>
                  <a:cubicBezTo>
                    <a:pt x="1571" y="25"/>
                    <a:pt x="1458" y="1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1"/>
          </p:nvPr>
        </p:nvSpPr>
        <p:spPr>
          <a:xfrm>
            <a:off x="717764" y="1210225"/>
            <a:ext cx="77085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91919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704991" y="201346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236504" y="4713546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>
            <a:off x="6586904" y="227171"/>
            <a:ext cx="61750" cy="47025"/>
          </a:xfrm>
          <a:custGeom>
            <a:avLst/>
            <a:gdLst/>
            <a:ahLst/>
            <a:cxnLst/>
            <a:rect l="l" t="t" r="r" b="b"/>
            <a:pathLst>
              <a:path w="2470" h="1881" extrusionOk="0">
                <a:moveTo>
                  <a:pt x="964" y="1"/>
                </a:moveTo>
                <a:cubicBezTo>
                  <a:pt x="924" y="1"/>
                  <a:pt x="883" y="3"/>
                  <a:pt x="842" y="9"/>
                </a:cubicBezTo>
                <a:cubicBezTo>
                  <a:pt x="398" y="65"/>
                  <a:pt x="0" y="465"/>
                  <a:pt x="21" y="934"/>
                </a:cubicBezTo>
                <a:cubicBezTo>
                  <a:pt x="39" y="1369"/>
                  <a:pt x="307" y="1718"/>
                  <a:pt x="724" y="1846"/>
                </a:cubicBezTo>
                <a:cubicBezTo>
                  <a:pt x="800" y="1869"/>
                  <a:pt x="877" y="1880"/>
                  <a:pt x="955" y="1880"/>
                </a:cubicBezTo>
                <a:cubicBezTo>
                  <a:pt x="1156" y="1880"/>
                  <a:pt x="1355" y="1806"/>
                  <a:pt x="1518" y="1686"/>
                </a:cubicBezTo>
                <a:cubicBezTo>
                  <a:pt x="1653" y="1661"/>
                  <a:pt x="1794" y="1648"/>
                  <a:pt x="1923" y="1626"/>
                </a:cubicBezTo>
                <a:cubicBezTo>
                  <a:pt x="2221" y="1578"/>
                  <a:pt x="2470" y="1229"/>
                  <a:pt x="2457" y="934"/>
                </a:cubicBezTo>
                <a:cubicBezTo>
                  <a:pt x="2444" y="638"/>
                  <a:pt x="2242" y="295"/>
                  <a:pt x="1923" y="243"/>
                </a:cubicBezTo>
                <a:cubicBezTo>
                  <a:pt x="1797" y="222"/>
                  <a:pt x="1659" y="209"/>
                  <a:pt x="1526" y="186"/>
                </a:cubicBezTo>
                <a:cubicBezTo>
                  <a:pt x="1365" y="67"/>
                  <a:pt x="1168" y="1"/>
                  <a:pt x="9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>
            <a:off x="9036991" y="3307833"/>
            <a:ext cx="59925" cy="48725"/>
          </a:xfrm>
          <a:custGeom>
            <a:avLst/>
            <a:gdLst/>
            <a:ahLst/>
            <a:cxnLst/>
            <a:rect l="l" t="t" r="r" b="b"/>
            <a:pathLst>
              <a:path w="2397" h="1949" extrusionOk="0">
                <a:moveTo>
                  <a:pt x="831" y="1"/>
                </a:moveTo>
                <a:cubicBezTo>
                  <a:pt x="421" y="1"/>
                  <a:pt x="101" y="196"/>
                  <a:pt x="161" y="699"/>
                </a:cubicBezTo>
                <a:cubicBezTo>
                  <a:pt x="1" y="972"/>
                  <a:pt x="47" y="1286"/>
                  <a:pt x="489" y="1567"/>
                </a:cubicBezTo>
                <a:cubicBezTo>
                  <a:pt x="671" y="1821"/>
                  <a:pt x="934" y="1949"/>
                  <a:pt x="1198" y="1949"/>
                </a:cubicBezTo>
                <a:cubicBezTo>
                  <a:pt x="1462" y="1949"/>
                  <a:pt x="1725" y="1822"/>
                  <a:pt x="1907" y="1567"/>
                </a:cubicBezTo>
                <a:cubicBezTo>
                  <a:pt x="2349" y="1286"/>
                  <a:pt x="2396" y="972"/>
                  <a:pt x="2234" y="699"/>
                </a:cubicBezTo>
                <a:cubicBezTo>
                  <a:pt x="2295" y="196"/>
                  <a:pt x="1975" y="1"/>
                  <a:pt x="1565" y="1"/>
                </a:cubicBezTo>
                <a:cubicBezTo>
                  <a:pt x="1448" y="1"/>
                  <a:pt x="1323" y="17"/>
                  <a:pt x="1198" y="46"/>
                </a:cubicBezTo>
                <a:cubicBezTo>
                  <a:pt x="1073" y="17"/>
                  <a:pt x="948" y="1"/>
                  <a:pt x="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10800000">
            <a:off x="1037316" y="494624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10800000">
            <a:off x="4824091" y="146921"/>
            <a:ext cx="54950" cy="54425"/>
          </a:xfrm>
          <a:custGeom>
            <a:avLst/>
            <a:gdLst/>
            <a:ahLst/>
            <a:cxnLst/>
            <a:rect l="l" t="t" r="r" b="b"/>
            <a:pathLst>
              <a:path w="2198" h="2177" extrusionOk="0">
                <a:moveTo>
                  <a:pt x="961" y="1"/>
                </a:moveTo>
                <a:cubicBezTo>
                  <a:pt x="728" y="1"/>
                  <a:pt x="450" y="104"/>
                  <a:pt x="289" y="279"/>
                </a:cubicBezTo>
                <a:cubicBezTo>
                  <a:pt x="123" y="460"/>
                  <a:pt x="1" y="697"/>
                  <a:pt x="11" y="951"/>
                </a:cubicBezTo>
                <a:lnTo>
                  <a:pt x="42" y="1192"/>
                </a:lnTo>
                <a:cubicBezTo>
                  <a:pt x="86" y="1357"/>
                  <a:pt x="169" y="1501"/>
                  <a:pt x="289" y="1623"/>
                </a:cubicBezTo>
                <a:cubicBezTo>
                  <a:pt x="337" y="1677"/>
                  <a:pt x="382" y="1732"/>
                  <a:pt x="431" y="1785"/>
                </a:cubicBezTo>
                <a:cubicBezTo>
                  <a:pt x="531" y="1891"/>
                  <a:pt x="658" y="1968"/>
                  <a:pt x="778" y="2053"/>
                </a:cubicBezTo>
                <a:lnTo>
                  <a:pt x="1004" y="2145"/>
                </a:lnTo>
                <a:cubicBezTo>
                  <a:pt x="1073" y="2166"/>
                  <a:pt x="1143" y="2176"/>
                  <a:pt x="1213" y="2176"/>
                </a:cubicBezTo>
                <a:cubicBezTo>
                  <a:pt x="1263" y="2176"/>
                  <a:pt x="1313" y="2171"/>
                  <a:pt x="1363" y="2160"/>
                </a:cubicBezTo>
                <a:cubicBezTo>
                  <a:pt x="1562" y="2134"/>
                  <a:pt x="1771" y="2052"/>
                  <a:pt x="1911" y="1899"/>
                </a:cubicBezTo>
                <a:cubicBezTo>
                  <a:pt x="2023" y="1776"/>
                  <a:pt x="2107" y="1631"/>
                  <a:pt x="2156" y="1472"/>
                </a:cubicBezTo>
                <a:cubicBezTo>
                  <a:pt x="2192" y="1352"/>
                  <a:pt x="2197" y="1232"/>
                  <a:pt x="2172" y="1113"/>
                </a:cubicBezTo>
                <a:cubicBezTo>
                  <a:pt x="2166" y="989"/>
                  <a:pt x="2130" y="874"/>
                  <a:pt x="2064" y="766"/>
                </a:cubicBezTo>
                <a:cubicBezTo>
                  <a:pt x="1981" y="649"/>
                  <a:pt x="1901" y="518"/>
                  <a:pt x="1795" y="420"/>
                </a:cubicBezTo>
                <a:cubicBezTo>
                  <a:pt x="1744" y="372"/>
                  <a:pt x="1687" y="325"/>
                  <a:pt x="1633" y="279"/>
                </a:cubicBezTo>
                <a:cubicBezTo>
                  <a:pt x="1442" y="112"/>
                  <a:pt x="1222" y="1"/>
                  <a:pt x="9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>
            <a:off x="3044316" y="482989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 rot="10800000">
            <a:off x="8711516" y="335721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rot="-9794823">
            <a:off x="8381437" y="1445319"/>
            <a:ext cx="628311" cy="281657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flipH="1">
            <a:off x="15514" y="1360750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 rot="10800000">
            <a:off x="6244716" y="482989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 rot="5177764" flipH="1">
            <a:off x="283323" y="922114"/>
            <a:ext cx="65599" cy="65474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5177764" flipH="1">
            <a:off x="296861" y="2932438"/>
            <a:ext cx="65599" cy="65474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 rot="10800000">
            <a:off x="8384640" y="4744029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subTitle" idx="1"/>
          </p:nvPr>
        </p:nvSpPr>
        <p:spPr>
          <a:xfrm>
            <a:off x="2424600" y="1728275"/>
            <a:ext cx="4294800" cy="21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/>
          <p:nvPr/>
        </p:nvSpPr>
        <p:spPr>
          <a:xfrm flipH="1">
            <a:off x="704991" y="4846850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 flipH="1">
            <a:off x="8482929" y="283775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 flipH="1">
            <a:off x="6586904" y="4955825"/>
            <a:ext cx="61750" cy="47025"/>
          </a:xfrm>
          <a:custGeom>
            <a:avLst/>
            <a:gdLst/>
            <a:ahLst/>
            <a:cxnLst/>
            <a:rect l="l" t="t" r="r" b="b"/>
            <a:pathLst>
              <a:path w="2470" h="1881" extrusionOk="0">
                <a:moveTo>
                  <a:pt x="964" y="1"/>
                </a:moveTo>
                <a:cubicBezTo>
                  <a:pt x="924" y="1"/>
                  <a:pt x="883" y="3"/>
                  <a:pt x="842" y="9"/>
                </a:cubicBezTo>
                <a:cubicBezTo>
                  <a:pt x="398" y="65"/>
                  <a:pt x="0" y="465"/>
                  <a:pt x="21" y="934"/>
                </a:cubicBezTo>
                <a:cubicBezTo>
                  <a:pt x="39" y="1369"/>
                  <a:pt x="307" y="1718"/>
                  <a:pt x="724" y="1846"/>
                </a:cubicBezTo>
                <a:cubicBezTo>
                  <a:pt x="800" y="1869"/>
                  <a:pt x="877" y="1880"/>
                  <a:pt x="955" y="1880"/>
                </a:cubicBezTo>
                <a:cubicBezTo>
                  <a:pt x="1156" y="1880"/>
                  <a:pt x="1355" y="1806"/>
                  <a:pt x="1518" y="1686"/>
                </a:cubicBezTo>
                <a:cubicBezTo>
                  <a:pt x="1653" y="1661"/>
                  <a:pt x="1794" y="1648"/>
                  <a:pt x="1923" y="1626"/>
                </a:cubicBezTo>
                <a:cubicBezTo>
                  <a:pt x="2221" y="1578"/>
                  <a:pt x="2470" y="1229"/>
                  <a:pt x="2457" y="934"/>
                </a:cubicBezTo>
                <a:cubicBezTo>
                  <a:pt x="2444" y="638"/>
                  <a:pt x="2242" y="295"/>
                  <a:pt x="1923" y="243"/>
                </a:cubicBezTo>
                <a:cubicBezTo>
                  <a:pt x="1797" y="222"/>
                  <a:pt x="1659" y="209"/>
                  <a:pt x="1526" y="186"/>
                </a:cubicBezTo>
                <a:cubicBezTo>
                  <a:pt x="1365" y="67"/>
                  <a:pt x="1168" y="1"/>
                  <a:pt x="9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 flipH="1">
            <a:off x="9036991" y="1873463"/>
            <a:ext cx="59925" cy="48725"/>
          </a:xfrm>
          <a:custGeom>
            <a:avLst/>
            <a:gdLst/>
            <a:ahLst/>
            <a:cxnLst/>
            <a:rect l="l" t="t" r="r" b="b"/>
            <a:pathLst>
              <a:path w="2397" h="1949" extrusionOk="0">
                <a:moveTo>
                  <a:pt x="831" y="1"/>
                </a:moveTo>
                <a:cubicBezTo>
                  <a:pt x="421" y="1"/>
                  <a:pt x="101" y="196"/>
                  <a:pt x="161" y="699"/>
                </a:cubicBezTo>
                <a:cubicBezTo>
                  <a:pt x="1" y="972"/>
                  <a:pt x="47" y="1286"/>
                  <a:pt x="489" y="1567"/>
                </a:cubicBezTo>
                <a:cubicBezTo>
                  <a:pt x="671" y="1821"/>
                  <a:pt x="934" y="1949"/>
                  <a:pt x="1198" y="1949"/>
                </a:cubicBezTo>
                <a:cubicBezTo>
                  <a:pt x="1462" y="1949"/>
                  <a:pt x="1725" y="1822"/>
                  <a:pt x="1907" y="1567"/>
                </a:cubicBezTo>
                <a:cubicBezTo>
                  <a:pt x="2349" y="1286"/>
                  <a:pt x="2396" y="972"/>
                  <a:pt x="2234" y="699"/>
                </a:cubicBezTo>
                <a:cubicBezTo>
                  <a:pt x="2295" y="196"/>
                  <a:pt x="1975" y="1"/>
                  <a:pt x="1565" y="1"/>
                </a:cubicBezTo>
                <a:cubicBezTo>
                  <a:pt x="1448" y="1"/>
                  <a:pt x="1323" y="17"/>
                  <a:pt x="1198" y="46"/>
                </a:cubicBezTo>
                <a:cubicBezTo>
                  <a:pt x="1073" y="17"/>
                  <a:pt x="948" y="1"/>
                  <a:pt x="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 flipH="1">
            <a:off x="1037316" y="21830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/>
          <p:nvPr/>
        </p:nvSpPr>
        <p:spPr>
          <a:xfrm flipH="1">
            <a:off x="4824091" y="5028675"/>
            <a:ext cx="54950" cy="54425"/>
          </a:xfrm>
          <a:custGeom>
            <a:avLst/>
            <a:gdLst/>
            <a:ahLst/>
            <a:cxnLst/>
            <a:rect l="l" t="t" r="r" b="b"/>
            <a:pathLst>
              <a:path w="2198" h="2177" extrusionOk="0">
                <a:moveTo>
                  <a:pt x="961" y="1"/>
                </a:moveTo>
                <a:cubicBezTo>
                  <a:pt x="728" y="1"/>
                  <a:pt x="450" y="104"/>
                  <a:pt x="289" y="279"/>
                </a:cubicBezTo>
                <a:cubicBezTo>
                  <a:pt x="123" y="460"/>
                  <a:pt x="1" y="697"/>
                  <a:pt x="11" y="951"/>
                </a:cubicBezTo>
                <a:lnTo>
                  <a:pt x="42" y="1192"/>
                </a:lnTo>
                <a:cubicBezTo>
                  <a:pt x="86" y="1357"/>
                  <a:pt x="169" y="1501"/>
                  <a:pt x="289" y="1623"/>
                </a:cubicBezTo>
                <a:cubicBezTo>
                  <a:pt x="337" y="1677"/>
                  <a:pt x="382" y="1732"/>
                  <a:pt x="431" y="1785"/>
                </a:cubicBezTo>
                <a:cubicBezTo>
                  <a:pt x="531" y="1891"/>
                  <a:pt x="658" y="1968"/>
                  <a:pt x="778" y="2053"/>
                </a:cubicBezTo>
                <a:lnTo>
                  <a:pt x="1004" y="2145"/>
                </a:lnTo>
                <a:cubicBezTo>
                  <a:pt x="1073" y="2166"/>
                  <a:pt x="1143" y="2176"/>
                  <a:pt x="1213" y="2176"/>
                </a:cubicBezTo>
                <a:cubicBezTo>
                  <a:pt x="1263" y="2176"/>
                  <a:pt x="1313" y="2171"/>
                  <a:pt x="1363" y="2160"/>
                </a:cubicBezTo>
                <a:cubicBezTo>
                  <a:pt x="1562" y="2134"/>
                  <a:pt x="1771" y="2052"/>
                  <a:pt x="1911" y="1899"/>
                </a:cubicBezTo>
                <a:cubicBezTo>
                  <a:pt x="2023" y="1776"/>
                  <a:pt x="2107" y="1631"/>
                  <a:pt x="2156" y="1472"/>
                </a:cubicBezTo>
                <a:cubicBezTo>
                  <a:pt x="2192" y="1352"/>
                  <a:pt x="2197" y="1232"/>
                  <a:pt x="2172" y="1113"/>
                </a:cubicBezTo>
                <a:cubicBezTo>
                  <a:pt x="2166" y="989"/>
                  <a:pt x="2130" y="874"/>
                  <a:pt x="2064" y="766"/>
                </a:cubicBezTo>
                <a:cubicBezTo>
                  <a:pt x="1981" y="649"/>
                  <a:pt x="1901" y="518"/>
                  <a:pt x="1795" y="420"/>
                </a:cubicBezTo>
                <a:cubicBezTo>
                  <a:pt x="1744" y="372"/>
                  <a:pt x="1687" y="325"/>
                  <a:pt x="1633" y="279"/>
                </a:cubicBezTo>
                <a:cubicBezTo>
                  <a:pt x="1442" y="112"/>
                  <a:pt x="1222" y="1"/>
                  <a:pt x="9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flipH="1">
            <a:off x="3044316" y="33465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 flipH="1">
            <a:off x="8711516" y="4828825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/>
          <p:nvPr/>
        </p:nvSpPr>
        <p:spPr>
          <a:xfrm flipH="1">
            <a:off x="73190" y="146921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 flipH="1">
            <a:off x="8439514" y="3408299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/>
          <p:nvPr/>
        </p:nvSpPr>
        <p:spPr>
          <a:xfrm flipH="1">
            <a:off x="5655770" y="4757322"/>
            <a:ext cx="297191" cy="279471"/>
          </a:xfrm>
          <a:custGeom>
            <a:avLst/>
            <a:gdLst/>
            <a:ahLst/>
            <a:cxnLst/>
            <a:rect l="l" t="t" r="r" b="b"/>
            <a:pathLst>
              <a:path w="17627" h="16576" extrusionOk="0">
                <a:moveTo>
                  <a:pt x="9494" y="4803"/>
                </a:moveTo>
                <a:cubicBezTo>
                  <a:pt x="10078" y="4803"/>
                  <a:pt x="10657" y="5012"/>
                  <a:pt x="11109" y="5464"/>
                </a:cubicBezTo>
                <a:cubicBezTo>
                  <a:pt x="11509" y="5898"/>
                  <a:pt x="11709" y="6431"/>
                  <a:pt x="11709" y="6998"/>
                </a:cubicBezTo>
                <a:cubicBezTo>
                  <a:pt x="11283" y="9132"/>
                  <a:pt x="9704" y="10113"/>
                  <a:pt x="7954" y="10113"/>
                </a:cubicBezTo>
                <a:cubicBezTo>
                  <a:pt x="7378" y="10113"/>
                  <a:pt x="6783" y="10007"/>
                  <a:pt x="6205" y="9800"/>
                </a:cubicBezTo>
                <a:cubicBezTo>
                  <a:pt x="6172" y="9433"/>
                  <a:pt x="6139" y="9066"/>
                  <a:pt x="6139" y="8666"/>
                </a:cubicBezTo>
                <a:cubicBezTo>
                  <a:pt x="6139" y="8533"/>
                  <a:pt x="6039" y="8433"/>
                  <a:pt x="5938" y="8366"/>
                </a:cubicBezTo>
                <a:cubicBezTo>
                  <a:pt x="6139" y="7065"/>
                  <a:pt x="7306" y="5664"/>
                  <a:pt x="8307" y="5097"/>
                </a:cubicBezTo>
                <a:cubicBezTo>
                  <a:pt x="8677" y="4905"/>
                  <a:pt x="9087" y="4803"/>
                  <a:pt x="9494" y="4803"/>
                </a:cubicBezTo>
                <a:close/>
                <a:moveTo>
                  <a:pt x="2655" y="1"/>
                </a:moveTo>
                <a:cubicBezTo>
                  <a:pt x="2555" y="1"/>
                  <a:pt x="2451" y="48"/>
                  <a:pt x="2369" y="160"/>
                </a:cubicBezTo>
                <a:cubicBezTo>
                  <a:pt x="1" y="3663"/>
                  <a:pt x="1168" y="8466"/>
                  <a:pt x="4871" y="10501"/>
                </a:cubicBezTo>
                <a:cubicBezTo>
                  <a:pt x="5004" y="10601"/>
                  <a:pt x="5171" y="10668"/>
                  <a:pt x="5305" y="10734"/>
                </a:cubicBezTo>
                <a:cubicBezTo>
                  <a:pt x="5538" y="12369"/>
                  <a:pt x="6506" y="13870"/>
                  <a:pt x="7873" y="14937"/>
                </a:cubicBezTo>
                <a:cubicBezTo>
                  <a:pt x="9377" y="16085"/>
                  <a:pt x="11257" y="16576"/>
                  <a:pt x="13143" y="16576"/>
                </a:cubicBezTo>
                <a:cubicBezTo>
                  <a:pt x="14436" y="16576"/>
                  <a:pt x="15733" y="16345"/>
                  <a:pt x="16913" y="15938"/>
                </a:cubicBezTo>
                <a:cubicBezTo>
                  <a:pt x="17627" y="15690"/>
                  <a:pt x="17417" y="14720"/>
                  <a:pt x="16740" y="14720"/>
                </a:cubicBezTo>
                <a:cubicBezTo>
                  <a:pt x="16689" y="14720"/>
                  <a:pt x="16635" y="14726"/>
                  <a:pt x="16579" y="14737"/>
                </a:cubicBezTo>
                <a:lnTo>
                  <a:pt x="16613" y="14737"/>
                </a:lnTo>
                <a:cubicBezTo>
                  <a:pt x="15413" y="14997"/>
                  <a:pt x="14189" y="15209"/>
                  <a:pt x="12983" y="15209"/>
                </a:cubicBezTo>
                <a:cubicBezTo>
                  <a:pt x="11710" y="15209"/>
                  <a:pt x="10457" y="14972"/>
                  <a:pt x="9274" y="14304"/>
                </a:cubicBezTo>
                <a:cubicBezTo>
                  <a:pt x="7940" y="13570"/>
                  <a:pt x="7039" y="12436"/>
                  <a:pt x="6539" y="11068"/>
                </a:cubicBezTo>
                <a:lnTo>
                  <a:pt x="6539" y="11068"/>
                </a:lnTo>
                <a:cubicBezTo>
                  <a:pt x="6961" y="11148"/>
                  <a:pt x="7401" y="11189"/>
                  <a:pt x="7845" y="11189"/>
                </a:cubicBezTo>
                <a:cubicBezTo>
                  <a:pt x="10347" y="11189"/>
                  <a:pt x="12937" y="9905"/>
                  <a:pt x="12710" y="7299"/>
                </a:cubicBezTo>
                <a:cubicBezTo>
                  <a:pt x="13031" y="5429"/>
                  <a:pt x="11357" y="3508"/>
                  <a:pt x="9323" y="3508"/>
                </a:cubicBezTo>
                <a:cubicBezTo>
                  <a:pt x="9034" y="3508"/>
                  <a:pt x="8738" y="3546"/>
                  <a:pt x="8440" y="3629"/>
                </a:cubicBezTo>
                <a:cubicBezTo>
                  <a:pt x="6839" y="4063"/>
                  <a:pt x="4271" y="6832"/>
                  <a:pt x="4537" y="8833"/>
                </a:cubicBezTo>
                <a:cubicBezTo>
                  <a:pt x="4337" y="8700"/>
                  <a:pt x="4171" y="8566"/>
                  <a:pt x="4004" y="8399"/>
                </a:cubicBezTo>
                <a:cubicBezTo>
                  <a:pt x="1869" y="6264"/>
                  <a:pt x="1769" y="3129"/>
                  <a:pt x="2970" y="494"/>
                </a:cubicBezTo>
                <a:cubicBezTo>
                  <a:pt x="3085" y="239"/>
                  <a:pt x="2880" y="1"/>
                  <a:pt x="26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"/>
          <p:cNvSpPr/>
          <p:nvPr/>
        </p:nvSpPr>
        <p:spPr>
          <a:xfrm rot="10800000">
            <a:off x="84939" y="4236974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/>
          <p:nvPr/>
        </p:nvSpPr>
        <p:spPr>
          <a:xfrm flipH="1">
            <a:off x="6244716" y="33465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"/>
          <p:cNvSpPr/>
          <p:nvPr/>
        </p:nvSpPr>
        <p:spPr>
          <a:xfrm flipH="1">
            <a:off x="300666" y="3486775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/>
          <p:nvPr/>
        </p:nvSpPr>
        <p:spPr>
          <a:xfrm flipH="1">
            <a:off x="366279" y="916325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 rot="10800000" flipH="1">
            <a:off x="8337600" y="201346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 rot="10800000" flipH="1">
            <a:off x="8548188" y="4568346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 rot="10800000" flipH="1">
            <a:off x="2580288" y="227171"/>
            <a:ext cx="61750" cy="47025"/>
          </a:xfrm>
          <a:custGeom>
            <a:avLst/>
            <a:gdLst/>
            <a:ahLst/>
            <a:cxnLst/>
            <a:rect l="l" t="t" r="r" b="b"/>
            <a:pathLst>
              <a:path w="2470" h="1881" extrusionOk="0">
                <a:moveTo>
                  <a:pt x="964" y="1"/>
                </a:moveTo>
                <a:cubicBezTo>
                  <a:pt x="924" y="1"/>
                  <a:pt x="883" y="3"/>
                  <a:pt x="842" y="9"/>
                </a:cubicBezTo>
                <a:cubicBezTo>
                  <a:pt x="398" y="65"/>
                  <a:pt x="0" y="465"/>
                  <a:pt x="21" y="934"/>
                </a:cubicBezTo>
                <a:cubicBezTo>
                  <a:pt x="39" y="1369"/>
                  <a:pt x="307" y="1718"/>
                  <a:pt x="724" y="1846"/>
                </a:cubicBezTo>
                <a:cubicBezTo>
                  <a:pt x="800" y="1869"/>
                  <a:pt x="877" y="1880"/>
                  <a:pt x="955" y="1880"/>
                </a:cubicBezTo>
                <a:cubicBezTo>
                  <a:pt x="1156" y="1880"/>
                  <a:pt x="1355" y="1806"/>
                  <a:pt x="1518" y="1686"/>
                </a:cubicBezTo>
                <a:cubicBezTo>
                  <a:pt x="1653" y="1661"/>
                  <a:pt x="1794" y="1648"/>
                  <a:pt x="1923" y="1626"/>
                </a:cubicBezTo>
                <a:cubicBezTo>
                  <a:pt x="2221" y="1578"/>
                  <a:pt x="2470" y="1229"/>
                  <a:pt x="2457" y="934"/>
                </a:cubicBezTo>
                <a:cubicBezTo>
                  <a:pt x="2444" y="638"/>
                  <a:pt x="2242" y="295"/>
                  <a:pt x="1923" y="243"/>
                </a:cubicBezTo>
                <a:cubicBezTo>
                  <a:pt x="1797" y="222"/>
                  <a:pt x="1659" y="209"/>
                  <a:pt x="1526" y="186"/>
                </a:cubicBezTo>
                <a:cubicBezTo>
                  <a:pt x="1365" y="67"/>
                  <a:pt x="1168" y="1"/>
                  <a:pt x="9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 rot="10800000" flipH="1">
            <a:off x="132025" y="3307833"/>
            <a:ext cx="59925" cy="48725"/>
          </a:xfrm>
          <a:custGeom>
            <a:avLst/>
            <a:gdLst/>
            <a:ahLst/>
            <a:cxnLst/>
            <a:rect l="l" t="t" r="r" b="b"/>
            <a:pathLst>
              <a:path w="2397" h="1949" extrusionOk="0">
                <a:moveTo>
                  <a:pt x="831" y="1"/>
                </a:moveTo>
                <a:cubicBezTo>
                  <a:pt x="421" y="1"/>
                  <a:pt x="101" y="196"/>
                  <a:pt x="161" y="699"/>
                </a:cubicBezTo>
                <a:cubicBezTo>
                  <a:pt x="1" y="972"/>
                  <a:pt x="47" y="1286"/>
                  <a:pt x="489" y="1567"/>
                </a:cubicBezTo>
                <a:cubicBezTo>
                  <a:pt x="671" y="1821"/>
                  <a:pt x="934" y="1949"/>
                  <a:pt x="1198" y="1949"/>
                </a:cubicBezTo>
                <a:cubicBezTo>
                  <a:pt x="1462" y="1949"/>
                  <a:pt x="1725" y="1822"/>
                  <a:pt x="1907" y="1567"/>
                </a:cubicBezTo>
                <a:cubicBezTo>
                  <a:pt x="2349" y="1286"/>
                  <a:pt x="2396" y="972"/>
                  <a:pt x="2234" y="699"/>
                </a:cubicBezTo>
                <a:cubicBezTo>
                  <a:pt x="2295" y="196"/>
                  <a:pt x="1975" y="1"/>
                  <a:pt x="1565" y="1"/>
                </a:cubicBezTo>
                <a:cubicBezTo>
                  <a:pt x="1448" y="1"/>
                  <a:pt x="1323" y="17"/>
                  <a:pt x="1198" y="46"/>
                </a:cubicBezTo>
                <a:cubicBezTo>
                  <a:pt x="1073" y="17"/>
                  <a:pt x="948" y="1"/>
                  <a:pt x="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/>
          <p:nvPr/>
        </p:nvSpPr>
        <p:spPr>
          <a:xfrm rot="10800000" flipH="1">
            <a:off x="8126025" y="494624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"/>
          <p:cNvSpPr/>
          <p:nvPr/>
        </p:nvSpPr>
        <p:spPr>
          <a:xfrm rot="10800000" flipH="1">
            <a:off x="4349900" y="146921"/>
            <a:ext cx="54950" cy="54425"/>
          </a:xfrm>
          <a:custGeom>
            <a:avLst/>
            <a:gdLst/>
            <a:ahLst/>
            <a:cxnLst/>
            <a:rect l="l" t="t" r="r" b="b"/>
            <a:pathLst>
              <a:path w="2198" h="2177" extrusionOk="0">
                <a:moveTo>
                  <a:pt x="961" y="1"/>
                </a:moveTo>
                <a:cubicBezTo>
                  <a:pt x="728" y="1"/>
                  <a:pt x="450" y="104"/>
                  <a:pt x="289" y="279"/>
                </a:cubicBezTo>
                <a:cubicBezTo>
                  <a:pt x="123" y="460"/>
                  <a:pt x="1" y="697"/>
                  <a:pt x="11" y="951"/>
                </a:cubicBezTo>
                <a:lnTo>
                  <a:pt x="42" y="1192"/>
                </a:lnTo>
                <a:cubicBezTo>
                  <a:pt x="86" y="1357"/>
                  <a:pt x="169" y="1501"/>
                  <a:pt x="289" y="1623"/>
                </a:cubicBezTo>
                <a:cubicBezTo>
                  <a:pt x="337" y="1677"/>
                  <a:pt x="382" y="1732"/>
                  <a:pt x="431" y="1785"/>
                </a:cubicBezTo>
                <a:cubicBezTo>
                  <a:pt x="531" y="1891"/>
                  <a:pt x="658" y="1968"/>
                  <a:pt x="778" y="2053"/>
                </a:cubicBezTo>
                <a:lnTo>
                  <a:pt x="1004" y="2145"/>
                </a:lnTo>
                <a:cubicBezTo>
                  <a:pt x="1073" y="2166"/>
                  <a:pt x="1143" y="2176"/>
                  <a:pt x="1213" y="2176"/>
                </a:cubicBezTo>
                <a:cubicBezTo>
                  <a:pt x="1263" y="2176"/>
                  <a:pt x="1313" y="2171"/>
                  <a:pt x="1363" y="2160"/>
                </a:cubicBezTo>
                <a:cubicBezTo>
                  <a:pt x="1562" y="2134"/>
                  <a:pt x="1771" y="2052"/>
                  <a:pt x="1911" y="1899"/>
                </a:cubicBezTo>
                <a:cubicBezTo>
                  <a:pt x="2023" y="1776"/>
                  <a:pt x="2107" y="1631"/>
                  <a:pt x="2156" y="1472"/>
                </a:cubicBezTo>
                <a:cubicBezTo>
                  <a:pt x="2192" y="1352"/>
                  <a:pt x="2197" y="1232"/>
                  <a:pt x="2172" y="1113"/>
                </a:cubicBezTo>
                <a:cubicBezTo>
                  <a:pt x="2166" y="989"/>
                  <a:pt x="2130" y="874"/>
                  <a:pt x="2064" y="766"/>
                </a:cubicBezTo>
                <a:cubicBezTo>
                  <a:pt x="1981" y="649"/>
                  <a:pt x="1901" y="518"/>
                  <a:pt x="1795" y="420"/>
                </a:cubicBezTo>
                <a:cubicBezTo>
                  <a:pt x="1744" y="372"/>
                  <a:pt x="1687" y="325"/>
                  <a:pt x="1633" y="279"/>
                </a:cubicBezTo>
                <a:cubicBezTo>
                  <a:pt x="1442" y="112"/>
                  <a:pt x="1222" y="1"/>
                  <a:pt x="9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 rot="10800000" flipH="1">
            <a:off x="6119025" y="482989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 rot="10800000" flipH="1">
            <a:off x="451825" y="335721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 rot="10800000" flipH="1">
            <a:off x="4138525" y="4815279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 rot="7921506" flipH="1">
            <a:off x="170455" y="1672752"/>
            <a:ext cx="628314" cy="281658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 rot="10800000" flipH="1">
            <a:off x="7162181" y="193227"/>
            <a:ext cx="297191" cy="279471"/>
          </a:xfrm>
          <a:custGeom>
            <a:avLst/>
            <a:gdLst/>
            <a:ahLst/>
            <a:cxnLst/>
            <a:rect l="l" t="t" r="r" b="b"/>
            <a:pathLst>
              <a:path w="17627" h="16576" extrusionOk="0">
                <a:moveTo>
                  <a:pt x="9494" y="4803"/>
                </a:moveTo>
                <a:cubicBezTo>
                  <a:pt x="10078" y="4803"/>
                  <a:pt x="10657" y="5012"/>
                  <a:pt x="11109" y="5464"/>
                </a:cubicBezTo>
                <a:cubicBezTo>
                  <a:pt x="11509" y="5898"/>
                  <a:pt x="11709" y="6431"/>
                  <a:pt x="11709" y="6998"/>
                </a:cubicBezTo>
                <a:cubicBezTo>
                  <a:pt x="11283" y="9132"/>
                  <a:pt x="9704" y="10113"/>
                  <a:pt x="7954" y="10113"/>
                </a:cubicBezTo>
                <a:cubicBezTo>
                  <a:pt x="7378" y="10113"/>
                  <a:pt x="6783" y="10007"/>
                  <a:pt x="6205" y="9800"/>
                </a:cubicBezTo>
                <a:cubicBezTo>
                  <a:pt x="6172" y="9433"/>
                  <a:pt x="6139" y="9066"/>
                  <a:pt x="6139" y="8666"/>
                </a:cubicBezTo>
                <a:cubicBezTo>
                  <a:pt x="6139" y="8533"/>
                  <a:pt x="6039" y="8433"/>
                  <a:pt x="5938" y="8366"/>
                </a:cubicBezTo>
                <a:cubicBezTo>
                  <a:pt x="6139" y="7065"/>
                  <a:pt x="7306" y="5664"/>
                  <a:pt x="8307" y="5097"/>
                </a:cubicBezTo>
                <a:cubicBezTo>
                  <a:pt x="8677" y="4905"/>
                  <a:pt x="9087" y="4803"/>
                  <a:pt x="9494" y="4803"/>
                </a:cubicBezTo>
                <a:close/>
                <a:moveTo>
                  <a:pt x="2655" y="1"/>
                </a:moveTo>
                <a:cubicBezTo>
                  <a:pt x="2555" y="1"/>
                  <a:pt x="2451" y="48"/>
                  <a:pt x="2369" y="160"/>
                </a:cubicBezTo>
                <a:cubicBezTo>
                  <a:pt x="1" y="3663"/>
                  <a:pt x="1168" y="8466"/>
                  <a:pt x="4871" y="10501"/>
                </a:cubicBezTo>
                <a:cubicBezTo>
                  <a:pt x="5004" y="10601"/>
                  <a:pt x="5171" y="10668"/>
                  <a:pt x="5305" y="10734"/>
                </a:cubicBezTo>
                <a:cubicBezTo>
                  <a:pt x="5538" y="12369"/>
                  <a:pt x="6506" y="13870"/>
                  <a:pt x="7873" y="14937"/>
                </a:cubicBezTo>
                <a:cubicBezTo>
                  <a:pt x="9377" y="16085"/>
                  <a:pt x="11257" y="16576"/>
                  <a:pt x="13143" y="16576"/>
                </a:cubicBezTo>
                <a:cubicBezTo>
                  <a:pt x="14436" y="16576"/>
                  <a:pt x="15733" y="16345"/>
                  <a:pt x="16913" y="15938"/>
                </a:cubicBezTo>
                <a:cubicBezTo>
                  <a:pt x="17627" y="15690"/>
                  <a:pt x="17417" y="14720"/>
                  <a:pt x="16740" y="14720"/>
                </a:cubicBezTo>
                <a:cubicBezTo>
                  <a:pt x="16689" y="14720"/>
                  <a:pt x="16635" y="14726"/>
                  <a:pt x="16579" y="14737"/>
                </a:cubicBezTo>
                <a:lnTo>
                  <a:pt x="16613" y="14737"/>
                </a:lnTo>
                <a:cubicBezTo>
                  <a:pt x="15413" y="14997"/>
                  <a:pt x="14189" y="15209"/>
                  <a:pt x="12983" y="15209"/>
                </a:cubicBezTo>
                <a:cubicBezTo>
                  <a:pt x="11710" y="15209"/>
                  <a:pt x="10457" y="14972"/>
                  <a:pt x="9274" y="14304"/>
                </a:cubicBezTo>
                <a:cubicBezTo>
                  <a:pt x="7940" y="13570"/>
                  <a:pt x="7039" y="12436"/>
                  <a:pt x="6539" y="11068"/>
                </a:cubicBezTo>
                <a:lnTo>
                  <a:pt x="6539" y="11068"/>
                </a:lnTo>
                <a:cubicBezTo>
                  <a:pt x="6961" y="11148"/>
                  <a:pt x="7401" y="11189"/>
                  <a:pt x="7845" y="11189"/>
                </a:cubicBezTo>
                <a:cubicBezTo>
                  <a:pt x="10347" y="11189"/>
                  <a:pt x="12937" y="9905"/>
                  <a:pt x="12710" y="7299"/>
                </a:cubicBezTo>
                <a:cubicBezTo>
                  <a:pt x="13031" y="5429"/>
                  <a:pt x="11357" y="3508"/>
                  <a:pt x="9323" y="3508"/>
                </a:cubicBezTo>
                <a:cubicBezTo>
                  <a:pt x="9034" y="3508"/>
                  <a:pt x="8738" y="3546"/>
                  <a:pt x="8440" y="3629"/>
                </a:cubicBezTo>
                <a:cubicBezTo>
                  <a:pt x="6839" y="4063"/>
                  <a:pt x="4271" y="6832"/>
                  <a:pt x="4537" y="8833"/>
                </a:cubicBezTo>
                <a:cubicBezTo>
                  <a:pt x="4337" y="8700"/>
                  <a:pt x="4171" y="8566"/>
                  <a:pt x="4004" y="8399"/>
                </a:cubicBezTo>
                <a:cubicBezTo>
                  <a:pt x="1869" y="6264"/>
                  <a:pt x="1769" y="3129"/>
                  <a:pt x="2970" y="494"/>
                </a:cubicBezTo>
                <a:cubicBezTo>
                  <a:pt x="3085" y="239"/>
                  <a:pt x="2880" y="1"/>
                  <a:pt x="26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/>
          <p:nvPr/>
        </p:nvSpPr>
        <p:spPr>
          <a:xfrm rot="-3529498">
            <a:off x="8515728" y="3226025"/>
            <a:ext cx="628277" cy="281641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rot="10800000" flipH="1">
            <a:off x="2918625" y="482989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2135550" y="1354135"/>
            <a:ext cx="48729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ubTitle" idx="1"/>
          </p:nvPr>
        </p:nvSpPr>
        <p:spPr>
          <a:xfrm>
            <a:off x="2135550" y="2723335"/>
            <a:ext cx="4872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/>
          <p:nvPr/>
        </p:nvSpPr>
        <p:spPr>
          <a:xfrm flipH="1">
            <a:off x="8797066" y="57020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flipH="1">
            <a:off x="8862641" y="2723325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1280926" y="2129338"/>
            <a:ext cx="3118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2"/>
          </p:nvPr>
        </p:nvSpPr>
        <p:spPr>
          <a:xfrm>
            <a:off x="4746070" y="2129350"/>
            <a:ext cx="3118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3"/>
          </p:nvPr>
        </p:nvSpPr>
        <p:spPr>
          <a:xfrm>
            <a:off x="4746076" y="3925200"/>
            <a:ext cx="3118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4"/>
          </p:nvPr>
        </p:nvSpPr>
        <p:spPr>
          <a:xfrm>
            <a:off x="1280924" y="3925200"/>
            <a:ext cx="3118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5" hasCustomPrompt="1"/>
          </p:nvPr>
        </p:nvSpPr>
        <p:spPr>
          <a:xfrm>
            <a:off x="2472676" y="1081158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6" hasCustomPrompt="1"/>
          </p:nvPr>
        </p:nvSpPr>
        <p:spPr>
          <a:xfrm>
            <a:off x="5937826" y="2876991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7" hasCustomPrompt="1"/>
          </p:nvPr>
        </p:nvSpPr>
        <p:spPr>
          <a:xfrm>
            <a:off x="5972128" y="1081158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8" hasCustomPrompt="1"/>
          </p:nvPr>
        </p:nvSpPr>
        <p:spPr>
          <a:xfrm>
            <a:off x="2472674" y="2876996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9"/>
          </p:nvPr>
        </p:nvSpPr>
        <p:spPr>
          <a:xfrm>
            <a:off x="1280926" y="1651450"/>
            <a:ext cx="311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3"/>
          </p:nvPr>
        </p:nvSpPr>
        <p:spPr>
          <a:xfrm>
            <a:off x="4746076" y="1651450"/>
            <a:ext cx="311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4"/>
          </p:nvPr>
        </p:nvSpPr>
        <p:spPr>
          <a:xfrm>
            <a:off x="1279724" y="3447300"/>
            <a:ext cx="3120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5"/>
          </p:nvPr>
        </p:nvSpPr>
        <p:spPr>
          <a:xfrm>
            <a:off x="4746076" y="3447300"/>
            <a:ext cx="311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1" name="Google Shape;211;p13"/>
          <p:cNvGrpSpPr/>
          <p:nvPr/>
        </p:nvGrpSpPr>
        <p:grpSpPr>
          <a:xfrm rot="-1261288">
            <a:off x="8258806" y="1907956"/>
            <a:ext cx="729951" cy="1000914"/>
            <a:chOff x="8430779" y="3222034"/>
            <a:chExt cx="729987" cy="1000963"/>
          </a:xfrm>
        </p:grpSpPr>
        <p:grpSp>
          <p:nvGrpSpPr>
            <p:cNvPr id="212" name="Google Shape;212;p13"/>
            <p:cNvGrpSpPr/>
            <p:nvPr/>
          </p:nvGrpSpPr>
          <p:grpSpPr>
            <a:xfrm>
              <a:off x="8430779" y="3222034"/>
              <a:ext cx="729987" cy="1000963"/>
              <a:chOff x="8278379" y="3526834"/>
              <a:chExt cx="729987" cy="1000963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8458075" y="4076982"/>
                <a:ext cx="466352" cy="364598"/>
              </a:xfrm>
              <a:custGeom>
                <a:avLst/>
                <a:gdLst/>
                <a:ahLst/>
                <a:cxnLst/>
                <a:rect l="l" t="t" r="r" b="b"/>
                <a:pathLst>
                  <a:path w="29474" h="23043" extrusionOk="0">
                    <a:moveTo>
                      <a:pt x="2363" y="1"/>
                    </a:moveTo>
                    <a:lnTo>
                      <a:pt x="1182" y="2914"/>
                    </a:lnTo>
                    <a:lnTo>
                      <a:pt x="237" y="6352"/>
                    </a:lnTo>
                    <a:lnTo>
                      <a:pt x="1" y="10262"/>
                    </a:lnTo>
                    <a:lnTo>
                      <a:pt x="1419" y="14802"/>
                    </a:lnTo>
                    <a:lnTo>
                      <a:pt x="3544" y="18345"/>
                    </a:lnTo>
                    <a:lnTo>
                      <a:pt x="6405" y="20576"/>
                    </a:lnTo>
                    <a:lnTo>
                      <a:pt x="10263" y="22176"/>
                    </a:lnTo>
                    <a:lnTo>
                      <a:pt x="13726" y="23042"/>
                    </a:lnTo>
                    <a:lnTo>
                      <a:pt x="19657" y="22282"/>
                    </a:lnTo>
                    <a:lnTo>
                      <a:pt x="24355" y="19133"/>
                    </a:lnTo>
                    <a:lnTo>
                      <a:pt x="26664" y="15773"/>
                    </a:lnTo>
                    <a:lnTo>
                      <a:pt x="28896" y="12231"/>
                    </a:lnTo>
                    <a:lnTo>
                      <a:pt x="29473" y="8661"/>
                    </a:lnTo>
                    <a:lnTo>
                      <a:pt x="28397" y="8845"/>
                    </a:lnTo>
                    <a:lnTo>
                      <a:pt x="25143" y="9186"/>
                    </a:lnTo>
                    <a:lnTo>
                      <a:pt x="18004" y="7953"/>
                    </a:lnTo>
                    <a:cubicBezTo>
                      <a:pt x="18004" y="7953"/>
                      <a:pt x="11889" y="5879"/>
                      <a:pt x="11812" y="5879"/>
                    </a:cubicBezTo>
                    <a:cubicBezTo>
                      <a:pt x="11733" y="5879"/>
                      <a:pt x="6693" y="3413"/>
                      <a:pt x="6693" y="3413"/>
                    </a:cubicBezTo>
                    <a:lnTo>
                      <a:pt x="3570" y="1260"/>
                    </a:lnTo>
                    <a:lnTo>
                      <a:pt x="3570" y="1261"/>
                    </a:lnTo>
                    <a:lnTo>
                      <a:pt x="23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8293379" y="4215666"/>
                <a:ext cx="654972" cy="302874"/>
              </a:xfrm>
              <a:custGeom>
                <a:avLst/>
                <a:gdLst/>
                <a:ahLst/>
                <a:cxnLst/>
                <a:rect l="l" t="t" r="r" b="b"/>
                <a:pathLst>
                  <a:path w="41395" h="19142" extrusionOk="0">
                    <a:moveTo>
                      <a:pt x="8048" y="1"/>
                    </a:moveTo>
                    <a:lnTo>
                      <a:pt x="4515" y="141"/>
                    </a:lnTo>
                    <a:lnTo>
                      <a:pt x="2170" y="981"/>
                    </a:lnTo>
                    <a:lnTo>
                      <a:pt x="140" y="3501"/>
                    </a:lnTo>
                    <a:lnTo>
                      <a:pt x="0" y="5985"/>
                    </a:lnTo>
                    <a:lnTo>
                      <a:pt x="1855" y="9239"/>
                    </a:lnTo>
                    <a:lnTo>
                      <a:pt x="7209" y="12598"/>
                    </a:lnTo>
                    <a:lnTo>
                      <a:pt x="20786" y="17217"/>
                    </a:lnTo>
                    <a:lnTo>
                      <a:pt x="28728" y="19142"/>
                    </a:lnTo>
                    <a:lnTo>
                      <a:pt x="34607" y="19072"/>
                    </a:lnTo>
                    <a:lnTo>
                      <a:pt x="38001" y="18722"/>
                    </a:lnTo>
                    <a:lnTo>
                      <a:pt x="40626" y="16797"/>
                    </a:lnTo>
                    <a:lnTo>
                      <a:pt x="41395" y="13998"/>
                    </a:lnTo>
                    <a:lnTo>
                      <a:pt x="40765" y="13508"/>
                    </a:lnTo>
                    <a:lnTo>
                      <a:pt x="38176" y="13508"/>
                    </a:lnTo>
                    <a:lnTo>
                      <a:pt x="36427" y="12458"/>
                    </a:lnTo>
                    <a:lnTo>
                      <a:pt x="34642" y="10744"/>
                    </a:lnTo>
                    <a:lnTo>
                      <a:pt x="33977" y="10744"/>
                    </a:lnTo>
                    <a:lnTo>
                      <a:pt x="33382" y="11548"/>
                    </a:lnTo>
                    <a:lnTo>
                      <a:pt x="30408" y="13613"/>
                    </a:lnTo>
                    <a:lnTo>
                      <a:pt x="25229" y="14488"/>
                    </a:lnTo>
                    <a:lnTo>
                      <a:pt x="19631" y="13262"/>
                    </a:lnTo>
                    <a:lnTo>
                      <a:pt x="16062" y="11653"/>
                    </a:lnTo>
                    <a:lnTo>
                      <a:pt x="12843" y="8504"/>
                    </a:lnTo>
                    <a:lnTo>
                      <a:pt x="11092" y="4550"/>
                    </a:lnTo>
                    <a:lnTo>
                      <a:pt x="10567" y="665"/>
                    </a:lnTo>
                    <a:lnTo>
                      <a:pt x="804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8494894" y="4070621"/>
                <a:ext cx="435752" cy="146168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9238" extrusionOk="0">
                    <a:moveTo>
                      <a:pt x="1191" y="1"/>
                    </a:moveTo>
                    <a:lnTo>
                      <a:pt x="1" y="526"/>
                    </a:lnTo>
                    <a:lnTo>
                      <a:pt x="632" y="1295"/>
                    </a:lnTo>
                    <a:lnTo>
                      <a:pt x="771" y="1225"/>
                    </a:lnTo>
                    <a:lnTo>
                      <a:pt x="4480" y="3919"/>
                    </a:lnTo>
                    <a:lnTo>
                      <a:pt x="7560" y="5494"/>
                    </a:lnTo>
                    <a:lnTo>
                      <a:pt x="12843" y="7663"/>
                    </a:lnTo>
                    <a:lnTo>
                      <a:pt x="18336" y="8819"/>
                    </a:lnTo>
                    <a:lnTo>
                      <a:pt x="24355" y="9238"/>
                    </a:lnTo>
                    <a:lnTo>
                      <a:pt x="27539" y="8573"/>
                    </a:lnTo>
                    <a:lnTo>
                      <a:pt x="24040" y="6964"/>
                    </a:lnTo>
                    <a:lnTo>
                      <a:pt x="16937" y="3464"/>
                    </a:lnTo>
                    <a:lnTo>
                      <a:pt x="11303" y="1820"/>
                    </a:lnTo>
                    <a:lnTo>
                      <a:pt x="6335" y="770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8840379" y="4280459"/>
                <a:ext cx="157545" cy="151706"/>
              </a:xfrm>
              <a:custGeom>
                <a:avLst/>
                <a:gdLst/>
                <a:ahLst/>
                <a:cxnLst/>
                <a:rect l="l" t="t" r="r" b="b"/>
                <a:pathLst>
                  <a:path w="9957" h="9588" extrusionOk="0">
                    <a:moveTo>
                      <a:pt x="4113" y="0"/>
                    </a:moveTo>
                    <a:lnTo>
                      <a:pt x="3728" y="1680"/>
                    </a:lnTo>
                    <a:lnTo>
                      <a:pt x="5389" y="1592"/>
                    </a:lnTo>
                    <a:lnTo>
                      <a:pt x="6562" y="2186"/>
                    </a:lnTo>
                    <a:cubicBezTo>
                      <a:pt x="6562" y="2186"/>
                      <a:pt x="7279" y="3744"/>
                      <a:pt x="7279" y="3797"/>
                    </a:cubicBezTo>
                    <a:cubicBezTo>
                      <a:pt x="7279" y="3849"/>
                      <a:pt x="6859" y="5442"/>
                      <a:pt x="6859" y="5442"/>
                    </a:cubicBezTo>
                    <a:lnTo>
                      <a:pt x="5565" y="6438"/>
                    </a:lnTo>
                    <a:lnTo>
                      <a:pt x="3779" y="6526"/>
                    </a:lnTo>
                    <a:lnTo>
                      <a:pt x="2485" y="6001"/>
                    </a:lnTo>
                    <a:lnTo>
                      <a:pt x="1698" y="5161"/>
                    </a:lnTo>
                    <a:lnTo>
                      <a:pt x="806" y="5161"/>
                    </a:lnTo>
                    <a:lnTo>
                      <a:pt x="1" y="6141"/>
                    </a:lnTo>
                    <a:lnTo>
                      <a:pt x="946" y="7820"/>
                    </a:lnTo>
                    <a:lnTo>
                      <a:pt x="3168" y="9238"/>
                    </a:lnTo>
                    <a:lnTo>
                      <a:pt x="5214" y="9587"/>
                    </a:lnTo>
                    <a:lnTo>
                      <a:pt x="7751" y="8661"/>
                    </a:lnTo>
                    <a:lnTo>
                      <a:pt x="9221" y="7209"/>
                    </a:lnTo>
                    <a:lnTo>
                      <a:pt x="9956" y="5284"/>
                    </a:lnTo>
                    <a:lnTo>
                      <a:pt x="9413" y="2344"/>
                    </a:lnTo>
                    <a:lnTo>
                      <a:pt x="8189" y="665"/>
                    </a:lnTo>
                    <a:cubicBezTo>
                      <a:pt x="8189" y="665"/>
                      <a:pt x="5985" y="0"/>
                      <a:pt x="59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8376969" y="3539381"/>
                <a:ext cx="221199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13980" h="13228" extrusionOk="0">
                    <a:moveTo>
                      <a:pt x="4323" y="1"/>
                    </a:moveTo>
                    <a:lnTo>
                      <a:pt x="2660" y="36"/>
                    </a:lnTo>
                    <a:lnTo>
                      <a:pt x="1803" y="735"/>
                    </a:lnTo>
                    <a:lnTo>
                      <a:pt x="1191" y="3658"/>
                    </a:lnTo>
                    <a:lnTo>
                      <a:pt x="1190" y="3657"/>
                    </a:lnTo>
                    <a:lnTo>
                      <a:pt x="806" y="5897"/>
                    </a:lnTo>
                    <a:cubicBezTo>
                      <a:pt x="806" y="5897"/>
                      <a:pt x="124" y="8557"/>
                      <a:pt x="89" y="8608"/>
                    </a:cubicBezTo>
                    <a:cubicBezTo>
                      <a:pt x="54" y="8661"/>
                      <a:pt x="1" y="11425"/>
                      <a:pt x="1" y="11425"/>
                    </a:cubicBezTo>
                    <a:lnTo>
                      <a:pt x="4532" y="13227"/>
                    </a:lnTo>
                    <a:lnTo>
                      <a:pt x="5268" y="12913"/>
                    </a:lnTo>
                    <a:lnTo>
                      <a:pt x="7489" y="10831"/>
                    </a:lnTo>
                    <a:lnTo>
                      <a:pt x="10498" y="7909"/>
                    </a:lnTo>
                    <a:lnTo>
                      <a:pt x="12003" y="6544"/>
                    </a:lnTo>
                    <a:lnTo>
                      <a:pt x="13980" y="3605"/>
                    </a:lnTo>
                    <a:lnTo>
                      <a:pt x="12598" y="2748"/>
                    </a:lnTo>
                    <a:lnTo>
                      <a:pt x="9729" y="1803"/>
                    </a:lnTo>
                    <a:lnTo>
                      <a:pt x="6457" y="735"/>
                    </a:lnTo>
                    <a:lnTo>
                      <a:pt x="43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8278379" y="3526834"/>
                <a:ext cx="729987" cy="1000963"/>
              </a:xfrm>
              <a:custGeom>
                <a:avLst/>
                <a:gdLst/>
                <a:ahLst/>
                <a:cxnLst/>
                <a:rect l="l" t="t" r="r" b="b"/>
                <a:pathLst>
                  <a:path w="46136" h="63262" extrusionOk="0">
                    <a:moveTo>
                      <a:pt x="9776" y="1204"/>
                    </a:moveTo>
                    <a:cubicBezTo>
                      <a:pt x="10679" y="1204"/>
                      <a:pt x="12907" y="2383"/>
                      <a:pt x="13605" y="2626"/>
                    </a:cubicBezTo>
                    <a:cubicBezTo>
                      <a:pt x="14808" y="3042"/>
                      <a:pt x="16566" y="3323"/>
                      <a:pt x="17626" y="4017"/>
                    </a:cubicBezTo>
                    <a:cubicBezTo>
                      <a:pt x="18602" y="4028"/>
                      <a:pt x="19010" y="4530"/>
                      <a:pt x="18848" y="5520"/>
                    </a:cubicBezTo>
                    <a:cubicBezTo>
                      <a:pt x="18371" y="6009"/>
                      <a:pt x="17894" y="6498"/>
                      <a:pt x="17417" y="6985"/>
                    </a:cubicBezTo>
                    <a:cubicBezTo>
                      <a:pt x="15548" y="8897"/>
                      <a:pt x="12989" y="11467"/>
                      <a:pt x="11157" y="13468"/>
                    </a:cubicBezTo>
                    <a:lnTo>
                      <a:pt x="11157" y="13468"/>
                    </a:lnTo>
                    <a:cubicBezTo>
                      <a:pt x="10270" y="13216"/>
                      <a:pt x="9388" y="12966"/>
                      <a:pt x="8524" y="12644"/>
                    </a:cubicBezTo>
                    <a:cubicBezTo>
                      <a:pt x="7925" y="12420"/>
                      <a:pt x="7328" y="12108"/>
                      <a:pt x="6715" y="11890"/>
                    </a:cubicBezTo>
                    <a:cubicBezTo>
                      <a:pt x="7152" y="9443"/>
                      <a:pt x="7472" y="6984"/>
                      <a:pt x="8049" y="4558"/>
                    </a:cubicBezTo>
                    <a:cubicBezTo>
                      <a:pt x="8317" y="3432"/>
                      <a:pt x="8334" y="1614"/>
                      <a:pt x="9583" y="1228"/>
                    </a:cubicBezTo>
                    <a:cubicBezTo>
                      <a:pt x="9637" y="1211"/>
                      <a:pt x="9702" y="1204"/>
                      <a:pt x="9776" y="1204"/>
                    </a:cubicBezTo>
                    <a:close/>
                    <a:moveTo>
                      <a:pt x="14203" y="34742"/>
                    </a:moveTo>
                    <a:lnTo>
                      <a:pt x="14203" y="34742"/>
                    </a:lnTo>
                    <a:cubicBezTo>
                      <a:pt x="14229" y="34751"/>
                      <a:pt x="14254" y="34763"/>
                      <a:pt x="14285" y="34767"/>
                    </a:cubicBezTo>
                    <a:cubicBezTo>
                      <a:pt x="17003" y="35060"/>
                      <a:pt x="19621" y="35492"/>
                      <a:pt x="22169" y="36069"/>
                    </a:cubicBezTo>
                    <a:cubicBezTo>
                      <a:pt x="22170" y="37135"/>
                      <a:pt x="21926" y="38225"/>
                      <a:pt x="21468" y="39258"/>
                    </a:cubicBezTo>
                    <a:cubicBezTo>
                      <a:pt x="18963" y="38031"/>
                      <a:pt x="16596" y="36560"/>
                      <a:pt x="14269" y="34961"/>
                    </a:cubicBezTo>
                    <a:cubicBezTo>
                      <a:pt x="14282" y="34874"/>
                      <a:pt x="14250" y="34803"/>
                      <a:pt x="14203" y="34742"/>
                    </a:cubicBezTo>
                    <a:close/>
                    <a:moveTo>
                      <a:pt x="23150" y="36300"/>
                    </a:moveTo>
                    <a:cubicBezTo>
                      <a:pt x="28822" y="37681"/>
                      <a:pt x="34155" y="39815"/>
                      <a:pt x="39458" y="42884"/>
                    </a:cubicBezTo>
                    <a:cubicBezTo>
                      <a:pt x="39386" y="42882"/>
                      <a:pt x="39310" y="42880"/>
                      <a:pt x="39231" y="42880"/>
                    </a:cubicBezTo>
                    <a:cubicBezTo>
                      <a:pt x="38302" y="42880"/>
                      <a:pt x="36884" y="43051"/>
                      <a:pt x="36349" y="43051"/>
                    </a:cubicBezTo>
                    <a:cubicBezTo>
                      <a:pt x="36320" y="43051"/>
                      <a:pt x="36294" y="43051"/>
                      <a:pt x="36271" y="43050"/>
                    </a:cubicBezTo>
                    <a:cubicBezTo>
                      <a:pt x="35106" y="42998"/>
                      <a:pt x="33955" y="42884"/>
                      <a:pt x="32801" y="42721"/>
                    </a:cubicBezTo>
                    <a:cubicBezTo>
                      <a:pt x="30471" y="42396"/>
                      <a:pt x="28182" y="41859"/>
                      <a:pt x="25951" y="41112"/>
                    </a:cubicBezTo>
                    <a:cubicBezTo>
                      <a:pt x="24646" y="40674"/>
                      <a:pt x="23393" y="40157"/>
                      <a:pt x="22170" y="39586"/>
                    </a:cubicBezTo>
                    <a:cubicBezTo>
                      <a:pt x="22765" y="38542"/>
                      <a:pt x="23087" y="37418"/>
                      <a:pt x="23150" y="36300"/>
                    </a:cubicBezTo>
                    <a:close/>
                    <a:moveTo>
                      <a:pt x="40379" y="49758"/>
                    </a:moveTo>
                    <a:cubicBezTo>
                      <a:pt x="41739" y="49758"/>
                      <a:pt x="42707" y="51368"/>
                      <a:pt x="41931" y="52698"/>
                    </a:cubicBezTo>
                    <a:cubicBezTo>
                      <a:pt x="41462" y="53501"/>
                      <a:pt x="40756" y="53836"/>
                      <a:pt x="40019" y="53836"/>
                    </a:cubicBezTo>
                    <a:cubicBezTo>
                      <a:pt x="39086" y="53836"/>
                      <a:pt x="38105" y="53298"/>
                      <a:pt x="37503" y="52491"/>
                    </a:cubicBezTo>
                    <a:cubicBezTo>
                      <a:pt x="38091" y="51701"/>
                      <a:pt x="38630" y="50856"/>
                      <a:pt x="39112" y="49956"/>
                    </a:cubicBezTo>
                    <a:cubicBezTo>
                      <a:pt x="39179" y="49988"/>
                      <a:pt x="39252" y="50007"/>
                      <a:pt x="39329" y="50007"/>
                    </a:cubicBezTo>
                    <a:cubicBezTo>
                      <a:pt x="39399" y="50007"/>
                      <a:pt x="39472" y="49992"/>
                      <a:pt x="39547" y="49956"/>
                    </a:cubicBezTo>
                    <a:cubicBezTo>
                      <a:pt x="39832" y="49819"/>
                      <a:pt x="40113" y="49758"/>
                      <a:pt x="40379" y="49758"/>
                    </a:cubicBezTo>
                    <a:close/>
                    <a:moveTo>
                      <a:pt x="41135" y="48082"/>
                    </a:moveTo>
                    <a:cubicBezTo>
                      <a:pt x="44025" y="48082"/>
                      <a:pt x="45634" y="51748"/>
                      <a:pt x="44069" y="54369"/>
                    </a:cubicBezTo>
                    <a:lnTo>
                      <a:pt x="44070" y="54371"/>
                    </a:lnTo>
                    <a:cubicBezTo>
                      <a:pt x="43196" y="55835"/>
                      <a:pt x="41956" y="56444"/>
                      <a:pt x="40677" y="56444"/>
                    </a:cubicBezTo>
                    <a:cubicBezTo>
                      <a:pt x="39046" y="56444"/>
                      <a:pt x="37351" y="55455"/>
                      <a:pt x="36271" y="53988"/>
                    </a:cubicBezTo>
                    <a:cubicBezTo>
                      <a:pt x="36538" y="53702"/>
                      <a:pt x="36787" y="53391"/>
                      <a:pt x="37037" y="53082"/>
                    </a:cubicBezTo>
                    <a:cubicBezTo>
                      <a:pt x="37728" y="54146"/>
                      <a:pt x="38902" y="54713"/>
                      <a:pt x="40050" y="54713"/>
                    </a:cubicBezTo>
                    <a:cubicBezTo>
                      <a:pt x="41255" y="54713"/>
                      <a:pt x="42431" y="54089"/>
                      <a:pt x="42991" y="52761"/>
                    </a:cubicBezTo>
                    <a:cubicBezTo>
                      <a:pt x="43826" y="50779"/>
                      <a:pt x="42237" y="48785"/>
                      <a:pt x="40348" y="48785"/>
                    </a:cubicBezTo>
                    <a:cubicBezTo>
                      <a:pt x="40116" y="48785"/>
                      <a:pt x="39879" y="48815"/>
                      <a:pt x="39641" y="48879"/>
                    </a:cubicBezTo>
                    <a:cubicBezTo>
                      <a:pt x="39735" y="48679"/>
                      <a:pt x="39839" y="48487"/>
                      <a:pt x="39928" y="48284"/>
                    </a:cubicBezTo>
                    <a:cubicBezTo>
                      <a:pt x="40350" y="48146"/>
                      <a:pt x="40754" y="48082"/>
                      <a:pt x="41135" y="48082"/>
                    </a:cubicBezTo>
                    <a:close/>
                    <a:moveTo>
                      <a:pt x="14039" y="35580"/>
                    </a:moveTo>
                    <a:cubicBezTo>
                      <a:pt x="18396" y="39443"/>
                      <a:pt x="23931" y="41981"/>
                      <a:pt x="29582" y="43245"/>
                    </a:cubicBezTo>
                    <a:cubicBezTo>
                      <a:pt x="30811" y="43519"/>
                      <a:pt x="34752" y="44471"/>
                      <a:pt x="37720" y="44471"/>
                    </a:cubicBezTo>
                    <a:cubicBezTo>
                      <a:pt x="38684" y="44471"/>
                      <a:pt x="39546" y="44371"/>
                      <a:pt x="40179" y="44114"/>
                    </a:cubicBezTo>
                    <a:lnTo>
                      <a:pt x="40179" y="44114"/>
                    </a:lnTo>
                    <a:cubicBezTo>
                      <a:pt x="37975" y="51081"/>
                      <a:pt x="34061" y="57206"/>
                      <a:pt x="26693" y="57206"/>
                    </a:cubicBezTo>
                    <a:cubicBezTo>
                      <a:pt x="25595" y="57206"/>
                      <a:pt x="24421" y="57070"/>
                      <a:pt x="23165" y="56781"/>
                    </a:cubicBezTo>
                    <a:cubicBezTo>
                      <a:pt x="18256" y="55651"/>
                      <a:pt x="14062" y="52839"/>
                      <a:pt x="12640" y="47810"/>
                    </a:cubicBezTo>
                    <a:cubicBezTo>
                      <a:pt x="11475" y="43694"/>
                      <a:pt x="12516" y="39455"/>
                      <a:pt x="14039" y="35580"/>
                    </a:cubicBezTo>
                    <a:close/>
                    <a:moveTo>
                      <a:pt x="7964" y="44023"/>
                    </a:moveTo>
                    <a:cubicBezTo>
                      <a:pt x="8978" y="44023"/>
                      <a:pt x="10000" y="44117"/>
                      <a:pt x="10966" y="44177"/>
                    </a:cubicBezTo>
                    <a:cubicBezTo>
                      <a:pt x="10968" y="44177"/>
                      <a:pt x="10970" y="44177"/>
                      <a:pt x="10971" y="44177"/>
                    </a:cubicBezTo>
                    <a:cubicBezTo>
                      <a:pt x="10993" y="44177"/>
                      <a:pt x="11012" y="44170"/>
                      <a:pt x="11033" y="44167"/>
                    </a:cubicBezTo>
                    <a:cubicBezTo>
                      <a:pt x="11037" y="45794"/>
                      <a:pt x="11287" y="47427"/>
                      <a:pt x="11854" y="49025"/>
                    </a:cubicBezTo>
                    <a:cubicBezTo>
                      <a:pt x="13546" y="53794"/>
                      <a:pt x="17602" y="56442"/>
                      <a:pt x="22333" y="57719"/>
                    </a:cubicBezTo>
                    <a:cubicBezTo>
                      <a:pt x="23836" y="58124"/>
                      <a:pt x="25255" y="58314"/>
                      <a:pt x="26591" y="58314"/>
                    </a:cubicBezTo>
                    <a:cubicBezTo>
                      <a:pt x="30167" y="58314"/>
                      <a:pt x="33146" y="56955"/>
                      <a:pt x="35520" y="54735"/>
                    </a:cubicBezTo>
                    <a:cubicBezTo>
                      <a:pt x="36421" y="56634"/>
                      <a:pt x="38269" y="57529"/>
                      <a:pt x="40155" y="57529"/>
                    </a:cubicBezTo>
                    <a:cubicBezTo>
                      <a:pt x="40666" y="57529"/>
                      <a:pt x="41181" y="57463"/>
                      <a:pt x="41680" y="57334"/>
                    </a:cubicBezTo>
                    <a:lnTo>
                      <a:pt x="41680" y="57334"/>
                    </a:lnTo>
                    <a:cubicBezTo>
                      <a:pt x="41677" y="57347"/>
                      <a:pt x="41671" y="57356"/>
                      <a:pt x="41669" y="57370"/>
                    </a:cubicBezTo>
                    <a:cubicBezTo>
                      <a:pt x="41377" y="61159"/>
                      <a:pt x="38055" y="62397"/>
                      <a:pt x="33823" y="62397"/>
                    </a:cubicBezTo>
                    <a:cubicBezTo>
                      <a:pt x="27359" y="62397"/>
                      <a:pt x="18774" y="59507"/>
                      <a:pt x="15633" y="58404"/>
                    </a:cubicBezTo>
                    <a:cubicBezTo>
                      <a:pt x="12020" y="57135"/>
                      <a:pt x="8095" y="55682"/>
                      <a:pt x="4908" y="53502"/>
                    </a:cubicBezTo>
                    <a:cubicBezTo>
                      <a:pt x="2042" y="51541"/>
                      <a:pt x="78" y="47259"/>
                      <a:pt x="3840" y="44970"/>
                    </a:cubicBezTo>
                    <a:cubicBezTo>
                      <a:pt x="5081" y="44215"/>
                      <a:pt x="6516" y="44023"/>
                      <a:pt x="7964" y="44023"/>
                    </a:cubicBezTo>
                    <a:close/>
                    <a:moveTo>
                      <a:pt x="9339" y="0"/>
                    </a:moveTo>
                    <a:cubicBezTo>
                      <a:pt x="9047" y="0"/>
                      <a:pt x="8779" y="52"/>
                      <a:pt x="8548" y="176"/>
                    </a:cubicBezTo>
                    <a:cubicBezTo>
                      <a:pt x="7385" y="799"/>
                      <a:pt x="7289" y="3218"/>
                      <a:pt x="7053" y="4284"/>
                    </a:cubicBezTo>
                    <a:cubicBezTo>
                      <a:pt x="6515" y="6698"/>
                      <a:pt x="6062" y="9200"/>
                      <a:pt x="5984" y="11684"/>
                    </a:cubicBezTo>
                    <a:cubicBezTo>
                      <a:pt x="5976" y="11683"/>
                      <a:pt x="5968" y="11680"/>
                      <a:pt x="5962" y="11679"/>
                    </a:cubicBezTo>
                    <a:cubicBezTo>
                      <a:pt x="5943" y="11676"/>
                      <a:pt x="5924" y="11674"/>
                      <a:pt x="5906" y="11674"/>
                    </a:cubicBezTo>
                    <a:cubicBezTo>
                      <a:pt x="5674" y="11674"/>
                      <a:pt x="5513" y="11940"/>
                      <a:pt x="5697" y="12134"/>
                    </a:cubicBezTo>
                    <a:cubicBezTo>
                      <a:pt x="5779" y="12222"/>
                      <a:pt x="5878" y="12302"/>
                      <a:pt x="5971" y="12385"/>
                    </a:cubicBezTo>
                    <a:cubicBezTo>
                      <a:pt x="5971" y="12435"/>
                      <a:pt x="5968" y="12486"/>
                      <a:pt x="5968" y="12536"/>
                    </a:cubicBezTo>
                    <a:cubicBezTo>
                      <a:pt x="5969" y="12729"/>
                      <a:pt x="6140" y="12843"/>
                      <a:pt x="6303" y="12843"/>
                    </a:cubicBezTo>
                    <a:cubicBezTo>
                      <a:pt x="6370" y="12843"/>
                      <a:pt x="6436" y="12823"/>
                      <a:pt x="6488" y="12782"/>
                    </a:cubicBezTo>
                    <a:cubicBezTo>
                      <a:pt x="6876" y="13042"/>
                      <a:pt x="7306" y="13272"/>
                      <a:pt x="7762" y="13471"/>
                    </a:cubicBezTo>
                    <a:cubicBezTo>
                      <a:pt x="5618" y="17711"/>
                      <a:pt x="3670" y="23544"/>
                      <a:pt x="7265" y="27609"/>
                    </a:cubicBezTo>
                    <a:cubicBezTo>
                      <a:pt x="8793" y="29337"/>
                      <a:pt x="10896" y="29759"/>
                      <a:pt x="13104" y="29808"/>
                    </a:cubicBezTo>
                    <a:cubicBezTo>
                      <a:pt x="15502" y="29861"/>
                      <a:pt x="17771" y="29706"/>
                      <a:pt x="19789" y="31226"/>
                    </a:cubicBezTo>
                    <a:cubicBezTo>
                      <a:pt x="21081" y="32200"/>
                      <a:pt x="21805" y="33492"/>
                      <a:pt x="22062" y="34890"/>
                    </a:cubicBezTo>
                    <a:cubicBezTo>
                      <a:pt x="19474" y="34410"/>
                      <a:pt x="16864" y="34139"/>
                      <a:pt x="14283" y="34112"/>
                    </a:cubicBezTo>
                    <a:cubicBezTo>
                      <a:pt x="14281" y="34112"/>
                      <a:pt x="14279" y="34112"/>
                      <a:pt x="14278" y="34112"/>
                    </a:cubicBezTo>
                    <a:cubicBezTo>
                      <a:pt x="13972" y="34112"/>
                      <a:pt x="13901" y="34427"/>
                      <a:pt x="14036" y="34621"/>
                    </a:cubicBezTo>
                    <a:cubicBezTo>
                      <a:pt x="13981" y="34599"/>
                      <a:pt x="13922" y="34585"/>
                      <a:pt x="13863" y="34585"/>
                    </a:cubicBezTo>
                    <a:cubicBezTo>
                      <a:pt x="13825" y="34585"/>
                      <a:pt x="13786" y="34591"/>
                      <a:pt x="13749" y="34605"/>
                    </a:cubicBezTo>
                    <a:cubicBezTo>
                      <a:pt x="13695" y="34567"/>
                      <a:pt x="13639" y="34530"/>
                      <a:pt x="13585" y="34492"/>
                    </a:cubicBezTo>
                    <a:cubicBezTo>
                      <a:pt x="13542" y="34461"/>
                      <a:pt x="13497" y="34448"/>
                      <a:pt x="13455" y="34448"/>
                    </a:cubicBezTo>
                    <a:cubicBezTo>
                      <a:pt x="13255" y="34448"/>
                      <a:pt x="13094" y="34735"/>
                      <a:pt x="13268" y="34901"/>
                    </a:cubicBezTo>
                    <a:cubicBezTo>
                      <a:pt x="13320" y="34952"/>
                      <a:pt x="13377" y="34995"/>
                      <a:pt x="13429" y="35044"/>
                    </a:cubicBezTo>
                    <a:cubicBezTo>
                      <a:pt x="12069" y="37668"/>
                      <a:pt x="11166" y="40548"/>
                      <a:pt x="11045" y="43462"/>
                    </a:cubicBezTo>
                    <a:cubicBezTo>
                      <a:pt x="10086" y="43304"/>
                      <a:pt x="8980" y="43190"/>
                      <a:pt x="7854" y="43190"/>
                    </a:cubicBezTo>
                    <a:cubicBezTo>
                      <a:pt x="4512" y="43190"/>
                      <a:pt x="989" y="44193"/>
                      <a:pt x="582" y="48008"/>
                    </a:cubicBezTo>
                    <a:cubicBezTo>
                      <a:pt x="1" y="53457"/>
                      <a:pt x="7113" y="56093"/>
                      <a:pt x="10991" y="57749"/>
                    </a:cubicBezTo>
                    <a:cubicBezTo>
                      <a:pt x="17409" y="60493"/>
                      <a:pt x="24223" y="62293"/>
                      <a:pt x="31160" y="63080"/>
                    </a:cubicBezTo>
                    <a:cubicBezTo>
                      <a:pt x="32100" y="63187"/>
                      <a:pt x="33123" y="63262"/>
                      <a:pt x="34159" y="63262"/>
                    </a:cubicBezTo>
                    <a:cubicBezTo>
                      <a:pt x="38198" y="63262"/>
                      <a:pt x="42442" y="62129"/>
                      <a:pt x="42763" y="57370"/>
                    </a:cubicBezTo>
                    <a:cubicBezTo>
                      <a:pt x="42773" y="57207"/>
                      <a:pt x="42719" y="57086"/>
                      <a:pt x="42635" y="56999"/>
                    </a:cubicBezTo>
                    <a:cubicBezTo>
                      <a:pt x="43734" y="56501"/>
                      <a:pt x="44687" y="55667"/>
                      <a:pt x="45256" y="54512"/>
                    </a:cubicBezTo>
                    <a:cubicBezTo>
                      <a:pt x="46136" y="52725"/>
                      <a:pt x="46101" y="50452"/>
                      <a:pt x="44802" y="48876"/>
                    </a:cubicBezTo>
                    <a:cubicBezTo>
                      <a:pt x="43928" y="47815"/>
                      <a:pt x="42628" y="47123"/>
                      <a:pt x="41315" y="47123"/>
                    </a:cubicBezTo>
                    <a:cubicBezTo>
                      <a:pt x="40993" y="47123"/>
                      <a:pt x="40671" y="47165"/>
                      <a:pt x="40353" y="47253"/>
                    </a:cubicBezTo>
                    <a:cubicBezTo>
                      <a:pt x="40868" y="45926"/>
                      <a:pt x="41289" y="44537"/>
                      <a:pt x="41610" y="43107"/>
                    </a:cubicBezTo>
                    <a:cubicBezTo>
                      <a:pt x="41702" y="42703"/>
                      <a:pt x="41381" y="42446"/>
                      <a:pt x="41067" y="42442"/>
                    </a:cubicBezTo>
                    <a:cubicBezTo>
                      <a:pt x="41045" y="42423"/>
                      <a:pt x="41022" y="42402"/>
                      <a:pt x="40998" y="42389"/>
                    </a:cubicBezTo>
                    <a:cubicBezTo>
                      <a:pt x="40885" y="42327"/>
                      <a:pt x="40771" y="42266"/>
                      <a:pt x="40657" y="42204"/>
                    </a:cubicBezTo>
                    <a:cubicBezTo>
                      <a:pt x="40587" y="42166"/>
                      <a:pt x="40515" y="42150"/>
                      <a:pt x="40444" y="42150"/>
                    </a:cubicBezTo>
                    <a:cubicBezTo>
                      <a:pt x="40375" y="42150"/>
                      <a:pt x="40307" y="42165"/>
                      <a:pt x="40242" y="42191"/>
                    </a:cubicBezTo>
                    <a:cubicBezTo>
                      <a:pt x="40225" y="42179"/>
                      <a:pt x="40218" y="42162"/>
                      <a:pt x="40198" y="42149"/>
                    </a:cubicBezTo>
                    <a:cubicBezTo>
                      <a:pt x="35125" y="38808"/>
                      <a:pt x="29204" y="36365"/>
                      <a:pt x="23122" y="35097"/>
                    </a:cubicBezTo>
                    <a:cubicBezTo>
                      <a:pt x="22836" y="32474"/>
                      <a:pt x="21143" y="30081"/>
                      <a:pt x="18291" y="29125"/>
                    </a:cubicBezTo>
                    <a:cubicBezTo>
                      <a:pt x="14520" y="27864"/>
                      <a:pt x="9968" y="30048"/>
                      <a:pt x="7432" y="25910"/>
                    </a:cubicBezTo>
                    <a:cubicBezTo>
                      <a:pt x="5046" y="22018"/>
                      <a:pt x="7200" y="17590"/>
                      <a:pt x="8697" y="13838"/>
                    </a:cubicBezTo>
                    <a:cubicBezTo>
                      <a:pt x="9460" y="14104"/>
                      <a:pt x="10228" y="14309"/>
                      <a:pt x="10887" y="14469"/>
                    </a:cubicBezTo>
                    <a:cubicBezTo>
                      <a:pt x="10935" y="14481"/>
                      <a:pt x="10981" y="14486"/>
                      <a:pt x="11025" y="14486"/>
                    </a:cubicBezTo>
                    <a:cubicBezTo>
                      <a:pt x="11033" y="14486"/>
                      <a:pt x="11041" y="14486"/>
                      <a:pt x="11049" y="14486"/>
                    </a:cubicBezTo>
                    <a:lnTo>
                      <a:pt x="11049" y="14486"/>
                    </a:lnTo>
                    <a:cubicBezTo>
                      <a:pt x="11065" y="14489"/>
                      <a:pt x="11082" y="14491"/>
                      <a:pt x="11100" y="14491"/>
                    </a:cubicBezTo>
                    <a:cubicBezTo>
                      <a:pt x="11186" y="14491"/>
                      <a:pt x="11289" y="14446"/>
                      <a:pt x="11400" y="14340"/>
                    </a:cubicBezTo>
                    <a:cubicBezTo>
                      <a:pt x="13373" y="12455"/>
                      <a:pt x="16295" y="9723"/>
                      <a:pt x="18202" y="7771"/>
                    </a:cubicBezTo>
                    <a:cubicBezTo>
                      <a:pt x="19098" y="6851"/>
                      <a:pt x="20659" y="5871"/>
                      <a:pt x="20788" y="4498"/>
                    </a:cubicBezTo>
                    <a:cubicBezTo>
                      <a:pt x="20808" y="4296"/>
                      <a:pt x="20666" y="4125"/>
                      <a:pt x="20514" y="4019"/>
                    </a:cubicBezTo>
                    <a:cubicBezTo>
                      <a:pt x="18564" y="2648"/>
                      <a:pt x="15639" y="2166"/>
                      <a:pt x="13394" y="1390"/>
                    </a:cubicBezTo>
                    <a:cubicBezTo>
                      <a:pt x="12447" y="1064"/>
                      <a:pt x="10656" y="0"/>
                      <a:pt x="9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13"/>
            <p:cNvSpPr/>
            <p:nvPr/>
          </p:nvSpPr>
          <p:spPr>
            <a:xfrm>
              <a:off x="8647294" y="3765821"/>
              <a:ext cx="435752" cy="146168"/>
            </a:xfrm>
            <a:custGeom>
              <a:avLst/>
              <a:gdLst/>
              <a:ahLst/>
              <a:cxnLst/>
              <a:rect l="l" t="t" r="r" b="b"/>
              <a:pathLst>
                <a:path w="27540" h="9238" extrusionOk="0">
                  <a:moveTo>
                    <a:pt x="1191" y="1"/>
                  </a:moveTo>
                  <a:lnTo>
                    <a:pt x="1" y="526"/>
                  </a:lnTo>
                  <a:lnTo>
                    <a:pt x="632" y="1295"/>
                  </a:lnTo>
                  <a:lnTo>
                    <a:pt x="771" y="1225"/>
                  </a:lnTo>
                  <a:lnTo>
                    <a:pt x="4480" y="3919"/>
                  </a:lnTo>
                  <a:lnTo>
                    <a:pt x="7560" y="5494"/>
                  </a:lnTo>
                  <a:lnTo>
                    <a:pt x="12843" y="7663"/>
                  </a:lnTo>
                  <a:lnTo>
                    <a:pt x="18336" y="8819"/>
                  </a:lnTo>
                  <a:lnTo>
                    <a:pt x="24355" y="9238"/>
                  </a:lnTo>
                  <a:lnTo>
                    <a:pt x="27539" y="8573"/>
                  </a:lnTo>
                  <a:lnTo>
                    <a:pt x="24040" y="6964"/>
                  </a:lnTo>
                  <a:lnTo>
                    <a:pt x="16937" y="3464"/>
                  </a:lnTo>
                  <a:lnTo>
                    <a:pt x="11303" y="1820"/>
                  </a:lnTo>
                  <a:lnTo>
                    <a:pt x="6335" y="77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 rot="-773132">
            <a:off x="19132" y="2332771"/>
            <a:ext cx="675091" cy="686060"/>
            <a:chOff x="7601814" y="3687421"/>
            <a:chExt cx="675103" cy="686073"/>
          </a:xfrm>
        </p:grpSpPr>
        <p:sp>
          <p:nvSpPr>
            <p:cNvPr id="221" name="Google Shape;221;p13"/>
            <p:cNvSpPr/>
            <p:nvPr/>
          </p:nvSpPr>
          <p:spPr>
            <a:xfrm>
              <a:off x="7942271" y="3705435"/>
              <a:ext cx="314995" cy="224519"/>
            </a:xfrm>
            <a:custGeom>
              <a:avLst/>
              <a:gdLst/>
              <a:ahLst/>
              <a:cxnLst/>
              <a:rect l="l" t="t" r="r" b="b"/>
              <a:pathLst>
                <a:path w="10194" h="7266" extrusionOk="0">
                  <a:moveTo>
                    <a:pt x="1995" y="0"/>
                  </a:moveTo>
                  <a:cubicBezTo>
                    <a:pt x="1890" y="0"/>
                    <a:pt x="1775" y="16"/>
                    <a:pt x="1648" y="51"/>
                  </a:cubicBezTo>
                  <a:cubicBezTo>
                    <a:pt x="1" y="505"/>
                    <a:pt x="515" y="2584"/>
                    <a:pt x="870" y="3790"/>
                  </a:cubicBezTo>
                  <a:cubicBezTo>
                    <a:pt x="2942" y="4304"/>
                    <a:pt x="4899" y="5552"/>
                    <a:pt x="5933" y="7264"/>
                  </a:cubicBezTo>
                  <a:lnTo>
                    <a:pt x="5933" y="7264"/>
                  </a:lnTo>
                  <a:cubicBezTo>
                    <a:pt x="5975" y="7191"/>
                    <a:pt x="6046" y="7138"/>
                    <a:pt x="6139" y="7138"/>
                  </a:cubicBezTo>
                  <a:cubicBezTo>
                    <a:pt x="6148" y="7138"/>
                    <a:pt x="6157" y="7138"/>
                    <a:pt x="6166" y="7139"/>
                  </a:cubicBezTo>
                  <a:cubicBezTo>
                    <a:pt x="6621" y="7184"/>
                    <a:pt x="7156" y="7252"/>
                    <a:pt x="7684" y="7252"/>
                  </a:cubicBezTo>
                  <a:cubicBezTo>
                    <a:pt x="8586" y="7252"/>
                    <a:pt x="9468" y="7053"/>
                    <a:pt x="9894" y="6197"/>
                  </a:cubicBezTo>
                  <a:cubicBezTo>
                    <a:pt x="10194" y="5594"/>
                    <a:pt x="10156" y="4770"/>
                    <a:pt x="9461" y="4488"/>
                  </a:cubicBezTo>
                  <a:cubicBezTo>
                    <a:pt x="9217" y="4388"/>
                    <a:pt x="8951" y="4350"/>
                    <a:pt x="8678" y="4350"/>
                  </a:cubicBezTo>
                  <a:cubicBezTo>
                    <a:pt x="8333" y="4350"/>
                    <a:pt x="7975" y="4411"/>
                    <a:pt x="7635" y="4488"/>
                  </a:cubicBezTo>
                  <a:cubicBezTo>
                    <a:pt x="7452" y="4694"/>
                    <a:pt x="7226" y="4862"/>
                    <a:pt x="6944" y="4969"/>
                  </a:cubicBezTo>
                  <a:cubicBezTo>
                    <a:pt x="6912" y="4981"/>
                    <a:pt x="6882" y="4987"/>
                    <a:pt x="6854" y="4987"/>
                  </a:cubicBezTo>
                  <a:cubicBezTo>
                    <a:pt x="6647" y="4987"/>
                    <a:pt x="6544" y="4685"/>
                    <a:pt x="6688" y="4530"/>
                  </a:cubicBezTo>
                  <a:cubicBezTo>
                    <a:pt x="7151" y="4019"/>
                    <a:pt x="7528" y="3621"/>
                    <a:pt x="7566" y="2886"/>
                  </a:cubicBezTo>
                  <a:cubicBezTo>
                    <a:pt x="7596" y="2256"/>
                    <a:pt x="7383" y="1604"/>
                    <a:pt x="6887" y="1195"/>
                  </a:cubicBezTo>
                  <a:cubicBezTo>
                    <a:pt x="6556" y="926"/>
                    <a:pt x="6174" y="808"/>
                    <a:pt x="5788" y="808"/>
                  </a:cubicBezTo>
                  <a:cubicBezTo>
                    <a:pt x="4819" y="808"/>
                    <a:pt x="3829" y="1550"/>
                    <a:pt x="3594" y="2496"/>
                  </a:cubicBezTo>
                  <a:cubicBezTo>
                    <a:pt x="3587" y="2531"/>
                    <a:pt x="3571" y="2557"/>
                    <a:pt x="3557" y="2576"/>
                  </a:cubicBezTo>
                  <a:cubicBezTo>
                    <a:pt x="3549" y="2633"/>
                    <a:pt x="3544" y="2691"/>
                    <a:pt x="3538" y="2745"/>
                  </a:cubicBezTo>
                  <a:cubicBezTo>
                    <a:pt x="3518" y="2882"/>
                    <a:pt x="3403" y="2944"/>
                    <a:pt x="3282" y="2944"/>
                  </a:cubicBezTo>
                  <a:cubicBezTo>
                    <a:pt x="3129" y="2944"/>
                    <a:pt x="2967" y="2843"/>
                    <a:pt x="2984" y="2668"/>
                  </a:cubicBezTo>
                  <a:cubicBezTo>
                    <a:pt x="3067" y="1865"/>
                    <a:pt x="3122" y="0"/>
                    <a:pt x="1995" y="0"/>
                  </a:cubicBezTo>
                  <a:close/>
                  <a:moveTo>
                    <a:pt x="5933" y="7264"/>
                  </a:moveTo>
                  <a:cubicBezTo>
                    <a:pt x="5933" y="7265"/>
                    <a:pt x="5932" y="7265"/>
                    <a:pt x="5932" y="7266"/>
                  </a:cubicBezTo>
                  <a:lnTo>
                    <a:pt x="5934" y="7266"/>
                  </a:lnTo>
                  <a:cubicBezTo>
                    <a:pt x="5933" y="7265"/>
                    <a:pt x="5933" y="7265"/>
                    <a:pt x="5933" y="72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7937450" y="4122338"/>
              <a:ext cx="37791" cy="35195"/>
            </a:xfrm>
            <a:custGeom>
              <a:avLst/>
              <a:gdLst/>
              <a:ahLst/>
              <a:cxnLst/>
              <a:rect l="l" t="t" r="r" b="b"/>
              <a:pathLst>
                <a:path w="1223" h="1139" extrusionOk="0">
                  <a:moveTo>
                    <a:pt x="692" y="0"/>
                  </a:moveTo>
                  <a:cubicBezTo>
                    <a:pt x="569" y="0"/>
                    <a:pt x="477" y="140"/>
                    <a:pt x="477" y="270"/>
                  </a:cubicBezTo>
                  <a:cubicBezTo>
                    <a:pt x="461" y="264"/>
                    <a:pt x="439" y="256"/>
                    <a:pt x="415" y="256"/>
                  </a:cubicBezTo>
                  <a:cubicBezTo>
                    <a:pt x="183" y="259"/>
                    <a:pt x="15" y="388"/>
                    <a:pt x="3" y="636"/>
                  </a:cubicBezTo>
                  <a:cubicBezTo>
                    <a:pt x="0" y="854"/>
                    <a:pt x="119" y="1075"/>
                    <a:pt x="343" y="1125"/>
                  </a:cubicBezTo>
                  <a:cubicBezTo>
                    <a:pt x="382" y="1134"/>
                    <a:pt x="420" y="1138"/>
                    <a:pt x="456" y="1138"/>
                  </a:cubicBezTo>
                  <a:cubicBezTo>
                    <a:pt x="958" y="1138"/>
                    <a:pt x="1222" y="359"/>
                    <a:pt x="813" y="46"/>
                  </a:cubicBezTo>
                  <a:cubicBezTo>
                    <a:pt x="771" y="14"/>
                    <a:pt x="730" y="0"/>
                    <a:pt x="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728412" y="3829252"/>
              <a:ext cx="432693" cy="367957"/>
            </a:xfrm>
            <a:custGeom>
              <a:avLst/>
              <a:gdLst/>
              <a:ahLst/>
              <a:cxnLst/>
              <a:rect l="l" t="t" r="r" b="b"/>
              <a:pathLst>
                <a:path w="14003" h="11908" extrusionOk="0">
                  <a:moveTo>
                    <a:pt x="2497" y="2788"/>
                  </a:moveTo>
                  <a:cubicBezTo>
                    <a:pt x="2601" y="2788"/>
                    <a:pt x="2702" y="2900"/>
                    <a:pt x="2644" y="3025"/>
                  </a:cubicBezTo>
                  <a:cubicBezTo>
                    <a:pt x="1473" y="5598"/>
                    <a:pt x="2668" y="8486"/>
                    <a:pt x="5209" y="9607"/>
                  </a:cubicBezTo>
                  <a:cubicBezTo>
                    <a:pt x="5440" y="9707"/>
                    <a:pt x="5307" y="10064"/>
                    <a:pt x="5088" y="10064"/>
                  </a:cubicBezTo>
                  <a:cubicBezTo>
                    <a:pt x="5066" y="10064"/>
                    <a:pt x="5044" y="10061"/>
                    <a:pt x="5021" y="10053"/>
                  </a:cubicBezTo>
                  <a:cubicBezTo>
                    <a:pt x="2175" y="9103"/>
                    <a:pt x="835" y="5415"/>
                    <a:pt x="2370" y="2866"/>
                  </a:cubicBezTo>
                  <a:cubicBezTo>
                    <a:pt x="2403" y="2811"/>
                    <a:pt x="2450" y="2788"/>
                    <a:pt x="2497" y="2788"/>
                  </a:cubicBezTo>
                  <a:close/>
                  <a:moveTo>
                    <a:pt x="7457" y="9485"/>
                  </a:moveTo>
                  <a:cubicBezTo>
                    <a:pt x="7495" y="9485"/>
                    <a:pt x="7536" y="9499"/>
                    <a:pt x="7578" y="9531"/>
                  </a:cubicBezTo>
                  <a:cubicBezTo>
                    <a:pt x="7987" y="9843"/>
                    <a:pt x="7723" y="10623"/>
                    <a:pt x="7221" y="10623"/>
                  </a:cubicBezTo>
                  <a:cubicBezTo>
                    <a:pt x="7185" y="10623"/>
                    <a:pt x="7147" y="10619"/>
                    <a:pt x="7108" y="10610"/>
                  </a:cubicBezTo>
                  <a:cubicBezTo>
                    <a:pt x="6884" y="10560"/>
                    <a:pt x="6765" y="10339"/>
                    <a:pt x="6768" y="10121"/>
                  </a:cubicBezTo>
                  <a:cubicBezTo>
                    <a:pt x="6780" y="9873"/>
                    <a:pt x="6948" y="9744"/>
                    <a:pt x="7180" y="9741"/>
                  </a:cubicBezTo>
                  <a:cubicBezTo>
                    <a:pt x="7204" y="9741"/>
                    <a:pt x="7226" y="9747"/>
                    <a:pt x="7242" y="9755"/>
                  </a:cubicBezTo>
                  <a:cubicBezTo>
                    <a:pt x="7242" y="9625"/>
                    <a:pt x="7334" y="9485"/>
                    <a:pt x="7457" y="9485"/>
                  </a:cubicBezTo>
                  <a:close/>
                  <a:moveTo>
                    <a:pt x="6562" y="1"/>
                  </a:moveTo>
                  <a:cubicBezTo>
                    <a:pt x="3678" y="1"/>
                    <a:pt x="849" y="1964"/>
                    <a:pt x="423" y="4957"/>
                  </a:cubicBezTo>
                  <a:cubicBezTo>
                    <a:pt x="0" y="7948"/>
                    <a:pt x="2114" y="11049"/>
                    <a:pt x="5056" y="11752"/>
                  </a:cubicBezTo>
                  <a:cubicBezTo>
                    <a:pt x="5501" y="11857"/>
                    <a:pt x="5955" y="11908"/>
                    <a:pt x="6409" y="11908"/>
                  </a:cubicBezTo>
                  <a:cubicBezTo>
                    <a:pt x="9113" y="11908"/>
                    <a:pt x="11818" y="10115"/>
                    <a:pt x="12697" y="7531"/>
                  </a:cubicBezTo>
                  <a:cubicBezTo>
                    <a:pt x="14002" y="3700"/>
                    <a:pt x="10607" y="1153"/>
                    <a:pt x="7349" y="271"/>
                  </a:cubicBezTo>
                  <a:cubicBezTo>
                    <a:pt x="7212" y="233"/>
                    <a:pt x="7150" y="133"/>
                    <a:pt x="7146" y="28"/>
                  </a:cubicBezTo>
                  <a:cubicBezTo>
                    <a:pt x="6951" y="10"/>
                    <a:pt x="6757" y="1"/>
                    <a:pt x="6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7754213" y="3915401"/>
              <a:ext cx="142356" cy="224859"/>
            </a:xfrm>
            <a:custGeom>
              <a:avLst/>
              <a:gdLst/>
              <a:ahLst/>
              <a:cxnLst/>
              <a:rect l="l" t="t" r="r" b="b"/>
              <a:pathLst>
                <a:path w="4607" h="7277" extrusionOk="0">
                  <a:moveTo>
                    <a:pt x="1662" y="0"/>
                  </a:moveTo>
                  <a:cubicBezTo>
                    <a:pt x="1615" y="0"/>
                    <a:pt x="1568" y="23"/>
                    <a:pt x="1535" y="78"/>
                  </a:cubicBezTo>
                  <a:cubicBezTo>
                    <a:pt x="0" y="2627"/>
                    <a:pt x="1340" y="6315"/>
                    <a:pt x="4186" y="7265"/>
                  </a:cubicBezTo>
                  <a:cubicBezTo>
                    <a:pt x="4209" y="7273"/>
                    <a:pt x="4231" y="7276"/>
                    <a:pt x="4253" y="7276"/>
                  </a:cubicBezTo>
                  <a:cubicBezTo>
                    <a:pt x="4472" y="7276"/>
                    <a:pt x="4607" y="6919"/>
                    <a:pt x="4374" y="6819"/>
                  </a:cubicBezTo>
                  <a:cubicBezTo>
                    <a:pt x="1833" y="5698"/>
                    <a:pt x="638" y="2810"/>
                    <a:pt x="1809" y="239"/>
                  </a:cubicBezTo>
                  <a:cubicBezTo>
                    <a:pt x="1867" y="112"/>
                    <a:pt x="1766" y="0"/>
                    <a:pt x="1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7629748" y="4120082"/>
              <a:ext cx="327880" cy="234778"/>
            </a:xfrm>
            <a:custGeom>
              <a:avLst/>
              <a:gdLst/>
              <a:ahLst/>
              <a:cxnLst/>
              <a:rect l="l" t="t" r="r" b="b"/>
              <a:pathLst>
                <a:path w="10611" h="7598" extrusionOk="0">
                  <a:moveTo>
                    <a:pt x="4052" y="1"/>
                  </a:moveTo>
                  <a:cubicBezTo>
                    <a:pt x="2739" y="138"/>
                    <a:pt x="1602" y="332"/>
                    <a:pt x="637" y="1333"/>
                  </a:cubicBezTo>
                  <a:cubicBezTo>
                    <a:pt x="493" y="1484"/>
                    <a:pt x="0" y="1955"/>
                    <a:pt x="0" y="2213"/>
                  </a:cubicBezTo>
                  <a:cubicBezTo>
                    <a:pt x="179" y="2504"/>
                    <a:pt x="359" y="2793"/>
                    <a:pt x="534" y="3083"/>
                  </a:cubicBezTo>
                  <a:cubicBezTo>
                    <a:pt x="782" y="3160"/>
                    <a:pt x="1034" y="3206"/>
                    <a:pt x="1293" y="3217"/>
                  </a:cubicBezTo>
                  <a:cubicBezTo>
                    <a:pt x="1340" y="3219"/>
                    <a:pt x="1386" y="3220"/>
                    <a:pt x="1432" y="3220"/>
                  </a:cubicBezTo>
                  <a:cubicBezTo>
                    <a:pt x="2110" y="3220"/>
                    <a:pt x="2703" y="2985"/>
                    <a:pt x="3293" y="2652"/>
                  </a:cubicBezTo>
                  <a:cubicBezTo>
                    <a:pt x="3343" y="2624"/>
                    <a:pt x="3390" y="2612"/>
                    <a:pt x="3434" y="2612"/>
                  </a:cubicBezTo>
                  <a:cubicBezTo>
                    <a:pt x="3665" y="2612"/>
                    <a:pt x="3793" y="2949"/>
                    <a:pt x="3563" y="3121"/>
                  </a:cubicBezTo>
                  <a:cubicBezTo>
                    <a:pt x="3358" y="3274"/>
                    <a:pt x="3132" y="3403"/>
                    <a:pt x="2900" y="3503"/>
                  </a:cubicBezTo>
                  <a:cubicBezTo>
                    <a:pt x="2052" y="4305"/>
                    <a:pt x="1939" y="5915"/>
                    <a:pt x="2984" y="6628"/>
                  </a:cubicBezTo>
                  <a:cubicBezTo>
                    <a:pt x="3298" y="6841"/>
                    <a:pt x="3619" y="6933"/>
                    <a:pt x="3931" y="6933"/>
                  </a:cubicBezTo>
                  <a:cubicBezTo>
                    <a:pt x="4960" y="6933"/>
                    <a:pt x="5886" y="5927"/>
                    <a:pt x="6109" y="4927"/>
                  </a:cubicBezTo>
                  <a:cubicBezTo>
                    <a:pt x="6137" y="4797"/>
                    <a:pt x="6236" y="4739"/>
                    <a:pt x="6340" y="4739"/>
                  </a:cubicBezTo>
                  <a:cubicBezTo>
                    <a:pt x="6476" y="4739"/>
                    <a:pt x="6619" y="4837"/>
                    <a:pt x="6623" y="4999"/>
                  </a:cubicBezTo>
                  <a:lnTo>
                    <a:pt x="6623" y="5002"/>
                  </a:lnTo>
                  <a:cubicBezTo>
                    <a:pt x="6648" y="4990"/>
                    <a:pt x="6674" y="4983"/>
                    <a:pt x="6701" y="4983"/>
                  </a:cubicBezTo>
                  <a:cubicBezTo>
                    <a:pt x="6784" y="4983"/>
                    <a:pt x="6862" y="5046"/>
                    <a:pt x="6833" y="5151"/>
                  </a:cubicBezTo>
                  <a:cubicBezTo>
                    <a:pt x="6517" y="6232"/>
                    <a:pt x="7266" y="7597"/>
                    <a:pt x="8330" y="7597"/>
                  </a:cubicBezTo>
                  <a:cubicBezTo>
                    <a:pt x="8588" y="7597"/>
                    <a:pt x="8864" y="7517"/>
                    <a:pt x="9149" y="7334"/>
                  </a:cubicBezTo>
                  <a:cubicBezTo>
                    <a:pt x="10610" y="6387"/>
                    <a:pt x="10018" y="4650"/>
                    <a:pt x="9622" y="3323"/>
                  </a:cubicBezTo>
                  <a:cubicBezTo>
                    <a:pt x="9598" y="3244"/>
                    <a:pt x="9614" y="3175"/>
                    <a:pt x="9644" y="3121"/>
                  </a:cubicBezTo>
                  <a:cubicBezTo>
                    <a:pt x="9122" y="3121"/>
                    <a:pt x="8599" y="3072"/>
                    <a:pt x="8080" y="2949"/>
                  </a:cubicBezTo>
                  <a:cubicBezTo>
                    <a:pt x="6416" y="2550"/>
                    <a:pt x="4986" y="1435"/>
                    <a:pt x="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7601814" y="3687421"/>
              <a:ext cx="675103" cy="686073"/>
            </a:xfrm>
            <a:custGeom>
              <a:avLst/>
              <a:gdLst/>
              <a:ahLst/>
              <a:cxnLst/>
              <a:rect l="l" t="t" r="r" b="b"/>
              <a:pathLst>
                <a:path w="21848" h="22203" extrusionOk="0">
                  <a:moveTo>
                    <a:pt x="13013" y="583"/>
                  </a:moveTo>
                  <a:cubicBezTo>
                    <a:pt x="14140" y="583"/>
                    <a:pt x="14085" y="2449"/>
                    <a:pt x="14002" y="3251"/>
                  </a:cubicBezTo>
                  <a:lnTo>
                    <a:pt x="14002" y="3252"/>
                  </a:lnTo>
                  <a:cubicBezTo>
                    <a:pt x="13985" y="3427"/>
                    <a:pt x="14146" y="3528"/>
                    <a:pt x="14299" y="3528"/>
                  </a:cubicBezTo>
                  <a:cubicBezTo>
                    <a:pt x="14420" y="3528"/>
                    <a:pt x="14535" y="3466"/>
                    <a:pt x="14556" y="3328"/>
                  </a:cubicBezTo>
                  <a:cubicBezTo>
                    <a:pt x="14564" y="3274"/>
                    <a:pt x="14567" y="3218"/>
                    <a:pt x="14575" y="3161"/>
                  </a:cubicBezTo>
                  <a:cubicBezTo>
                    <a:pt x="14589" y="3142"/>
                    <a:pt x="14605" y="3115"/>
                    <a:pt x="14612" y="3080"/>
                  </a:cubicBezTo>
                  <a:cubicBezTo>
                    <a:pt x="14847" y="2134"/>
                    <a:pt x="15836" y="1392"/>
                    <a:pt x="16805" y="1392"/>
                  </a:cubicBezTo>
                  <a:cubicBezTo>
                    <a:pt x="17191" y="1392"/>
                    <a:pt x="17574" y="1510"/>
                    <a:pt x="17905" y="1780"/>
                  </a:cubicBezTo>
                  <a:cubicBezTo>
                    <a:pt x="18401" y="2187"/>
                    <a:pt x="18615" y="2840"/>
                    <a:pt x="18584" y="3469"/>
                  </a:cubicBezTo>
                  <a:cubicBezTo>
                    <a:pt x="18546" y="4206"/>
                    <a:pt x="18169" y="4602"/>
                    <a:pt x="17706" y="5113"/>
                  </a:cubicBezTo>
                  <a:cubicBezTo>
                    <a:pt x="17562" y="5267"/>
                    <a:pt x="17665" y="5570"/>
                    <a:pt x="17871" y="5570"/>
                  </a:cubicBezTo>
                  <a:cubicBezTo>
                    <a:pt x="17900" y="5570"/>
                    <a:pt x="17930" y="5565"/>
                    <a:pt x="17962" y="5552"/>
                  </a:cubicBezTo>
                  <a:cubicBezTo>
                    <a:pt x="18244" y="5445"/>
                    <a:pt x="18470" y="5277"/>
                    <a:pt x="18653" y="5072"/>
                  </a:cubicBezTo>
                  <a:cubicBezTo>
                    <a:pt x="18993" y="4996"/>
                    <a:pt x="19351" y="4934"/>
                    <a:pt x="19696" y="4934"/>
                  </a:cubicBezTo>
                  <a:cubicBezTo>
                    <a:pt x="19970" y="4934"/>
                    <a:pt x="20236" y="4973"/>
                    <a:pt x="20481" y="5072"/>
                  </a:cubicBezTo>
                  <a:cubicBezTo>
                    <a:pt x="21174" y="5355"/>
                    <a:pt x="21213" y="6179"/>
                    <a:pt x="20912" y="6782"/>
                  </a:cubicBezTo>
                  <a:cubicBezTo>
                    <a:pt x="20486" y="7638"/>
                    <a:pt x="19604" y="7837"/>
                    <a:pt x="18702" y="7837"/>
                  </a:cubicBezTo>
                  <a:cubicBezTo>
                    <a:pt x="18174" y="7837"/>
                    <a:pt x="17639" y="7769"/>
                    <a:pt x="17184" y="7724"/>
                  </a:cubicBezTo>
                  <a:cubicBezTo>
                    <a:pt x="17174" y="7723"/>
                    <a:pt x="17164" y="7722"/>
                    <a:pt x="17155" y="7722"/>
                  </a:cubicBezTo>
                  <a:cubicBezTo>
                    <a:pt x="17062" y="7722"/>
                    <a:pt x="16993" y="7777"/>
                    <a:pt x="16952" y="7849"/>
                  </a:cubicBezTo>
                  <a:cubicBezTo>
                    <a:pt x="15916" y="6136"/>
                    <a:pt x="13959" y="4889"/>
                    <a:pt x="11888" y="4373"/>
                  </a:cubicBezTo>
                  <a:cubicBezTo>
                    <a:pt x="11533" y="3167"/>
                    <a:pt x="11019" y="1088"/>
                    <a:pt x="12666" y="634"/>
                  </a:cubicBezTo>
                  <a:cubicBezTo>
                    <a:pt x="12793" y="599"/>
                    <a:pt x="12908" y="583"/>
                    <a:pt x="13013" y="583"/>
                  </a:cubicBezTo>
                  <a:close/>
                  <a:moveTo>
                    <a:pt x="10662" y="4591"/>
                  </a:moveTo>
                  <a:cubicBezTo>
                    <a:pt x="10855" y="4591"/>
                    <a:pt x="11049" y="4600"/>
                    <a:pt x="11243" y="4618"/>
                  </a:cubicBezTo>
                  <a:cubicBezTo>
                    <a:pt x="11247" y="4725"/>
                    <a:pt x="11309" y="4823"/>
                    <a:pt x="11446" y="4862"/>
                  </a:cubicBezTo>
                  <a:cubicBezTo>
                    <a:pt x="14704" y="5743"/>
                    <a:pt x="18099" y="8292"/>
                    <a:pt x="16794" y="12121"/>
                  </a:cubicBezTo>
                  <a:cubicBezTo>
                    <a:pt x="15915" y="14705"/>
                    <a:pt x="13210" y="16498"/>
                    <a:pt x="10506" y="16498"/>
                  </a:cubicBezTo>
                  <a:cubicBezTo>
                    <a:pt x="10052" y="16498"/>
                    <a:pt x="9598" y="16447"/>
                    <a:pt x="9153" y="16342"/>
                  </a:cubicBezTo>
                  <a:cubicBezTo>
                    <a:pt x="6211" y="15639"/>
                    <a:pt x="4097" y="12538"/>
                    <a:pt x="4520" y="9547"/>
                  </a:cubicBezTo>
                  <a:cubicBezTo>
                    <a:pt x="4946" y="6553"/>
                    <a:pt x="7777" y="4591"/>
                    <a:pt x="10662" y="4591"/>
                  </a:cubicBezTo>
                  <a:close/>
                  <a:moveTo>
                    <a:pt x="4956" y="14003"/>
                  </a:moveTo>
                  <a:cubicBezTo>
                    <a:pt x="5890" y="15437"/>
                    <a:pt x="7322" y="16552"/>
                    <a:pt x="8984" y="16951"/>
                  </a:cubicBezTo>
                  <a:cubicBezTo>
                    <a:pt x="9503" y="17074"/>
                    <a:pt x="10026" y="17123"/>
                    <a:pt x="10550" y="17123"/>
                  </a:cubicBezTo>
                  <a:cubicBezTo>
                    <a:pt x="10518" y="17177"/>
                    <a:pt x="10504" y="17244"/>
                    <a:pt x="10526" y="17325"/>
                  </a:cubicBezTo>
                  <a:cubicBezTo>
                    <a:pt x="10922" y="18652"/>
                    <a:pt x="11514" y="20389"/>
                    <a:pt x="10053" y="21336"/>
                  </a:cubicBezTo>
                  <a:cubicBezTo>
                    <a:pt x="9768" y="21519"/>
                    <a:pt x="9492" y="21599"/>
                    <a:pt x="9234" y="21599"/>
                  </a:cubicBezTo>
                  <a:cubicBezTo>
                    <a:pt x="8170" y="21599"/>
                    <a:pt x="7421" y="20234"/>
                    <a:pt x="7737" y="19153"/>
                  </a:cubicBezTo>
                  <a:cubicBezTo>
                    <a:pt x="7766" y="19048"/>
                    <a:pt x="7688" y="18985"/>
                    <a:pt x="7605" y="18985"/>
                  </a:cubicBezTo>
                  <a:cubicBezTo>
                    <a:pt x="7578" y="18985"/>
                    <a:pt x="7552" y="18992"/>
                    <a:pt x="7527" y="19004"/>
                  </a:cubicBezTo>
                  <a:lnTo>
                    <a:pt x="7527" y="19000"/>
                  </a:lnTo>
                  <a:cubicBezTo>
                    <a:pt x="7523" y="18838"/>
                    <a:pt x="7380" y="18741"/>
                    <a:pt x="7245" y="18741"/>
                  </a:cubicBezTo>
                  <a:cubicBezTo>
                    <a:pt x="7140" y="18741"/>
                    <a:pt x="7041" y="18799"/>
                    <a:pt x="7013" y="18929"/>
                  </a:cubicBezTo>
                  <a:cubicBezTo>
                    <a:pt x="6790" y="19929"/>
                    <a:pt x="5864" y="20935"/>
                    <a:pt x="4835" y="20935"/>
                  </a:cubicBezTo>
                  <a:cubicBezTo>
                    <a:pt x="4523" y="20935"/>
                    <a:pt x="4202" y="20843"/>
                    <a:pt x="3888" y="20630"/>
                  </a:cubicBezTo>
                  <a:cubicBezTo>
                    <a:pt x="2843" y="19917"/>
                    <a:pt x="2956" y="18307"/>
                    <a:pt x="3804" y="17505"/>
                  </a:cubicBezTo>
                  <a:cubicBezTo>
                    <a:pt x="4036" y="17405"/>
                    <a:pt x="4262" y="17276"/>
                    <a:pt x="4468" y="17123"/>
                  </a:cubicBezTo>
                  <a:cubicBezTo>
                    <a:pt x="4699" y="16951"/>
                    <a:pt x="4569" y="16614"/>
                    <a:pt x="4338" y="16614"/>
                  </a:cubicBezTo>
                  <a:cubicBezTo>
                    <a:pt x="4294" y="16614"/>
                    <a:pt x="4247" y="16626"/>
                    <a:pt x="4197" y="16654"/>
                  </a:cubicBezTo>
                  <a:cubicBezTo>
                    <a:pt x="3606" y="16988"/>
                    <a:pt x="3012" y="17222"/>
                    <a:pt x="2331" y="17222"/>
                  </a:cubicBezTo>
                  <a:cubicBezTo>
                    <a:pt x="2287" y="17222"/>
                    <a:pt x="2242" y="17221"/>
                    <a:pt x="2197" y="17219"/>
                  </a:cubicBezTo>
                  <a:cubicBezTo>
                    <a:pt x="1938" y="17207"/>
                    <a:pt x="1686" y="17161"/>
                    <a:pt x="1438" y="17085"/>
                  </a:cubicBezTo>
                  <a:cubicBezTo>
                    <a:pt x="1263" y="16795"/>
                    <a:pt x="1084" y="16506"/>
                    <a:pt x="904" y="16215"/>
                  </a:cubicBezTo>
                  <a:cubicBezTo>
                    <a:pt x="904" y="15955"/>
                    <a:pt x="1397" y="15486"/>
                    <a:pt x="1542" y="15333"/>
                  </a:cubicBezTo>
                  <a:cubicBezTo>
                    <a:pt x="2506" y="14334"/>
                    <a:pt x="3643" y="14140"/>
                    <a:pt x="4956" y="14003"/>
                  </a:cubicBezTo>
                  <a:close/>
                  <a:moveTo>
                    <a:pt x="13016" y="1"/>
                  </a:moveTo>
                  <a:cubicBezTo>
                    <a:pt x="12920" y="1"/>
                    <a:pt x="12819" y="8"/>
                    <a:pt x="12712" y="25"/>
                  </a:cubicBezTo>
                  <a:cubicBezTo>
                    <a:pt x="11964" y="135"/>
                    <a:pt x="11320" y="771"/>
                    <a:pt x="11083" y="1474"/>
                  </a:cubicBezTo>
                  <a:cubicBezTo>
                    <a:pt x="10758" y="2421"/>
                    <a:pt x="11075" y="3415"/>
                    <a:pt x="11449" y="4308"/>
                  </a:cubicBezTo>
                  <a:cubicBezTo>
                    <a:pt x="11011" y="4208"/>
                    <a:pt x="10568" y="4160"/>
                    <a:pt x="10127" y="4160"/>
                  </a:cubicBezTo>
                  <a:cubicBezTo>
                    <a:pt x="7339" y="4160"/>
                    <a:pt x="4665" y="6083"/>
                    <a:pt x="3984" y="8917"/>
                  </a:cubicBezTo>
                  <a:cubicBezTo>
                    <a:pt x="3594" y="10524"/>
                    <a:pt x="3925" y="12198"/>
                    <a:pt x="4727" y="13617"/>
                  </a:cubicBezTo>
                  <a:cubicBezTo>
                    <a:pt x="4543" y="13581"/>
                    <a:pt x="4352" y="13563"/>
                    <a:pt x="4159" y="13563"/>
                  </a:cubicBezTo>
                  <a:cubicBezTo>
                    <a:pt x="2568" y="13563"/>
                    <a:pt x="768" y="14750"/>
                    <a:pt x="286" y="16185"/>
                  </a:cubicBezTo>
                  <a:cubicBezTo>
                    <a:pt x="0" y="17039"/>
                    <a:pt x="676" y="17489"/>
                    <a:pt x="1424" y="17685"/>
                  </a:cubicBezTo>
                  <a:cubicBezTo>
                    <a:pt x="1726" y="17764"/>
                    <a:pt x="2039" y="17803"/>
                    <a:pt x="2349" y="17803"/>
                  </a:cubicBezTo>
                  <a:cubicBezTo>
                    <a:pt x="2556" y="17803"/>
                    <a:pt x="2762" y="17786"/>
                    <a:pt x="2964" y="17753"/>
                  </a:cubicBezTo>
                  <a:lnTo>
                    <a:pt x="2964" y="17753"/>
                  </a:lnTo>
                  <a:cubicBezTo>
                    <a:pt x="2320" y="18741"/>
                    <a:pt x="2499" y="20278"/>
                    <a:pt x="3460" y="21037"/>
                  </a:cubicBezTo>
                  <a:cubicBezTo>
                    <a:pt x="3854" y="21348"/>
                    <a:pt x="4325" y="21485"/>
                    <a:pt x="4805" y="21485"/>
                  </a:cubicBezTo>
                  <a:cubicBezTo>
                    <a:pt x="5722" y="21485"/>
                    <a:pt x="6670" y="20980"/>
                    <a:pt x="7169" y="20213"/>
                  </a:cubicBezTo>
                  <a:cubicBezTo>
                    <a:pt x="7277" y="21237"/>
                    <a:pt x="8248" y="22203"/>
                    <a:pt x="9304" y="22203"/>
                  </a:cubicBezTo>
                  <a:cubicBezTo>
                    <a:pt x="9406" y="22203"/>
                    <a:pt x="9508" y="22194"/>
                    <a:pt x="9611" y="22175"/>
                  </a:cubicBezTo>
                  <a:cubicBezTo>
                    <a:pt x="11896" y="21763"/>
                    <a:pt x="11983" y="18706"/>
                    <a:pt x="11026" y="17115"/>
                  </a:cubicBezTo>
                  <a:cubicBezTo>
                    <a:pt x="11026" y="17112"/>
                    <a:pt x="11022" y="17109"/>
                    <a:pt x="11019" y="17104"/>
                  </a:cubicBezTo>
                  <a:cubicBezTo>
                    <a:pt x="13730" y="16907"/>
                    <a:pt x="16309" y="15117"/>
                    <a:pt x="17310" y="12554"/>
                  </a:cubicBezTo>
                  <a:cubicBezTo>
                    <a:pt x="17919" y="10985"/>
                    <a:pt x="17794" y="9539"/>
                    <a:pt x="17195" y="8303"/>
                  </a:cubicBezTo>
                  <a:lnTo>
                    <a:pt x="17195" y="8303"/>
                  </a:lnTo>
                  <a:cubicBezTo>
                    <a:pt x="17602" y="8365"/>
                    <a:pt x="18052" y="8408"/>
                    <a:pt x="18505" y="8408"/>
                  </a:cubicBezTo>
                  <a:cubicBezTo>
                    <a:pt x="19935" y="8408"/>
                    <a:pt x="21396" y="7979"/>
                    <a:pt x="21639" y="6354"/>
                  </a:cubicBezTo>
                  <a:cubicBezTo>
                    <a:pt x="21847" y="4972"/>
                    <a:pt x="20887" y="4456"/>
                    <a:pt x="19801" y="4456"/>
                  </a:cubicBezTo>
                  <a:cubicBezTo>
                    <a:pt x="19529" y="4456"/>
                    <a:pt x="19248" y="4489"/>
                    <a:pt x="18977" y="4548"/>
                  </a:cubicBezTo>
                  <a:cubicBezTo>
                    <a:pt x="19434" y="3492"/>
                    <a:pt x="19125" y="1982"/>
                    <a:pt x="18271" y="1306"/>
                  </a:cubicBezTo>
                  <a:cubicBezTo>
                    <a:pt x="17853" y="978"/>
                    <a:pt x="17360" y="831"/>
                    <a:pt x="16864" y="831"/>
                  </a:cubicBezTo>
                  <a:cubicBezTo>
                    <a:pt x="15972" y="831"/>
                    <a:pt x="15072" y="1308"/>
                    <a:pt x="14589" y="2061"/>
                  </a:cubicBezTo>
                  <a:cubicBezTo>
                    <a:pt x="14509" y="1033"/>
                    <a:pt x="14118" y="1"/>
                    <a:pt x="13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3"/>
          <p:cNvSpPr/>
          <p:nvPr/>
        </p:nvSpPr>
        <p:spPr>
          <a:xfrm flipH="1">
            <a:off x="704991" y="4846850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 flipH="1">
            <a:off x="8482929" y="283775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/>
          <p:nvPr/>
        </p:nvSpPr>
        <p:spPr>
          <a:xfrm flipH="1">
            <a:off x="6586904" y="4955825"/>
            <a:ext cx="61750" cy="47025"/>
          </a:xfrm>
          <a:custGeom>
            <a:avLst/>
            <a:gdLst/>
            <a:ahLst/>
            <a:cxnLst/>
            <a:rect l="l" t="t" r="r" b="b"/>
            <a:pathLst>
              <a:path w="2470" h="1881" extrusionOk="0">
                <a:moveTo>
                  <a:pt x="964" y="1"/>
                </a:moveTo>
                <a:cubicBezTo>
                  <a:pt x="924" y="1"/>
                  <a:pt x="883" y="3"/>
                  <a:pt x="842" y="9"/>
                </a:cubicBezTo>
                <a:cubicBezTo>
                  <a:pt x="398" y="65"/>
                  <a:pt x="0" y="465"/>
                  <a:pt x="21" y="934"/>
                </a:cubicBezTo>
                <a:cubicBezTo>
                  <a:pt x="39" y="1369"/>
                  <a:pt x="307" y="1718"/>
                  <a:pt x="724" y="1846"/>
                </a:cubicBezTo>
                <a:cubicBezTo>
                  <a:pt x="800" y="1869"/>
                  <a:pt x="877" y="1880"/>
                  <a:pt x="955" y="1880"/>
                </a:cubicBezTo>
                <a:cubicBezTo>
                  <a:pt x="1156" y="1880"/>
                  <a:pt x="1355" y="1806"/>
                  <a:pt x="1518" y="1686"/>
                </a:cubicBezTo>
                <a:cubicBezTo>
                  <a:pt x="1653" y="1661"/>
                  <a:pt x="1794" y="1648"/>
                  <a:pt x="1923" y="1626"/>
                </a:cubicBezTo>
                <a:cubicBezTo>
                  <a:pt x="2221" y="1578"/>
                  <a:pt x="2470" y="1229"/>
                  <a:pt x="2457" y="934"/>
                </a:cubicBezTo>
                <a:cubicBezTo>
                  <a:pt x="2444" y="638"/>
                  <a:pt x="2242" y="295"/>
                  <a:pt x="1923" y="243"/>
                </a:cubicBezTo>
                <a:cubicBezTo>
                  <a:pt x="1797" y="222"/>
                  <a:pt x="1659" y="209"/>
                  <a:pt x="1526" y="186"/>
                </a:cubicBezTo>
                <a:cubicBezTo>
                  <a:pt x="1365" y="67"/>
                  <a:pt x="1168" y="1"/>
                  <a:pt x="9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 flipH="1">
            <a:off x="9036991" y="1873463"/>
            <a:ext cx="59925" cy="48725"/>
          </a:xfrm>
          <a:custGeom>
            <a:avLst/>
            <a:gdLst/>
            <a:ahLst/>
            <a:cxnLst/>
            <a:rect l="l" t="t" r="r" b="b"/>
            <a:pathLst>
              <a:path w="2397" h="1949" extrusionOk="0">
                <a:moveTo>
                  <a:pt x="831" y="1"/>
                </a:moveTo>
                <a:cubicBezTo>
                  <a:pt x="421" y="1"/>
                  <a:pt x="101" y="196"/>
                  <a:pt x="161" y="699"/>
                </a:cubicBezTo>
                <a:cubicBezTo>
                  <a:pt x="1" y="972"/>
                  <a:pt x="47" y="1286"/>
                  <a:pt x="489" y="1567"/>
                </a:cubicBezTo>
                <a:cubicBezTo>
                  <a:pt x="671" y="1821"/>
                  <a:pt x="934" y="1949"/>
                  <a:pt x="1198" y="1949"/>
                </a:cubicBezTo>
                <a:cubicBezTo>
                  <a:pt x="1462" y="1949"/>
                  <a:pt x="1725" y="1822"/>
                  <a:pt x="1907" y="1567"/>
                </a:cubicBezTo>
                <a:cubicBezTo>
                  <a:pt x="2349" y="1286"/>
                  <a:pt x="2396" y="972"/>
                  <a:pt x="2234" y="699"/>
                </a:cubicBezTo>
                <a:cubicBezTo>
                  <a:pt x="2295" y="196"/>
                  <a:pt x="1975" y="1"/>
                  <a:pt x="1565" y="1"/>
                </a:cubicBezTo>
                <a:cubicBezTo>
                  <a:pt x="1448" y="1"/>
                  <a:pt x="1323" y="17"/>
                  <a:pt x="1198" y="46"/>
                </a:cubicBezTo>
                <a:cubicBezTo>
                  <a:pt x="1073" y="17"/>
                  <a:pt x="948" y="1"/>
                  <a:pt x="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flipH="1">
            <a:off x="1037316" y="21830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/>
          <p:nvPr/>
        </p:nvSpPr>
        <p:spPr>
          <a:xfrm flipH="1">
            <a:off x="4824091" y="5028675"/>
            <a:ext cx="54950" cy="54425"/>
          </a:xfrm>
          <a:custGeom>
            <a:avLst/>
            <a:gdLst/>
            <a:ahLst/>
            <a:cxnLst/>
            <a:rect l="l" t="t" r="r" b="b"/>
            <a:pathLst>
              <a:path w="2198" h="2177" extrusionOk="0">
                <a:moveTo>
                  <a:pt x="961" y="1"/>
                </a:moveTo>
                <a:cubicBezTo>
                  <a:pt x="728" y="1"/>
                  <a:pt x="450" y="104"/>
                  <a:pt x="289" y="279"/>
                </a:cubicBezTo>
                <a:cubicBezTo>
                  <a:pt x="123" y="460"/>
                  <a:pt x="1" y="697"/>
                  <a:pt x="11" y="951"/>
                </a:cubicBezTo>
                <a:lnTo>
                  <a:pt x="42" y="1192"/>
                </a:lnTo>
                <a:cubicBezTo>
                  <a:pt x="86" y="1357"/>
                  <a:pt x="169" y="1501"/>
                  <a:pt x="289" y="1623"/>
                </a:cubicBezTo>
                <a:cubicBezTo>
                  <a:pt x="337" y="1677"/>
                  <a:pt x="382" y="1732"/>
                  <a:pt x="431" y="1785"/>
                </a:cubicBezTo>
                <a:cubicBezTo>
                  <a:pt x="531" y="1891"/>
                  <a:pt x="658" y="1968"/>
                  <a:pt x="778" y="2053"/>
                </a:cubicBezTo>
                <a:lnTo>
                  <a:pt x="1004" y="2145"/>
                </a:lnTo>
                <a:cubicBezTo>
                  <a:pt x="1073" y="2166"/>
                  <a:pt x="1143" y="2176"/>
                  <a:pt x="1213" y="2176"/>
                </a:cubicBezTo>
                <a:cubicBezTo>
                  <a:pt x="1263" y="2176"/>
                  <a:pt x="1313" y="2171"/>
                  <a:pt x="1363" y="2160"/>
                </a:cubicBezTo>
                <a:cubicBezTo>
                  <a:pt x="1562" y="2134"/>
                  <a:pt x="1771" y="2052"/>
                  <a:pt x="1911" y="1899"/>
                </a:cubicBezTo>
                <a:cubicBezTo>
                  <a:pt x="2023" y="1776"/>
                  <a:pt x="2107" y="1631"/>
                  <a:pt x="2156" y="1472"/>
                </a:cubicBezTo>
                <a:cubicBezTo>
                  <a:pt x="2192" y="1352"/>
                  <a:pt x="2197" y="1232"/>
                  <a:pt x="2172" y="1113"/>
                </a:cubicBezTo>
                <a:cubicBezTo>
                  <a:pt x="2166" y="989"/>
                  <a:pt x="2130" y="874"/>
                  <a:pt x="2064" y="766"/>
                </a:cubicBezTo>
                <a:cubicBezTo>
                  <a:pt x="1981" y="649"/>
                  <a:pt x="1901" y="518"/>
                  <a:pt x="1795" y="420"/>
                </a:cubicBezTo>
                <a:cubicBezTo>
                  <a:pt x="1744" y="372"/>
                  <a:pt x="1687" y="325"/>
                  <a:pt x="1633" y="279"/>
                </a:cubicBezTo>
                <a:cubicBezTo>
                  <a:pt x="1442" y="112"/>
                  <a:pt x="1222" y="1"/>
                  <a:pt x="9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"/>
          <p:cNvSpPr/>
          <p:nvPr/>
        </p:nvSpPr>
        <p:spPr>
          <a:xfrm flipH="1">
            <a:off x="3044316" y="33465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/>
          <p:nvPr/>
        </p:nvSpPr>
        <p:spPr>
          <a:xfrm flipH="1">
            <a:off x="8711516" y="4828825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"/>
          <p:cNvSpPr/>
          <p:nvPr/>
        </p:nvSpPr>
        <p:spPr>
          <a:xfrm flipH="1">
            <a:off x="62165" y="236921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"/>
          <p:cNvSpPr/>
          <p:nvPr/>
        </p:nvSpPr>
        <p:spPr>
          <a:xfrm flipH="1">
            <a:off x="8439514" y="3408299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/>
          <p:nvPr/>
        </p:nvSpPr>
        <p:spPr>
          <a:xfrm flipH="1">
            <a:off x="5655770" y="4757322"/>
            <a:ext cx="297191" cy="279471"/>
          </a:xfrm>
          <a:custGeom>
            <a:avLst/>
            <a:gdLst/>
            <a:ahLst/>
            <a:cxnLst/>
            <a:rect l="l" t="t" r="r" b="b"/>
            <a:pathLst>
              <a:path w="17627" h="16576" extrusionOk="0">
                <a:moveTo>
                  <a:pt x="9494" y="4803"/>
                </a:moveTo>
                <a:cubicBezTo>
                  <a:pt x="10078" y="4803"/>
                  <a:pt x="10657" y="5012"/>
                  <a:pt x="11109" y="5464"/>
                </a:cubicBezTo>
                <a:cubicBezTo>
                  <a:pt x="11509" y="5898"/>
                  <a:pt x="11709" y="6431"/>
                  <a:pt x="11709" y="6998"/>
                </a:cubicBezTo>
                <a:cubicBezTo>
                  <a:pt x="11283" y="9132"/>
                  <a:pt x="9704" y="10113"/>
                  <a:pt x="7954" y="10113"/>
                </a:cubicBezTo>
                <a:cubicBezTo>
                  <a:pt x="7378" y="10113"/>
                  <a:pt x="6783" y="10007"/>
                  <a:pt x="6205" y="9800"/>
                </a:cubicBezTo>
                <a:cubicBezTo>
                  <a:pt x="6172" y="9433"/>
                  <a:pt x="6139" y="9066"/>
                  <a:pt x="6139" y="8666"/>
                </a:cubicBezTo>
                <a:cubicBezTo>
                  <a:pt x="6139" y="8533"/>
                  <a:pt x="6039" y="8433"/>
                  <a:pt x="5938" y="8366"/>
                </a:cubicBezTo>
                <a:cubicBezTo>
                  <a:pt x="6139" y="7065"/>
                  <a:pt x="7306" y="5664"/>
                  <a:pt x="8307" y="5097"/>
                </a:cubicBezTo>
                <a:cubicBezTo>
                  <a:pt x="8677" y="4905"/>
                  <a:pt x="9087" y="4803"/>
                  <a:pt x="9494" y="4803"/>
                </a:cubicBezTo>
                <a:close/>
                <a:moveTo>
                  <a:pt x="2655" y="1"/>
                </a:moveTo>
                <a:cubicBezTo>
                  <a:pt x="2555" y="1"/>
                  <a:pt x="2451" y="48"/>
                  <a:pt x="2369" y="160"/>
                </a:cubicBezTo>
                <a:cubicBezTo>
                  <a:pt x="1" y="3663"/>
                  <a:pt x="1168" y="8466"/>
                  <a:pt x="4871" y="10501"/>
                </a:cubicBezTo>
                <a:cubicBezTo>
                  <a:pt x="5004" y="10601"/>
                  <a:pt x="5171" y="10668"/>
                  <a:pt x="5305" y="10734"/>
                </a:cubicBezTo>
                <a:cubicBezTo>
                  <a:pt x="5538" y="12369"/>
                  <a:pt x="6506" y="13870"/>
                  <a:pt x="7873" y="14937"/>
                </a:cubicBezTo>
                <a:cubicBezTo>
                  <a:pt x="9377" y="16085"/>
                  <a:pt x="11257" y="16576"/>
                  <a:pt x="13143" y="16576"/>
                </a:cubicBezTo>
                <a:cubicBezTo>
                  <a:pt x="14436" y="16576"/>
                  <a:pt x="15733" y="16345"/>
                  <a:pt x="16913" y="15938"/>
                </a:cubicBezTo>
                <a:cubicBezTo>
                  <a:pt x="17627" y="15690"/>
                  <a:pt x="17417" y="14720"/>
                  <a:pt x="16740" y="14720"/>
                </a:cubicBezTo>
                <a:cubicBezTo>
                  <a:pt x="16689" y="14720"/>
                  <a:pt x="16635" y="14726"/>
                  <a:pt x="16579" y="14737"/>
                </a:cubicBezTo>
                <a:lnTo>
                  <a:pt x="16613" y="14737"/>
                </a:lnTo>
                <a:cubicBezTo>
                  <a:pt x="15413" y="14997"/>
                  <a:pt x="14189" y="15209"/>
                  <a:pt x="12983" y="15209"/>
                </a:cubicBezTo>
                <a:cubicBezTo>
                  <a:pt x="11710" y="15209"/>
                  <a:pt x="10457" y="14972"/>
                  <a:pt x="9274" y="14304"/>
                </a:cubicBezTo>
                <a:cubicBezTo>
                  <a:pt x="7940" y="13570"/>
                  <a:pt x="7039" y="12436"/>
                  <a:pt x="6539" y="11068"/>
                </a:cubicBezTo>
                <a:lnTo>
                  <a:pt x="6539" y="11068"/>
                </a:lnTo>
                <a:cubicBezTo>
                  <a:pt x="6961" y="11148"/>
                  <a:pt x="7401" y="11189"/>
                  <a:pt x="7845" y="11189"/>
                </a:cubicBezTo>
                <a:cubicBezTo>
                  <a:pt x="10347" y="11189"/>
                  <a:pt x="12937" y="9905"/>
                  <a:pt x="12710" y="7299"/>
                </a:cubicBezTo>
                <a:cubicBezTo>
                  <a:pt x="13031" y="5429"/>
                  <a:pt x="11357" y="3508"/>
                  <a:pt x="9323" y="3508"/>
                </a:cubicBezTo>
                <a:cubicBezTo>
                  <a:pt x="9034" y="3508"/>
                  <a:pt x="8738" y="3546"/>
                  <a:pt x="8440" y="3629"/>
                </a:cubicBezTo>
                <a:cubicBezTo>
                  <a:pt x="6839" y="4063"/>
                  <a:pt x="4271" y="6832"/>
                  <a:pt x="4537" y="8833"/>
                </a:cubicBezTo>
                <a:cubicBezTo>
                  <a:pt x="4337" y="8700"/>
                  <a:pt x="4171" y="8566"/>
                  <a:pt x="4004" y="8399"/>
                </a:cubicBezTo>
                <a:cubicBezTo>
                  <a:pt x="1869" y="6264"/>
                  <a:pt x="1769" y="3129"/>
                  <a:pt x="2970" y="494"/>
                </a:cubicBezTo>
                <a:cubicBezTo>
                  <a:pt x="3085" y="239"/>
                  <a:pt x="2880" y="1"/>
                  <a:pt x="26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"/>
          <p:cNvSpPr/>
          <p:nvPr/>
        </p:nvSpPr>
        <p:spPr>
          <a:xfrm rot="10800000">
            <a:off x="84939" y="4236974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 flipH="1">
            <a:off x="6244716" y="33465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title"/>
          </p:nvPr>
        </p:nvSpPr>
        <p:spPr>
          <a:xfrm>
            <a:off x="2391900" y="2956950"/>
            <a:ext cx="4360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7" name="Google Shape;277;p16"/>
          <p:cNvSpPr txBox="1">
            <a:spLocks noGrp="1"/>
          </p:cNvSpPr>
          <p:nvPr>
            <p:ph type="subTitle" idx="1"/>
          </p:nvPr>
        </p:nvSpPr>
        <p:spPr>
          <a:xfrm>
            <a:off x="1226400" y="1463250"/>
            <a:ext cx="66912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8" name="Google Shape;278;p16"/>
          <p:cNvSpPr/>
          <p:nvPr/>
        </p:nvSpPr>
        <p:spPr>
          <a:xfrm flipH="1">
            <a:off x="704991" y="4846850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/>
          <p:nvPr/>
        </p:nvSpPr>
        <p:spPr>
          <a:xfrm flipH="1">
            <a:off x="8482929" y="283775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6"/>
          <p:cNvSpPr/>
          <p:nvPr/>
        </p:nvSpPr>
        <p:spPr>
          <a:xfrm flipH="1">
            <a:off x="6586904" y="4955825"/>
            <a:ext cx="61750" cy="47025"/>
          </a:xfrm>
          <a:custGeom>
            <a:avLst/>
            <a:gdLst/>
            <a:ahLst/>
            <a:cxnLst/>
            <a:rect l="l" t="t" r="r" b="b"/>
            <a:pathLst>
              <a:path w="2470" h="1881" extrusionOk="0">
                <a:moveTo>
                  <a:pt x="964" y="1"/>
                </a:moveTo>
                <a:cubicBezTo>
                  <a:pt x="924" y="1"/>
                  <a:pt x="883" y="3"/>
                  <a:pt x="842" y="9"/>
                </a:cubicBezTo>
                <a:cubicBezTo>
                  <a:pt x="398" y="65"/>
                  <a:pt x="0" y="465"/>
                  <a:pt x="21" y="934"/>
                </a:cubicBezTo>
                <a:cubicBezTo>
                  <a:pt x="39" y="1369"/>
                  <a:pt x="307" y="1718"/>
                  <a:pt x="724" y="1846"/>
                </a:cubicBezTo>
                <a:cubicBezTo>
                  <a:pt x="800" y="1869"/>
                  <a:pt x="877" y="1880"/>
                  <a:pt x="955" y="1880"/>
                </a:cubicBezTo>
                <a:cubicBezTo>
                  <a:pt x="1156" y="1880"/>
                  <a:pt x="1355" y="1806"/>
                  <a:pt x="1518" y="1686"/>
                </a:cubicBezTo>
                <a:cubicBezTo>
                  <a:pt x="1653" y="1661"/>
                  <a:pt x="1794" y="1648"/>
                  <a:pt x="1923" y="1626"/>
                </a:cubicBezTo>
                <a:cubicBezTo>
                  <a:pt x="2221" y="1578"/>
                  <a:pt x="2470" y="1229"/>
                  <a:pt x="2457" y="934"/>
                </a:cubicBezTo>
                <a:cubicBezTo>
                  <a:pt x="2444" y="638"/>
                  <a:pt x="2242" y="295"/>
                  <a:pt x="1923" y="243"/>
                </a:cubicBezTo>
                <a:cubicBezTo>
                  <a:pt x="1797" y="222"/>
                  <a:pt x="1659" y="209"/>
                  <a:pt x="1526" y="186"/>
                </a:cubicBezTo>
                <a:cubicBezTo>
                  <a:pt x="1365" y="67"/>
                  <a:pt x="1168" y="1"/>
                  <a:pt x="9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6"/>
          <p:cNvSpPr/>
          <p:nvPr/>
        </p:nvSpPr>
        <p:spPr>
          <a:xfrm flipH="1">
            <a:off x="9036991" y="1873463"/>
            <a:ext cx="59925" cy="48725"/>
          </a:xfrm>
          <a:custGeom>
            <a:avLst/>
            <a:gdLst/>
            <a:ahLst/>
            <a:cxnLst/>
            <a:rect l="l" t="t" r="r" b="b"/>
            <a:pathLst>
              <a:path w="2397" h="1949" extrusionOk="0">
                <a:moveTo>
                  <a:pt x="831" y="1"/>
                </a:moveTo>
                <a:cubicBezTo>
                  <a:pt x="421" y="1"/>
                  <a:pt x="101" y="196"/>
                  <a:pt x="161" y="699"/>
                </a:cubicBezTo>
                <a:cubicBezTo>
                  <a:pt x="1" y="972"/>
                  <a:pt x="47" y="1286"/>
                  <a:pt x="489" y="1567"/>
                </a:cubicBezTo>
                <a:cubicBezTo>
                  <a:pt x="671" y="1821"/>
                  <a:pt x="934" y="1949"/>
                  <a:pt x="1198" y="1949"/>
                </a:cubicBezTo>
                <a:cubicBezTo>
                  <a:pt x="1462" y="1949"/>
                  <a:pt x="1725" y="1822"/>
                  <a:pt x="1907" y="1567"/>
                </a:cubicBezTo>
                <a:cubicBezTo>
                  <a:pt x="2349" y="1286"/>
                  <a:pt x="2396" y="972"/>
                  <a:pt x="2234" y="699"/>
                </a:cubicBezTo>
                <a:cubicBezTo>
                  <a:pt x="2295" y="196"/>
                  <a:pt x="1975" y="1"/>
                  <a:pt x="1565" y="1"/>
                </a:cubicBezTo>
                <a:cubicBezTo>
                  <a:pt x="1448" y="1"/>
                  <a:pt x="1323" y="17"/>
                  <a:pt x="1198" y="46"/>
                </a:cubicBezTo>
                <a:cubicBezTo>
                  <a:pt x="1073" y="17"/>
                  <a:pt x="948" y="1"/>
                  <a:pt x="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6"/>
          <p:cNvSpPr/>
          <p:nvPr/>
        </p:nvSpPr>
        <p:spPr>
          <a:xfrm flipH="1">
            <a:off x="1037316" y="21830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"/>
          <p:cNvSpPr/>
          <p:nvPr/>
        </p:nvSpPr>
        <p:spPr>
          <a:xfrm flipH="1">
            <a:off x="4824091" y="5028675"/>
            <a:ext cx="54950" cy="54425"/>
          </a:xfrm>
          <a:custGeom>
            <a:avLst/>
            <a:gdLst/>
            <a:ahLst/>
            <a:cxnLst/>
            <a:rect l="l" t="t" r="r" b="b"/>
            <a:pathLst>
              <a:path w="2198" h="2177" extrusionOk="0">
                <a:moveTo>
                  <a:pt x="961" y="1"/>
                </a:moveTo>
                <a:cubicBezTo>
                  <a:pt x="728" y="1"/>
                  <a:pt x="450" y="104"/>
                  <a:pt x="289" y="279"/>
                </a:cubicBezTo>
                <a:cubicBezTo>
                  <a:pt x="123" y="460"/>
                  <a:pt x="1" y="697"/>
                  <a:pt x="11" y="951"/>
                </a:cubicBezTo>
                <a:lnTo>
                  <a:pt x="42" y="1192"/>
                </a:lnTo>
                <a:cubicBezTo>
                  <a:pt x="86" y="1357"/>
                  <a:pt x="169" y="1501"/>
                  <a:pt x="289" y="1623"/>
                </a:cubicBezTo>
                <a:cubicBezTo>
                  <a:pt x="337" y="1677"/>
                  <a:pt x="382" y="1732"/>
                  <a:pt x="431" y="1785"/>
                </a:cubicBezTo>
                <a:cubicBezTo>
                  <a:pt x="531" y="1891"/>
                  <a:pt x="658" y="1968"/>
                  <a:pt x="778" y="2053"/>
                </a:cubicBezTo>
                <a:lnTo>
                  <a:pt x="1004" y="2145"/>
                </a:lnTo>
                <a:cubicBezTo>
                  <a:pt x="1073" y="2166"/>
                  <a:pt x="1143" y="2176"/>
                  <a:pt x="1213" y="2176"/>
                </a:cubicBezTo>
                <a:cubicBezTo>
                  <a:pt x="1263" y="2176"/>
                  <a:pt x="1313" y="2171"/>
                  <a:pt x="1363" y="2160"/>
                </a:cubicBezTo>
                <a:cubicBezTo>
                  <a:pt x="1562" y="2134"/>
                  <a:pt x="1771" y="2052"/>
                  <a:pt x="1911" y="1899"/>
                </a:cubicBezTo>
                <a:cubicBezTo>
                  <a:pt x="2023" y="1776"/>
                  <a:pt x="2107" y="1631"/>
                  <a:pt x="2156" y="1472"/>
                </a:cubicBezTo>
                <a:cubicBezTo>
                  <a:pt x="2192" y="1352"/>
                  <a:pt x="2197" y="1232"/>
                  <a:pt x="2172" y="1113"/>
                </a:cubicBezTo>
                <a:cubicBezTo>
                  <a:pt x="2166" y="989"/>
                  <a:pt x="2130" y="874"/>
                  <a:pt x="2064" y="766"/>
                </a:cubicBezTo>
                <a:cubicBezTo>
                  <a:pt x="1981" y="649"/>
                  <a:pt x="1901" y="518"/>
                  <a:pt x="1795" y="420"/>
                </a:cubicBezTo>
                <a:cubicBezTo>
                  <a:pt x="1744" y="372"/>
                  <a:pt x="1687" y="325"/>
                  <a:pt x="1633" y="279"/>
                </a:cubicBezTo>
                <a:cubicBezTo>
                  <a:pt x="1442" y="112"/>
                  <a:pt x="1222" y="1"/>
                  <a:pt x="9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"/>
          <p:cNvSpPr/>
          <p:nvPr/>
        </p:nvSpPr>
        <p:spPr>
          <a:xfrm flipH="1">
            <a:off x="3044316" y="33465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"/>
          <p:cNvSpPr/>
          <p:nvPr/>
        </p:nvSpPr>
        <p:spPr>
          <a:xfrm flipH="1">
            <a:off x="8711516" y="4828825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"/>
          <p:cNvSpPr/>
          <p:nvPr/>
        </p:nvSpPr>
        <p:spPr>
          <a:xfrm flipH="1">
            <a:off x="73190" y="146921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"/>
          <p:cNvSpPr/>
          <p:nvPr/>
        </p:nvSpPr>
        <p:spPr>
          <a:xfrm flipH="1">
            <a:off x="8439514" y="2570099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/>
          <p:nvPr/>
        </p:nvSpPr>
        <p:spPr>
          <a:xfrm flipH="1">
            <a:off x="5655770" y="4757322"/>
            <a:ext cx="297191" cy="279471"/>
          </a:xfrm>
          <a:custGeom>
            <a:avLst/>
            <a:gdLst/>
            <a:ahLst/>
            <a:cxnLst/>
            <a:rect l="l" t="t" r="r" b="b"/>
            <a:pathLst>
              <a:path w="17627" h="16576" extrusionOk="0">
                <a:moveTo>
                  <a:pt x="9494" y="4803"/>
                </a:moveTo>
                <a:cubicBezTo>
                  <a:pt x="10078" y="4803"/>
                  <a:pt x="10657" y="5012"/>
                  <a:pt x="11109" y="5464"/>
                </a:cubicBezTo>
                <a:cubicBezTo>
                  <a:pt x="11509" y="5898"/>
                  <a:pt x="11709" y="6431"/>
                  <a:pt x="11709" y="6998"/>
                </a:cubicBezTo>
                <a:cubicBezTo>
                  <a:pt x="11283" y="9132"/>
                  <a:pt x="9704" y="10113"/>
                  <a:pt x="7954" y="10113"/>
                </a:cubicBezTo>
                <a:cubicBezTo>
                  <a:pt x="7378" y="10113"/>
                  <a:pt x="6783" y="10007"/>
                  <a:pt x="6205" y="9800"/>
                </a:cubicBezTo>
                <a:cubicBezTo>
                  <a:pt x="6172" y="9433"/>
                  <a:pt x="6139" y="9066"/>
                  <a:pt x="6139" y="8666"/>
                </a:cubicBezTo>
                <a:cubicBezTo>
                  <a:pt x="6139" y="8533"/>
                  <a:pt x="6039" y="8433"/>
                  <a:pt x="5938" y="8366"/>
                </a:cubicBezTo>
                <a:cubicBezTo>
                  <a:pt x="6139" y="7065"/>
                  <a:pt x="7306" y="5664"/>
                  <a:pt x="8307" y="5097"/>
                </a:cubicBezTo>
                <a:cubicBezTo>
                  <a:pt x="8677" y="4905"/>
                  <a:pt x="9087" y="4803"/>
                  <a:pt x="9494" y="4803"/>
                </a:cubicBezTo>
                <a:close/>
                <a:moveTo>
                  <a:pt x="2655" y="1"/>
                </a:moveTo>
                <a:cubicBezTo>
                  <a:pt x="2555" y="1"/>
                  <a:pt x="2451" y="48"/>
                  <a:pt x="2369" y="160"/>
                </a:cubicBezTo>
                <a:cubicBezTo>
                  <a:pt x="1" y="3663"/>
                  <a:pt x="1168" y="8466"/>
                  <a:pt x="4871" y="10501"/>
                </a:cubicBezTo>
                <a:cubicBezTo>
                  <a:pt x="5004" y="10601"/>
                  <a:pt x="5171" y="10668"/>
                  <a:pt x="5305" y="10734"/>
                </a:cubicBezTo>
                <a:cubicBezTo>
                  <a:pt x="5538" y="12369"/>
                  <a:pt x="6506" y="13870"/>
                  <a:pt x="7873" y="14937"/>
                </a:cubicBezTo>
                <a:cubicBezTo>
                  <a:pt x="9377" y="16085"/>
                  <a:pt x="11257" y="16576"/>
                  <a:pt x="13143" y="16576"/>
                </a:cubicBezTo>
                <a:cubicBezTo>
                  <a:pt x="14436" y="16576"/>
                  <a:pt x="15733" y="16345"/>
                  <a:pt x="16913" y="15938"/>
                </a:cubicBezTo>
                <a:cubicBezTo>
                  <a:pt x="17627" y="15690"/>
                  <a:pt x="17417" y="14720"/>
                  <a:pt x="16740" y="14720"/>
                </a:cubicBezTo>
                <a:cubicBezTo>
                  <a:pt x="16689" y="14720"/>
                  <a:pt x="16635" y="14726"/>
                  <a:pt x="16579" y="14737"/>
                </a:cubicBezTo>
                <a:lnTo>
                  <a:pt x="16613" y="14737"/>
                </a:lnTo>
                <a:cubicBezTo>
                  <a:pt x="15413" y="14997"/>
                  <a:pt x="14189" y="15209"/>
                  <a:pt x="12983" y="15209"/>
                </a:cubicBezTo>
                <a:cubicBezTo>
                  <a:pt x="11710" y="15209"/>
                  <a:pt x="10457" y="14972"/>
                  <a:pt x="9274" y="14304"/>
                </a:cubicBezTo>
                <a:cubicBezTo>
                  <a:pt x="7940" y="13570"/>
                  <a:pt x="7039" y="12436"/>
                  <a:pt x="6539" y="11068"/>
                </a:cubicBezTo>
                <a:lnTo>
                  <a:pt x="6539" y="11068"/>
                </a:lnTo>
                <a:cubicBezTo>
                  <a:pt x="6961" y="11148"/>
                  <a:pt x="7401" y="11189"/>
                  <a:pt x="7845" y="11189"/>
                </a:cubicBezTo>
                <a:cubicBezTo>
                  <a:pt x="10347" y="11189"/>
                  <a:pt x="12937" y="9905"/>
                  <a:pt x="12710" y="7299"/>
                </a:cubicBezTo>
                <a:cubicBezTo>
                  <a:pt x="13031" y="5429"/>
                  <a:pt x="11357" y="3508"/>
                  <a:pt x="9323" y="3508"/>
                </a:cubicBezTo>
                <a:cubicBezTo>
                  <a:pt x="9034" y="3508"/>
                  <a:pt x="8738" y="3546"/>
                  <a:pt x="8440" y="3629"/>
                </a:cubicBezTo>
                <a:cubicBezTo>
                  <a:pt x="6839" y="4063"/>
                  <a:pt x="4271" y="6832"/>
                  <a:pt x="4537" y="8833"/>
                </a:cubicBezTo>
                <a:cubicBezTo>
                  <a:pt x="4337" y="8700"/>
                  <a:pt x="4171" y="8566"/>
                  <a:pt x="4004" y="8399"/>
                </a:cubicBezTo>
                <a:cubicBezTo>
                  <a:pt x="1869" y="6264"/>
                  <a:pt x="1769" y="3129"/>
                  <a:pt x="2970" y="494"/>
                </a:cubicBezTo>
                <a:cubicBezTo>
                  <a:pt x="3085" y="239"/>
                  <a:pt x="2880" y="1"/>
                  <a:pt x="26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"/>
          <p:cNvSpPr/>
          <p:nvPr/>
        </p:nvSpPr>
        <p:spPr>
          <a:xfrm rot="10800000">
            <a:off x="84939" y="4236974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"/>
          <p:cNvSpPr/>
          <p:nvPr/>
        </p:nvSpPr>
        <p:spPr>
          <a:xfrm flipH="1">
            <a:off x="6244716" y="334650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4"/>
          <p:cNvSpPr txBox="1">
            <a:spLocks noGrp="1"/>
          </p:cNvSpPr>
          <p:nvPr>
            <p:ph type="subTitle" idx="1"/>
          </p:nvPr>
        </p:nvSpPr>
        <p:spPr>
          <a:xfrm>
            <a:off x="4796546" y="2418725"/>
            <a:ext cx="31530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type="subTitle" idx="2"/>
          </p:nvPr>
        </p:nvSpPr>
        <p:spPr>
          <a:xfrm>
            <a:off x="1194450" y="2418725"/>
            <a:ext cx="31530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4"/>
          <p:cNvSpPr txBox="1">
            <a:spLocks noGrp="1"/>
          </p:cNvSpPr>
          <p:nvPr>
            <p:ph type="subTitle" idx="3"/>
          </p:nvPr>
        </p:nvSpPr>
        <p:spPr>
          <a:xfrm>
            <a:off x="1194450" y="1940825"/>
            <a:ext cx="3153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430" name="Google Shape;430;p24"/>
          <p:cNvSpPr txBox="1">
            <a:spLocks noGrp="1"/>
          </p:cNvSpPr>
          <p:nvPr>
            <p:ph type="subTitle" idx="4"/>
          </p:nvPr>
        </p:nvSpPr>
        <p:spPr>
          <a:xfrm>
            <a:off x="4796550" y="1940825"/>
            <a:ext cx="3153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cifico"/>
              <a:buNone/>
              <a:defRPr sz="24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431" name="Google Shape;431;p24"/>
          <p:cNvSpPr/>
          <p:nvPr/>
        </p:nvSpPr>
        <p:spPr>
          <a:xfrm rot="10800000" flipH="1">
            <a:off x="8871000" y="277546"/>
            <a:ext cx="186350" cy="181825"/>
          </a:xfrm>
          <a:custGeom>
            <a:avLst/>
            <a:gdLst/>
            <a:ahLst/>
            <a:cxnLst/>
            <a:rect l="l" t="t" r="r" b="b"/>
            <a:pathLst>
              <a:path w="7454" h="7273" extrusionOk="0">
                <a:moveTo>
                  <a:pt x="3762" y="1"/>
                </a:moveTo>
                <a:cubicBezTo>
                  <a:pt x="3590" y="1"/>
                  <a:pt x="3419" y="117"/>
                  <a:pt x="3402" y="350"/>
                </a:cubicBezTo>
                <a:cubicBezTo>
                  <a:pt x="3346" y="1112"/>
                  <a:pt x="3298" y="1875"/>
                  <a:pt x="3256" y="2638"/>
                </a:cubicBezTo>
                <a:cubicBezTo>
                  <a:pt x="2846" y="2375"/>
                  <a:pt x="2436" y="2112"/>
                  <a:pt x="2024" y="1850"/>
                </a:cubicBezTo>
                <a:cubicBezTo>
                  <a:pt x="1976" y="1819"/>
                  <a:pt x="1926" y="1806"/>
                  <a:pt x="1876" y="1806"/>
                </a:cubicBezTo>
                <a:cubicBezTo>
                  <a:pt x="1621" y="1806"/>
                  <a:pt x="1395" y="2170"/>
                  <a:pt x="1639" y="2357"/>
                </a:cubicBezTo>
                <a:cubicBezTo>
                  <a:pt x="1972" y="2613"/>
                  <a:pt x="2307" y="2869"/>
                  <a:pt x="2641" y="3124"/>
                </a:cubicBezTo>
                <a:lnTo>
                  <a:pt x="450" y="3194"/>
                </a:lnTo>
                <a:cubicBezTo>
                  <a:pt x="1" y="3208"/>
                  <a:pt x="1" y="3877"/>
                  <a:pt x="450" y="3891"/>
                </a:cubicBezTo>
                <a:cubicBezTo>
                  <a:pt x="1202" y="3915"/>
                  <a:pt x="1952" y="3939"/>
                  <a:pt x="2704" y="3962"/>
                </a:cubicBezTo>
                <a:cubicBezTo>
                  <a:pt x="2350" y="4319"/>
                  <a:pt x="2004" y="4684"/>
                  <a:pt x="1704" y="5083"/>
                </a:cubicBezTo>
                <a:cubicBezTo>
                  <a:pt x="1572" y="5258"/>
                  <a:pt x="1666" y="5541"/>
                  <a:pt x="1824" y="5658"/>
                </a:cubicBezTo>
                <a:cubicBezTo>
                  <a:pt x="1908" y="5719"/>
                  <a:pt x="2000" y="5749"/>
                  <a:pt x="2092" y="5749"/>
                </a:cubicBezTo>
                <a:cubicBezTo>
                  <a:pt x="2205" y="5749"/>
                  <a:pt x="2317" y="5705"/>
                  <a:pt x="2411" y="5621"/>
                </a:cubicBezTo>
                <a:cubicBezTo>
                  <a:pt x="2670" y="5390"/>
                  <a:pt x="2908" y="5131"/>
                  <a:pt x="3139" y="4867"/>
                </a:cubicBezTo>
                <a:lnTo>
                  <a:pt x="3139" y="4867"/>
                </a:lnTo>
                <a:cubicBezTo>
                  <a:pt x="3113" y="5540"/>
                  <a:pt x="3115" y="6212"/>
                  <a:pt x="3233" y="6875"/>
                </a:cubicBezTo>
                <a:cubicBezTo>
                  <a:pt x="3280" y="7140"/>
                  <a:pt x="3521" y="7273"/>
                  <a:pt x="3762" y="7273"/>
                </a:cubicBezTo>
                <a:cubicBezTo>
                  <a:pt x="4003" y="7273"/>
                  <a:pt x="4244" y="7140"/>
                  <a:pt x="4291" y="6875"/>
                </a:cubicBezTo>
                <a:cubicBezTo>
                  <a:pt x="4434" y="6070"/>
                  <a:pt x="4409" y="5251"/>
                  <a:pt x="4365" y="4435"/>
                </a:cubicBezTo>
                <a:lnTo>
                  <a:pt x="4365" y="4435"/>
                </a:lnTo>
                <a:cubicBezTo>
                  <a:pt x="4585" y="4594"/>
                  <a:pt x="4804" y="4754"/>
                  <a:pt x="5024" y="4913"/>
                </a:cubicBezTo>
                <a:lnTo>
                  <a:pt x="5619" y="5345"/>
                </a:lnTo>
                <a:cubicBezTo>
                  <a:pt x="5824" y="5494"/>
                  <a:pt x="5983" y="5611"/>
                  <a:pt x="6221" y="5611"/>
                </a:cubicBezTo>
                <a:cubicBezTo>
                  <a:pt x="6261" y="5611"/>
                  <a:pt x="6303" y="5608"/>
                  <a:pt x="6349" y="5600"/>
                </a:cubicBezTo>
                <a:cubicBezTo>
                  <a:pt x="6578" y="5563"/>
                  <a:pt x="6681" y="5298"/>
                  <a:pt x="6642" y="5096"/>
                </a:cubicBezTo>
                <a:cubicBezTo>
                  <a:pt x="6590" y="4816"/>
                  <a:pt x="6346" y="4685"/>
                  <a:pt x="6127" y="4537"/>
                </a:cubicBezTo>
                <a:cubicBezTo>
                  <a:pt x="5937" y="4408"/>
                  <a:pt x="5747" y="4279"/>
                  <a:pt x="5557" y="4150"/>
                </a:cubicBezTo>
                <a:cubicBezTo>
                  <a:pt x="5506" y="4116"/>
                  <a:pt x="5457" y="4082"/>
                  <a:pt x="5408" y="4048"/>
                </a:cubicBezTo>
                <a:lnTo>
                  <a:pt x="5408" y="4048"/>
                </a:lnTo>
                <a:cubicBezTo>
                  <a:pt x="5702" y="4060"/>
                  <a:pt x="6017" y="4088"/>
                  <a:pt x="6325" y="4088"/>
                </a:cubicBezTo>
                <a:cubicBezTo>
                  <a:pt x="6544" y="4088"/>
                  <a:pt x="6761" y="4074"/>
                  <a:pt x="6965" y="4029"/>
                </a:cubicBezTo>
                <a:cubicBezTo>
                  <a:pt x="7453" y="3923"/>
                  <a:pt x="7454" y="3162"/>
                  <a:pt x="6965" y="3055"/>
                </a:cubicBezTo>
                <a:lnTo>
                  <a:pt x="6965" y="3054"/>
                </a:lnTo>
                <a:cubicBezTo>
                  <a:pt x="6763" y="3011"/>
                  <a:pt x="6548" y="2996"/>
                  <a:pt x="6331" y="2996"/>
                </a:cubicBezTo>
                <a:cubicBezTo>
                  <a:pt x="5995" y="2996"/>
                  <a:pt x="5652" y="3030"/>
                  <a:pt x="5334" y="3040"/>
                </a:cubicBezTo>
                <a:cubicBezTo>
                  <a:pt x="5116" y="3046"/>
                  <a:pt x="4896" y="3053"/>
                  <a:pt x="4678" y="3061"/>
                </a:cubicBezTo>
                <a:cubicBezTo>
                  <a:pt x="4954" y="2739"/>
                  <a:pt x="5230" y="2417"/>
                  <a:pt x="5506" y="2096"/>
                </a:cubicBezTo>
                <a:cubicBezTo>
                  <a:pt x="5725" y="1841"/>
                  <a:pt x="5507" y="1502"/>
                  <a:pt x="5251" y="1502"/>
                </a:cubicBezTo>
                <a:cubicBezTo>
                  <a:pt x="5173" y="1502"/>
                  <a:pt x="5092" y="1533"/>
                  <a:pt x="5019" y="1608"/>
                </a:cubicBezTo>
                <a:cubicBezTo>
                  <a:pt x="4764" y="1868"/>
                  <a:pt x="4509" y="2128"/>
                  <a:pt x="4254" y="2388"/>
                </a:cubicBezTo>
                <a:cubicBezTo>
                  <a:pt x="4215" y="1708"/>
                  <a:pt x="4173" y="1029"/>
                  <a:pt x="4123" y="350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 rot="10800000" flipH="1">
            <a:off x="559688" y="4764421"/>
            <a:ext cx="186325" cy="181825"/>
          </a:xfrm>
          <a:custGeom>
            <a:avLst/>
            <a:gdLst/>
            <a:ahLst/>
            <a:cxnLst/>
            <a:rect l="l" t="t" r="r" b="b"/>
            <a:pathLst>
              <a:path w="7453" h="7273" extrusionOk="0">
                <a:moveTo>
                  <a:pt x="3762" y="1"/>
                </a:moveTo>
                <a:cubicBezTo>
                  <a:pt x="3590" y="1"/>
                  <a:pt x="3418" y="117"/>
                  <a:pt x="3401" y="349"/>
                </a:cubicBezTo>
                <a:cubicBezTo>
                  <a:pt x="3345" y="1112"/>
                  <a:pt x="3298" y="1875"/>
                  <a:pt x="3256" y="2639"/>
                </a:cubicBezTo>
                <a:cubicBezTo>
                  <a:pt x="2845" y="2376"/>
                  <a:pt x="2435" y="2112"/>
                  <a:pt x="2024" y="1850"/>
                </a:cubicBezTo>
                <a:cubicBezTo>
                  <a:pt x="1976" y="1819"/>
                  <a:pt x="1925" y="1806"/>
                  <a:pt x="1876" y="1806"/>
                </a:cubicBezTo>
                <a:cubicBezTo>
                  <a:pt x="1621" y="1806"/>
                  <a:pt x="1394" y="2170"/>
                  <a:pt x="1638" y="2356"/>
                </a:cubicBezTo>
                <a:cubicBezTo>
                  <a:pt x="1972" y="2613"/>
                  <a:pt x="2306" y="2869"/>
                  <a:pt x="2640" y="3124"/>
                </a:cubicBezTo>
                <a:lnTo>
                  <a:pt x="451" y="3193"/>
                </a:lnTo>
                <a:cubicBezTo>
                  <a:pt x="1" y="3208"/>
                  <a:pt x="0" y="3877"/>
                  <a:pt x="451" y="3891"/>
                </a:cubicBezTo>
                <a:cubicBezTo>
                  <a:pt x="1201" y="3915"/>
                  <a:pt x="1953" y="3939"/>
                  <a:pt x="2703" y="3961"/>
                </a:cubicBezTo>
                <a:cubicBezTo>
                  <a:pt x="2350" y="4319"/>
                  <a:pt x="2003" y="4684"/>
                  <a:pt x="1703" y="5083"/>
                </a:cubicBezTo>
                <a:cubicBezTo>
                  <a:pt x="1571" y="5258"/>
                  <a:pt x="1665" y="5540"/>
                  <a:pt x="1825" y="5657"/>
                </a:cubicBezTo>
                <a:cubicBezTo>
                  <a:pt x="1908" y="5719"/>
                  <a:pt x="2000" y="5749"/>
                  <a:pt x="2093" y="5749"/>
                </a:cubicBezTo>
                <a:cubicBezTo>
                  <a:pt x="2205" y="5749"/>
                  <a:pt x="2317" y="5705"/>
                  <a:pt x="2410" y="5621"/>
                </a:cubicBezTo>
                <a:cubicBezTo>
                  <a:pt x="2669" y="5389"/>
                  <a:pt x="2907" y="5131"/>
                  <a:pt x="3139" y="4866"/>
                </a:cubicBezTo>
                <a:lnTo>
                  <a:pt x="3139" y="4866"/>
                </a:lnTo>
                <a:cubicBezTo>
                  <a:pt x="3112" y="5538"/>
                  <a:pt x="3114" y="6211"/>
                  <a:pt x="3233" y="6873"/>
                </a:cubicBezTo>
                <a:cubicBezTo>
                  <a:pt x="3280" y="7139"/>
                  <a:pt x="3521" y="7272"/>
                  <a:pt x="3762" y="7272"/>
                </a:cubicBezTo>
                <a:cubicBezTo>
                  <a:pt x="4003" y="7272"/>
                  <a:pt x="4244" y="7139"/>
                  <a:pt x="4292" y="6873"/>
                </a:cubicBezTo>
                <a:cubicBezTo>
                  <a:pt x="4435" y="6069"/>
                  <a:pt x="4408" y="5251"/>
                  <a:pt x="4365" y="4434"/>
                </a:cubicBezTo>
                <a:lnTo>
                  <a:pt x="4365" y="4434"/>
                </a:lnTo>
                <a:cubicBezTo>
                  <a:pt x="4584" y="4594"/>
                  <a:pt x="4805" y="4754"/>
                  <a:pt x="5024" y="4913"/>
                </a:cubicBezTo>
                <a:lnTo>
                  <a:pt x="5618" y="5345"/>
                </a:lnTo>
                <a:cubicBezTo>
                  <a:pt x="5824" y="5493"/>
                  <a:pt x="5983" y="5610"/>
                  <a:pt x="6218" y="5610"/>
                </a:cubicBezTo>
                <a:cubicBezTo>
                  <a:pt x="6259" y="5610"/>
                  <a:pt x="6302" y="5607"/>
                  <a:pt x="6348" y="5599"/>
                </a:cubicBezTo>
                <a:cubicBezTo>
                  <a:pt x="6579" y="5563"/>
                  <a:pt x="6680" y="5297"/>
                  <a:pt x="6642" y="5096"/>
                </a:cubicBezTo>
                <a:cubicBezTo>
                  <a:pt x="6589" y="4816"/>
                  <a:pt x="6346" y="4684"/>
                  <a:pt x="6127" y="4536"/>
                </a:cubicBezTo>
                <a:cubicBezTo>
                  <a:pt x="5937" y="4408"/>
                  <a:pt x="5747" y="4279"/>
                  <a:pt x="5556" y="4150"/>
                </a:cubicBezTo>
                <a:cubicBezTo>
                  <a:pt x="5507" y="4116"/>
                  <a:pt x="5456" y="4082"/>
                  <a:pt x="5407" y="4048"/>
                </a:cubicBezTo>
                <a:lnTo>
                  <a:pt x="5407" y="4048"/>
                </a:lnTo>
                <a:cubicBezTo>
                  <a:pt x="5702" y="4060"/>
                  <a:pt x="6016" y="4088"/>
                  <a:pt x="6324" y="4088"/>
                </a:cubicBezTo>
                <a:cubicBezTo>
                  <a:pt x="6544" y="4088"/>
                  <a:pt x="6761" y="4073"/>
                  <a:pt x="6964" y="4029"/>
                </a:cubicBezTo>
                <a:cubicBezTo>
                  <a:pt x="7453" y="3923"/>
                  <a:pt x="7453" y="3161"/>
                  <a:pt x="6964" y="3055"/>
                </a:cubicBezTo>
                <a:cubicBezTo>
                  <a:pt x="6761" y="3011"/>
                  <a:pt x="6545" y="2996"/>
                  <a:pt x="6326" y="2996"/>
                </a:cubicBezTo>
                <a:cubicBezTo>
                  <a:pt x="5992" y="2996"/>
                  <a:pt x="5651" y="3030"/>
                  <a:pt x="5334" y="3040"/>
                </a:cubicBezTo>
                <a:cubicBezTo>
                  <a:pt x="5115" y="3047"/>
                  <a:pt x="4896" y="3053"/>
                  <a:pt x="4677" y="3060"/>
                </a:cubicBezTo>
                <a:cubicBezTo>
                  <a:pt x="4953" y="2739"/>
                  <a:pt x="5230" y="2417"/>
                  <a:pt x="5506" y="2097"/>
                </a:cubicBezTo>
                <a:cubicBezTo>
                  <a:pt x="5725" y="1841"/>
                  <a:pt x="5506" y="1502"/>
                  <a:pt x="5251" y="1502"/>
                </a:cubicBezTo>
                <a:cubicBezTo>
                  <a:pt x="5173" y="1502"/>
                  <a:pt x="5092" y="1533"/>
                  <a:pt x="5018" y="1608"/>
                </a:cubicBezTo>
                <a:cubicBezTo>
                  <a:pt x="4764" y="1868"/>
                  <a:pt x="4508" y="2128"/>
                  <a:pt x="4253" y="2388"/>
                </a:cubicBezTo>
                <a:cubicBezTo>
                  <a:pt x="4214" y="1708"/>
                  <a:pt x="4172" y="1029"/>
                  <a:pt x="4122" y="349"/>
                </a:cubicBezTo>
                <a:cubicBezTo>
                  <a:pt x="4106" y="117"/>
                  <a:pt x="3934" y="1"/>
                  <a:pt x="37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 rot="10800000" flipH="1">
            <a:off x="2580288" y="227171"/>
            <a:ext cx="61750" cy="47025"/>
          </a:xfrm>
          <a:custGeom>
            <a:avLst/>
            <a:gdLst/>
            <a:ahLst/>
            <a:cxnLst/>
            <a:rect l="l" t="t" r="r" b="b"/>
            <a:pathLst>
              <a:path w="2470" h="1881" extrusionOk="0">
                <a:moveTo>
                  <a:pt x="964" y="1"/>
                </a:moveTo>
                <a:cubicBezTo>
                  <a:pt x="924" y="1"/>
                  <a:pt x="883" y="3"/>
                  <a:pt x="842" y="9"/>
                </a:cubicBezTo>
                <a:cubicBezTo>
                  <a:pt x="398" y="65"/>
                  <a:pt x="0" y="465"/>
                  <a:pt x="21" y="934"/>
                </a:cubicBezTo>
                <a:cubicBezTo>
                  <a:pt x="39" y="1369"/>
                  <a:pt x="307" y="1718"/>
                  <a:pt x="724" y="1846"/>
                </a:cubicBezTo>
                <a:cubicBezTo>
                  <a:pt x="800" y="1869"/>
                  <a:pt x="877" y="1880"/>
                  <a:pt x="955" y="1880"/>
                </a:cubicBezTo>
                <a:cubicBezTo>
                  <a:pt x="1156" y="1880"/>
                  <a:pt x="1355" y="1806"/>
                  <a:pt x="1518" y="1686"/>
                </a:cubicBezTo>
                <a:cubicBezTo>
                  <a:pt x="1653" y="1661"/>
                  <a:pt x="1794" y="1648"/>
                  <a:pt x="1923" y="1626"/>
                </a:cubicBezTo>
                <a:cubicBezTo>
                  <a:pt x="2221" y="1578"/>
                  <a:pt x="2470" y="1229"/>
                  <a:pt x="2457" y="934"/>
                </a:cubicBezTo>
                <a:cubicBezTo>
                  <a:pt x="2444" y="638"/>
                  <a:pt x="2242" y="295"/>
                  <a:pt x="1923" y="243"/>
                </a:cubicBezTo>
                <a:cubicBezTo>
                  <a:pt x="1797" y="222"/>
                  <a:pt x="1659" y="209"/>
                  <a:pt x="1526" y="186"/>
                </a:cubicBezTo>
                <a:cubicBezTo>
                  <a:pt x="1365" y="67"/>
                  <a:pt x="1168" y="1"/>
                  <a:pt x="9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/>
          <p:nvPr/>
        </p:nvSpPr>
        <p:spPr>
          <a:xfrm rot="10800000" flipH="1">
            <a:off x="132025" y="3307833"/>
            <a:ext cx="59925" cy="48725"/>
          </a:xfrm>
          <a:custGeom>
            <a:avLst/>
            <a:gdLst/>
            <a:ahLst/>
            <a:cxnLst/>
            <a:rect l="l" t="t" r="r" b="b"/>
            <a:pathLst>
              <a:path w="2397" h="1949" extrusionOk="0">
                <a:moveTo>
                  <a:pt x="831" y="1"/>
                </a:moveTo>
                <a:cubicBezTo>
                  <a:pt x="421" y="1"/>
                  <a:pt x="101" y="196"/>
                  <a:pt x="161" y="699"/>
                </a:cubicBezTo>
                <a:cubicBezTo>
                  <a:pt x="1" y="972"/>
                  <a:pt x="47" y="1286"/>
                  <a:pt x="489" y="1567"/>
                </a:cubicBezTo>
                <a:cubicBezTo>
                  <a:pt x="671" y="1821"/>
                  <a:pt x="934" y="1949"/>
                  <a:pt x="1198" y="1949"/>
                </a:cubicBezTo>
                <a:cubicBezTo>
                  <a:pt x="1462" y="1949"/>
                  <a:pt x="1725" y="1822"/>
                  <a:pt x="1907" y="1567"/>
                </a:cubicBezTo>
                <a:cubicBezTo>
                  <a:pt x="2349" y="1286"/>
                  <a:pt x="2396" y="972"/>
                  <a:pt x="2234" y="699"/>
                </a:cubicBezTo>
                <a:cubicBezTo>
                  <a:pt x="2295" y="196"/>
                  <a:pt x="1975" y="1"/>
                  <a:pt x="1565" y="1"/>
                </a:cubicBezTo>
                <a:cubicBezTo>
                  <a:pt x="1448" y="1"/>
                  <a:pt x="1323" y="17"/>
                  <a:pt x="1198" y="46"/>
                </a:cubicBezTo>
                <a:cubicBezTo>
                  <a:pt x="1073" y="17"/>
                  <a:pt x="948" y="1"/>
                  <a:pt x="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 rot="10800000" flipH="1">
            <a:off x="8126025" y="494624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 rot="10800000" flipH="1">
            <a:off x="4349900" y="146921"/>
            <a:ext cx="54950" cy="54425"/>
          </a:xfrm>
          <a:custGeom>
            <a:avLst/>
            <a:gdLst/>
            <a:ahLst/>
            <a:cxnLst/>
            <a:rect l="l" t="t" r="r" b="b"/>
            <a:pathLst>
              <a:path w="2198" h="2177" extrusionOk="0">
                <a:moveTo>
                  <a:pt x="961" y="1"/>
                </a:moveTo>
                <a:cubicBezTo>
                  <a:pt x="728" y="1"/>
                  <a:pt x="450" y="104"/>
                  <a:pt x="289" y="279"/>
                </a:cubicBezTo>
                <a:cubicBezTo>
                  <a:pt x="123" y="460"/>
                  <a:pt x="1" y="697"/>
                  <a:pt x="11" y="951"/>
                </a:cubicBezTo>
                <a:lnTo>
                  <a:pt x="42" y="1192"/>
                </a:lnTo>
                <a:cubicBezTo>
                  <a:pt x="86" y="1357"/>
                  <a:pt x="169" y="1501"/>
                  <a:pt x="289" y="1623"/>
                </a:cubicBezTo>
                <a:cubicBezTo>
                  <a:pt x="337" y="1677"/>
                  <a:pt x="382" y="1732"/>
                  <a:pt x="431" y="1785"/>
                </a:cubicBezTo>
                <a:cubicBezTo>
                  <a:pt x="531" y="1891"/>
                  <a:pt x="658" y="1968"/>
                  <a:pt x="778" y="2053"/>
                </a:cubicBezTo>
                <a:lnTo>
                  <a:pt x="1004" y="2145"/>
                </a:lnTo>
                <a:cubicBezTo>
                  <a:pt x="1073" y="2166"/>
                  <a:pt x="1143" y="2176"/>
                  <a:pt x="1213" y="2176"/>
                </a:cubicBezTo>
                <a:cubicBezTo>
                  <a:pt x="1263" y="2176"/>
                  <a:pt x="1313" y="2171"/>
                  <a:pt x="1363" y="2160"/>
                </a:cubicBezTo>
                <a:cubicBezTo>
                  <a:pt x="1562" y="2134"/>
                  <a:pt x="1771" y="2052"/>
                  <a:pt x="1911" y="1899"/>
                </a:cubicBezTo>
                <a:cubicBezTo>
                  <a:pt x="2023" y="1776"/>
                  <a:pt x="2107" y="1631"/>
                  <a:pt x="2156" y="1472"/>
                </a:cubicBezTo>
                <a:cubicBezTo>
                  <a:pt x="2192" y="1352"/>
                  <a:pt x="2197" y="1232"/>
                  <a:pt x="2172" y="1113"/>
                </a:cubicBezTo>
                <a:cubicBezTo>
                  <a:pt x="2166" y="989"/>
                  <a:pt x="2130" y="874"/>
                  <a:pt x="2064" y="766"/>
                </a:cubicBezTo>
                <a:cubicBezTo>
                  <a:pt x="1981" y="649"/>
                  <a:pt x="1901" y="518"/>
                  <a:pt x="1795" y="420"/>
                </a:cubicBezTo>
                <a:cubicBezTo>
                  <a:pt x="1744" y="372"/>
                  <a:pt x="1687" y="325"/>
                  <a:pt x="1633" y="279"/>
                </a:cubicBezTo>
                <a:cubicBezTo>
                  <a:pt x="1442" y="112"/>
                  <a:pt x="1222" y="1"/>
                  <a:pt x="9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/>
          <p:nvPr/>
        </p:nvSpPr>
        <p:spPr>
          <a:xfrm rot="10800000" flipH="1">
            <a:off x="6119025" y="482989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 rot="10800000" flipH="1">
            <a:off x="451825" y="335721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 rot="10800000" flipH="1">
            <a:off x="4138525" y="4815279"/>
            <a:ext cx="673827" cy="267821"/>
          </a:xfrm>
          <a:custGeom>
            <a:avLst/>
            <a:gdLst/>
            <a:ahLst/>
            <a:cxnLst/>
            <a:rect l="l" t="t" r="r" b="b"/>
            <a:pathLst>
              <a:path w="39966" h="15885" extrusionOk="0">
                <a:moveTo>
                  <a:pt x="10289" y="5956"/>
                </a:moveTo>
                <a:cubicBezTo>
                  <a:pt x="10880" y="5956"/>
                  <a:pt x="11485" y="6010"/>
                  <a:pt x="12009" y="6167"/>
                </a:cubicBezTo>
                <a:lnTo>
                  <a:pt x="13410" y="6934"/>
                </a:lnTo>
                <a:cubicBezTo>
                  <a:pt x="14744" y="8168"/>
                  <a:pt x="14411" y="9403"/>
                  <a:pt x="12476" y="10604"/>
                </a:cubicBezTo>
                <a:lnTo>
                  <a:pt x="12376" y="10604"/>
                </a:lnTo>
                <a:cubicBezTo>
                  <a:pt x="12336" y="10605"/>
                  <a:pt x="12296" y="10605"/>
                  <a:pt x="12256" y="10605"/>
                </a:cubicBezTo>
                <a:cubicBezTo>
                  <a:pt x="10045" y="10605"/>
                  <a:pt x="8313" y="8791"/>
                  <a:pt x="8707" y="6300"/>
                </a:cubicBezTo>
                <a:cubicBezTo>
                  <a:pt x="8707" y="6234"/>
                  <a:pt x="8740" y="6167"/>
                  <a:pt x="8740" y="6134"/>
                </a:cubicBezTo>
                <a:cubicBezTo>
                  <a:pt x="9107" y="6034"/>
                  <a:pt x="9474" y="6000"/>
                  <a:pt x="9807" y="5967"/>
                </a:cubicBezTo>
                <a:cubicBezTo>
                  <a:pt x="9965" y="5960"/>
                  <a:pt x="10126" y="5956"/>
                  <a:pt x="10289" y="5956"/>
                </a:cubicBezTo>
                <a:close/>
                <a:moveTo>
                  <a:pt x="26753" y="5700"/>
                </a:moveTo>
                <a:cubicBezTo>
                  <a:pt x="26786" y="5733"/>
                  <a:pt x="26786" y="5733"/>
                  <a:pt x="26786" y="5733"/>
                </a:cubicBezTo>
                <a:cubicBezTo>
                  <a:pt x="28454" y="6934"/>
                  <a:pt x="27920" y="10237"/>
                  <a:pt x="26319" y="11237"/>
                </a:cubicBezTo>
                <a:cubicBezTo>
                  <a:pt x="25866" y="11536"/>
                  <a:pt x="25452" y="11665"/>
                  <a:pt x="25084" y="11665"/>
                </a:cubicBezTo>
                <a:cubicBezTo>
                  <a:pt x="24179" y="11665"/>
                  <a:pt x="23554" y="10885"/>
                  <a:pt x="23317" y="9936"/>
                </a:cubicBezTo>
                <a:cubicBezTo>
                  <a:pt x="23317" y="9936"/>
                  <a:pt x="23317" y="9903"/>
                  <a:pt x="23317" y="9903"/>
                </a:cubicBezTo>
                <a:cubicBezTo>
                  <a:pt x="23751" y="7768"/>
                  <a:pt x="25085" y="6367"/>
                  <a:pt x="26753" y="5700"/>
                </a:cubicBezTo>
                <a:close/>
                <a:moveTo>
                  <a:pt x="15995" y="0"/>
                </a:moveTo>
                <a:cubicBezTo>
                  <a:pt x="13454" y="0"/>
                  <a:pt x="11046" y="740"/>
                  <a:pt x="9274" y="2564"/>
                </a:cubicBezTo>
                <a:cubicBezTo>
                  <a:pt x="8673" y="3198"/>
                  <a:pt x="8173" y="3999"/>
                  <a:pt x="7873" y="4866"/>
                </a:cubicBezTo>
                <a:cubicBezTo>
                  <a:pt x="3336" y="6134"/>
                  <a:pt x="0" y="11004"/>
                  <a:pt x="2702" y="15574"/>
                </a:cubicBezTo>
                <a:cubicBezTo>
                  <a:pt x="2838" y="15793"/>
                  <a:pt x="3030" y="15885"/>
                  <a:pt x="3218" y="15885"/>
                </a:cubicBezTo>
                <a:cubicBezTo>
                  <a:pt x="3632" y="15885"/>
                  <a:pt x="4032" y="15444"/>
                  <a:pt x="3803" y="14940"/>
                </a:cubicBezTo>
                <a:cubicBezTo>
                  <a:pt x="2469" y="12071"/>
                  <a:pt x="3470" y="8836"/>
                  <a:pt x="6138" y="7134"/>
                </a:cubicBezTo>
                <a:cubicBezTo>
                  <a:pt x="6572" y="6867"/>
                  <a:pt x="7005" y="6667"/>
                  <a:pt x="7472" y="6467"/>
                </a:cubicBezTo>
                <a:lnTo>
                  <a:pt x="7472" y="6467"/>
                </a:lnTo>
                <a:cubicBezTo>
                  <a:pt x="7406" y="7501"/>
                  <a:pt x="7573" y="8502"/>
                  <a:pt x="8073" y="9436"/>
                </a:cubicBezTo>
                <a:cubicBezTo>
                  <a:pt x="8821" y="10860"/>
                  <a:pt x="10338" y="11743"/>
                  <a:pt x="11877" y="11743"/>
                </a:cubicBezTo>
                <a:cubicBezTo>
                  <a:pt x="12466" y="11743"/>
                  <a:pt x="13057" y="11614"/>
                  <a:pt x="13610" y="11337"/>
                </a:cubicBezTo>
                <a:cubicBezTo>
                  <a:pt x="15078" y="10937"/>
                  <a:pt x="15945" y="9369"/>
                  <a:pt x="15512" y="7735"/>
                </a:cubicBezTo>
                <a:cubicBezTo>
                  <a:pt x="14889" y="5393"/>
                  <a:pt x="12422" y="4526"/>
                  <a:pt x="10195" y="4526"/>
                </a:cubicBezTo>
                <a:cubicBezTo>
                  <a:pt x="9916" y="4526"/>
                  <a:pt x="9641" y="4540"/>
                  <a:pt x="9374" y="4566"/>
                </a:cubicBezTo>
                <a:cubicBezTo>
                  <a:pt x="10341" y="3065"/>
                  <a:pt x="12076" y="2131"/>
                  <a:pt x="13810" y="1764"/>
                </a:cubicBezTo>
                <a:cubicBezTo>
                  <a:pt x="14589" y="1602"/>
                  <a:pt x="15370" y="1528"/>
                  <a:pt x="16151" y="1528"/>
                </a:cubicBezTo>
                <a:cubicBezTo>
                  <a:pt x="19552" y="1528"/>
                  <a:pt x="22928" y="2926"/>
                  <a:pt x="25886" y="4499"/>
                </a:cubicBezTo>
                <a:cubicBezTo>
                  <a:pt x="24151" y="5333"/>
                  <a:pt x="22783" y="6801"/>
                  <a:pt x="22517" y="8802"/>
                </a:cubicBezTo>
                <a:cubicBezTo>
                  <a:pt x="22050" y="9669"/>
                  <a:pt x="22216" y="10770"/>
                  <a:pt x="22750" y="11571"/>
                </a:cubicBezTo>
                <a:cubicBezTo>
                  <a:pt x="23309" y="12421"/>
                  <a:pt x="24214" y="12836"/>
                  <a:pt x="25161" y="12836"/>
                </a:cubicBezTo>
                <a:cubicBezTo>
                  <a:pt x="25627" y="12836"/>
                  <a:pt x="26102" y="12736"/>
                  <a:pt x="26553" y="12538"/>
                </a:cubicBezTo>
                <a:cubicBezTo>
                  <a:pt x="28888" y="11504"/>
                  <a:pt x="30089" y="7301"/>
                  <a:pt x="28287" y="5333"/>
                </a:cubicBezTo>
                <a:cubicBezTo>
                  <a:pt x="28530" y="5309"/>
                  <a:pt x="28775" y="5297"/>
                  <a:pt x="29021" y="5297"/>
                </a:cubicBezTo>
                <a:cubicBezTo>
                  <a:pt x="30161" y="5297"/>
                  <a:pt x="31326" y="5557"/>
                  <a:pt x="32424" y="6134"/>
                </a:cubicBezTo>
                <a:cubicBezTo>
                  <a:pt x="35793" y="7835"/>
                  <a:pt x="37694" y="11071"/>
                  <a:pt x="38962" y="14473"/>
                </a:cubicBezTo>
                <a:cubicBezTo>
                  <a:pt x="39054" y="14688"/>
                  <a:pt x="39279" y="14797"/>
                  <a:pt x="39490" y="14797"/>
                </a:cubicBezTo>
                <a:cubicBezTo>
                  <a:pt x="39738" y="14797"/>
                  <a:pt x="39965" y="14646"/>
                  <a:pt x="39929" y="14340"/>
                </a:cubicBezTo>
                <a:cubicBezTo>
                  <a:pt x="39395" y="9636"/>
                  <a:pt x="35859" y="5066"/>
                  <a:pt x="31156" y="3932"/>
                </a:cubicBezTo>
                <a:cubicBezTo>
                  <a:pt x="30576" y="3791"/>
                  <a:pt x="29972" y="3721"/>
                  <a:pt x="29367" y="3721"/>
                </a:cubicBezTo>
                <a:cubicBezTo>
                  <a:pt x="28545" y="3721"/>
                  <a:pt x="27721" y="3849"/>
                  <a:pt x="26953" y="4099"/>
                </a:cubicBezTo>
                <a:cubicBezTo>
                  <a:pt x="24249" y="1802"/>
                  <a:pt x="19960" y="0"/>
                  <a:pt x="15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"/>
          <p:cNvSpPr/>
          <p:nvPr/>
        </p:nvSpPr>
        <p:spPr>
          <a:xfrm rot="10800000" flipH="1">
            <a:off x="84939" y="1540075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 rot="10800000" flipH="1">
            <a:off x="8305181" y="193227"/>
            <a:ext cx="297191" cy="279471"/>
          </a:xfrm>
          <a:custGeom>
            <a:avLst/>
            <a:gdLst/>
            <a:ahLst/>
            <a:cxnLst/>
            <a:rect l="l" t="t" r="r" b="b"/>
            <a:pathLst>
              <a:path w="17627" h="16576" extrusionOk="0">
                <a:moveTo>
                  <a:pt x="9494" y="4803"/>
                </a:moveTo>
                <a:cubicBezTo>
                  <a:pt x="10078" y="4803"/>
                  <a:pt x="10657" y="5012"/>
                  <a:pt x="11109" y="5464"/>
                </a:cubicBezTo>
                <a:cubicBezTo>
                  <a:pt x="11509" y="5898"/>
                  <a:pt x="11709" y="6431"/>
                  <a:pt x="11709" y="6998"/>
                </a:cubicBezTo>
                <a:cubicBezTo>
                  <a:pt x="11283" y="9132"/>
                  <a:pt x="9704" y="10113"/>
                  <a:pt x="7954" y="10113"/>
                </a:cubicBezTo>
                <a:cubicBezTo>
                  <a:pt x="7378" y="10113"/>
                  <a:pt x="6783" y="10007"/>
                  <a:pt x="6205" y="9800"/>
                </a:cubicBezTo>
                <a:cubicBezTo>
                  <a:pt x="6172" y="9433"/>
                  <a:pt x="6139" y="9066"/>
                  <a:pt x="6139" y="8666"/>
                </a:cubicBezTo>
                <a:cubicBezTo>
                  <a:pt x="6139" y="8533"/>
                  <a:pt x="6039" y="8433"/>
                  <a:pt x="5938" y="8366"/>
                </a:cubicBezTo>
                <a:cubicBezTo>
                  <a:pt x="6139" y="7065"/>
                  <a:pt x="7306" y="5664"/>
                  <a:pt x="8307" y="5097"/>
                </a:cubicBezTo>
                <a:cubicBezTo>
                  <a:pt x="8677" y="4905"/>
                  <a:pt x="9087" y="4803"/>
                  <a:pt x="9494" y="4803"/>
                </a:cubicBezTo>
                <a:close/>
                <a:moveTo>
                  <a:pt x="2655" y="1"/>
                </a:moveTo>
                <a:cubicBezTo>
                  <a:pt x="2555" y="1"/>
                  <a:pt x="2451" y="48"/>
                  <a:pt x="2369" y="160"/>
                </a:cubicBezTo>
                <a:cubicBezTo>
                  <a:pt x="1" y="3663"/>
                  <a:pt x="1168" y="8466"/>
                  <a:pt x="4871" y="10501"/>
                </a:cubicBezTo>
                <a:cubicBezTo>
                  <a:pt x="5004" y="10601"/>
                  <a:pt x="5171" y="10668"/>
                  <a:pt x="5305" y="10734"/>
                </a:cubicBezTo>
                <a:cubicBezTo>
                  <a:pt x="5538" y="12369"/>
                  <a:pt x="6506" y="13870"/>
                  <a:pt x="7873" y="14937"/>
                </a:cubicBezTo>
                <a:cubicBezTo>
                  <a:pt x="9377" y="16085"/>
                  <a:pt x="11257" y="16576"/>
                  <a:pt x="13143" y="16576"/>
                </a:cubicBezTo>
                <a:cubicBezTo>
                  <a:pt x="14436" y="16576"/>
                  <a:pt x="15733" y="16345"/>
                  <a:pt x="16913" y="15938"/>
                </a:cubicBezTo>
                <a:cubicBezTo>
                  <a:pt x="17627" y="15690"/>
                  <a:pt x="17417" y="14720"/>
                  <a:pt x="16740" y="14720"/>
                </a:cubicBezTo>
                <a:cubicBezTo>
                  <a:pt x="16689" y="14720"/>
                  <a:pt x="16635" y="14726"/>
                  <a:pt x="16579" y="14737"/>
                </a:cubicBezTo>
                <a:lnTo>
                  <a:pt x="16613" y="14737"/>
                </a:lnTo>
                <a:cubicBezTo>
                  <a:pt x="15413" y="14997"/>
                  <a:pt x="14189" y="15209"/>
                  <a:pt x="12983" y="15209"/>
                </a:cubicBezTo>
                <a:cubicBezTo>
                  <a:pt x="11710" y="15209"/>
                  <a:pt x="10457" y="14972"/>
                  <a:pt x="9274" y="14304"/>
                </a:cubicBezTo>
                <a:cubicBezTo>
                  <a:pt x="7940" y="13570"/>
                  <a:pt x="7039" y="12436"/>
                  <a:pt x="6539" y="11068"/>
                </a:cubicBezTo>
                <a:lnTo>
                  <a:pt x="6539" y="11068"/>
                </a:lnTo>
                <a:cubicBezTo>
                  <a:pt x="6961" y="11148"/>
                  <a:pt x="7401" y="11189"/>
                  <a:pt x="7845" y="11189"/>
                </a:cubicBezTo>
                <a:cubicBezTo>
                  <a:pt x="10347" y="11189"/>
                  <a:pt x="12937" y="9905"/>
                  <a:pt x="12710" y="7299"/>
                </a:cubicBezTo>
                <a:cubicBezTo>
                  <a:pt x="13031" y="5429"/>
                  <a:pt x="11357" y="3508"/>
                  <a:pt x="9323" y="3508"/>
                </a:cubicBezTo>
                <a:cubicBezTo>
                  <a:pt x="9034" y="3508"/>
                  <a:pt x="8738" y="3546"/>
                  <a:pt x="8440" y="3629"/>
                </a:cubicBezTo>
                <a:cubicBezTo>
                  <a:pt x="6839" y="4063"/>
                  <a:pt x="4271" y="6832"/>
                  <a:pt x="4537" y="8833"/>
                </a:cubicBezTo>
                <a:cubicBezTo>
                  <a:pt x="4337" y="8700"/>
                  <a:pt x="4171" y="8566"/>
                  <a:pt x="4004" y="8399"/>
                </a:cubicBezTo>
                <a:cubicBezTo>
                  <a:pt x="1869" y="6264"/>
                  <a:pt x="1769" y="3129"/>
                  <a:pt x="2970" y="494"/>
                </a:cubicBezTo>
                <a:cubicBezTo>
                  <a:pt x="3085" y="239"/>
                  <a:pt x="2880" y="1"/>
                  <a:pt x="26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8439514" y="3226000"/>
            <a:ext cx="628288" cy="281646"/>
          </a:xfrm>
          <a:custGeom>
            <a:avLst/>
            <a:gdLst/>
            <a:ahLst/>
            <a:cxnLst/>
            <a:rect l="l" t="t" r="r" b="b"/>
            <a:pathLst>
              <a:path w="37265" h="16705" extrusionOk="0">
                <a:moveTo>
                  <a:pt x="14703" y="3600"/>
                </a:moveTo>
                <a:cubicBezTo>
                  <a:pt x="14939" y="3600"/>
                  <a:pt x="15176" y="3613"/>
                  <a:pt x="15412" y="3641"/>
                </a:cubicBezTo>
                <a:cubicBezTo>
                  <a:pt x="15445" y="3641"/>
                  <a:pt x="15445" y="3674"/>
                  <a:pt x="15479" y="3674"/>
                </a:cubicBezTo>
                <a:cubicBezTo>
                  <a:pt x="19315" y="5142"/>
                  <a:pt x="15645" y="9312"/>
                  <a:pt x="13411" y="10146"/>
                </a:cubicBezTo>
                <a:cubicBezTo>
                  <a:pt x="12577" y="10479"/>
                  <a:pt x="11709" y="10613"/>
                  <a:pt x="10809" y="10646"/>
                </a:cubicBezTo>
                <a:cubicBezTo>
                  <a:pt x="10275" y="9712"/>
                  <a:pt x="9975" y="8644"/>
                  <a:pt x="10041" y="7577"/>
                </a:cubicBezTo>
                <a:lnTo>
                  <a:pt x="10041" y="7577"/>
                </a:lnTo>
                <a:lnTo>
                  <a:pt x="10008" y="7610"/>
                </a:lnTo>
                <a:cubicBezTo>
                  <a:pt x="10160" y="4945"/>
                  <a:pt x="12374" y="3600"/>
                  <a:pt x="14703" y="3600"/>
                </a:cubicBezTo>
                <a:close/>
                <a:moveTo>
                  <a:pt x="25272" y="7126"/>
                </a:moveTo>
                <a:cubicBezTo>
                  <a:pt x="27240" y="7126"/>
                  <a:pt x="28717" y="12113"/>
                  <a:pt x="26186" y="13014"/>
                </a:cubicBezTo>
                <a:cubicBezTo>
                  <a:pt x="26120" y="13048"/>
                  <a:pt x="26053" y="13081"/>
                  <a:pt x="26020" y="13114"/>
                </a:cubicBezTo>
                <a:cubicBezTo>
                  <a:pt x="25352" y="12948"/>
                  <a:pt x="24752" y="12614"/>
                  <a:pt x="24218" y="12147"/>
                </a:cubicBezTo>
                <a:cubicBezTo>
                  <a:pt x="22784" y="10813"/>
                  <a:pt x="22851" y="8878"/>
                  <a:pt x="24118" y="7544"/>
                </a:cubicBezTo>
                <a:cubicBezTo>
                  <a:pt x="24218" y="7544"/>
                  <a:pt x="24318" y="7510"/>
                  <a:pt x="24385" y="7477"/>
                </a:cubicBezTo>
                <a:cubicBezTo>
                  <a:pt x="24684" y="7234"/>
                  <a:pt x="24983" y="7126"/>
                  <a:pt x="25272" y="7126"/>
                </a:cubicBezTo>
                <a:close/>
                <a:moveTo>
                  <a:pt x="621" y="1"/>
                </a:moveTo>
                <a:cubicBezTo>
                  <a:pt x="303" y="1"/>
                  <a:pt x="1" y="209"/>
                  <a:pt x="1" y="639"/>
                </a:cubicBezTo>
                <a:cubicBezTo>
                  <a:pt x="1" y="6443"/>
                  <a:pt x="4204" y="12014"/>
                  <a:pt x="10142" y="12214"/>
                </a:cubicBezTo>
                <a:cubicBezTo>
                  <a:pt x="10175" y="12247"/>
                  <a:pt x="10208" y="12314"/>
                  <a:pt x="10242" y="12381"/>
                </a:cubicBezTo>
                <a:cubicBezTo>
                  <a:pt x="12274" y="15314"/>
                  <a:pt x="15584" y="16704"/>
                  <a:pt x="18951" y="16704"/>
                </a:cubicBezTo>
                <a:cubicBezTo>
                  <a:pt x="21441" y="16704"/>
                  <a:pt x="23963" y="15943"/>
                  <a:pt x="26020" y="14482"/>
                </a:cubicBezTo>
                <a:cubicBezTo>
                  <a:pt x="26286" y="14549"/>
                  <a:pt x="26520" y="14582"/>
                  <a:pt x="26787" y="14615"/>
                </a:cubicBezTo>
                <a:cubicBezTo>
                  <a:pt x="27023" y="14639"/>
                  <a:pt x="27263" y="14650"/>
                  <a:pt x="27504" y="14650"/>
                </a:cubicBezTo>
                <a:cubicBezTo>
                  <a:pt x="32087" y="14650"/>
                  <a:pt x="37264" y="10521"/>
                  <a:pt x="35426" y="5609"/>
                </a:cubicBezTo>
                <a:cubicBezTo>
                  <a:pt x="35372" y="5460"/>
                  <a:pt x="35258" y="5394"/>
                  <a:pt x="35146" y="5394"/>
                </a:cubicBezTo>
                <a:cubicBezTo>
                  <a:pt x="34981" y="5394"/>
                  <a:pt x="34819" y="5538"/>
                  <a:pt x="34859" y="5776"/>
                </a:cubicBezTo>
                <a:cubicBezTo>
                  <a:pt x="35493" y="9545"/>
                  <a:pt x="32724" y="12381"/>
                  <a:pt x="29222" y="13148"/>
                </a:cubicBezTo>
                <a:cubicBezTo>
                  <a:pt x="28822" y="13248"/>
                  <a:pt x="28388" y="13315"/>
                  <a:pt x="27954" y="13348"/>
                </a:cubicBezTo>
                <a:cubicBezTo>
                  <a:pt x="29055" y="12047"/>
                  <a:pt x="28888" y="9645"/>
                  <a:pt x="28254" y="8144"/>
                </a:cubicBezTo>
                <a:cubicBezTo>
                  <a:pt x="27748" y="7034"/>
                  <a:pt x="26613" y="6152"/>
                  <a:pt x="25507" y="6152"/>
                </a:cubicBezTo>
                <a:cubicBezTo>
                  <a:pt x="25083" y="6152"/>
                  <a:pt x="24664" y="6281"/>
                  <a:pt x="24285" y="6576"/>
                </a:cubicBezTo>
                <a:cubicBezTo>
                  <a:pt x="24256" y="6567"/>
                  <a:pt x="24229" y="6563"/>
                  <a:pt x="24205" y="6563"/>
                </a:cubicBezTo>
                <a:cubicBezTo>
                  <a:pt x="24146" y="6563"/>
                  <a:pt x="24099" y="6586"/>
                  <a:pt x="24051" y="6610"/>
                </a:cubicBezTo>
                <a:cubicBezTo>
                  <a:pt x="22217" y="7410"/>
                  <a:pt x="21516" y="9578"/>
                  <a:pt x="22217" y="11413"/>
                </a:cubicBezTo>
                <a:cubicBezTo>
                  <a:pt x="22650" y="12581"/>
                  <a:pt x="23551" y="13448"/>
                  <a:pt x="24652" y="14015"/>
                </a:cubicBezTo>
                <a:cubicBezTo>
                  <a:pt x="22749" y="14710"/>
                  <a:pt x="20781" y="15216"/>
                  <a:pt x="18845" y="15216"/>
                </a:cubicBezTo>
                <a:cubicBezTo>
                  <a:pt x="16877" y="15216"/>
                  <a:pt x="14943" y="14693"/>
                  <a:pt x="13144" y="13315"/>
                </a:cubicBezTo>
                <a:cubicBezTo>
                  <a:pt x="12710" y="12981"/>
                  <a:pt x="12243" y="12581"/>
                  <a:pt x="11843" y="12114"/>
                </a:cubicBezTo>
                <a:cubicBezTo>
                  <a:pt x="14311" y="11780"/>
                  <a:pt x="16813" y="10446"/>
                  <a:pt x="17914" y="8144"/>
                </a:cubicBezTo>
                <a:cubicBezTo>
                  <a:pt x="18781" y="6410"/>
                  <a:pt x="18381" y="4308"/>
                  <a:pt x="16880" y="3407"/>
                </a:cubicBezTo>
                <a:cubicBezTo>
                  <a:pt x="16846" y="3307"/>
                  <a:pt x="16813" y="3241"/>
                  <a:pt x="16713" y="3207"/>
                </a:cubicBezTo>
                <a:cubicBezTo>
                  <a:pt x="15959" y="2735"/>
                  <a:pt x="15103" y="2520"/>
                  <a:pt x="14238" y="2520"/>
                </a:cubicBezTo>
                <a:cubicBezTo>
                  <a:pt x="12537" y="2520"/>
                  <a:pt x="10802" y="3349"/>
                  <a:pt x="9741" y="4675"/>
                </a:cubicBezTo>
                <a:cubicBezTo>
                  <a:pt x="8407" y="6343"/>
                  <a:pt x="8507" y="8611"/>
                  <a:pt x="9274" y="10546"/>
                </a:cubicBezTo>
                <a:cubicBezTo>
                  <a:pt x="8774" y="10446"/>
                  <a:pt x="8274" y="10346"/>
                  <a:pt x="7807" y="10179"/>
                </a:cubicBezTo>
                <a:cubicBezTo>
                  <a:pt x="3770" y="8778"/>
                  <a:pt x="1769" y="4642"/>
                  <a:pt x="1335" y="639"/>
                </a:cubicBezTo>
                <a:cubicBezTo>
                  <a:pt x="1285" y="218"/>
                  <a:pt x="945" y="1"/>
                  <a:pt x="6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 rot="10800000" flipH="1">
            <a:off x="2918625" y="4829896"/>
            <a:ext cx="65600" cy="65475"/>
          </a:xfrm>
          <a:custGeom>
            <a:avLst/>
            <a:gdLst/>
            <a:ahLst/>
            <a:cxnLst/>
            <a:rect l="l" t="t" r="r" b="b"/>
            <a:pathLst>
              <a:path w="2624" h="2619" extrusionOk="0">
                <a:moveTo>
                  <a:pt x="1343" y="1"/>
                </a:moveTo>
                <a:cubicBezTo>
                  <a:pt x="1118" y="2"/>
                  <a:pt x="908" y="57"/>
                  <a:pt x="711" y="168"/>
                </a:cubicBezTo>
                <a:cubicBezTo>
                  <a:pt x="554" y="257"/>
                  <a:pt x="485" y="321"/>
                  <a:pt x="389" y="434"/>
                </a:cubicBezTo>
                <a:cubicBezTo>
                  <a:pt x="310" y="523"/>
                  <a:pt x="238" y="618"/>
                  <a:pt x="171" y="717"/>
                </a:cubicBezTo>
                <a:cubicBezTo>
                  <a:pt x="62" y="912"/>
                  <a:pt x="6" y="1121"/>
                  <a:pt x="5" y="1345"/>
                </a:cubicBezTo>
                <a:cubicBezTo>
                  <a:pt x="5" y="1375"/>
                  <a:pt x="5" y="1403"/>
                  <a:pt x="6" y="1432"/>
                </a:cubicBezTo>
                <a:cubicBezTo>
                  <a:pt x="0" y="1589"/>
                  <a:pt x="32" y="1738"/>
                  <a:pt x="103" y="1875"/>
                </a:cubicBezTo>
                <a:cubicBezTo>
                  <a:pt x="151" y="2027"/>
                  <a:pt x="234" y="2159"/>
                  <a:pt x="354" y="2270"/>
                </a:cubicBezTo>
                <a:cubicBezTo>
                  <a:pt x="588" y="2485"/>
                  <a:pt x="869" y="2613"/>
                  <a:pt x="1192" y="2618"/>
                </a:cubicBezTo>
                <a:cubicBezTo>
                  <a:pt x="1211" y="2618"/>
                  <a:pt x="1230" y="2618"/>
                  <a:pt x="1249" y="2618"/>
                </a:cubicBezTo>
                <a:cubicBezTo>
                  <a:pt x="1259" y="2618"/>
                  <a:pt x="1269" y="2618"/>
                  <a:pt x="1278" y="2618"/>
                </a:cubicBezTo>
                <a:cubicBezTo>
                  <a:pt x="1503" y="2618"/>
                  <a:pt x="1712" y="2562"/>
                  <a:pt x="1907" y="2453"/>
                </a:cubicBezTo>
                <a:cubicBezTo>
                  <a:pt x="2006" y="2386"/>
                  <a:pt x="2101" y="2314"/>
                  <a:pt x="2191" y="2235"/>
                </a:cubicBezTo>
                <a:cubicBezTo>
                  <a:pt x="2303" y="2140"/>
                  <a:pt x="2367" y="2071"/>
                  <a:pt x="2456" y="1912"/>
                </a:cubicBezTo>
                <a:cubicBezTo>
                  <a:pt x="2567" y="1716"/>
                  <a:pt x="2622" y="1506"/>
                  <a:pt x="2623" y="1280"/>
                </a:cubicBezTo>
                <a:cubicBezTo>
                  <a:pt x="2613" y="1167"/>
                  <a:pt x="2599" y="1053"/>
                  <a:pt x="2579" y="940"/>
                </a:cubicBezTo>
                <a:lnTo>
                  <a:pt x="2579" y="941"/>
                </a:lnTo>
                <a:cubicBezTo>
                  <a:pt x="2521" y="721"/>
                  <a:pt x="2412" y="533"/>
                  <a:pt x="2252" y="372"/>
                </a:cubicBezTo>
                <a:cubicBezTo>
                  <a:pt x="2092" y="212"/>
                  <a:pt x="1902" y="103"/>
                  <a:pt x="1683" y="45"/>
                </a:cubicBezTo>
                <a:cubicBezTo>
                  <a:pt x="1571" y="25"/>
                  <a:pt x="1458" y="11"/>
                  <a:pt x="1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63489" y="3721673"/>
            <a:ext cx="9134997" cy="1193969"/>
            <a:chOff x="63489" y="3721673"/>
            <a:chExt cx="9134997" cy="1193969"/>
          </a:xfrm>
        </p:grpSpPr>
        <p:grpSp>
          <p:nvGrpSpPr>
            <p:cNvPr id="445" name="Google Shape;445;p24"/>
            <p:cNvGrpSpPr/>
            <p:nvPr/>
          </p:nvGrpSpPr>
          <p:grpSpPr>
            <a:xfrm rot="1159804" flipH="1">
              <a:off x="8426139" y="4121055"/>
              <a:ext cx="675081" cy="702663"/>
              <a:chOff x="855936" y="850853"/>
              <a:chExt cx="675101" cy="702683"/>
            </a:xfrm>
          </p:grpSpPr>
          <p:sp>
            <p:nvSpPr>
              <p:cNvPr id="446" name="Google Shape;446;p24"/>
              <p:cNvSpPr/>
              <p:nvPr/>
            </p:nvSpPr>
            <p:spPr>
              <a:xfrm>
                <a:off x="1269699" y="870258"/>
                <a:ext cx="240575" cy="245705"/>
              </a:xfrm>
              <a:custGeom>
                <a:avLst/>
                <a:gdLst/>
                <a:ahLst/>
                <a:cxnLst/>
                <a:rect l="l" t="t" r="r" b="b"/>
                <a:pathLst>
                  <a:path w="7972" h="8142" extrusionOk="0">
                    <a:moveTo>
                      <a:pt x="2013" y="0"/>
                    </a:moveTo>
                    <a:cubicBezTo>
                      <a:pt x="1694" y="0"/>
                      <a:pt x="1366" y="93"/>
                      <a:pt x="1087" y="296"/>
                    </a:cubicBezTo>
                    <a:cubicBezTo>
                      <a:pt x="1" y="1086"/>
                      <a:pt x="29" y="2497"/>
                      <a:pt x="174" y="3691"/>
                    </a:cubicBezTo>
                    <a:cubicBezTo>
                      <a:pt x="181" y="3752"/>
                      <a:pt x="165" y="3798"/>
                      <a:pt x="140" y="3833"/>
                    </a:cubicBezTo>
                    <a:cubicBezTo>
                      <a:pt x="499" y="4153"/>
                      <a:pt x="840" y="4488"/>
                      <a:pt x="1166" y="4792"/>
                    </a:cubicBezTo>
                    <a:cubicBezTo>
                      <a:pt x="2038" y="5604"/>
                      <a:pt x="3670" y="6838"/>
                      <a:pt x="4403" y="8142"/>
                    </a:cubicBezTo>
                    <a:lnTo>
                      <a:pt x="4415" y="8135"/>
                    </a:lnTo>
                    <a:cubicBezTo>
                      <a:pt x="4340" y="7990"/>
                      <a:pt x="4406" y="7750"/>
                      <a:pt x="4597" y="7698"/>
                    </a:cubicBezTo>
                    <a:cubicBezTo>
                      <a:pt x="5561" y="7442"/>
                      <a:pt x="6575" y="7086"/>
                      <a:pt x="7159" y="6207"/>
                    </a:cubicBezTo>
                    <a:cubicBezTo>
                      <a:pt x="7859" y="5154"/>
                      <a:pt x="6843" y="4854"/>
                      <a:pt x="5974" y="4854"/>
                    </a:cubicBezTo>
                    <a:cubicBezTo>
                      <a:pt x="5884" y="4854"/>
                      <a:pt x="5796" y="4857"/>
                      <a:pt x="5711" y="4863"/>
                    </a:cubicBezTo>
                    <a:cubicBezTo>
                      <a:pt x="5432" y="5013"/>
                      <a:pt x="5154" y="5140"/>
                      <a:pt x="4889" y="5234"/>
                    </a:cubicBezTo>
                    <a:cubicBezTo>
                      <a:pt x="4856" y="5246"/>
                      <a:pt x="4825" y="5251"/>
                      <a:pt x="4797" y="5251"/>
                    </a:cubicBezTo>
                    <a:cubicBezTo>
                      <a:pt x="4561" y="5251"/>
                      <a:pt x="4510" y="4873"/>
                      <a:pt x="4709" y="4739"/>
                    </a:cubicBezTo>
                    <a:cubicBezTo>
                      <a:pt x="5938" y="3909"/>
                      <a:pt x="7971" y="3091"/>
                      <a:pt x="7438" y="1197"/>
                    </a:cubicBezTo>
                    <a:cubicBezTo>
                      <a:pt x="7244" y="513"/>
                      <a:pt x="6686" y="212"/>
                      <a:pt x="6081" y="212"/>
                    </a:cubicBezTo>
                    <a:cubicBezTo>
                      <a:pt x="5798" y="212"/>
                      <a:pt x="5504" y="278"/>
                      <a:pt x="5233" y="401"/>
                    </a:cubicBezTo>
                    <a:cubicBezTo>
                      <a:pt x="4651" y="670"/>
                      <a:pt x="4223" y="1145"/>
                      <a:pt x="3812" y="1625"/>
                    </a:cubicBezTo>
                    <a:cubicBezTo>
                      <a:pt x="3760" y="1746"/>
                      <a:pt x="3692" y="1871"/>
                      <a:pt x="3598" y="1989"/>
                    </a:cubicBezTo>
                    <a:cubicBezTo>
                      <a:pt x="3537" y="2063"/>
                      <a:pt x="3460" y="2095"/>
                      <a:pt x="3388" y="2095"/>
                    </a:cubicBezTo>
                    <a:cubicBezTo>
                      <a:pt x="3219" y="2095"/>
                      <a:pt x="3070" y="1924"/>
                      <a:pt x="3176" y="1722"/>
                    </a:cubicBezTo>
                    <a:cubicBezTo>
                      <a:pt x="3699" y="704"/>
                      <a:pt x="2894" y="0"/>
                      <a:pt x="2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923322" y="959251"/>
                <a:ext cx="487789" cy="421731"/>
              </a:xfrm>
              <a:custGeom>
                <a:avLst/>
                <a:gdLst/>
                <a:ahLst/>
                <a:cxnLst/>
                <a:rect l="l" t="t" r="r" b="b"/>
                <a:pathLst>
                  <a:path w="16164" h="13975" extrusionOk="0">
                    <a:moveTo>
                      <a:pt x="8261" y="1563"/>
                    </a:moveTo>
                    <a:cubicBezTo>
                      <a:pt x="8280" y="1563"/>
                      <a:pt x="8300" y="1567"/>
                      <a:pt x="8320" y="1575"/>
                    </a:cubicBezTo>
                    <a:cubicBezTo>
                      <a:pt x="10251" y="2315"/>
                      <a:pt x="12541" y="3277"/>
                      <a:pt x="13294" y="5392"/>
                    </a:cubicBezTo>
                    <a:lnTo>
                      <a:pt x="13292" y="5392"/>
                    </a:lnTo>
                    <a:cubicBezTo>
                      <a:pt x="13848" y="6960"/>
                      <a:pt x="13434" y="8790"/>
                      <a:pt x="11906" y="9590"/>
                    </a:cubicBezTo>
                    <a:cubicBezTo>
                      <a:pt x="11858" y="9615"/>
                      <a:pt x="11811" y="9627"/>
                      <a:pt x="11767" y="9627"/>
                    </a:cubicBezTo>
                    <a:cubicBezTo>
                      <a:pt x="11502" y="9627"/>
                      <a:pt x="11348" y="9220"/>
                      <a:pt x="11632" y="9058"/>
                    </a:cubicBezTo>
                    <a:cubicBezTo>
                      <a:pt x="13463" y="8015"/>
                      <a:pt x="13144" y="5658"/>
                      <a:pt x="11925" y="4287"/>
                    </a:cubicBezTo>
                    <a:cubicBezTo>
                      <a:pt x="10931" y="3164"/>
                      <a:pt x="9488" y="2538"/>
                      <a:pt x="8166" y="1908"/>
                    </a:cubicBezTo>
                    <a:cubicBezTo>
                      <a:pt x="7992" y="1825"/>
                      <a:pt x="8098" y="1563"/>
                      <a:pt x="8261" y="1563"/>
                    </a:cubicBezTo>
                    <a:close/>
                    <a:moveTo>
                      <a:pt x="10138" y="10338"/>
                    </a:moveTo>
                    <a:cubicBezTo>
                      <a:pt x="10234" y="10338"/>
                      <a:pt x="10326" y="10384"/>
                      <a:pt x="10382" y="10485"/>
                    </a:cubicBezTo>
                    <a:cubicBezTo>
                      <a:pt x="10461" y="10554"/>
                      <a:pt x="10506" y="10677"/>
                      <a:pt x="10495" y="10796"/>
                    </a:cubicBezTo>
                    <a:cubicBezTo>
                      <a:pt x="10477" y="10999"/>
                      <a:pt x="10337" y="11128"/>
                      <a:pt x="10175" y="11128"/>
                    </a:cubicBezTo>
                    <a:cubicBezTo>
                      <a:pt x="10147" y="11128"/>
                      <a:pt x="10118" y="11124"/>
                      <a:pt x="10090" y="11116"/>
                    </a:cubicBezTo>
                    <a:cubicBezTo>
                      <a:pt x="10080" y="11117"/>
                      <a:pt x="10070" y="11118"/>
                      <a:pt x="10060" y="11118"/>
                    </a:cubicBezTo>
                    <a:cubicBezTo>
                      <a:pt x="9819" y="11118"/>
                      <a:pt x="9708" y="10822"/>
                      <a:pt x="9791" y="10597"/>
                    </a:cubicBezTo>
                    <a:cubicBezTo>
                      <a:pt x="9851" y="10434"/>
                      <a:pt x="9999" y="10338"/>
                      <a:pt x="10138" y="10338"/>
                    </a:cubicBezTo>
                    <a:close/>
                    <a:moveTo>
                      <a:pt x="8295" y="1"/>
                    </a:moveTo>
                    <a:cubicBezTo>
                      <a:pt x="7803" y="1"/>
                      <a:pt x="7274" y="134"/>
                      <a:pt x="6692" y="447"/>
                    </a:cubicBezTo>
                    <a:cubicBezTo>
                      <a:pt x="4589" y="1575"/>
                      <a:pt x="1" y="6277"/>
                      <a:pt x="1301" y="8886"/>
                    </a:cubicBezTo>
                    <a:cubicBezTo>
                      <a:pt x="2421" y="11135"/>
                      <a:pt x="5535" y="12881"/>
                      <a:pt x="7725" y="13975"/>
                    </a:cubicBezTo>
                    <a:cubicBezTo>
                      <a:pt x="7765" y="13934"/>
                      <a:pt x="7812" y="13900"/>
                      <a:pt x="7878" y="13896"/>
                    </a:cubicBezTo>
                    <a:cubicBezTo>
                      <a:pt x="9798" y="13687"/>
                      <a:pt x="10931" y="12275"/>
                      <a:pt x="12112" y="10920"/>
                    </a:cubicBezTo>
                    <a:cubicBezTo>
                      <a:pt x="13447" y="9385"/>
                      <a:pt x="16163" y="7139"/>
                      <a:pt x="14658" y="4874"/>
                    </a:cubicBezTo>
                    <a:cubicBezTo>
                      <a:pt x="13909" y="3744"/>
                      <a:pt x="12681" y="2760"/>
                      <a:pt x="11671" y="1858"/>
                    </a:cubicBezTo>
                    <a:cubicBezTo>
                      <a:pt x="10596" y="888"/>
                      <a:pt x="9568" y="1"/>
                      <a:pt x="82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1164501" y="1006418"/>
                <a:ext cx="176719" cy="243351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8064" extrusionOk="0">
                    <a:moveTo>
                      <a:pt x="269" y="0"/>
                    </a:moveTo>
                    <a:cubicBezTo>
                      <a:pt x="106" y="0"/>
                      <a:pt x="0" y="262"/>
                      <a:pt x="174" y="345"/>
                    </a:cubicBezTo>
                    <a:cubicBezTo>
                      <a:pt x="1498" y="975"/>
                      <a:pt x="2939" y="1601"/>
                      <a:pt x="3933" y="2724"/>
                    </a:cubicBezTo>
                    <a:cubicBezTo>
                      <a:pt x="5152" y="4095"/>
                      <a:pt x="5471" y="6452"/>
                      <a:pt x="3640" y="7495"/>
                    </a:cubicBezTo>
                    <a:cubicBezTo>
                      <a:pt x="3356" y="7657"/>
                      <a:pt x="3510" y="8064"/>
                      <a:pt x="3776" y="8064"/>
                    </a:cubicBezTo>
                    <a:cubicBezTo>
                      <a:pt x="3820" y="8064"/>
                      <a:pt x="3867" y="8052"/>
                      <a:pt x="3916" y="8027"/>
                    </a:cubicBezTo>
                    <a:cubicBezTo>
                      <a:pt x="5442" y="7227"/>
                      <a:pt x="5856" y="5397"/>
                      <a:pt x="5302" y="3829"/>
                    </a:cubicBezTo>
                    <a:cubicBezTo>
                      <a:pt x="4549" y="1714"/>
                      <a:pt x="2259" y="752"/>
                      <a:pt x="328" y="12"/>
                    </a:cubicBezTo>
                    <a:cubicBezTo>
                      <a:pt x="308" y="4"/>
                      <a:pt x="288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1216255" y="1271196"/>
                <a:ext cx="24142" cy="2387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791" extrusionOk="0">
                    <a:moveTo>
                      <a:pt x="431" y="1"/>
                    </a:moveTo>
                    <a:cubicBezTo>
                      <a:pt x="292" y="1"/>
                      <a:pt x="144" y="97"/>
                      <a:pt x="84" y="260"/>
                    </a:cubicBezTo>
                    <a:cubicBezTo>
                      <a:pt x="1" y="485"/>
                      <a:pt x="112" y="781"/>
                      <a:pt x="353" y="781"/>
                    </a:cubicBezTo>
                    <a:cubicBezTo>
                      <a:pt x="363" y="781"/>
                      <a:pt x="373" y="780"/>
                      <a:pt x="383" y="779"/>
                    </a:cubicBezTo>
                    <a:cubicBezTo>
                      <a:pt x="411" y="787"/>
                      <a:pt x="440" y="791"/>
                      <a:pt x="468" y="791"/>
                    </a:cubicBezTo>
                    <a:cubicBezTo>
                      <a:pt x="630" y="791"/>
                      <a:pt x="770" y="662"/>
                      <a:pt x="788" y="459"/>
                    </a:cubicBezTo>
                    <a:cubicBezTo>
                      <a:pt x="799" y="340"/>
                      <a:pt x="754" y="217"/>
                      <a:pt x="675" y="148"/>
                    </a:cubicBezTo>
                    <a:cubicBezTo>
                      <a:pt x="619" y="47"/>
                      <a:pt x="527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917347" y="850853"/>
                <a:ext cx="613690" cy="545187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18066" extrusionOk="0">
                    <a:moveTo>
                      <a:pt x="8494" y="3592"/>
                    </a:moveTo>
                    <a:cubicBezTo>
                      <a:pt x="9766" y="3592"/>
                      <a:pt x="10794" y="4479"/>
                      <a:pt x="11869" y="5450"/>
                    </a:cubicBezTo>
                    <a:cubicBezTo>
                      <a:pt x="12879" y="6352"/>
                      <a:pt x="14107" y="7336"/>
                      <a:pt x="14856" y="8466"/>
                    </a:cubicBezTo>
                    <a:cubicBezTo>
                      <a:pt x="16361" y="10731"/>
                      <a:pt x="13645" y="12977"/>
                      <a:pt x="12310" y="14512"/>
                    </a:cubicBezTo>
                    <a:cubicBezTo>
                      <a:pt x="11129" y="15867"/>
                      <a:pt x="9996" y="17279"/>
                      <a:pt x="8076" y="17488"/>
                    </a:cubicBezTo>
                    <a:cubicBezTo>
                      <a:pt x="8010" y="17492"/>
                      <a:pt x="7963" y="17526"/>
                      <a:pt x="7923" y="17567"/>
                    </a:cubicBezTo>
                    <a:cubicBezTo>
                      <a:pt x="5733" y="16473"/>
                      <a:pt x="2619" y="14727"/>
                      <a:pt x="1501" y="12478"/>
                    </a:cubicBezTo>
                    <a:cubicBezTo>
                      <a:pt x="199" y="9869"/>
                      <a:pt x="4787" y="5167"/>
                      <a:pt x="6890" y="4039"/>
                    </a:cubicBezTo>
                    <a:cubicBezTo>
                      <a:pt x="7472" y="3726"/>
                      <a:pt x="8002" y="3592"/>
                      <a:pt x="8494" y="3592"/>
                    </a:cubicBezTo>
                    <a:close/>
                    <a:moveTo>
                      <a:pt x="13705" y="1"/>
                    </a:moveTo>
                    <a:cubicBezTo>
                      <a:pt x="13634" y="1"/>
                      <a:pt x="13563" y="5"/>
                      <a:pt x="13492" y="15"/>
                    </a:cubicBezTo>
                    <a:cubicBezTo>
                      <a:pt x="11503" y="290"/>
                      <a:pt x="11069" y="2487"/>
                      <a:pt x="11427" y="4140"/>
                    </a:cubicBezTo>
                    <a:cubicBezTo>
                      <a:pt x="10586" y="3440"/>
                      <a:pt x="9646" y="2863"/>
                      <a:pt x="8565" y="2863"/>
                    </a:cubicBezTo>
                    <a:cubicBezTo>
                      <a:pt x="8502" y="2863"/>
                      <a:pt x="8439" y="2865"/>
                      <a:pt x="8375" y="2869"/>
                    </a:cubicBezTo>
                    <a:cubicBezTo>
                      <a:pt x="6588" y="2978"/>
                      <a:pt x="5122" y="4417"/>
                      <a:pt x="3990" y="5658"/>
                    </a:cubicBezTo>
                    <a:cubicBezTo>
                      <a:pt x="2701" y="7074"/>
                      <a:pt x="1028" y="8905"/>
                      <a:pt x="466" y="10764"/>
                    </a:cubicBezTo>
                    <a:cubicBezTo>
                      <a:pt x="0" y="12293"/>
                      <a:pt x="1444" y="13539"/>
                      <a:pt x="2443" y="14505"/>
                    </a:cubicBezTo>
                    <a:cubicBezTo>
                      <a:pt x="4020" y="16029"/>
                      <a:pt x="5827" y="17180"/>
                      <a:pt x="7857" y="18002"/>
                    </a:cubicBezTo>
                    <a:cubicBezTo>
                      <a:pt x="7867" y="18005"/>
                      <a:pt x="7874" y="18010"/>
                      <a:pt x="7884" y="18013"/>
                    </a:cubicBezTo>
                    <a:cubicBezTo>
                      <a:pt x="7908" y="18020"/>
                      <a:pt x="7929" y="18024"/>
                      <a:pt x="7950" y="18024"/>
                    </a:cubicBezTo>
                    <a:cubicBezTo>
                      <a:pt x="7961" y="18024"/>
                      <a:pt x="7972" y="18023"/>
                      <a:pt x="7983" y="18021"/>
                    </a:cubicBezTo>
                    <a:cubicBezTo>
                      <a:pt x="8021" y="18045"/>
                      <a:pt x="8065" y="18065"/>
                      <a:pt x="8122" y="18065"/>
                    </a:cubicBezTo>
                    <a:cubicBezTo>
                      <a:pt x="10215" y="18024"/>
                      <a:pt x="11478" y="16481"/>
                      <a:pt x="12767" y="15005"/>
                    </a:cubicBezTo>
                    <a:cubicBezTo>
                      <a:pt x="13752" y="13872"/>
                      <a:pt x="14792" y="12760"/>
                      <a:pt x="15727" y="11589"/>
                    </a:cubicBezTo>
                    <a:cubicBezTo>
                      <a:pt x="16155" y="11053"/>
                      <a:pt x="16506" y="10587"/>
                      <a:pt x="16443" y="9863"/>
                    </a:cubicBezTo>
                    <a:cubicBezTo>
                      <a:pt x="16413" y="9506"/>
                      <a:pt x="16279" y="9140"/>
                      <a:pt x="16079" y="8785"/>
                    </a:cubicBezTo>
                    <a:cubicBezTo>
                      <a:pt x="15346" y="7481"/>
                      <a:pt x="13714" y="6247"/>
                      <a:pt x="12842" y="5435"/>
                    </a:cubicBezTo>
                    <a:cubicBezTo>
                      <a:pt x="12516" y="5131"/>
                      <a:pt x="12175" y="4796"/>
                      <a:pt x="11816" y="4476"/>
                    </a:cubicBezTo>
                    <a:cubicBezTo>
                      <a:pt x="11841" y="4441"/>
                      <a:pt x="11857" y="4395"/>
                      <a:pt x="11850" y="4334"/>
                    </a:cubicBezTo>
                    <a:cubicBezTo>
                      <a:pt x="11705" y="3140"/>
                      <a:pt x="11677" y="1729"/>
                      <a:pt x="12763" y="939"/>
                    </a:cubicBezTo>
                    <a:cubicBezTo>
                      <a:pt x="13042" y="736"/>
                      <a:pt x="13370" y="643"/>
                      <a:pt x="13689" y="643"/>
                    </a:cubicBezTo>
                    <a:cubicBezTo>
                      <a:pt x="14570" y="643"/>
                      <a:pt x="15375" y="1347"/>
                      <a:pt x="14852" y="2365"/>
                    </a:cubicBezTo>
                    <a:cubicBezTo>
                      <a:pt x="14746" y="2567"/>
                      <a:pt x="14896" y="2738"/>
                      <a:pt x="15064" y="2738"/>
                    </a:cubicBezTo>
                    <a:cubicBezTo>
                      <a:pt x="15137" y="2738"/>
                      <a:pt x="15213" y="2706"/>
                      <a:pt x="15274" y="2632"/>
                    </a:cubicBezTo>
                    <a:cubicBezTo>
                      <a:pt x="15368" y="2514"/>
                      <a:pt x="15436" y="2389"/>
                      <a:pt x="15488" y="2268"/>
                    </a:cubicBezTo>
                    <a:cubicBezTo>
                      <a:pt x="15899" y="1788"/>
                      <a:pt x="16327" y="1313"/>
                      <a:pt x="16909" y="1044"/>
                    </a:cubicBezTo>
                    <a:cubicBezTo>
                      <a:pt x="17180" y="921"/>
                      <a:pt x="17474" y="855"/>
                      <a:pt x="17757" y="855"/>
                    </a:cubicBezTo>
                    <a:cubicBezTo>
                      <a:pt x="18362" y="855"/>
                      <a:pt x="18920" y="1156"/>
                      <a:pt x="19114" y="1840"/>
                    </a:cubicBezTo>
                    <a:cubicBezTo>
                      <a:pt x="19649" y="3734"/>
                      <a:pt x="17614" y="4552"/>
                      <a:pt x="16387" y="5382"/>
                    </a:cubicBezTo>
                    <a:cubicBezTo>
                      <a:pt x="16186" y="5516"/>
                      <a:pt x="16237" y="5894"/>
                      <a:pt x="16473" y="5894"/>
                    </a:cubicBezTo>
                    <a:cubicBezTo>
                      <a:pt x="16501" y="5894"/>
                      <a:pt x="16532" y="5889"/>
                      <a:pt x="16565" y="5877"/>
                    </a:cubicBezTo>
                    <a:cubicBezTo>
                      <a:pt x="16830" y="5783"/>
                      <a:pt x="17108" y="5656"/>
                      <a:pt x="17387" y="5506"/>
                    </a:cubicBezTo>
                    <a:cubicBezTo>
                      <a:pt x="17472" y="5500"/>
                      <a:pt x="17561" y="5497"/>
                      <a:pt x="17651" y="5497"/>
                    </a:cubicBezTo>
                    <a:cubicBezTo>
                      <a:pt x="18520" y="5497"/>
                      <a:pt x="19535" y="5797"/>
                      <a:pt x="18835" y="6850"/>
                    </a:cubicBezTo>
                    <a:cubicBezTo>
                      <a:pt x="18251" y="7729"/>
                      <a:pt x="17237" y="8085"/>
                      <a:pt x="16273" y="8341"/>
                    </a:cubicBezTo>
                    <a:cubicBezTo>
                      <a:pt x="16082" y="8393"/>
                      <a:pt x="16017" y="8633"/>
                      <a:pt x="16093" y="8778"/>
                    </a:cubicBezTo>
                    <a:cubicBezTo>
                      <a:pt x="16129" y="8848"/>
                      <a:pt x="16197" y="8899"/>
                      <a:pt x="16299" y="8899"/>
                    </a:cubicBezTo>
                    <a:cubicBezTo>
                      <a:pt x="16305" y="8899"/>
                      <a:pt x="16311" y="8899"/>
                      <a:pt x="16317" y="8898"/>
                    </a:cubicBezTo>
                    <a:cubicBezTo>
                      <a:pt x="17528" y="8811"/>
                      <a:pt x="19543" y="7793"/>
                      <a:pt x="19595" y="6374"/>
                    </a:cubicBezTo>
                    <a:cubicBezTo>
                      <a:pt x="19631" y="5442"/>
                      <a:pt x="18776" y="5191"/>
                      <a:pt x="17955" y="5191"/>
                    </a:cubicBezTo>
                    <a:cubicBezTo>
                      <a:pt x="17942" y="5191"/>
                      <a:pt x="17929" y="5191"/>
                      <a:pt x="17916" y="5191"/>
                    </a:cubicBezTo>
                    <a:cubicBezTo>
                      <a:pt x="19248" y="4297"/>
                      <a:pt x="20336" y="2823"/>
                      <a:pt x="19485" y="1262"/>
                    </a:cubicBezTo>
                    <a:cubicBezTo>
                      <a:pt x="19142" y="636"/>
                      <a:pt x="18508" y="318"/>
                      <a:pt x="17835" y="318"/>
                    </a:cubicBezTo>
                    <a:cubicBezTo>
                      <a:pt x="17680" y="318"/>
                      <a:pt x="17523" y="335"/>
                      <a:pt x="17367" y="369"/>
                    </a:cubicBezTo>
                    <a:cubicBezTo>
                      <a:pt x="16631" y="531"/>
                      <a:pt x="16052" y="1008"/>
                      <a:pt x="15577" y="1573"/>
                    </a:cubicBezTo>
                    <a:cubicBezTo>
                      <a:pt x="15454" y="738"/>
                      <a:pt x="14586" y="1"/>
                      <a:pt x="13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874314" y="1288548"/>
                <a:ext cx="280168" cy="245132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8123" extrusionOk="0">
                    <a:moveTo>
                      <a:pt x="3868" y="1"/>
                    </a:moveTo>
                    <a:lnTo>
                      <a:pt x="3863" y="7"/>
                    </a:lnTo>
                    <a:cubicBezTo>
                      <a:pt x="4046" y="140"/>
                      <a:pt x="4006" y="479"/>
                      <a:pt x="3764" y="479"/>
                    </a:cubicBezTo>
                    <a:cubicBezTo>
                      <a:pt x="3750" y="479"/>
                      <a:pt x="3735" y="478"/>
                      <a:pt x="3719" y="476"/>
                    </a:cubicBezTo>
                    <a:cubicBezTo>
                      <a:pt x="3521" y="445"/>
                      <a:pt x="3324" y="430"/>
                      <a:pt x="3130" y="430"/>
                    </a:cubicBezTo>
                    <a:cubicBezTo>
                      <a:pt x="1842" y="430"/>
                      <a:pt x="680" y="1086"/>
                      <a:pt x="1" y="2215"/>
                    </a:cubicBezTo>
                    <a:cubicBezTo>
                      <a:pt x="504" y="2724"/>
                      <a:pt x="1151" y="2985"/>
                      <a:pt x="1820" y="2985"/>
                    </a:cubicBezTo>
                    <a:cubicBezTo>
                      <a:pt x="2224" y="2985"/>
                      <a:pt x="2635" y="2890"/>
                      <a:pt x="3027" y="2696"/>
                    </a:cubicBezTo>
                    <a:cubicBezTo>
                      <a:pt x="3054" y="2684"/>
                      <a:pt x="3080" y="2678"/>
                      <a:pt x="3104" y="2678"/>
                    </a:cubicBezTo>
                    <a:cubicBezTo>
                      <a:pt x="3163" y="2678"/>
                      <a:pt x="3209" y="2712"/>
                      <a:pt x="3236" y="2760"/>
                    </a:cubicBezTo>
                    <a:cubicBezTo>
                      <a:pt x="3285" y="2739"/>
                      <a:pt x="3341" y="2718"/>
                      <a:pt x="3391" y="2701"/>
                    </a:cubicBezTo>
                    <a:cubicBezTo>
                      <a:pt x="3416" y="2693"/>
                      <a:pt x="3441" y="2689"/>
                      <a:pt x="3464" y="2689"/>
                    </a:cubicBezTo>
                    <a:cubicBezTo>
                      <a:pt x="3698" y="2689"/>
                      <a:pt x="3808" y="3081"/>
                      <a:pt x="3566" y="3190"/>
                    </a:cubicBezTo>
                    <a:cubicBezTo>
                      <a:pt x="2119" y="3838"/>
                      <a:pt x="1151" y="4863"/>
                      <a:pt x="675" y="6349"/>
                    </a:cubicBezTo>
                    <a:cubicBezTo>
                      <a:pt x="908" y="6380"/>
                      <a:pt x="1140" y="6395"/>
                      <a:pt x="1369" y="6395"/>
                    </a:cubicBezTo>
                    <a:cubicBezTo>
                      <a:pt x="2805" y="6395"/>
                      <a:pt x="4130" y="5789"/>
                      <a:pt x="5142" y="4695"/>
                    </a:cubicBezTo>
                    <a:cubicBezTo>
                      <a:pt x="5170" y="4663"/>
                      <a:pt x="5202" y="4650"/>
                      <a:pt x="5233" y="4650"/>
                    </a:cubicBezTo>
                    <a:cubicBezTo>
                      <a:pt x="5283" y="4650"/>
                      <a:pt x="5330" y="4684"/>
                      <a:pt x="5353" y="4731"/>
                    </a:cubicBezTo>
                    <a:cubicBezTo>
                      <a:pt x="5405" y="4622"/>
                      <a:pt x="5449" y="4526"/>
                      <a:pt x="5487" y="4450"/>
                    </a:cubicBezTo>
                    <a:cubicBezTo>
                      <a:pt x="5532" y="4363"/>
                      <a:pt x="5610" y="4327"/>
                      <a:pt x="5692" y="4327"/>
                    </a:cubicBezTo>
                    <a:cubicBezTo>
                      <a:pt x="5864" y="4327"/>
                      <a:pt x="6050" y="4489"/>
                      <a:pt x="5965" y="4676"/>
                    </a:cubicBezTo>
                    <a:cubicBezTo>
                      <a:pt x="5710" y="5260"/>
                      <a:pt x="5377" y="5886"/>
                      <a:pt x="5249" y="6516"/>
                    </a:cubicBezTo>
                    <a:cubicBezTo>
                      <a:pt x="5123" y="7126"/>
                      <a:pt x="5318" y="8122"/>
                      <a:pt x="5977" y="8122"/>
                    </a:cubicBezTo>
                    <a:cubicBezTo>
                      <a:pt x="6056" y="8122"/>
                      <a:pt x="6141" y="8108"/>
                      <a:pt x="6234" y="8077"/>
                    </a:cubicBezTo>
                    <a:cubicBezTo>
                      <a:pt x="6564" y="7966"/>
                      <a:pt x="6837" y="7709"/>
                      <a:pt x="7089" y="7484"/>
                    </a:cubicBezTo>
                    <a:cubicBezTo>
                      <a:pt x="8210" y="6486"/>
                      <a:pt x="8896" y="5107"/>
                      <a:pt x="9136" y="3639"/>
                    </a:cubicBezTo>
                    <a:cubicBezTo>
                      <a:pt x="9144" y="3583"/>
                      <a:pt x="9192" y="3557"/>
                      <a:pt x="9233" y="3557"/>
                    </a:cubicBezTo>
                    <a:cubicBezTo>
                      <a:pt x="9240" y="3557"/>
                      <a:pt x="9248" y="3558"/>
                      <a:pt x="9255" y="3560"/>
                    </a:cubicBezTo>
                    <a:lnTo>
                      <a:pt x="9283" y="3498"/>
                    </a:lnTo>
                    <a:cubicBezTo>
                      <a:pt x="7253" y="2676"/>
                      <a:pt x="5445" y="1525"/>
                      <a:pt x="3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855936" y="1285802"/>
                <a:ext cx="299813" cy="267735"/>
              </a:xfrm>
              <a:custGeom>
                <a:avLst/>
                <a:gdLst/>
                <a:ahLst/>
                <a:cxnLst/>
                <a:rect l="l" t="t" r="r" b="b"/>
                <a:pathLst>
                  <a:path w="9935" h="8872" extrusionOk="0">
                    <a:moveTo>
                      <a:pt x="3702" y="1"/>
                    </a:moveTo>
                    <a:cubicBezTo>
                      <a:pt x="2187" y="1"/>
                      <a:pt x="777" y="832"/>
                      <a:pt x="54" y="2208"/>
                    </a:cubicBezTo>
                    <a:cubicBezTo>
                      <a:pt x="1" y="2312"/>
                      <a:pt x="1" y="2437"/>
                      <a:pt x="84" y="2532"/>
                    </a:cubicBezTo>
                    <a:cubicBezTo>
                      <a:pt x="668" y="3166"/>
                      <a:pt x="1462" y="3514"/>
                      <a:pt x="2267" y="3514"/>
                    </a:cubicBezTo>
                    <a:cubicBezTo>
                      <a:pt x="2396" y="3514"/>
                      <a:pt x="2525" y="3505"/>
                      <a:pt x="2654" y="3487"/>
                    </a:cubicBezTo>
                    <a:lnTo>
                      <a:pt x="2654" y="3487"/>
                    </a:lnTo>
                    <a:cubicBezTo>
                      <a:pt x="1637" y="4236"/>
                      <a:pt x="925" y="5366"/>
                      <a:pt x="695" y="6637"/>
                    </a:cubicBezTo>
                    <a:cubicBezTo>
                      <a:pt x="673" y="6777"/>
                      <a:pt x="813" y="6890"/>
                      <a:pt x="937" y="6904"/>
                    </a:cubicBezTo>
                    <a:cubicBezTo>
                      <a:pt x="1140" y="6924"/>
                      <a:pt x="1342" y="6934"/>
                      <a:pt x="1543" y="6934"/>
                    </a:cubicBezTo>
                    <a:cubicBezTo>
                      <a:pt x="3169" y="6934"/>
                      <a:pt x="4714" y="6283"/>
                      <a:pt x="5844" y="5090"/>
                    </a:cubicBezTo>
                    <a:lnTo>
                      <a:pt x="5844" y="5090"/>
                    </a:lnTo>
                    <a:cubicBezTo>
                      <a:pt x="5299" y="6366"/>
                      <a:pt x="4490" y="8872"/>
                      <a:pt x="6074" y="8872"/>
                    </a:cubicBezTo>
                    <a:cubicBezTo>
                      <a:pt x="6216" y="8872"/>
                      <a:pt x="6378" y="8852"/>
                      <a:pt x="6560" y="8809"/>
                    </a:cubicBezTo>
                    <a:cubicBezTo>
                      <a:pt x="8599" y="8332"/>
                      <a:pt x="9696" y="5559"/>
                      <a:pt x="9927" y="3738"/>
                    </a:cubicBezTo>
                    <a:cubicBezTo>
                      <a:pt x="9935" y="3687"/>
                      <a:pt x="9902" y="3657"/>
                      <a:pt x="9864" y="3651"/>
                    </a:cubicBezTo>
                    <a:cubicBezTo>
                      <a:pt x="9857" y="3649"/>
                      <a:pt x="9849" y="3648"/>
                      <a:pt x="9842" y="3648"/>
                    </a:cubicBezTo>
                    <a:cubicBezTo>
                      <a:pt x="9801" y="3648"/>
                      <a:pt x="9753" y="3674"/>
                      <a:pt x="9745" y="3730"/>
                    </a:cubicBezTo>
                    <a:cubicBezTo>
                      <a:pt x="9505" y="5198"/>
                      <a:pt x="8819" y="6577"/>
                      <a:pt x="7700" y="7575"/>
                    </a:cubicBezTo>
                    <a:cubicBezTo>
                      <a:pt x="7447" y="7800"/>
                      <a:pt x="7173" y="8057"/>
                      <a:pt x="6843" y="8168"/>
                    </a:cubicBezTo>
                    <a:cubicBezTo>
                      <a:pt x="6750" y="8199"/>
                      <a:pt x="6665" y="8213"/>
                      <a:pt x="6586" y="8213"/>
                    </a:cubicBezTo>
                    <a:cubicBezTo>
                      <a:pt x="5927" y="8213"/>
                      <a:pt x="5732" y="7218"/>
                      <a:pt x="5858" y="6609"/>
                    </a:cubicBezTo>
                    <a:cubicBezTo>
                      <a:pt x="5987" y="5979"/>
                      <a:pt x="6319" y="5351"/>
                      <a:pt x="6574" y="4767"/>
                    </a:cubicBezTo>
                    <a:cubicBezTo>
                      <a:pt x="6659" y="4580"/>
                      <a:pt x="6473" y="4418"/>
                      <a:pt x="6301" y="4418"/>
                    </a:cubicBezTo>
                    <a:cubicBezTo>
                      <a:pt x="6220" y="4418"/>
                      <a:pt x="6142" y="4454"/>
                      <a:pt x="6098" y="4541"/>
                    </a:cubicBezTo>
                    <a:cubicBezTo>
                      <a:pt x="6060" y="4617"/>
                      <a:pt x="6014" y="4713"/>
                      <a:pt x="5964" y="4822"/>
                    </a:cubicBezTo>
                    <a:cubicBezTo>
                      <a:pt x="5939" y="4776"/>
                      <a:pt x="5892" y="4741"/>
                      <a:pt x="5841" y="4741"/>
                    </a:cubicBezTo>
                    <a:cubicBezTo>
                      <a:pt x="5811" y="4741"/>
                      <a:pt x="5779" y="4754"/>
                      <a:pt x="5751" y="4786"/>
                    </a:cubicBezTo>
                    <a:cubicBezTo>
                      <a:pt x="4739" y="5880"/>
                      <a:pt x="3414" y="6486"/>
                      <a:pt x="1978" y="6486"/>
                    </a:cubicBezTo>
                    <a:cubicBezTo>
                      <a:pt x="1749" y="6486"/>
                      <a:pt x="1517" y="6471"/>
                      <a:pt x="1284" y="6440"/>
                    </a:cubicBezTo>
                    <a:cubicBezTo>
                      <a:pt x="1760" y="4954"/>
                      <a:pt x="2728" y="3929"/>
                      <a:pt x="4177" y="3281"/>
                    </a:cubicBezTo>
                    <a:cubicBezTo>
                      <a:pt x="4417" y="3172"/>
                      <a:pt x="4309" y="2780"/>
                      <a:pt x="4073" y="2780"/>
                    </a:cubicBezTo>
                    <a:cubicBezTo>
                      <a:pt x="4050" y="2780"/>
                      <a:pt x="4025" y="2784"/>
                      <a:pt x="4000" y="2792"/>
                    </a:cubicBezTo>
                    <a:cubicBezTo>
                      <a:pt x="3950" y="2809"/>
                      <a:pt x="3894" y="2830"/>
                      <a:pt x="3845" y="2851"/>
                    </a:cubicBezTo>
                    <a:cubicBezTo>
                      <a:pt x="3818" y="2803"/>
                      <a:pt x="3772" y="2769"/>
                      <a:pt x="3713" y="2769"/>
                    </a:cubicBezTo>
                    <a:cubicBezTo>
                      <a:pt x="3690" y="2769"/>
                      <a:pt x="3664" y="2775"/>
                      <a:pt x="3637" y="2787"/>
                    </a:cubicBezTo>
                    <a:cubicBezTo>
                      <a:pt x="3245" y="2981"/>
                      <a:pt x="2834" y="3076"/>
                      <a:pt x="2430" y="3076"/>
                    </a:cubicBezTo>
                    <a:cubicBezTo>
                      <a:pt x="1761" y="3076"/>
                      <a:pt x="1113" y="2815"/>
                      <a:pt x="611" y="2306"/>
                    </a:cubicBezTo>
                    <a:cubicBezTo>
                      <a:pt x="1289" y="1179"/>
                      <a:pt x="2451" y="523"/>
                      <a:pt x="3738" y="523"/>
                    </a:cubicBezTo>
                    <a:cubicBezTo>
                      <a:pt x="3933" y="523"/>
                      <a:pt x="4131" y="538"/>
                      <a:pt x="4330" y="568"/>
                    </a:cubicBezTo>
                    <a:cubicBezTo>
                      <a:pt x="4345" y="571"/>
                      <a:pt x="4359" y="572"/>
                      <a:pt x="4373" y="572"/>
                    </a:cubicBezTo>
                    <a:cubicBezTo>
                      <a:pt x="4615" y="572"/>
                      <a:pt x="4656" y="231"/>
                      <a:pt x="4474" y="98"/>
                    </a:cubicBezTo>
                    <a:cubicBezTo>
                      <a:pt x="4440" y="76"/>
                      <a:pt x="4401" y="58"/>
                      <a:pt x="4355" y="52"/>
                    </a:cubicBezTo>
                    <a:cubicBezTo>
                      <a:pt x="4137" y="17"/>
                      <a:pt x="3918" y="1"/>
                      <a:pt x="3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4"/>
            <p:cNvGrpSpPr/>
            <p:nvPr/>
          </p:nvGrpSpPr>
          <p:grpSpPr>
            <a:xfrm>
              <a:off x="63489" y="3721673"/>
              <a:ext cx="579208" cy="376801"/>
              <a:chOff x="4283550" y="585161"/>
              <a:chExt cx="576900" cy="375300"/>
            </a:xfrm>
          </p:grpSpPr>
          <p:sp>
            <p:nvSpPr>
              <p:cNvPr id="454" name="Google Shape;454;p24"/>
              <p:cNvSpPr/>
              <p:nvPr/>
            </p:nvSpPr>
            <p:spPr>
              <a:xfrm>
                <a:off x="4342225" y="604736"/>
                <a:ext cx="489125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13666" extrusionOk="0">
                    <a:moveTo>
                      <a:pt x="14694" y="2199"/>
                    </a:moveTo>
                    <a:cubicBezTo>
                      <a:pt x="16223" y="2199"/>
                      <a:pt x="17760" y="2971"/>
                      <a:pt x="17931" y="4699"/>
                    </a:cubicBezTo>
                    <a:cubicBezTo>
                      <a:pt x="18156" y="7024"/>
                      <a:pt x="15336" y="8579"/>
                      <a:pt x="13770" y="9766"/>
                    </a:cubicBezTo>
                    <a:cubicBezTo>
                      <a:pt x="13711" y="9811"/>
                      <a:pt x="13649" y="9830"/>
                      <a:pt x="13588" y="9830"/>
                    </a:cubicBezTo>
                    <a:cubicBezTo>
                      <a:pt x="13297" y="9830"/>
                      <a:pt x="13038" y="9389"/>
                      <a:pt x="13314" y="9174"/>
                    </a:cubicBezTo>
                    <a:cubicBezTo>
                      <a:pt x="14417" y="8304"/>
                      <a:pt x="15705" y="7523"/>
                      <a:pt x="16589" y="6416"/>
                    </a:cubicBezTo>
                    <a:cubicBezTo>
                      <a:pt x="17407" y="5391"/>
                      <a:pt x="17484" y="4030"/>
                      <a:pt x="16343" y="3160"/>
                    </a:cubicBezTo>
                    <a:cubicBezTo>
                      <a:pt x="15752" y="2708"/>
                      <a:pt x="15057" y="2554"/>
                      <a:pt x="14344" y="2554"/>
                    </a:cubicBezTo>
                    <a:cubicBezTo>
                      <a:pt x="14081" y="2554"/>
                      <a:pt x="13816" y="2575"/>
                      <a:pt x="13552" y="2610"/>
                    </a:cubicBezTo>
                    <a:cubicBezTo>
                      <a:pt x="13546" y="2610"/>
                      <a:pt x="13540" y="2611"/>
                      <a:pt x="13534" y="2611"/>
                    </a:cubicBezTo>
                    <a:cubicBezTo>
                      <a:pt x="13401" y="2611"/>
                      <a:pt x="13386" y="2392"/>
                      <a:pt x="13517" y="2355"/>
                    </a:cubicBezTo>
                    <a:cubicBezTo>
                      <a:pt x="13892" y="2252"/>
                      <a:pt x="14293" y="2199"/>
                      <a:pt x="14694" y="2199"/>
                    </a:cubicBezTo>
                    <a:close/>
                    <a:moveTo>
                      <a:pt x="11128" y="11178"/>
                    </a:moveTo>
                    <a:cubicBezTo>
                      <a:pt x="11781" y="11178"/>
                      <a:pt x="11781" y="12195"/>
                      <a:pt x="11128" y="12195"/>
                    </a:cubicBezTo>
                    <a:cubicBezTo>
                      <a:pt x="10471" y="12195"/>
                      <a:pt x="10474" y="11178"/>
                      <a:pt x="11128" y="11178"/>
                    </a:cubicBezTo>
                    <a:close/>
                    <a:moveTo>
                      <a:pt x="4151" y="0"/>
                    </a:moveTo>
                    <a:cubicBezTo>
                      <a:pt x="4131" y="0"/>
                      <a:pt x="4110" y="0"/>
                      <a:pt x="4090" y="1"/>
                    </a:cubicBezTo>
                    <a:cubicBezTo>
                      <a:pt x="1539" y="35"/>
                      <a:pt x="0" y="2436"/>
                      <a:pt x="109" y="4811"/>
                    </a:cubicBezTo>
                    <a:cubicBezTo>
                      <a:pt x="338" y="9742"/>
                      <a:pt x="5826" y="12575"/>
                      <a:pt x="9991" y="13563"/>
                    </a:cubicBezTo>
                    <a:cubicBezTo>
                      <a:pt x="10058" y="13579"/>
                      <a:pt x="10107" y="13618"/>
                      <a:pt x="10138" y="13666"/>
                    </a:cubicBezTo>
                    <a:cubicBezTo>
                      <a:pt x="10182" y="13478"/>
                      <a:pt x="10383" y="13312"/>
                      <a:pt x="10596" y="13312"/>
                    </a:cubicBezTo>
                    <a:cubicBezTo>
                      <a:pt x="10656" y="13312"/>
                      <a:pt x="10717" y="13325"/>
                      <a:pt x="10776" y="13355"/>
                    </a:cubicBezTo>
                    <a:cubicBezTo>
                      <a:pt x="10798" y="13366"/>
                      <a:pt x="10825" y="13371"/>
                      <a:pt x="10857" y="13371"/>
                    </a:cubicBezTo>
                    <a:cubicBezTo>
                      <a:pt x="11399" y="13371"/>
                      <a:pt x="13254" y="11833"/>
                      <a:pt x="13604" y="11584"/>
                    </a:cubicBezTo>
                    <a:cubicBezTo>
                      <a:pt x="14586" y="10888"/>
                      <a:pt x="15541" y="10149"/>
                      <a:pt x="16428" y="9336"/>
                    </a:cubicBezTo>
                    <a:cubicBezTo>
                      <a:pt x="18036" y="7862"/>
                      <a:pt x="19564" y="5855"/>
                      <a:pt x="18994" y="3536"/>
                    </a:cubicBezTo>
                    <a:cubicBezTo>
                      <a:pt x="18564" y="1782"/>
                      <a:pt x="17080" y="1082"/>
                      <a:pt x="15507" y="1082"/>
                    </a:cubicBezTo>
                    <a:cubicBezTo>
                      <a:pt x="14837" y="1082"/>
                      <a:pt x="14151" y="1209"/>
                      <a:pt x="13522" y="1435"/>
                    </a:cubicBezTo>
                    <a:cubicBezTo>
                      <a:pt x="12069" y="1958"/>
                      <a:pt x="10943" y="2936"/>
                      <a:pt x="10138" y="4180"/>
                    </a:cubicBezTo>
                    <a:cubicBezTo>
                      <a:pt x="9952" y="4464"/>
                      <a:pt x="9783" y="4766"/>
                      <a:pt x="9632" y="5078"/>
                    </a:cubicBezTo>
                    <a:cubicBezTo>
                      <a:pt x="9632" y="5105"/>
                      <a:pt x="9635" y="5132"/>
                      <a:pt x="9635" y="5159"/>
                    </a:cubicBezTo>
                    <a:cubicBezTo>
                      <a:pt x="9637" y="5425"/>
                      <a:pt x="9441" y="5556"/>
                      <a:pt x="9240" y="5556"/>
                    </a:cubicBezTo>
                    <a:cubicBezTo>
                      <a:pt x="9036" y="5556"/>
                      <a:pt x="8827" y="5422"/>
                      <a:pt x="8811" y="5159"/>
                    </a:cubicBezTo>
                    <a:cubicBezTo>
                      <a:pt x="8646" y="2544"/>
                      <a:pt x="7017" y="0"/>
                      <a:pt x="4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4579725" y="609586"/>
                <a:ext cx="280725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4035" extrusionOk="0">
                    <a:moveTo>
                      <a:pt x="6074" y="1"/>
                    </a:moveTo>
                    <a:cubicBezTo>
                      <a:pt x="5605" y="1"/>
                      <a:pt x="5129" y="54"/>
                      <a:pt x="4661" y="157"/>
                    </a:cubicBezTo>
                    <a:cubicBezTo>
                      <a:pt x="2692" y="591"/>
                      <a:pt x="900" y="1914"/>
                      <a:pt x="1" y="3713"/>
                    </a:cubicBezTo>
                    <a:lnTo>
                      <a:pt x="638" y="3986"/>
                    </a:lnTo>
                    <a:cubicBezTo>
                      <a:pt x="1443" y="2742"/>
                      <a:pt x="2569" y="1764"/>
                      <a:pt x="4022" y="1241"/>
                    </a:cubicBezTo>
                    <a:cubicBezTo>
                      <a:pt x="4651" y="1016"/>
                      <a:pt x="5337" y="889"/>
                      <a:pt x="6007" y="889"/>
                    </a:cubicBezTo>
                    <a:cubicBezTo>
                      <a:pt x="7581" y="889"/>
                      <a:pt x="9064" y="1588"/>
                      <a:pt x="9494" y="3344"/>
                    </a:cubicBezTo>
                    <a:cubicBezTo>
                      <a:pt x="10064" y="5661"/>
                      <a:pt x="8536" y="7668"/>
                      <a:pt x="6928" y="9142"/>
                    </a:cubicBezTo>
                    <a:cubicBezTo>
                      <a:pt x="6041" y="9955"/>
                      <a:pt x="5086" y="10694"/>
                      <a:pt x="4104" y="11390"/>
                    </a:cubicBezTo>
                    <a:cubicBezTo>
                      <a:pt x="3754" y="11639"/>
                      <a:pt x="1899" y="13177"/>
                      <a:pt x="1357" y="13177"/>
                    </a:cubicBezTo>
                    <a:cubicBezTo>
                      <a:pt x="1325" y="13177"/>
                      <a:pt x="1298" y="13172"/>
                      <a:pt x="1276" y="13161"/>
                    </a:cubicBezTo>
                    <a:cubicBezTo>
                      <a:pt x="1217" y="13131"/>
                      <a:pt x="1156" y="13118"/>
                      <a:pt x="1096" y="13118"/>
                    </a:cubicBezTo>
                    <a:cubicBezTo>
                      <a:pt x="883" y="13118"/>
                      <a:pt x="683" y="13284"/>
                      <a:pt x="638" y="13473"/>
                    </a:cubicBezTo>
                    <a:lnTo>
                      <a:pt x="684" y="13715"/>
                    </a:lnTo>
                    <a:cubicBezTo>
                      <a:pt x="704" y="13750"/>
                      <a:pt x="734" y="13781"/>
                      <a:pt x="772" y="13811"/>
                    </a:cubicBezTo>
                    <a:cubicBezTo>
                      <a:pt x="974" y="13969"/>
                      <a:pt x="1190" y="14034"/>
                      <a:pt x="1413" y="14034"/>
                    </a:cubicBezTo>
                    <a:cubicBezTo>
                      <a:pt x="2177" y="14034"/>
                      <a:pt x="3018" y="13275"/>
                      <a:pt x="3593" y="12894"/>
                    </a:cubicBezTo>
                    <a:cubicBezTo>
                      <a:pt x="4934" y="12009"/>
                      <a:pt x="6246" y="11038"/>
                      <a:pt x="7442" y="9963"/>
                    </a:cubicBezTo>
                    <a:cubicBezTo>
                      <a:pt x="9464" y="8153"/>
                      <a:pt x="11229" y="5583"/>
                      <a:pt x="10293" y="2761"/>
                    </a:cubicBezTo>
                    <a:cubicBezTo>
                      <a:pt x="9651" y="830"/>
                      <a:pt x="7920" y="1"/>
                      <a:pt x="6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4668175" y="659711"/>
                <a:ext cx="127975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5119" h="7631" extrusionOk="0">
                    <a:moveTo>
                      <a:pt x="1656" y="0"/>
                    </a:moveTo>
                    <a:cubicBezTo>
                      <a:pt x="1255" y="0"/>
                      <a:pt x="854" y="53"/>
                      <a:pt x="479" y="156"/>
                    </a:cubicBezTo>
                    <a:cubicBezTo>
                      <a:pt x="349" y="193"/>
                      <a:pt x="363" y="412"/>
                      <a:pt x="496" y="412"/>
                    </a:cubicBezTo>
                    <a:cubicBezTo>
                      <a:pt x="502" y="412"/>
                      <a:pt x="508" y="411"/>
                      <a:pt x="514" y="411"/>
                    </a:cubicBezTo>
                    <a:cubicBezTo>
                      <a:pt x="777" y="376"/>
                      <a:pt x="1042" y="355"/>
                      <a:pt x="1305" y="355"/>
                    </a:cubicBezTo>
                    <a:cubicBezTo>
                      <a:pt x="2019" y="355"/>
                      <a:pt x="2715" y="509"/>
                      <a:pt x="3305" y="961"/>
                    </a:cubicBezTo>
                    <a:cubicBezTo>
                      <a:pt x="4446" y="1831"/>
                      <a:pt x="4369" y="3192"/>
                      <a:pt x="3551" y="4217"/>
                    </a:cubicBezTo>
                    <a:cubicBezTo>
                      <a:pt x="2669" y="5324"/>
                      <a:pt x="1381" y="6105"/>
                      <a:pt x="276" y="6975"/>
                    </a:cubicBezTo>
                    <a:cubicBezTo>
                      <a:pt x="0" y="7190"/>
                      <a:pt x="259" y="7631"/>
                      <a:pt x="550" y="7631"/>
                    </a:cubicBezTo>
                    <a:cubicBezTo>
                      <a:pt x="611" y="7631"/>
                      <a:pt x="673" y="7612"/>
                      <a:pt x="732" y="7567"/>
                    </a:cubicBezTo>
                    <a:cubicBezTo>
                      <a:pt x="2298" y="6380"/>
                      <a:pt x="5118" y="4825"/>
                      <a:pt x="4893" y="2500"/>
                    </a:cubicBezTo>
                    <a:cubicBezTo>
                      <a:pt x="4722" y="772"/>
                      <a:pt x="3185" y="0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4604000" y="884186"/>
                <a:ext cx="32775" cy="254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017" extrusionOk="0">
                    <a:moveTo>
                      <a:pt x="657" y="0"/>
                    </a:moveTo>
                    <a:cubicBezTo>
                      <a:pt x="0" y="0"/>
                      <a:pt x="3" y="1017"/>
                      <a:pt x="657" y="1017"/>
                    </a:cubicBezTo>
                    <a:cubicBezTo>
                      <a:pt x="1310" y="1017"/>
                      <a:pt x="1310" y="0"/>
                      <a:pt x="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4283550" y="585161"/>
                <a:ext cx="313275" cy="372750"/>
              </a:xfrm>
              <a:custGeom>
                <a:avLst/>
                <a:gdLst/>
                <a:ahLst/>
                <a:cxnLst/>
                <a:rect l="l" t="t" r="r" b="b"/>
                <a:pathLst>
                  <a:path w="12531" h="14910" extrusionOk="0">
                    <a:moveTo>
                      <a:pt x="6543" y="0"/>
                    </a:moveTo>
                    <a:cubicBezTo>
                      <a:pt x="4422" y="0"/>
                      <a:pt x="2611" y="1399"/>
                      <a:pt x="1931" y="3495"/>
                    </a:cubicBezTo>
                    <a:cubicBezTo>
                      <a:pt x="0" y="9463"/>
                      <a:pt x="7125" y="14424"/>
                      <a:pt x="12264" y="14908"/>
                    </a:cubicBezTo>
                    <a:cubicBezTo>
                      <a:pt x="12272" y="14909"/>
                      <a:pt x="12280" y="14909"/>
                      <a:pt x="12288" y="14909"/>
                    </a:cubicBezTo>
                    <a:cubicBezTo>
                      <a:pt x="12422" y="14909"/>
                      <a:pt x="12506" y="14808"/>
                      <a:pt x="12531" y="14692"/>
                    </a:cubicBezTo>
                    <a:lnTo>
                      <a:pt x="12485" y="14450"/>
                    </a:lnTo>
                    <a:lnTo>
                      <a:pt x="12485" y="14449"/>
                    </a:lnTo>
                    <a:cubicBezTo>
                      <a:pt x="12454" y="14401"/>
                      <a:pt x="12406" y="14362"/>
                      <a:pt x="12338" y="14346"/>
                    </a:cubicBezTo>
                    <a:cubicBezTo>
                      <a:pt x="8173" y="13360"/>
                      <a:pt x="2687" y="10525"/>
                      <a:pt x="2456" y="5594"/>
                    </a:cubicBezTo>
                    <a:cubicBezTo>
                      <a:pt x="2347" y="3219"/>
                      <a:pt x="3886" y="818"/>
                      <a:pt x="6439" y="784"/>
                    </a:cubicBezTo>
                    <a:cubicBezTo>
                      <a:pt x="6459" y="783"/>
                      <a:pt x="6479" y="783"/>
                      <a:pt x="6499" y="783"/>
                    </a:cubicBezTo>
                    <a:cubicBezTo>
                      <a:pt x="9364" y="783"/>
                      <a:pt x="10993" y="3327"/>
                      <a:pt x="11158" y="5942"/>
                    </a:cubicBezTo>
                    <a:cubicBezTo>
                      <a:pt x="11174" y="6205"/>
                      <a:pt x="11383" y="6339"/>
                      <a:pt x="11587" y="6339"/>
                    </a:cubicBezTo>
                    <a:cubicBezTo>
                      <a:pt x="11788" y="6339"/>
                      <a:pt x="11984" y="6208"/>
                      <a:pt x="11982" y="5942"/>
                    </a:cubicBezTo>
                    <a:cubicBezTo>
                      <a:pt x="11982" y="5915"/>
                      <a:pt x="11979" y="5888"/>
                      <a:pt x="11979" y="5861"/>
                    </a:cubicBezTo>
                    <a:cubicBezTo>
                      <a:pt x="12130" y="5549"/>
                      <a:pt x="12299" y="5247"/>
                      <a:pt x="12485" y="4963"/>
                    </a:cubicBezTo>
                    <a:lnTo>
                      <a:pt x="11848" y="4690"/>
                    </a:lnTo>
                    <a:cubicBezTo>
                      <a:pt x="11399" y="2490"/>
                      <a:pt x="9835" y="566"/>
                      <a:pt x="7539" y="102"/>
                    </a:cubicBezTo>
                    <a:cubicBezTo>
                      <a:pt x="7201" y="33"/>
                      <a:pt x="6869" y="0"/>
                      <a:pt x="6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/>
              <a:buNone/>
              <a:defRPr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/>
              <a:buNone/>
              <a:defRPr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/>
              <a:buNone/>
              <a:defRPr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/>
              <a:buNone/>
              <a:defRPr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/>
              <a:buNone/>
              <a:defRPr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/>
              <a:buNone/>
              <a:defRPr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/>
              <a:buNone/>
              <a:defRPr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/>
              <a:buNone/>
              <a:defRPr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/>
              <a:buNone/>
              <a:defRPr sz="35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2" r:id="rId8"/>
    <p:sldLayoutId id="2147483670" r:id="rId9"/>
    <p:sldLayoutId id="2147483671" r:id="rId10"/>
    <p:sldLayoutId id="2147483679" r:id="rId11"/>
    <p:sldLayoutId id="2147483680" r:id="rId12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8"/>
          <p:cNvSpPr txBox="1">
            <a:spLocks noGrp="1"/>
          </p:cNvSpPr>
          <p:nvPr>
            <p:ph type="ctrTitle"/>
          </p:nvPr>
        </p:nvSpPr>
        <p:spPr>
          <a:xfrm>
            <a:off x="1711295" y="1228952"/>
            <a:ext cx="6421324" cy="874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NFT</a:t>
            </a:r>
            <a:r>
              <a:rPr lang="en-US" sz="3000" dirty="0"/>
              <a:t> – DESIGN </a:t>
            </a:r>
            <a:r>
              <a:rPr lang="en-US" sz="3000" dirty="0" err="1"/>
              <a:t>CONECT</a:t>
            </a:r>
            <a:endParaRPr sz="3000" dirty="0"/>
          </a:p>
        </p:txBody>
      </p:sp>
      <p:sp>
        <p:nvSpPr>
          <p:cNvPr id="771" name="Google Shape;771;p38"/>
          <p:cNvSpPr txBox="1">
            <a:spLocks noGrp="1"/>
          </p:cNvSpPr>
          <p:nvPr>
            <p:ph type="subTitle" idx="1"/>
          </p:nvPr>
        </p:nvSpPr>
        <p:spPr>
          <a:xfrm>
            <a:off x="2374682" y="3278034"/>
            <a:ext cx="4528800" cy="632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 sz="1800" dirty="0"/>
              <a:t>Nhóm </a:t>
            </a:r>
            <a:r>
              <a:rPr lang="en-US" sz="1800" dirty="0"/>
              <a:t>6</a:t>
            </a:r>
            <a:endParaRPr lang="vi-V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CVHD: Trần Thị Lệ Hiền</a:t>
            </a:r>
          </a:p>
        </p:txBody>
      </p:sp>
      <p:grpSp>
        <p:nvGrpSpPr>
          <p:cNvPr id="784" name="Google Shape;784;p38"/>
          <p:cNvGrpSpPr/>
          <p:nvPr/>
        </p:nvGrpSpPr>
        <p:grpSpPr>
          <a:xfrm rot="2700000">
            <a:off x="4934554" y="4024836"/>
            <a:ext cx="729971" cy="655313"/>
            <a:chOff x="941821" y="3948692"/>
            <a:chExt cx="729978" cy="655319"/>
          </a:xfrm>
        </p:grpSpPr>
        <p:sp>
          <p:nvSpPr>
            <p:cNvPr id="785" name="Google Shape;785;p38"/>
            <p:cNvSpPr/>
            <p:nvPr/>
          </p:nvSpPr>
          <p:spPr>
            <a:xfrm>
              <a:off x="1385484" y="4534001"/>
              <a:ext cx="61776" cy="65335"/>
            </a:xfrm>
            <a:custGeom>
              <a:avLst/>
              <a:gdLst/>
              <a:ahLst/>
              <a:cxnLst/>
              <a:rect l="l" t="t" r="r" b="b"/>
              <a:pathLst>
                <a:path w="7030" h="7435" extrusionOk="0">
                  <a:moveTo>
                    <a:pt x="6910" y="0"/>
                  </a:moveTo>
                  <a:lnTo>
                    <a:pt x="47" y="1359"/>
                  </a:lnTo>
                  <a:lnTo>
                    <a:pt x="0" y="2359"/>
                  </a:lnTo>
                  <a:lnTo>
                    <a:pt x="72" y="4790"/>
                  </a:lnTo>
                  <a:lnTo>
                    <a:pt x="810" y="6530"/>
                  </a:lnTo>
                  <a:lnTo>
                    <a:pt x="2431" y="7435"/>
                  </a:lnTo>
                  <a:lnTo>
                    <a:pt x="4528" y="7245"/>
                  </a:lnTo>
                  <a:lnTo>
                    <a:pt x="6458" y="5886"/>
                  </a:lnTo>
                  <a:lnTo>
                    <a:pt x="7006" y="3360"/>
                  </a:lnTo>
                  <a:lnTo>
                    <a:pt x="7029" y="1263"/>
                  </a:lnTo>
                  <a:lnTo>
                    <a:pt x="69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240675" y="3956777"/>
              <a:ext cx="224591" cy="152358"/>
            </a:xfrm>
            <a:custGeom>
              <a:avLst/>
              <a:gdLst/>
              <a:ahLst/>
              <a:cxnLst/>
              <a:rect l="l" t="t" r="r" b="b"/>
              <a:pathLst>
                <a:path w="25558" h="17338" extrusionOk="0">
                  <a:moveTo>
                    <a:pt x="8794" y="1"/>
                  </a:moveTo>
                  <a:lnTo>
                    <a:pt x="4468" y="2182"/>
                  </a:lnTo>
                  <a:lnTo>
                    <a:pt x="1501" y="5398"/>
                  </a:lnTo>
                  <a:lnTo>
                    <a:pt x="0" y="9080"/>
                  </a:lnTo>
                  <a:lnTo>
                    <a:pt x="72" y="13941"/>
                  </a:lnTo>
                  <a:lnTo>
                    <a:pt x="430" y="17337"/>
                  </a:lnTo>
                  <a:lnTo>
                    <a:pt x="5290" y="15514"/>
                  </a:lnTo>
                  <a:lnTo>
                    <a:pt x="11617" y="14228"/>
                  </a:lnTo>
                  <a:lnTo>
                    <a:pt x="17229" y="13477"/>
                  </a:lnTo>
                  <a:lnTo>
                    <a:pt x="21912" y="13726"/>
                  </a:lnTo>
                  <a:lnTo>
                    <a:pt x="25557" y="14370"/>
                  </a:lnTo>
                  <a:lnTo>
                    <a:pt x="25129" y="11332"/>
                  </a:lnTo>
                  <a:lnTo>
                    <a:pt x="24415" y="8580"/>
                  </a:lnTo>
                  <a:lnTo>
                    <a:pt x="22949" y="6006"/>
                  </a:lnTo>
                  <a:lnTo>
                    <a:pt x="20733" y="3039"/>
                  </a:lnTo>
                  <a:lnTo>
                    <a:pt x="17265" y="1001"/>
                  </a:lnTo>
                  <a:lnTo>
                    <a:pt x="13833" y="72"/>
                  </a:lnTo>
                  <a:lnTo>
                    <a:pt x="8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981857" y="4205867"/>
              <a:ext cx="168061" cy="228677"/>
            </a:xfrm>
            <a:custGeom>
              <a:avLst/>
              <a:gdLst/>
              <a:ahLst/>
              <a:cxnLst/>
              <a:rect l="l" t="t" r="r" b="b"/>
              <a:pathLst>
                <a:path w="19125" h="26023" extrusionOk="0">
                  <a:moveTo>
                    <a:pt x="13261" y="0"/>
                  </a:moveTo>
                  <a:lnTo>
                    <a:pt x="8042" y="644"/>
                  </a:lnTo>
                  <a:lnTo>
                    <a:pt x="3968" y="2753"/>
                  </a:lnTo>
                  <a:lnTo>
                    <a:pt x="1144" y="6220"/>
                  </a:lnTo>
                  <a:lnTo>
                    <a:pt x="0" y="10402"/>
                  </a:lnTo>
                  <a:lnTo>
                    <a:pt x="930" y="14763"/>
                  </a:lnTo>
                  <a:lnTo>
                    <a:pt x="2931" y="19552"/>
                  </a:lnTo>
                  <a:lnTo>
                    <a:pt x="5612" y="22698"/>
                  </a:lnTo>
                  <a:lnTo>
                    <a:pt x="10260" y="24986"/>
                  </a:lnTo>
                  <a:lnTo>
                    <a:pt x="13691" y="26023"/>
                  </a:lnTo>
                  <a:lnTo>
                    <a:pt x="17908" y="25415"/>
                  </a:lnTo>
                  <a:lnTo>
                    <a:pt x="19124" y="24950"/>
                  </a:lnTo>
                  <a:lnTo>
                    <a:pt x="17336" y="20804"/>
                  </a:lnTo>
                  <a:lnTo>
                    <a:pt x="15728" y="14870"/>
                  </a:lnTo>
                  <a:lnTo>
                    <a:pt x="15799" y="8650"/>
                  </a:lnTo>
                  <a:lnTo>
                    <a:pt x="18409" y="537"/>
                  </a:lnTo>
                  <a:lnTo>
                    <a:pt x="13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972436" y="3968719"/>
              <a:ext cx="299030" cy="284900"/>
            </a:xfrm>
            <a:custGeom>
              <a:avLst/>
              <a:gdLst/>
              <a:ahLst/>
              <a:cxnLst/>
              <a:rect l="l" t="t" r="r" b="b"/>
              <a:pathLst>
                <a:path w="34029" h="32421" extrusionOk="0">
                  <a:moveTo>
                    <a:pt x="29346" y="1"/>
                  </a:moveTo>
                  <a:lnTo>
                    <a:pt x="22340" y="787"/>
                  </a:lnTo>
                  <a:lnTo>
                    <a:pt x="16693" y="2788"/>
                  </a:lnTo>
                  <a:lnTo>
                    <a:pt x="11045" y="6184"/>
                  </a:lnTo>
                  <a:lnTo>
                    <a:pt x="7221" y="9651"/>
                  </a:lnTo>
                  <a:lnTo>
                    <a:pt x="3288" y="15299"/>
                  </a:lnTo>
                  <a:lnTo>
                    <a:pt x="1001" y="20804"/>
                  </a:lnTo>
                  <a:lnTo>
                    <a:pt x="0" y="25165"/>
                  </a:lnTo>
                  <a:lnTo>
                    <a:pt x="608" y="29311"/>
                  </a:lnTo>
                  <a:lnTo>
                    <a:pt x="2538" y="32421"/>
                  </a:lnTo>
                  <a:lnTo>
                    <a:pt x="5325" y="29811"/>
                  </a:lnTo>
                  <a:lnTo>
                    <a:pt x="4254" y="25379"/>
                  </a:lnTo>
                  <a:lnTo>
                    <a:pt x="4861" y="19052"/>
                  </a:lnTo>
                  <a:lnTo>
                    <a:pt x="7899" y="13226"/>
                  </a:lnTo>
                  <a:lnTo>
                    <a:pt x="12618" y="8722"/>
                  </a:lnTo>
                  <a:lnTo>
                    <a:pt x="19338" y="5362"/>
                  </a:lnTo>
                  <a:lnTo>
                    <a:pt x="24879" y="3682"/>
                  </a:lnTo>
                  <a:lnTo>
                    <a:pt x="32063" y="2680"/>
                  </a:lnTo>
                  <a:lnTo>
                    <a:pt x="33421" y="2573"/>
                  </a:lnTo>
                  <a:lnTo>
                    <a:pt x="34029" y="1645"/>
                  </a:lnTo>
                  <a:lnTo>
                    <a:pt x="33421" y="430"/>
                  </a:lnTo>
                  <a:lnTo>
                    <a:pt x="29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607861" y="4327319"/>
              <a:ext cx="55502" cy="67022"/>
            </a:xfrm>
            <a:custGeom>
              <a:avLst/>
              <a:gdLst/>
              <a:ahLst/>
              <a:cxnLst/>
              <a:rect l="l" t="t" r="r" b="b"/>
              <a:pathLst>
                <a:path w="6316" h="7627" extrusionOk="0">
                  <a:moveTo>
                    <a:pt x="1883" y="1"/>
                  </a:moveTo>
                  <a:lnTo>
                    <a:pt x="1" y="6887"/>
                  </a:lnTo>
                  <a:lnTo>
                    <a:pt x="2264" y="7627"/>
                  </a:lnTo>
                  <a:lnTo>
                    <a:pt x="4696" y="7245"/>
                  </a:lnTo>
                  <a:lnTo>
                    <a:pt x="5839" y="5528"/>
                  </a:lnTo>
                  <a:lnTo>
                    <a:pt x="6316" y="3360"/>
                  </a:lnTo>
                  <a:lnTo>
                    <a:pt x="5482" y="1311"/>
                  </a:lnTo>
                  <a:lnTo>
                    <a:pt x="3694" y="572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121631" y="4070804"/>
              <a:ext cx="504464" cy="476810"/>
            </a:xfrm>
            <a:custGeom>
              <a:avLst/>
              <a:gdLst/>
              <a:ahLst/>
              <a:cxnLst/>
              <a:rect l="l" t="t" r="r" b="b"/>
              <a:pathLst>
                <a:path w="57407" h="54260" extrusionOk="0">
                  <a:moveTo>
                    <a:pt x="32528" y="0"/>
                  </a:moveTo>
                  <a:lnTo>
                    <a:pt x="25308" y="786"/>
                  </a:lnTo>
                  <a:lnTo>
                    <a:pt x="18373" y="2645"/>
                  </a:lnTo>
                  <a:lnTo>
                    <a:pt x="13226" y="4932"/>
                  </a:lnTo>
                  <a:lnTo>
                    <a:pt x="8508" y="8436"/>
                  </a:lnTo>
                  <a:lnTo>
                    <a:pt x="4861" y="12296"/>
                  </a:lnTo>
                  <a:lnTo>
                    <a:pt x="1645" y="18230"/>
                  </a:lnTo>
                  <a:lnTo>
                    <a:pt x="286" y="23520"/>
                  </a:lnTo>
                  <a:lnTo>
                    <a:pt x="0" y="30240"/>
                  </a:lnTo>
                  <a:lnTo>
                    <a:pt x="1645" y="37318"/>
                  </a:lnTo>
                  <a:lnTo>
                    <a:pt x="5434" y="43323"/>
                  </a:lnTo>
                  <a:lnTo>
                    <a:pt x="9294" y="47684"/>
                  </a:lnTo>
                  <a:lnTo>
                    <a:pt x="15443" y="51544"/>
                  </a:lnTo>
                  <a:lnTo>
                    <a:pt x="20303" y="53617"/>
                  </a:lnTo>
                  <a:lnTo>
                    <a:pt x="25522" y="54260"/>
                  </a:lnTo>
                  <a:lnTo>
                    <a:pt x="31098" y="54118"/>
                  </a:lnTo>
                  <a:lnTo>
                    <a:pt x="36817" y="52902"/>
                  </a:lnTo>
                  <a:lnTo>
                    <a:pt x="43037" y="50185"/>
                  </a:lnTo>
                  <a:lnTo>
                    <a:pt x="46182" y="47827"/>
                  </a:lnTo>
                  <a:lnTo>
                    <a:pt x="49900" y="44395"/>
                  </a:lnTo>
                  <a:lnTo>
                    <a:pt x="52402" y="41249"/>
                  </a:lnTo>
                  <a:lnTo>
                    <a:pt x="55262" y="35888"/>
                  </a:lnTo>
                  <a:lnTo>
                    <a:pt x="57263" y="29454"/>
                  </a:lnTo>
                  <a:lnTo>
                    <a:pt x="57406" y="23234"/>
                  </a:lnTo>
                  <a:lnTo>
                    <a:pt x="55976" y="16371"/>
                  </a:lnTo>
                  <a:lnTo>
                    <a:pt x="51758" y="9365"/>
                  </a:lnTo>
                  <a:lnTo>
                    <a:pt x="47683" y="5362"/>
                  </a:lnTo>
                  <a:lnTo>
                    <a:pt x="42251" y="2431"/>
                  </a:lnTo>
                  <a:lnTo>
                    <a:pt x="37461" y="1001"/>
                  </a:lnTo>
                  <a:lnTo>
                    <a:pt x="328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155550" y="4106191"/>
              <a:ext cx="432644" cy="406255"/>
            </a:xfrm>
            <a:custGeom>
              <a:avLst/>
              <a:gdLst/>
              <a:ahLst/>
              <a:cxnLst/>
              <a:rect l="l" t="t" r="r" b="b"/>
              <a:pathLst>
                <a:path w="49234" h="46231" extrusionOk="0">
                  <a:moveTo>
                    <a:pt x="22353" y="0"/>
                  </a:moveTo>
                  <a:lnTo>
                    <a:pt x="13965" y="2764"/>
                  </a:lnTo>
                  <a:lnTo>
                    <a:pt x="13917" y="2574"/>
                  </a:lnTo>
                  <a:lnTo>
                    <a:pt x="10533" y="4480"/>
                  </a:lnTo>
                  <a:lnTo>
                    <a:pt x="5720" y="8055"/>
                  </a:lnTo>
                  <a:lnTo>
                    <a:pt x="1430" y="14299"/>
                  </a:lnTo>
                  <a:lnTo>
                    <a:pt x="1" y="20685"/>
                  </a:lnTo>
                  <a:lnTo>
                    <a:pt x="478" y="27643"/>
                  </a:lnTo>
                  <a:lnTo>
                    <a:pt x="1860" y="32647"/>
                  </a:lnTo>
                  <a:lnTo>
                    <a:pt x="7054" y="39319"/>
                  </a:lnTo>
                  <a:lnTo>
                    <a:pt x="11106" y="42846"/>
                  </a:lnTo>
                  <a:lnTo>
                    <a:pt x="19493" y="46039"/>
                  </a:lnTo>
                  <a:lnTo>
                    <a:pt x="25404" y="46230"/>
                  </a:lnTo>
                  <a:lnTo>
                    <a:pt x="33220" y="44419"/>
                  </a:lnTo>
                  <a:lnTo>
                    <a:pt x="39177" y="41416"/>
                  </a:lnTo>
                  <a:lnTo>
                    <a:pt x="43275" y="37366"/>
                  </a:lnTo>
                  <a:lnTo>
                    <a:pt x="45563" y="34220"/>
                  </a:lnTo>
                  <a:lnTo>
                    <a:pt x="47946" y="28691"/>
                  </a:lnTo>
                  <a:lnTo>
                    <a:pt x="49234" y="22924"/>
                  </a:lnTo>
                  <a:lnTo>
                    <a:pt x="47327" y="14060"/>
                  </a:lnTo>
                  <a:lnTo>
                    <a:pt x="42799" y="7245"/>
                  </a:lnTo>
                  <a:lnTo>
                    <a:pt x="37128" y="2908"/>
                  </a:lnTo>
                  <a:lnTo>
                    <a:pt x="32124" y="811"/>
                  </a:lnTo>
                  <a:lnTo>
                    <a:pt x="27215" y="96"/>
                  </a:lnTo>
                  <a:lnTo>
                    <a:pt x="22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136385" y="4099512"/>
              <a:ext cx="529877" cy="419366"/>
            </a:xfrm>
            <a:custGeom>
              <a:avLst/>
              <a:gdLst/>
              <a:ahLst/>
              <a:cxnLst/>
              <a:rect l="l" t="t" r="r" b="b"/>
              <a:pathLst>
                <a:path w="60299" h="47723" extrusionOk="0">
                  <a:moveTo>
                    <a:pt x="27670" y="1564"/>
                  </a:moveTo>
                  <a:cubicBezTo>
                    <a:pt x="31964" y="1564"/>
                    <a:pt x="36187" y="2669"/>
                    <a:pt x="39839" y="4887"/>
                  </a:cubicBezTo>
                  <a:cubicBezTo>
                    <a:pt x="39361" y="5642"/>
                    <a:pt x="38926" y="6428"/>
                    <a:pt x="38482" y="7202"/>
                  </a:cubicBezTo>
                  <a:cubicBezTo>
                    <a:pt x="38304" y="7510"/>
                    <a:pt x="38566" y="7786"/>
                    <a:pt x="38837" y="7786"/>
                  </a:cubicBezTo>
                  <a:cubicBezTo>
                    <a:pt x="38957" y="7786"/>
                    <a:pt x="39078" y="7731"/>
                    <a:pt x="39164" y="7602"/>
                  </a:cubicBezTo>
                  <a:cubicBezTo>
                    <a:pt x="39650" y="6866"/>
                    <a:pt x="40151" y="6135"/>
                    <a:pt x="40607" y="5380"/>
                  </a:cubicBezTo>
                  <a:cubicBezTo>
                    <a:pt x="43203" y="7109"/>
                    <a:pt x="45478" y="9421"/>
                    <a:pt x="47238" y="12331"/>
                  </a:cubicBezTo>
                  <a:cubicBezTo>
                    <a:pt x="51408" y="19232"/>
                    <a:pt x="51093" y="27210"/>
                    <a:pt x="47558" y="33711"/>
                  </a:cubicBezTo>
                  <a:cubicBezTo>
                    <a:pt x="47491" y="33589"/>
                    <a:pt x="47372" y="33497"/>
                    <a:pt x="47183" y="33497"/>
                  </a:cubicBezTo>
                  <a:cubicBezTo>
                    <a:pt x="47174" y="33497"/>
                    <a:pt x="47165" y="33497"/>
                    <a:pt x="47156" y="33498"/>
                  </a:cubicBezTo>
                  <a:lnTo>
                    <a:pt x="47157" y="33498"/>
                  </a:lnTo>
                  <a:cubicBezTo>
                    <a:pt x="47011" y="33503"/>
                    <a:pt x="46867" y="33506"/>
                    <a:pt x="46725" y="33506"/>
                  </a:cubicBezTo>
                  <a:cubicBezTo>
                    <a:pt x="45527" y="33506"/>
                    <a:pt x="44471" y="33299"/>
                    <a:pt x="43345" y="32771"/>
                  </a:cubicBezTo>
                  <a:cubicBezTo>
                    <a:pt x="43288" y="32744"/>
                    <a:pt x="43232" y="32732"/>
                    <a:pt x="43181" y="32732"/>
                  </a:cubicBezTo>
                  <a:cubicBezTo>
                    <a:pt x="42884" y="32732"/>
                    <a:pt x="42713" y="33131"/>
                    <a:pt x="43010" y="33344"/>
                  </a:cubicBezTo>
                  <a:cubicBezTo>
                    <a:pt x="44021" y="34067"/>
                    <a:pt x="45326" y="34497"/>
                    <a:pt x="46589" y="34497"/>
                  </a:cubicBezTo>
                  <a:cubicBezTo>
                    <a:pt x="46769" y="34497"/>
                    <a:pt x="46949" y="34488"/>
                    <a:pt x="47126" y="34470"/>
                  </a:cubicBezTo>
                  <a:lnTo>
                    <a:pt x="47126" y="34470"/>
                  </a:lnTo>
                  <a:cubicBezTo>
                    <a:pt x="45216" y="37693"/>
                    <a:pt x="42501" y="40515"/>
                    <a:pt x="39132" y="42604"/>
                  </a:cubicBezTo>
                  <a:cubicBezTo>
                    <a:pt x="35252" y="45011"/>
                    <a:pt x="30815" y="46173"/>
                    <a:pt x="26404" y="46173"/>
                  </a:cubicBezTo>
                  <a:cubicBezTo>
                    <a:pt x="21826" y="46173"/>
                    <a:pt x="17275" y="44922"/>
                    <a:pt x="13400" y="42511"/>
                  </a:cubicBezTo>
                  <a:cubicBezTo>
                    <a:pt x="13681" y="42292"/>
                    <a:pt x="13965" y="42079"/>
                    <a:pt x="14245" y="41858"/>
                  </a:cubicBezTo>
                  <a:cubicBezTo>
                    <a:pt x="14773" y="41441"/>
                    <a:pt x="15350" y="41048"/>
                    <a:pt x="15814" y="40559"/>
                  </a:cubicBezTo>
                  <a:cubicBezTo>
                    <a:pt x="16038" y="40322"/>
                    <a:pt x="15837" y="39937"/>
                    <a:pt x="15562" y="39937"/>
                  </a:cubicBezTo>
                  <a:cubicBezTo>
                    <a:pt x="15503" y="39937"/>
                    <a:pt x="15441" y="39955"/>
                    <a:pt x="15378" y="39995"/>
                  </a:cubicBezTo>
                  <a:cubicBezTo>
                    <a:pt x="14475" y="40580"/>
                    <a:pt x="13623" y="41376"/>
                    <a:pt x="12826" y="42140"/>
                  </a:cubicBezTo>
                  <a:cubicBezTo>
                    <a:pt x="10170" y="40377"/>
                    <a:pt x="7857" y="38055"/>
                    <a:pt x="6112" y="35196"/>
                  </a:cubicBezTo>
                  <a:cubicBezTo>
                    <a:pt x="1984" y="28431"/>
                    <a:pt x="2003" y="20641"/>
                    <a:pt x="5249" y="14280"/>
                  </a:cubicBezTo>
                  <a:lnTo>
                    <a:pt x="5249" y="14280"/>
                  </a:lnTo>
                  <a:cubicBezTo>
                    <a:pt x="6083" y="14609"/>
                    <a:pt x="6920" y="14929"/>
                    <a:pt x="7769" y="15213"/>
                  </a:cubicBezTo>
                  <a:cubicBezTo>
                    <a:pt x="7809" y="15226"/>
                    <a:pt x="7847" y="15232"/>
                    <a:pt x="7884" y="15232"/>
                  </a:cubicBezTo>
                  <a:cubicBezTo>
                    <a:pt x="8243" y="15232"/>
                    <a:pt x="8453" y="14658"/>
                    <a:pt x="8078" y="14480"/>
                  </a:cubicBezTo>
                  <a:cubicBezTo>
                    <a:pt x="7702" y="14301"/>
                    <a:pt x="7326" y="14124"/>
                    <a:pt x="6951" y="13946"/>
                  </a:cubicBezTo>
                  <a:cubicBezTo>
                    <a:pt x="6892" y="13918"/>
                    <a:pt x="6835" y="13906"/>
                    <a:pt x="6781" y="13906"/>
                  </a:cubicBezTo>
                  <a:cubicBezTo>
                    <a:pt x="6690" y="13906"/>
                    <a:pt x="6608" y="13939"/>
                    <a:pt x="6541" y="13991"/>
                  </a:cubicBezTo>
                  <a:cubicBezTo>
                    <a:pt x="6213" y="13895"/>
                    <a:pt x="5884" y="13803"/>
                    <a:pt x="5555" y="13712"/>
                  </a:cubicBezTo>
                  <a:cubicBezTo>
                    <a:pt x="7492" y="10177"/>
                    <a:pt x="10442" y="7118"/>
                    <a:pt x="14250" y="4980"/>
                  </a:cubicBezTo>
                  <a:cubicBezTo>
                    <a:pt x="14348" y="5028"/>
                    <a:pt x="14455" y="5058"/>
                    <a:pt x="14569" y="5058"/>
                  </a:cubicBezTo>
                  <a:cubicBezTo>
                    <a:pt x="14684" y="5058"/>
                    <a:pt x="14807" y="5027"/>
                    <a:pt x="14932" y="4956"/>
                  </a:cubicBezTo>
                  <a:cubicBezTo>
                    <a:pt x="18903" y="2697"/>
                    <a:pt x="23323" y="1564"/>
                    <a:pt x="27670" y="1564"/>
                  </a:cubicBezTo>
                  <a:close/>
                  <a:moveTo>
                    <a:pt x="27775" y="0"/>
                  </a:moveTo>
                  <a:cubicBezTo>
                    <a:pt x="23099" y="0"/>
                    <a:pt x="18365" y="1234"/>
                    <a:pt x="14155" y="3628"/>
                  </a:cubicBezTo>
                  <a:cubicBezTo>
                    <a:pt x="14018" y="3707"/>
                    <a:pt x="13934" y="3810"/>
                    <a:pt x="13875" y="3921"/>
                  </a:cubicBezTo>
                  <a:cubicBezTo>
                    <a:pt x="5079" y="7961"/>
                    <a:pt x="1" y="17688"/>
                    <a:pt x="1551" y="27277"/>
                  </a:cubicBezTo>
                  <a:cubicBezTo>
                    <a:pt x="3253" y="37807"/>
                    <a:pt x="11863" y="45890"/>
                    <a:pt x="22323" y="47444"/>
                  </a:cubicBezTo>
                  <a:cubicBezTo>
                    <a:pt x="23586" y="47632"/>
                    <a:pt x="24835" y="47722"/>
                    <a:pt x="26064" y="47722"/>
                  </a:cubicBezTo>
                  <a:cubicBezTo>
                    <a:pt x="45626" y="47722"/>
                    <a:pt x="60298" y="24885"/>
                    <a:pt x="46227" y="8310"/>
                  </a:cubicBezTo>
                  <a:lnTo>
                    <a:pt x="46228" y="8310"/>
                  </a:lnTo>
                  <a:cubicBezTo>
                    <a:pt x="41457" y="2691"/>
                    <a:pt x="34680" y="0"/>
                    <a:pt x="27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941821" y="3948692"/>
              <a:ext cx="729978" cy="655319"/>
            </a:xfrm>
            <a:custGeom>
              <a:avLst/>
              <a:gdLst/>
              <a:ahLst/>
              <a:cxnLst/>
              <a:rect l="l" t="t" r="r" b="b"/>
              <a:pathLst>
                <a:path w="83070" h="74574" extrusionOk="0">
                  <a:moveTo>
                    <a:pt x="46110" y="1492"/>
                  </a:moveTo>
                  <a:cubicBezTo>
                    <a:pt x="52926" y="1492"/>
                    <a:pt x="58155" y="7392"/>
                    <a:pt x="58743" y="14169"/>
                  </a:cubicBezTo>
                  <a:cubicBezTo>
                    <a:pt x="56708" y="13732"/>
                    <a:pt x="54614" y="13531"/>
                    <a:pt x="52493" y="13531"/>
                  </a:cubicBezTo>
                  <a:cubicBezTo>
                    <a:pt x="46652" y="13531"/>
                    <a:pt x="40610" y="15057"/>
                    <a:pt x="35068" y="17381"/>
                  </a:cubicBezTo>
                  <a:cubicBezTo>
                    <a:pt x="35102" y="17272"/>
                    <a:pt x="35115" y="17152"/>
                    <a:pt x="35070" y="17007"/>
                  </a:cubicBezTo>
                  <a:cubicBezTo>
                    <a:pt x="33013" y="10283"/>
                    <a:pt x="36455" y="3215"/>
                    <a:pt x="43635" y="1747"/>
                  </a:cubicBezTo>
                  <a:cubicBezTo>
                    <a:pt x="44479" y="1574"/>
                    <a:pt x="45306" y="1492"/>
                    <a:pt x="46110" y="1492"/>
                  </a:cubicBezTo>
                  <a:close/>
                  <a:moveTo>
                    <a:pt x="35117" y="5742"/>
                  </a:moveTo>
                  <a:lnTo>
                    <a:pt x="35117" y="5742"/>
                  </a:lnTo>
                  <a:cubicBezTo>
                    <a:pt x="32889" y="9016"/>
                    <a:pt x="32170" y="13269"/>
                    <a:pt x="33825" y="17351"/>
                  </a:cubicBezTo>
                  <a:lnTo>
                    <a:pt x="33826" y="17349"/>
                  </a:lnTo>
                  <a:cubicBezTo>
                    <a:pt x="33910" y="17558"/>
                    <a:pt x="34064" y="17679"/>
                    <a:pt x="34234" y="17740"/>
                  </a:cubicBezTo>
                  <a:cubicBezTo>
                    <a:pt x="34061" y="17816"/>
                    <a:pt x="33884" y="17890"/>
                    <a:pt x="33711" y="17967"/>
                  </a:cubicBezTo>
                  <a:cubicBezTo>
                    <a:pt x="33371" y="18121"/>
                    <a:pt x="33282" y="18407"/>
                    <a:pt x="33348" y="18678"/>
                  </a:cubicBezTo>
                  <a:cubicBezTo>
                    <a:pt x="28783" y="21087"/>
                    <a:pt x="25136" y="24804"/>
                    <a:pt x="22735" y="29194"/>
                  </a:cubicBezTo>
                  <a:cubicBezTo>
                    <a:pt x="22729" y="29193"/>
                    <a:pt x="22726" y="29189"/>
                    <a:pt x="22721" y="29188"/>
                  </a:cubicBezTo>
                  <a:cubicBezTo>
                    <a:pt x="21079" y="28696"/>
                    <a:pt x="19350" y="28453"/>
                    <a:pt x="17632" y="28453"/>
                  </a:cubicBezTo>
                  <a:cubicBezTo>
                    <a:pt x="14347" y="28453"/>
                    <a:pt x="11105" y="29343"/>
                    <a:pt x="8604" y="31093"/>
                  </a:cubicBezTo>
                  <a:cubicBezTo>
                    <a:pt x="7456" y="24270"/>
                    <a:pt x="9853" y="17629"/>
                    <a:pt x="15074" y="12967"/>
                  </a:cubicBezTo>
                  <a:cubicBezTo>
                    <a:pt x="20623" y="8012"/>
                    <a:pt x="27914" y="6358"/>
                    <a:pt x="35117" y="5742"/>
                  </a:cubicBezTo>
                  <a:close/>
                  <a:moveTo>
                    <a:pt x="32981" y="3310"/>
                  </a:moveTo>
                  <a:cubicBezTo>
                    <a:pt x="34268" y="3310"/>
                    <a:pt x="35564" y="3384"/>
                    <a:pt x="36861" y="3531"/>
                  </a:cubicBezTo>
                  <a:cubicBezTo>
                    <a:pt x="36873" y="3532"/>
                    <a:pt x="36884" y="3533"/>
                    <a:pt x="36895" y="3533"/>
                  </a:cubicBezTo>
                  <a:cubicBezTo>
                    <a:pt x="36941" y="3533"/>
                    <a:pt x="36982" y="3521"/>
                    <a:pt x="37025" y="3513"/>
                  </a:cubicBezTo>
                  <a:lnTo>
                    <a:pt x="37025" y="3513"/>
                  </a:lnTo>
                  <a:cubicBezTo>
                    <a:pt x="36709" y="3809"/>
                    <a:pt x="36413" y="4123"/>
                    <a:pt x="36128" y="4446"/>
                  </a:cubicBezTo>
                  <a:cubicBezTo>
                    <a:pt x="36057" y="4417"/>
                    <a:pt x="35974" y="4399"/>
                    <a:pt x="35881" y="4399"/>
                  </a:cubicBezTo>
                  <a:cubicBezTo>
                    <a:pt x="35872" y="4399"/>
                    <a:pt x="35862" y="4399"/>
                    <a:pt x="35853" y="4400"/>
                  </a:cubicBezTo>
                  <a:cubicBezTo>
                    <a:pt x="27749" y="4701"/>
                    <a:pt x="19097" y="6967"/>
                    <a:pt x="13223" y="12876"/>
                  </a:cubicBezTo>
                  <a:cubicBezTo>
                    <a:pt x="8380" y="17749"/>
                    <a:pt x="5682" y="25023"/>
                    <a:pt x="7780" y="31725"/>
                  </a:cubicBezTo>
                  <a:cubicBezTo>
                    <a:pt x="7068" y="32323"/>
                    <a:pt x="6424" y="32992"/>
                    <a:pt x="5886" y="33750"/>
                  </a:cubicBezTo>
                  <a:cubicBezTo>
                    <a:pt x="2504" y="25809"/>
                    <a:pt x="6615" y="17135"/>
                    <a:pt x="12534" y="11345"/>
                  </a:cubicBezTo>
                  <a:lnTo>
                    <a:pt x="12534" y="11346"/>
                  </a:lnTo>
                  <a:cubicBezTo>
                    <a:pt x="18112" y="5887"/>
                    <a:pt x="25395" y="3310"/>
                    <a:pt x="32981" y="3310"/>
                  </a:cubicBezTo>
                  <a:close/>
                  <a:moveTo>
                    <a:pt x="78095" y="44009"/>
                  </a:moveTo>
                  <a:cubicBezTo>
                    <a:pt x="79930" y="44009"/>
                    <a:pt x="81692" y="45465"/>
                    <a:pt x="81285" y="47446"/>
                  </a:cubicBezTo>
                  <a:cubicBezTo>
                    <a:pt x="80907" y="49290"/>
                    <a:pt x="79450" y="49808"/>
                    <a:pt x="77904" y="49808"/>
                  </a:cubicBezTo>
                  <a:cubicBezTo>
                    <a:pt x="77433" y="49808"/>
                    <a:pt x="76953" y="49759"/>
                    <a:pt x="76493" y="49686"/>
                  </a:cubicBezTo>
                  <a:cubicBezTo>
                    <a:pt x="76478" y="49683"/>
                    <a:pt x="76464" y="49683"/>
                    <a:pt x="76450" y="49683"/>
                  </a:cubicBezTo>
                  <a:cubicBezTo>
                    <a:pt x="76421" y="49683"/>
                    <a:pt x="76393" y="49687"/>
                    <a:pt x="76363" y="49688"/>
                  </a:cubicBezTo>
                  <a:cubicBezTo>
                    <a:pt x="77133" y="47853"/>
                    <a:pt x="77720" y="45952"/>
                    <a:pt x="78088" y="44009"/>
                  </a:cubicBezTo>
                  <a:cubicBezTo>
                    <a:pt x="78090" y="44009"/>
                    <a:pt x="78093" y="44009"/>
                    <a:pt x="78095" y="44009"/>
                  </a:cubicBezTo>
                  <a:close/>
                  <a:moveTo>
                    <a:pt x="17645" y="29999"/>
                  </a:moveTo>
                  <a:cubicBezTo>
                    <a:pt x="19102" y="29999"/>
                    <a:pt x="20584" y="30188"/>
                    <a:pt x="22025" y="30571"/>
                  </a:cubicBezTo>
                  <a:cubicBezTo>
                    <a:pt x="19772" y="35345"/>
                    <a:pt x="18954" y="40802"/>
                    <a:pt x="20018" y="46228"/>
                  </a:cubicBezTo>
                  <a:cubicBezTo>
                    <a:pt x="20579" y="49091"/>
                    <a:pt x="21603" y="51783"/>
                    <a:pt x="22982" y="54251"/>
                  </a:cubicBezTo>
                  <a:cubicBezTo>
                    <a:pt x="22199" y="54342"/>
                    <a:pt x="21424" y="54387"/>
                    <a:pt x="20661" y="54387"/>
                  </a:cubicBezTo>
                  <a:cubicBezTo>
                    <a:pt x="13775" y="54387"/>
                    <a:pt x="7877" y="50688"/>
                    <a:pt x="5998" y="43421"/>
                  </a:cubicBezTo>
                  <a:cubicBezTo>
                    <a:pt x="3741" y="34695"/>
                    <a:pt x="10378" y="29999"/>
                    <a:pt x="17645" y="29999"/>
                  </a:cubicBezTo>
                  <a:close/>
                  <a:moveTo>
                    <a:pt x="52390" y="15127"/>
                  </a:moveTo>
                  <a:cubicBezTo>
                    <a:pt x="60847" y="15127"/>
                    <a:pt x="68763" y="18367"/>
                    <a:pt x="73724" y="26954"/>
                  </a:cubicBezTo>
                  <a:cubicBezTo>
                    <a:pt x="80889" y="39357"/>
                    <a:pt x="75871" y="55134"/>
                    <a:pt x="64180" y="62792"/>
                  </a:cubicBezTo>
                  <a:cubicBezTo>
                    <a:pt x="59387" y="65932"/>
                    <a:pt x="53845" y="67468"/>
                    <a:pt x="48354" y="67468"/>
                  </a:cubicBezTo>
                  <a:cubicBezTo>
                    <a:pt x="39209" y="67468"/>
                    <a:pt x="30204" y="63208"/>
                    <a:pt x="25028" y="55004"/>
                  </a:cubicBezTo>
                  <a:cubicBezTo>
                    <a:pt x="17243" y="42662"/>
                    <a:pt x="21442" y="26314"/>
                    <a:pt x="34255" y="19300"/>
                  </a:cubicBezTo>
                  <a:cubicBezTo>
                    <a:pt x="34324" y="19290"/>
                    <a:pt x="34392" y="19286"/>
                    <a:pt x="34463" y="19254"/>
                  </a:cubicBezTo>
                  <a:cubicBezTo>
                    <a:pt x="40139" y="16751"/>
                    <a:pt x="46400" y="15127"/>
                    <a:pt x="52390" y="15127"/>
                  </a:cubicBezTo>
                  <a:close/>
                  <a:moveTo>
                    <a:pt x="56766" y="67569"/>
                  </a:moveTo>
                  <a:cubicBezTo>
                    <a:pt x="56795" y="69573"/>
                    <a:pt x="57062" y="72126"/>
                    <a:pt x="54828" y="72978"/>
                  </a:cubicBezTo>
                  <a:cubicBezTo>
                    <a:pt x="54430" y="73130"/>
                    <a:pt x="54055" y="73199"/>
                    <a:pt x="53708" y="73199"/>
                  </a:cubicBezTo>
                  <a:cubicBezTo>
                    <a:pt x="51631" y="73199"/>
                    <a:pt x="50540" y="70724"/>
                    <a:pt x="51339" y="68726"/>
                  </a:cubicBezTo>
                  <a:cubicBezTo>
                    <a:pt x="53201" y="68511"/>
                    <a:pt x="55014" y="68120"/>
                    <a:pt x="56766" y="67569"/>
                  </a:cubicBezTo>
                  <a:close/>
                  <a:moveTo>
                    <a:pt x="46063" y="0"/>
                  </a:moveTo>
                  <a:cubicBezTo>
                    <a:pt x="45538" y="0"/>
                    <a:pt x="45004" y="30"/>
                    <a:pt x="44462" y="91"/>
                  </a:cubicBezTo>
                  <a:cubicBezTo>
                    <a:pt x="41766" y="393"/>
                    <a:pt x="39360" y="1506"/>
                    <a:pt x="37450" y="3137"/>
                  </a:cubicBezTo>
                  <a:cubicBezTo>
                    <a:pt x="37589" y="2777"/>
                    <a:pt x="37482" y="2294"/>
                    <a:pt x="37038" y="2228"/>
                  </a:cubicBezTo>
                  <a:cubicBezTo>
                    <a:pt x="35534" y="2008"/>
                    <a:pt x="34025" y="1900"/>
                    <a:pt x="32524" y="1900"/>
                  </a:cubicBezTo>
                  <a:cubicBezTo>
                    <a:pt x="23855" y="1900"/>
                    <a:pt x="15467" y="5524"/>
                    <a:pt x="9738" y="12277"/>
                  </a:cubicBezTo>
                  <a:cubicBezTo>
                    <a:pt x="5162" y="17670"/>
                    <a:pt x="0" y="28168"/>
                    <a:pt x="5323" y="34631"/>
                  </a:cubicBezTo>
                  <a:cubicBezTo>
                    <a:pt x="4286" y="36474"/>
                    <a:pt x="3784" y="38721"/>
                    <a:pt x="4048" y="41366"/>
                  </a:cubicBezTo>
                  <a:cubicBezTo>
                    <a:pt x="4787" y="48743"/>
                    <a:pt x="11276" y="55959"/>
                    <a:pt x="18704" y="55959"/>
                  </a:cubicBezTo>
                  <a:cubicBezTo>
                    <a:pt x="20152" y="55959"/>
                    <a:pt x="21636" y="55685"/>
                    <a:pt x="23119" y="55085"/>
                  </a:cubicBezTo>
                  <a:cubicBezTo>
                    <a:pt x="23219" y="55046"/>
                    <a:pt x="23292" y="54970"/>
                    <a:pt x="23341" y="54880"/>
                  </a:cubicBezTo>
                  <a:cubicBezTo>
                    <a:pt x="27825" y="62433"/>
                    <a:pt x="35783" y="67714"/>
                    <a:pt x="44727" y="68732"/>
                  </a:cubicBezTo>
                  <a:cubicBezTo>
                    <a:pt x="45826" y="68857"/>
                    <a:pt x="46916" y="68918"/>
                    <a:pt x="47995" y="68918"/>
                  </a:cubicBezTo>
                  <a:cubicBezTo>
                    <a:pt x="48714" y="68918"/>
                    <a:pt x="49429" y="68891"/>
                    <a:pt x="50137" y="68839"/>
                  </a:cubicBezTo>
                  <a:lnTo>
                    <a:pt x="50137" y="68839"/>
                  </a:lnTo>
                  <a:cubicBezTo>
                    <a:pt x="48749" y="71449"/>
                    <a:pt x="50949" y="74574"/>
                    <a:pt x="53839" y="74574"/>
                  </a:cubicBezTo>
                  <a:cubicBezTo>
                    <a:pt x="53980" y="74574"/>
                    <a:pt x="54121" y="74566"/>
                    <a:pt x="54265" y="74551"/>
                  </a:cubicBezTo>
                  <a:cubicBezTo>
                    <a:pt x="57788" y="74180"/>
                    <a:pt x="58782" y="70093"/>
                    <a:pt x="58106" y="67110"/>
                  </a:cubicBezTo>
                  <a:cubicBezTo>
                    <a:pt x="66076" y="64188"/>
                    <a:pt x="72578" y="57993"/>
                    <a:pt x="75981" y="50561"/>
                  </a:cubicBezTo>
                  <a:cubicBezTo>
                    <a:pt x="76040" y="50619"/>
                    <a:pt x="76111" y="50671"/>
                    <a:pt x="76212" y="50703"/>
                  </a:cubicBezTo>
                  <a:cubicBezTo>
                    <a:pt x="76973" y="50948"/>
                    <a:pt x="77749" y="51128"/>
                    <a:pt x="78514" y="51128"/>
                  </a:cubicBezTo>
                  <a:cubicBezTo>
                    <a:pt x="79213" y="51128"/>
                    <a:pt x="79902" y="50978"/>
                    <a:pt x="80561" y="50591"/>
                  </a:cubicBezTo>
                  <a:cubicBezTo>
                    <a:pt x="81690" y="49928"/>
                    <a:pt x="82505" y="48742"/>
                    <a:pt x="82695" y="47447"/>
                  </a:cubicBezTo>
                  <a:cubicBezTo>
                    <a:pt x="83070" y="44903"/>
                    <a:pt x="80865" y="42618"/>
                    <a:pt x="78375" y="42618"/>
                  </a:cubicBezTo>
                  <a:cubicBezTo>
                    <a:pt x="78354" y="42618"/>
                    <a:pt x="78332" y="42618"/>
                    <a:pt x="78310" y="42618"/>
                  </a:cubicBezTo>
                  <a:lnTo>
                    <a:pt x="78310" y="42617"/>
                  </a:lnTo>
                  <a:cubicBezTo>
                    <a:pt x="79220" y="35933"/>
                    <a:pt x="77603" y="28872"/>
                    <a:pt x="72494" y="22598"/>
                  </a:cubicBezTo>
                  <a:cubicBezTo>
                    <a:pt x="69037" y="18354"/>
                    <a:pt x="64822" y="15810"/>
                    <a:pt x="60250" y="14538"/>
                  </a:cubicBezTo>
                  <a:cubicBezTo>
                    <a:pt x="60283" y="14447"/>
                    <a:pt x="60298" y="14342"/>
                    <a:pt x="60289" y="14222"/>
                  </a:cubicBezTo>
                  <a:cubicBezTo>
                    <a:pt x="59646" y="6540"/>
                    <a:pt x="53865" y="0"/>
                    <a:pt x="4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219919" y="4226536"/>
              <a:ext cx="224819" cy="208729"/>
            </a:xfrm>
            <a:custGeom>
              <a:avLst/>
              <a:gdLst/>
              <a:ahLst/>
              <a:cxnLst/>
              <a:rect l="l" t="t" r="r" b="b"/>
              <a:pathLst>
                <a:path w="25584" h="23753" extrusionOk="0">
                  <a:moveTo>
                    <a:pt x="17863" y="10172"/>
                  </a:moveTo>
                  <a:lnTo>
                    <a:pt x="17863" y="10172"/>
                  </a:lnTo>
                  <a:cubicBezTo>
                    <a:pt x="17944" y="10563"/>
                    <a:pt x="17860" y="10960"/>
                    <a:pt x="17362" y="10960"/>
                  </a:cubicBezTo>
                  <a:lnTo>
                    <a:pt x="17362" y="10960"/>
                  </a:lnTo>
                  <a:cubicBezTo>
                    <a:pt x="17232" y="10960"/>
                    <a:pt x="17079" y="10916"/>
                    <a:pt x="17028" y="10804"/>
                  </a:cubicBezTo>
                  <a:cubicBezTo>
                    <a:pt x="17291" y="10777"/>
                    <a:pt x="17529" y="10606"/>
                    <a:pt x="17595" y="10294"/>
                  </a:cubicBezTo>
                  <a:cubicBezTo>
                    <a:pt x="17604" y="10295"/>
                    <a:pt x="17613" y="10296"/>
                    <a:pt x="17621" y="10296"/>
                  </a:cubicBezTo>
                  <a:cubicBezTo>
                    <a:pt x="17718" y="10296"/>
                    <a:pt x="17808" y="10244"/>
                    <a:pt x="17863" y="10172"/>
                  </a:cubicBezTo>
                  <a:close/>
                  <a:moveTo>
                    <a:pt x="5194" y="1"/>
                  </a:moveTo>
                  <a:cubicBezTo>
                    <a:pt x="5165" y="1"/>
                    <a:pt x="5135" y="3"/>
                    <a:pt x="5104" y="6"/>
                  </a:cubicBezTo>
                  <a:cubicBezTo>
                    <a:pt x="3623" y="190"/>
                    <a:pt x="2188" y="536"/>
                    <a:pt x="731" y="861"/>
                  </a:cubicBezTo>
                  <a:cubicBezTo>
                    <a:pt x="163" y="988"/>
                    <a:pt x="1" y="1748"/>
                    <a:pt x="394" y="2138"/>
                  </a:cubicBezTo>
                  <a:cubicBezTo>
                    <a:pt x="425" y="2187"/>
                    <a:pt x="454" y="2236"/>
                    <a:pt x="485" y="2286"/>
                  </a:cubicBezTo>
                  <a:cubicBezTo>
                    <a:pt x="559" y="3105"/>
                    <a:pt x="964" y="3726"/>
                    <a:pt x="1783" y="4286"/>
                  </a:cubicBezTo>
                  <a:cubicBezTo>
                    <a:pt x="1899" y="4364"/>
                    <a:pt x="2024" y="4399"/>
                    <a:pt x="2147" y="4399"/>
                  </a:cubicBezTo>
                  <a:cubicBezTo>
                    <a:pt x="2611" y="4399"/>
                    <a:pt x="3055" y="3909"/>
                    <a:pt x="2903" y="3425"/>
                  </a:cubicBezTo>
                  <a:cubicBezTo>
                    <a:pt x="2882" y="3356"/>
                    <a:pt x="2856" y="3302"/>
                    <a:pt x="2834" y="3237"/>
                  </a:cubicBezTo>
                  <a:lnTo>
                    <a:pt x="2834" y="3237"/>
                  </a:lnTo>
                  <a:cubicBezTo>
                    <a:pt x="7159" y="5600"/>
                    <a:pt x="11769" y="8472"/>
                    <a:pt x="16383" y="9680"/>
                  </a:cubicBezTo>
                  <a:cubicBezTo>
                    <a:pt x="16368" y="9718"/>
                    <a:pt x="16345" y="9754"/>
                    <a:pt x="16335" y="9793"/>
                  </a:cubicBezTo>
                  <a:cubicBezTo>
                    <a:pt x="16036" y="10050"/>
                    <a:pt x="15825" y="10440"/>
                    <a:pt x="15815" y="10818"/>
                  </a:cubicBezTo>
                  <a:cubicBezTo>
                    <a:pt x="15788" y="11742"/>
                    <a:pt x="16611" y="12242"/>
                    <a:pt x="17431" y="12242"/>
                  </a:cubicBezTo>
                  <a:cubicBezTo>
                    <a:pt x="17646" y="12242"/>
                    <a:pt x="17860" y="12208"/>
                    <a:pt x="18059" y="12138"/>
                  </a:cubicBezTo>
                  <a:cubicBezTo>
                    <a:pt x="19680" y="15044"/>
                    <a:pt x="21236" y="17945"/>
                    <a:pt x="22535" y="20993"/>
                  </a:cubicBezTo>
                  <a:cubicBezTo>
                    <a:pt x="21952" y="20688"/>
                    <a:pt x="21355" y="20409"/>
                    <a:pt x="20743" y="20145"/>
                  </a:cubicBezTo>
                  <a:cubicBezTo>
                    <a:pt x="20734" y="20140"/>
                    <a:pt x="20724" y="20134"/>
                    <a:pt x="20715" y="20129"/>
                  </a:cubicBezTo>
                  <a:cubicBezTo>
                    <a:pt x="20715" y="20130"/>
                    <a:pt x="20713" y="20131"/>
                    <a:pt x="20713" y="20132"/>
                  </a:cubicBezTo>
                  <a:cubicBezTo>
                    <a:pt x="20653" y="20107"/>
                    <a:pt x="20594" y="20078"/>
                    <a:pt x="20534" y="20052"/>
                  </a:cubicBezTo>
                  <a:cubicBezTo>
                    <a:pt x="20443" y="20014"/>
                    <a:pt x="20356" y="19997"/>
                    <a:pt x="20274" y="19997"/>
                  </a:cubicBezTo>
                  <a:cubicBezTo>
                    <a:pt x="19631" y="19997"/>
                    <a:pt x="19308" y="21064"/>
                    <a:pt x="19949" y="21438"/>
                  </a:cubicBezTo>
                  <a:cubicBezTo>
                    <a:pt x="21227" y="22183"/>
                    <a:pt x="22501" y="22931"/>
                    <a:pt x="23784" y="23666"/>
                  </a:cubicBezTo>
                  <a:cubicBezTo>
                    <a:pt x="23888" y="23725"/>
                    <a:pt x="24005" y="23753"/>
                    <a:pt x="24124" y="23753"/>
                  </a:cubicBezTo>
                  <a:cubicBezTo>
                    <a:pt x="24591" y="23753"/>
                    <a:pt x="25077" y="23328"/>
                    <a:pt x="24880" y="22823"/>
                  </a:cubicBezTo>
                  <a:cubicBezTo>
                    <a:pt x="24853" y="22753"/>
                    <a:pt x="24823" y="22684"/>
                    <a:pt x="24796" y="22616"/>
                  </a:cubicBezTo>
                  <a:lnTo>
                    <a:pt x="24797" y="22616"/>
                  </a:lnTo>
                  <a:cubicBezTo>
                    <a:pt x="25029" y="21156"/>
                    <a:pt x="25261" y="19698"/>
                    <a:pt x="25492" y="18240"/>
                  </a:cubicBezTo>
                  <a:cubicBezTo>
                    <a:pt x="25583" y="17656"/>
                    <a:pt x="25083" y="17273"/>
                    <a:pt x="24637" y="17273"/>
                  </a:cubicBezTo>
                  <a:cubicBezTo>
                    <a:pt x="24341" y="17273"/>
                    <a:pt x="24069" y="17441"/>
                    <a:pt x="24009" y="17830"/>
                  </a:cubicBezTo>
                  <a:cubicBezTo>
                    <a:pt x="23899" y="18526"/>
                    <a:pt x="23790" y="19221"/>
                    <a:pt x="23682" y="19915"/>
                  </a:cubicBezTo>
                  <a:cubicBezTo>
                    <a:pt x="22381" y="16934"/>
                    <a:pt x="20865" y="14047"/>
                    <a:pt x="18946" y="11411"/>
                  </a:cubicBezTo>
                  <a:cubicBezTo>
                    <a:pt x="19372" y="10696"/>
                    <a:pt x="19309" y="9691"/>
                    <a:pt x="18840" y="8991"/>
                  </a:cubicBezTo>
                  <a:cubicBezTo>
                    <a:pt x="18603" y="8637"/>
                    <a:pt x="18281" y="8490"/>
                    <a:pt x="17946" y="8490"/>
                  </a:cubicBezTo>
                  <a:cubicBezTo>
                    <a:pt x="17527" y="8490"/>
                    <a:pt x="17087" y="8720"/>
                    <a:pt x="16765" y="9060"/>
                  </a:cubicBezTo>
                  <a:cubicBezTo>
                    <a:pt x="13046" y="6001"/>
                    <a:pt x="7982" y="3939"/>
                    <a:pt x="3507" y="1801"/>
                  </a:cubicBezTo>
                  <a:cubicBezTo>
                    <a:pt x="4101" y="1656"/>
                    <a:pt x="4695" y="1500"/>
                    <a:pt x="5280" y="1310"/>
                  </a:cubicBezTo>
                  <a:cubicBezTo>
                    <a:pt x="5922" y="1100"/>
                    <a:pt x="5888" y="1"/>
                    <a:pt x="5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200613" y="4373375"/>
              <a:ext cx="33990" cy="18023"/>
            </a:xfrm>
            <a:custGeom>
              <a:avLst/>
              <a:gdLst/>
              <a:ahLst/>
              <a:cxnLst/>
              <a:rect l="l" t="t" r="r" b="b"/>
              <a:pathLst>
                <a:path w="3868" h="2051" extrusionOk="0">
                  <a:moveTo>
                    <a:pt x="3359" y="1"/>
                  </a:moveTo>
                  <a:cubicBezTo>
                    <a:pt x="3311" y="1"/>
                    <a:pt x="3260" y="11"/>
                    <a:pt x="3208" y="35"/>
                  </a:cubicBezTo>
                  <a:cubicBezTo>
                    <a:pt x="2212" y="497"/>
                    <a:pt x="1240" y="1023"/>
                    <a:pt x="275" y="1549"/>
                  </a:cubicBezTo>
                  <a:cubicBezTo>
                    <a:pt x="1" y="1699"/>
                    <a:pt x="173" y="2051"/>
                    <a:pt x="428" y="2051"/>
                  </a:cubicBezTo>
                  <a:cubicBezTo>
                    <a:pt x="468" y="2051"/>
                    <a:pt x="510" y="2043"/>
                    <a:pt x="552" y="2024"/>
                  </a:cubicBezTo>
                  <a:cubicBezTo>
                    <a:pt x="1558" y="1574"/>
                    <a:pt x="2567" y="1117"/>
                    <a:pt x="3541" y="603"/>
                  </a:cubicBezTo>
                  <a:cubicBezTo>
                    <a:pt x="3868" y="430"/>
                    <a:pt x="3664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179681" y="4321792"/>
              <a:ext cx="19517" cy="5448"/>
            </a:xfrm>
            <a:custGeom>
              <a:avLst/>
              <a:gdLst/>
              <a:ahLst/>
              <a:cxnLst/>
              <a:rect l="l" t="t" r="r" b="b"/>
              <a:pathLst>
                <a:path w="2221" h="620" extrusionOk="0">
                  <a:moveTo>
                    <a:pt x="1449" y="1"/>
                  </a:moveTo>
                  <a:cubicBezTo>
                    <a:pt x="1084" y="1"/>
                    <a:pt x="720" y="21"/>
                    <a:pt x="353" y="36"/>
                  </a:cubicBezTo>
                  <a:cubicBezTo>
                    <a:pt x="1" y="50"/>
                    <a:pt x="1" y="570"/>
                    <a:pt x="353" y="584"/>
                  </a:cubicBezTo>
                  <a:cubicBezTo>
                    <a:pt x="720" y="600"/>
                    <a:pt x="1083" y="620"/>
                    <a:pt x="1448" y="620"/>
                  </a:cubicBezTo>
                  <a:cubicBezTo>
                    <a:pt x="1576" y="620"/>
                    <a:pt x="1703" y="617"/>
                    <a:pt x="1831" y="611"/>
                  </a:cubicBezTo>
                  <a:cubicBezTo>
                    <a:pt x="2219" y="595"/>
                    <a:pt x="2220" y="26"/>
                    <a:pt x="1831" y="9"/>
                  </a:cubicBezTo>
                  <a:cubicBezTo>
                    <a:pt x="1704" y="3"/>
                    <a:pt x="1576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304578" y="4148327"/>
              <a:ext cx="7531" cy="27232"/>
            </a:xfrm>
            <a:custGeom>
              <a:avLst/>
              <a:gdLst/>
              <a:ahLst/>
              <a:cxnLst/>
              <a:rect l="l" t="t" r="r" b="b"/>
              <a:pathLst>
                <a:path w="857" h="3099" extrusionOk="0">
                  <a:moveTo>
                    <a:pt x="427" y="1"/>
                  </a:moveTo>
                  <a:cubicBezTo>
                    <a:pt x="260" y="1"/>
                    <a:pt x="92" y="115"/>
                    <a:pt x="71" y="344"/>
                  </a:cubicBezTo>
                  <a:cubicBezTo>
                    <a:pt x="0" y="1151"/>
                    <a:pt x="80" y="1999"/>
                    <a:pt x="126" y="2807"/>
                  </a:cubicBezTo>
                  <a:cubicBezTo>
                    <a:pt x="137" y="3001"/>
                    <a:pt x="282" y="3098"/>
                    <a:pt x="428" y="3098"/>
                  </a:cubicBezTo>
                  <a:cubicBezTo>
                    <a:pt x="573" y="3098"/>
                    <a:pt x="718" y="3001"/>
                    <a:pt x="729" y="2807"/>
                  </a:cubicBezTo>
                  <a:cubicBezTo>
                    <a:pt x="776" y="1999"/>
                    <a:pt x="856" y="1151"/>
                    <a:pt x="784" y="344"/>
                  </a:cubicBezTo>
                  <a:cubicBezTo>
                    <a:pt x="763" y="115"/>
                    <a:pt x="595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386688" y="4139293"/>
              <a:ext cx="11257" cy="27707"/>
            </a:xfrm>
            <a:custGeom>
              <a:avLst/>
              <a:gdLst/>
              <a:ahLst/>
              <a:cxnLst/>
              <a:rect l="l" t="t" r="r" b="b"/>
              <a:pathLst>
                <a:path w="1281" h="3153" extrusionOk="0">
                  <a:moveTo>
                    <a:pt x="834" y="1"/>
                  </a:moveTo>
                  <a:cubicBezTo>
                    <a:pt x="692" y="1"/>
                    <a:pt x="556" y="82"/>
                    <a:pt x="507" y="272"/>
                  </a:cubicBezTo>
                  <a:cubicBezTo>
                    <a:pt x="299" y="1081"/>
                    <a:pt x="170" y="1919"/>
                    <a:pt x="39" y="2744"/>
                  </a:cubicBezTo>
                  <a:cubicBezTo>
                    <a:pt x="0" y="2988"/>
                    <a:pt x="197" y="3152"/>
                    <a:pt x="384" y="3152"/>
                  </a:cubicBezTo>
                  <a:cubicBezTo>
                    <a:pt x="506" y="3152"/>
                    <a:pt x="624" y="3082"/>
                    <a:pt x="668" y="2917"/>
                  </a:cubicBezTo>
                  <a:cubicBezTo>
                    <a:pt x="880" y="2112"/>
                    <a:pt x="1098" y="1295"/>
                    <a:pt x="1234" y="473"/>
                  </a:cubicBezTo>
                  <a:cubicBezTo>
                    <a:pt x="1281" y="190"/>
                    <a:pt x="1051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511629" y="4217485"/>
              <a:ext cx="24456" cy="12452"/>
            </a:xfrm>
            <a:custGeom>
              <a:avLst/>
              <a:gdLst/>
              <a:ahLst/>
              <a:cxnLst/>
              <a:rect l="l" t="t" r="r" b="b"/>
              <a:pathLst>
                <a:path w="2783" h="1417" extrusionOk="0">
                  <a:moveTo>
                    <a:pt x="1925" y="0"/>
                  </a:moveTo>
                  <a:cubicBezTo>
                    <a:pt x="1395" y="0"/>
                    <a:pt x="908" y="747"/>
                    <a:pt x="372" y="801"/>
                  </a:cubicBezTo>
                  <a:cubicBezTo>
                    <a:pt x="0" y="840"/>
                    <a:pt x="8" y="1327"/>
                    <a:pt x="372" y="1375"/>
                  </a:cubicBezTo>
                  <a:cubicBezTo>
                    <a:pt x="413" y="1380"/>
                    <a:pt x="454" y="1383"/>
                    <a:pt x="494" y="1383"/>
                  </a:cubicBezTo>
                  <a:cubicBezTo>
                    <a:pt x="880" y="1383"/>
                    <a:pt x="1169" y="1145"/>
                    <a:pt x="1481" y="920"/>
                  </a:cubicBezTo>
                  <a:cubicBezTo>
                    <a:pt x="1561" y="862"/>
                    <a:pt x="1742" y="705"/>
                    <a:pt x="1858" y="705"/>
                  </a:cubicBezTo>
                  <a:cubicBezTo>
                    <a:pt x="1871" y="705"/>
                    <a:pt x="1882" y="707"/>
                    <a:pt x="1893" y="711"/>
                  </a:cubicBezTo>
                  <a:cubicBezTo>
                    <a:pt x="1923" y="721"/>
                    <a:pt x="1940" y="752"/>
                    <a:pt x="1955" y="786"/>
                  </a:cubicBezTo>
                  <a:cubicBezTo>
                    <a:pt x="1755" y="916"/>
                    <a:pt x="1738" y="1279"/>
                    <a:pt x="2037" y="1378"/>
                  </a:cubicBezTo>
                  <a:cubicBezTo>
                    <a:pt x="2119" y="1405"/>
                    <a:pt x="2192" y="1417"/>
                    <a:pt x="2257" y="1417"/>
                  </a:cubicBezTo>
                  <a:cubicBezTo>
                    <a:pt x="2782" y="1417"/>
                    <a:pt x="2767" y="615"/>
                    <a:pt x="2439" y="263"/>
                  </a:cubicBezTo>
                  <a:cubicBezTo>
                    <a:pt x="2261" y="73"/>
                    <a:pt x="2091" y="0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520820" y="4282565"/>
              <a:ext cx="42242" cy="11195"/>
            </a:xfrm>
            <a:custGeom>
              <a:avLst/>
              <a:gdLst/>
              <a:ahLst/>
              <a:cxnLst/>
              <a:rect l="l" t="t" r="r" b="b"/>
              <a:pathLst>
                <a:path w="4807" h="1274" extrusionOk="0">
                  <a:moveTo>
                    <a:pt x="4381" y="0"/>
                  </a:moveTo>
                  <a:cubicBezTo>
                    <a:pt x="4353" y="0"/>
                    <a:pt x="4324" y="5"/>
                    <a:pt x="4295" y="15"/>
                  </a:cubicBezTo>
                  <a:cubicBezTo>
                    <a:pt x="3484" y="301"/>
                    <a:pt x="2806" y="467"/>
                    <a:pt x="2098" y="467"/>
                  </a:cubicBezTo>
                  <a:cubicBezTo>
                    <a:pt x="1589" y="467"/>
                    <a:pt x="1065" y="381"/>
                    <a:pt x="464" y="191"/>
                  </a:cubicBezTo>
                  <a:cubicBezTo>
                    <a:pt x="434" y="182"/>
                    <a:pt x="404" y="177"/>
                    <a:pt x="377" y="177"/>
                  </a:cubicBezTo>
                  <a:cubicBezTo>
                    <a:pt x="118" y="177"/>
                    <a:pt x="1" y="563"/>
                    <a:pt x="245" y="715"/>
                  </a:cubicBezTo>
                  <a:cubicBezTo>
                    <a:pt x="832" y="1084"/>
                    <a:pt x="1570" y="1273"/>
                    <a:pt x="2309" y="1273"/>
                  </a:cubicBezTo>
                  <a:cubicBezTo>
                    <a:pt x="3144" y="1273"/>
                    <a:pt x="3979" y="1030"/>
                    <a:pt x="4595" y="529"/>
                  </a:cubicBezTo>
                  <a:cubicBezTo>
                    <a:pt x="4807" y="356"/>
                    <a:pt x="4624" y="0"/>
                    <a:pt x="4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464378" y="4439026"/>
              <a:ext cx="18269" cy="22610"/>
            </a:xfrm>
            <a:custGeom>
              <a:avLst/>
              <a:gdLst/>
              <a:ahLst/>
              <a:cxnLst/>
              <a:rect l="l" t="t" r="r" b="b"/>
              <a:pathLst>
                <a:path w="2079" h="2573" extrusionOk="0">
                  <a:moveTo>
                    <a:pt x="520" y="0"/>
                  </a:moveTo>
                  <a:cubicBezTo>
                    <a:pt x="416" y="0"/>
                    <a:pt x="310" y="59"/>
                    <a:pt x="258" y="192"/>
                  </a:cubicBezTo>
                  <a:cubicBezTo>
                    <a:pt x="1" y="862"/>
                    <a:pt x="147" y="2573"/>
                    <a:pt x="1145" y="2573"/>
                  </a:cubicBezTo>
                  <a:cubicBezTo>
                    <a:pt x="1185" y="2573"/>
                    <a:pt x="1227" y="2570"/>
                    <a:pt x="1270" y="2564"/>
                  </a:cubicBezTo>
                  <a:cubicBezTo>
                    <a:pt x="2079" y="2455"/>
                    <a:pt x="1692" y="1463"/>
                    <a:pt x="1219" y="1463"/>
                  </a:cubicBezTo>
                  <a:cubicBezTo>
                    <a:pt x="1125" y="1463"/>
                    <a:pt x="1028" y="1502"/>
                    <a:pt x="936" y="1596"/>
                  </a:cubicBezTo>
                  <a:cubicBezTo>
                    <a:pt x="883" y="1487"/>
                    <a:pt x="828" y="1382"/>
                    <a:pt x="796" y="1260"/>
                  </a:cubicBezTo>
                  <a:cubicBezTo>
                    <a:pt x="713" y="955"/>
                    <a:pt x="734" y="646"/>
                    <a:pt x="788" y="338"/>
                  </a:cubicBezTo>
                  <a:cubicBezTo>
                    <a:pt x="825" y="129"/>
                    <a:pt x="67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375712" y="4468675"/>
              <a:ext cx="12513" cy="27180"/>
            </a:xfrm>
            <a:custGeom>
              <a:avLst/>
              <a:gdLst/>
              <a:ahLst/>
              <a:cxnLst/>
              <a:rect l="l" t="t" r="r" b="b"/>
              <a:pathLst>
                <a:path w="1424" h="3093" extrusionOk="0">
                  <a:moveTo>
                    <a:pt x="754" y="1"/>
                  </a:moveTo>
                  <a:cubicBezTo>
                    <a:pt x="612" y="1"/>
                    <a:pt x="466" y="81"/>
                    <a:pt x="391" y="260"/>
                  </a:cubicBezTo>
                  <a:cubicBezTo>
                    <a:pt x="1" y="1195"/>
                    <a:pt x="364" y="2219"/>
                    <a:pt x="912" y="2986"/>
                  </a:cubicBezTo>
                  <a:cubicBezTo>
                    <a:pt x="966" y="3061"/>
                    <a:pt x="1039" y="3092"/>
                    <a:pt x="1111" y="3092"/>
                  </a:cubicBezTo>
                  <a:cubicBezTo>
                    <a:pt x="1272" y="3092"/>
                    <a:pt x="1423" y="2934"/>
                    <a:pt x="1318" y="2749"/>
                  </a:cubicBezTo>
                  <a:cubicBezTo>
                    <a:pt x="910" y="2028"/>
                    <a:pt x="982" y="1235"/>
                    <a:pt x="1112" y="460"/>
                  </a:cubicBezTo>
                  <a:cubicBezTo>
                    <a:pt x="1160" y="173"/>
                    <a:pt x="96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8"/>
          <p:cNvGrpSpPr/>
          <p:nvPr/>
        </p:nvGrpSpPr>
        <p:grpSpPr>
          <a:xfrm rot="-1018353">
            <a:off x="7622606" y="615670"/>
            <a:ext cx="579190" cy="555423"/>
            <a:chOff x="7622970" y="539509"/>
            <a:chExt cx="579217" cy="555449"/>
          </a:xfrm>
        </p:grpSpPr>
        <p:sp>
          <p:nvSpPr>
            <p:cNvPr id="804" name="Google Shape;804;p38"/>
            <p:cNvSpPr/>
            <p:nvPr/>
          </p:nvSpPr>
          <p:spPr>
            <a:xfrm>
              <a:off x="7794543" y="542672"/>
              <a:ext cx="325338" cy="126399"/>
            </a:xfrm>
            <a:custGeom>
              <a:avLst/>
              <a:gdLst/>
              <a:ahLst/>
              <a:cxnLst/>
              <a:rect l="l" t="t" r="r" b="b"/>
              <a:pathLst>
                <a:path w="29211" h="11349" extrusionOk="0">
                  <a:moveTo>
                    <a:pt x="0" y="0"/>
                  </a:moveTo>
                  <a:lnTo>
                    <a:pt x="320" y="1158"/>
                  </a:lnTo>
                  <a:lnTo>
                    <a:pt x="3098" y="4343"/>
                  </a:lnTo>
                  <a:lnTo>
                    <a:pt x="7643" y="7412"/>
                  </a:lnTo>
                  <a:lnTo>
                    <a:pt x="14735" y="10451"/>
                  </a:lnTo>
                  <a:lnTo>
                    <a:pt x="20150" y="11348"/>
                  </a:lnTo>
                  <a:lnTo>
                    <a:pt x="26576" y="11147"/>
                  </a:lnTo>
                  <a:lnTo>
                    <a:pt x="29211" y="10770"/>
                  </a:lnTo>
                  <a:lnTo>
                    <a:pt x="28921" y="9525"/>
                  </a:lnTo>
                  <a:lnTo>
                    <a:pt x="26460" y="6977"/>
                  </a:lnTo>
                  <a:lnTo>
                    <a:pt x="22958" y="5008"/>
                  </a:lnTo>
                  <a:lnTo>
                    <a:pt x="18730" y="3041"/>
                  </a:lnTo>
                  <a:lnTo>
                    <a:pt x="13231" y="1621"/>
                  </a:lnTo>
                  <a:lnTo>
                    <a:pt x="8512" y="869"/>
                  </a:lnTo>
                  <a:lnTo>
                    <a:pt x="428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7794543" y="542672"/>
              <a:ext cx="325338" cy="126399"/>
            </a:xfrm>
            <a:custGeom>
              <a:avLst/>
              <a:gdLst/>
              <a:ahLst/>
              <a:cxnLst/>
              <a:rect l="l" t="t" r="r" b="b"/>
              <a:pathLst>
                <a:path w="29211" h="11349" extrusionOk="0">
                  <a:moveTo>
                    <a:pt x="0" y="0"/>
                  </a:moveTo>
                  <a:lnTo>
                    <a:pt x="320" y="1158"/>
                  </a:lnTo>
                  <a:lnTo>
                    <a:pt x="3098" y="4343"/>
                  </a:lnTo>
                  <a:lnTo>
                    <a:pt x="7643" y="7412"/>
                  </a:lnTo>
                  <a:lnTo>
                    <a:pt x="14735" y="10451"/>
                  </a:lnTo>
                  <a:lnTo>
                    <a:pt x="20150" y="11348"/>
                  </a:lnTo>
                  <a:lnTo>
                    <a:pt x="26576" y="11147"/>
                  </a:lnTo>
                  <a:lnTo>
                    <a:pt x="29211" y="10770"/>
                  </a:lnTo>
                  <a:lnTo>
                    <a:pt x="28921" y="9525"/>
                  </a:lnTo>
                  <a:lnTo>
                    <a:pt x="26460" y="6977"/>
                  </a:lnTo>
                  <a:lnTo>
                    <a:pt x="22958" y="5008"/>
                  </a:lnTo>
                  <a:lnTo>
                    <a:pt x="18730" y="3041"/>
                  </a:lnTo>
                  <a:lnTo>
                    <a:pt x="13231" y="1621"/>
                  </a:lnTo>
                  <a:lnTo>
                    <a:pt x="8512" y="869"/>
                  </a:lnTo>
                  <a:lnTo>
                    <a:pt x="428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38"/>
            <p:cNvGrpSpPr/>
            <p:nvPr/>
          </p:nvGrpSpPr>
          <p:grpSpPr>
            <a:xfrm>
              <a:off x="7622970" y="539509"/>
              <a:ext cx="579217" cy="555449"/>
              <a:chOff x="7622970" y="539509"/>
              <a:chExt cx="579217" cy="555449"/>
            </a:xfrm>
          </p:grpSpPr>
          <p:sp>
            <p:nvSpPr>
              <p:cNvPr id="807" name="Google Shape;807;p38"/>
              <p:cNvSpPr/>
              <p:nvPr/>
            </p:nvSpPr>
            <p:spPr>
              <a:xfrm>
                <a:off x="8014119" y="737734"/>
                <a:ext cx="178634" cy="247954"/>
              </a:xfrm>
              <a:custGeom>
                <a:avLst/>
                <a:gdLst/>
                <a:ahLst/>
                <a:cxnLst/>
                <a:rect l="l" t="t" r="r" b="b"/>
                <a:pathLst>
                  <a:path w="16039" h="22263" extrusionOk="0">
                    <a:moveTo>
                      <a:pt x="7179" y="1"/>
                    </a:moveTo>
                    <a:lnTo>
                      <a:pt x="5964" y="3794"/>
                    </a:lnTo>
                    <a:lnTo>
                      <a:pt x="8945" y="4227"/>
                    </a:lnTo>
                    <a:lnTo>
                      <a:pt x="11551" y="4778"/>
                    </a:lnTo>
                    <a:lnTo>
                      <a:pt x="11811" y="5588"/>
                    </a:lnTo>
                    <a:lnTo>
                      <a:pt x="10827" y="8772"/>
                    </a:lnTo>
                    <a:lnTo>
                      <a:pt x="9697" y="12334"/>
                    </a:lnTo>
                    <a:lnTo>
                      <a:pt x="7469" y="16387"/>
                    </a:lnTo>
                    <a:lnTo>
                      <a:pt x="5906" y="17863"/>
                    </a:lnTo>
                    <a:lnTo>
                      <a:pt x="3647" y="17978"/>
                    </a:lnTo>
                    <a:lnTo>
                      <a:pt x="2142" y="17515"/>
                    </a:lnTo>
                    <a:lnTo>
                      <a:pt x="1129" y="16763"/>
                    </a:lnTo>
                    <a:lnTo>
                      <a:pt x="0" y="19744"/>
                    </a:lnTo>
                    <a:lnTo>
                      <a:pt x="636" y="20671"/>
                    </a:lnTo>
                    <a:lnTo>
                      <a:pt x="2547" y="21858"/>
                    </a:lnTo>
                    <a:lnTo>
                      <a:pt x="5847" y="22263"/>
                    </a:lnTo>
                    <a:lnTo>
                      <a:pt x="7990" y="21337"/>
                    </a:lnTo>
                    <a:lnTo>
                      <a:pt x="10306" y="18702"/>
                    </a:lnTo>
                    <a:lnTo>
                      <a:pt x="12217" y="13897"/>
                    </a:lnTo>
                    <a:lnTo>
                      <a:pt x="15025" y="8280"/>
                    </a:lnTo>
                    <a:lnTo>
                      <a:pt x="16038" y="4719"/>
                    </a:lnTo>
                    <a:lnTo>
                      <a:pt x="14850" y="2694"/>
                    </a:lnTo>
                    <a:lnTo>
                      <a:pt x="10827" y="1246"/>
                    </a:lnTo>
                    <a:lnTo>
                      <a:pt x="71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7637849" y="551693"/>
                <a:ext cx="481073" cy="537173"/>
              </a:xfrm>
              <a:custGeom>
                <a:avLst/>
                <a:gdLst/>
                <a:ahLst/>
                <a:cxnLst/>
                <a:rect l="l" t="t" r="r" b="b"/>
                <a:pathLst>
                  <a:path w="43194" h="48231" extrusionOk="0">
                    <a:moveTo>
                      <a:pt x="14186" y="1"/>
                    </a:moveTo>
                    <a:lnTo>
                      <a:pt x="13548" y="1101"/>
                    </a:lnTo>
                    <a:lnTo>
                      <a:pt x="5849" y="19629"/>
                    </a:lnTo>
                    <a:lnTo>
                      <a:pt x="1621" y="30340"/>
                    </a:lnTo>
                    <a:lnTo>
                      <a:pt x="0" y="35435"/>
                    </a:lnTo>
                    <a:lnTo>
                      <a:pt x="348" y="39025"/>
                    </a:lnTo>
                    <a:lnTo>
                      <a:pt x="1796" y="41341"/>
                    </a:lnTo>
                    <a:lnTo>
                      <a:pt x="4864" y="43657"/>
                    </a:lnTo>
                    <a:lnTo>
                      <a:pt x="13838" y="46899"/>
                    </a:lnTo>
                    <a:lnTo>
                      <a:pt x="21249" y="48231"/>
                    </a:lnTo>
                    <a:lnTo>
                      <a:pt x="24375" y="48057"/>
                    </a:lnTo>
                    <a:lnTo>
                      <a:pt x="27791" y="47072"/>
                    </a:lnTo>
                    <a:lnTo>
                      <a:pt x="29818" y="45220"/>
                    </a:lnTo>
                    <a:lnTo>
                      <a:pt x="32539" y="40414"/>
                    </a:lnTo>
                    <a:lnTo>
                      <a:pt x="40355" y="18818"/>
                    </a:lnTo>
                    <a:lnTo>
                      <a:pt x="42093" y="13549"/>
                    </a:lnTo>
                    <a:lnTo>
                      <a:pt x="42904" y="10423"/>
                    </a:lnTo>
                    <a:lnTo>
                      <a:pt x="43193" y="9613"/>
                    </a:lnTo>
                    <a:lnTo>
                      <a:pt x="40761" y="10596"/>
                    </a:lnTo>
                    <a:lnTo>
                      <a:pt x="37461" y="10365"/>
                    </a:lnTo>
                    <a:lnTo>
                      <a:pt x="34508" y="10481"/>
                    </a:lnTo>
                    <a:lnTo>
                      <a:pt x="30281" y="10017"/>
                    </a:lnTo>
                    <a:lnTo>
                      <a:pt x="26170" y="8860"/>
                    </a:lnTo>
                    <a:lnTo>
                      <a:pt x="22233" y="7064"/>
                    </a:lnTo>
                    <a:lnTo>
                      <a:pt x="17949" y="4749"/>
                    </a:lnTo>
                    <a:lnTo>
                      <a:pt x="15749" y="2491"/>
                    </a:lnTo>
                    <a:lnTo>
                      <a:pt x="141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7622970" y="539509"/>
                <a:ext cx="579217" cy="555449"/>
              </a:xfrm>
              <a:custGeom>
                <a:avLst/>
                <a:gdLst/>
                <a:ahLst/>
                <a:cxnLst/>
                <a:rect l="l" t="t" r="r" b="b"/>
                <a:pathLst>
                  <a:path w="52006" h="49872" extrusionOk="0">
                    <a:moveTo>
                      <a:pt x="15956" y="892"/>
                    </a:moveTo>
                    <a:lnTo>
                      <a:pt x="15956" y="892"/>
                    </a:lnTo>
                    <a:cubicBezTo>
                      <a:pt x="24951" y="1476"/>
                      <a:pt x="37432" y="2687"/>
                      <a:pt x="43550" y="10046"/>
                    </a:cubicBezTo>
                    <a:cubicBezTo>
                      <a:pt x="43650" y="10165"/>
                      <a:pt x="43775" y="10215"/>
                      <a:pt x="43902" y="10219"/>
                    </a:cubicBezTo>
                    <a:cubicBezTo>
                      <a:pt x="43893" y="10241"/>
                      <a:pt x="43879" y="10254"/>
                      <a:pt x="43871" y="10279"/>
                    </a:cubicBezTo>
                    <a:cubicBezTo>
                      <a:pt x="43858" y="10324"/>
                      <a:pt x="43844" y="10368"/>
                      <a:pt x="43831" y="10414"/>
                    </a:cubicBezTo>
                    <a:cubicBezTo>
                      <a:pt x="43829" y="10414"/>
                      <a:pt x="43827" y="10415"/>
                      <a:pt x="43826" y="10415"/>
                    </a:cubicBezTo>
                    <a:cubicBezTo>
                      <a:pt x="43808" y="10415"/>
                      <a:pt x="43791" y="10410"/>
                      <a:pt x="43773" y="10410"/>
                    </a:cubicBezTo>
                    <a:cubicBezTo>
                      <a:pt x="43767" y="10410"/>
                      <a:pt x="43761" y="10411"/>
                      <a:pt x="43755" y="10412"/>
                    </a:cubicBezTo>
                    <a:cubicBezTo>
                      <a:pt x="41857" y="10731"/>
                      <a:pt x="39957" y="10895"/>
                      <a:pt x="38064" y="10895"/>
                    </a:cubicBezTo>
                    <a:cubicBezTo>
                      <a:pt x="34764" y="10895"/>
                      <a:pt x="31487" y="10395"/>
                      <a:pt x="28289" y="9339"/>
                    </a:cubicBezTo>
                    <a:cubicBezTo>
                      <a:pt x="23793" y="7855"/>
                      <a:pt x="18387" y="5192"/>
                      <a:pt x="15956" y="892"/>
                    </a:cubicBezTo>
                    <a:close/>
                    <a:moveTo>
                      <a:pt x="41669" y="21722"/>
                    </a:moveTo>
                    <a:lnTo>
                      <a:pt x="41669" y="21722"/>
                    </a:lnTo>
                    <a:cubicBezTo>
                      <a:pt x="41649" y="21956"/>
                      <a:pt x="41759" y="22185"/>
                      <a:pt x="42069" y="22250"/>
                    </a:cubicBezTo>
                    <a:cubicBezTo>
                      <a:pt x="42704" y="22379"/>
                      <a:pt x="43344" y="22499"/>
                      <a:pt x="43975" y="22649"/>
                    </a:cubicBezTo>
                    <a:cubicBezTo>
                      <a:pt x="45391" y="22985"/>
                      <a:pt x="45702" y="22763"/>
                      <a:pt x="45938" y="24184"/>
                    </a:cubicBezTo>
                    <a:cubicBezTo>
                      <a:pt x="46201" y="25761"/>
                      <a:pt x="44988" y="27542"/>
                      <a:pt x="44358" y="28965"/>
                    </a:cubicBezTo>
                    <a:cubicBezTo>
                      <a:pt x="43246" y="31474"/>
                      <a:pt x="41777" y="35461"/>
                      <a:pt x="38962" y="35461"/>
                    </a:cubicBezTo>
                    <a:cubicBezTo>
                      <a:pt x="38368" y="35461"/>
                      <a:pt x="37714" y="35284"/>
                      <a:pt x="36991" y="34878"/>
                    </a:cubicBezTo>
                    <a:cubicBezTo>
                      <a:pt x="38674" y="30542"/>
                      <a:pt x="40228" y="26150"/>
                      <a:pt x="41669" y="21722"/>
                    </a:cubicBezTo>
                    <a:close/>
                    <a:moveTo>
                      <a:pt x="42687" y="18572"/>
                    </a:moveTo>
                    <a:cubicBezTo>
                      <a:pt x="44445" y="19173"/>
                      <a:pt x="46490" y="19623"/>
                      <a:pt x="48039" y="20552"/>
                    </a:cubicBezTo>
                    <a:cubicBezTo>
                      <a:pt x="51482" y="22620"/>
                      <a:pt x="49995" y="23914"/>
                      <a:pt x="48881" y="26407"/>
                    </a:cubicBezTo>
                    <a:cubicBezTo>
                      <a:pt x="48429" y="27420"/>
                      <a:pt x="47967" y="28428"/>
                      <a:pt x="47510" y="29438"/>
                    </a:cubicBezTo>
                    <a:cubicBezTo>
                      <a:pt x="46620" y="31405"/>
                      <a:pt x="45774" y="33400"/>
                      <a:pt x="44830" y="35342"/>
                    </a:cubicBezTo>
                    <a:cubicBezTo>
                      <a:pt x="44423" y="36181"/>
                      <a:pt x="43876" y="37604"/>
                      <a:pt x="43104" y="38178"/>
                    </a:cubicBezTo>
                    <a:cubicBezTo>
                      <a:pt x="42219" y="38837"/>
                      <a:pt x="40891" y="39233"/>
                      <a:pt x="39593" y="39233"/>
                    </a:cubicBezTo>
                    <a:cubicBezTo>
                      <a:pt x="38240" y="39233"/>
                      <a:pt x="36919" y="38802"/>
                      <a:pt x="36167" y="37793"/>
                    </a:cubicBezTo>
                    <a:cubicBezTo>
                      <a:pt x="36098" y="37700"/>
                      <a:pt x="36014" y="37643"/>
                      <a:pt x="35927" y="37602"/>
                    </a:cubicBezTo>
                    <a:cubicBezTo>
                      <a:pt x="36204" y="36919"/>
                      <a:pt x="36462" y="36229"/>
                      <a:pt x="36731" y="35542"/>
                    </a:cubicBezTo>
                    <a:cubicBezTo>
                      <a:pt x="37537" y="36062"/>
                      <a:pt x="38439" y="36368"/>
                      <a:pt x="39370" y="36368"/>
                    </a:cubicBezTo>
                    <a:cubicBezTo>
                      <a:pt x="39860" y="36368"/>
                      <a:pt x="40359" y="36283"/>
                      <a:pt x="40856" y="36099"/>
                    </a:cubicBezTo>
                    <a:cubicBezTo>
                      <a:pt x="43344" y="35178"/>
                      <a:pt x="44177" y="32207"/>
                      <a:pt x="45156" y="30022"/>
                    </a:cubicBezTo>
                    <a:cubicBezTo>
                      <a:pt x="45854" y="28462"/>
                      <a:pt x="46587" y="26913"/>
                      <a:pt x="47252" y="25340"/>
                    </a:cubicBezTo>
                    <a:cubicBezTo>
                      <a:pt x="47517" y="24710"/>
                      <a:pt x="47952" y="24014"/>
                      <a:pt x="47727" y="23298"/>
                    </a:cubicBezTo>
                    <a:cubicBezTo>
                      <a:pt x="47178" y="21545"/>
                      <a:pt x="43765" y="21369"/>
                      <a:pt x="42370" y="21156"/>
                    </a:cubicBezTo>
                    <a:cubicBezTo>
                      <a:pt x="42336" y="21151"/>
                      <a:pt x="42304" y="21149"/>
                      <a:pt x="42272" y="21149"/>
                    </a:cubicBezTo>
                    <a:cubicBezTo>
                      <a:pt x="42041" y="21149"/>
                      <a:pt x="41862" y="21279"/>
                      <a:pt x="41759" y="21450"/>
                    </a:cubicBezTo>
                    <a:cubicBezTo>
                      <a:pt x="42069" y="20490"/>
                      <a:pt x="42386" y="19534"/>
                      <a:pt x="42687" y="18572"/>
                    </a:cubicBezTo>
                    <a:close/>
                    <a:moveTo>
                      <a:pt x="15524" y="2016"/>
                    </a:moveTo>
                    <a:cubicBezTo>
                      <a:pt x="17346" y="6014"/>
                      <a:pt x="22636" y="8520"/>
                      <a:pt x="26400" y="9980"/>
                    </a:cubicBezTo>
                    <a:cubicBezTo>
                      <a:pt x="30131" y="11428"/>
                      <a:pt x="34063" y="12133"/>
                      <a:pt x="38017" y="12133"/>
                    </a:cubicBezTo>
                    <a:cubicBezTo>
                      <a:pt x="39829" y="12133"/>
                      <a:pt x="41646" y="11985"/>
                      <a:pt x="43450" y="11692"/>
                    </a:cubicBezTo>
                    <a:lnTo>
                      <a:pt x="43450" y="11692"/>
                    </a:lnTo>
                    <a:cubicBezTo>
                      <a:pt x="41154" y="19553"/>
                      <a:pt x="38559" y="27321"/>
                      <a:pt x="35601" y="34959"/>
                    </a:cubicBezTo>
                    <a:cubicBezTo>
                      <a:pt x="34109" y="38810"/>
                      <a:pt x="32841" y="44076"/>
                      <a:pt x="29588" y="46868"/>
                    </a:cubicBezTo>
                    <a:cubicBezTo>
                      <a:pt x="28038" y="48199"/>
                      <a:pt x="26003" y="48657"/>
                      <a:pt x="23849" y="48657"/>
                    </a:cubicBezTo>
                    <a:cubicBezTo>
                      <a:pt x="20796" y="48657"/>
                      <a:pt x="17505" y="47736"/>
                      <a:pt x="15019" y="47071"/>
                    </a:cubicBezTo>
                    <a:cubicBezTo>
                      <a:pt x="11190" y="46046"/>
                      <a:pt x="5397" y="44609"/>
                      <a:pt x="3067" y="41046"/>
                    </a:cubicBezTo>
                    <a:cubicBezTo>
                      <a:pt x="348" y="36889"/>
                      <a:pt x="3906" y="30914"/>
                      <a:pt x="5538" y="26910"/>
                    </a:cubicBezTo>
                    <a:cubicBezTo>
                      <a:pt x="8905" y="18651"/>
                      <a:pt x="12579" y="10440"/>
                      <a:pt x="15524" y="2016"/>
                    </a:cubicBezTo>
                    <a:close/>
                    <a:moveTo>
                      <a:pt x="17243" y="1"/>
                    </a:moveTo>
                    <a:cubicBezTo>
                      <a:pt x="16660" y="1"/>
                      <a:pt x="16076" y="12"/>
                      <a:pt x="15492" y="35"/>
                    </a:cubicBezTo>
                    <a:cubicBezTo>
                      <a:pt x="15259" y="44"/>
                      <a:pt x="15135" y="196"/>
                      <a:pt x="15107" y="367"/>
                    </a:cubicBezTo>
                    <a:cubicBezTo>
                      <a:pt x="15050" y="443"/>
                      <a:pt x="15019" y="538"/>
                      <a:pt x="15043" y="645"/>
                    </a:cubicBezTo>
                    <a:cubicBezTo>
                      <a:pt x="15054" y="687"/>
                      <a:pt x="15071" y="726"/>
                      <a:pt x="15081" y="769"/>
                    </a:cubicBezTo>
                    <a:cubicBezTo>
                      <a:pt x="15074" y="779"/>
                      <a:pt x="15065" y="784"/>
                      <a:pt x="15060" y="796"/>
                    </a:cubicBezTo>
                    <a:cubicBezTo>
                      <a:pt x="10250" y="10910"/>
                      <a:pt x="5946" y="21605"/>
                      <a:pt x="2095" y="32120"/>
                    </a:cubicBezTo>
                    <a:cubicBezTo>
                      <a:pt x="825" y="35585"/>
                      <a:pt x="1" y="39492"/>
                      <a:pt x="2661" y="42539"/>
                    </a:cubicBezTo>
                    <a:cubicBezTo>
                      <a:pt x="5353" y="45622"/>
                      <a:pt x="10322" y="47043"/>
                      <a:pt x="14095" y="48103"/>
                    </a:cubicBezTo>
                    <a:cubicBezTo>
                      <a:pt x="17008" y="48922"/>
                      <a:pt x="20588" y="49871"/>
                      <a:pt x="23895" y="49871"/>
                    </a:cubicBezTo>
                    <a:cubicBezTo>
                      <a:pt x="24981" y="49871"/>
                      <a:pt x="26037" y="49769"/>
                      <a:pt x="27030" y="49526"/>
                    </a:cubicBezTo>
                    <a:cubicBezTo>
                      <a:pt x="30800" y="48606"/>
                      <a:pt x="32676" y="45295"/>
                      <a:pt x="34113" y="41960"/>
                    </a:cubicBezTo>
                    <a:cubicBezTo>
                      <a:pt x="34570" y="40902"/>
                      <a:pt x="35010" y="39838"/>
                      <a:pt x="35449" y="38773"/>
                    </a:cubicBezTo>
                    <a:cubicBezTo>
                      <a:pt x="36416" y="40045"/>
                      <a:pt x="38410" y="40745"/>
                      <a:pt x="40194" y="40745"/>
                    </a:cubicBezTo>
                    <a:cubicBezTo>
                      <a:pt x="40940" y="40745"/>
                      <a:pt x="41649" y="40623"/>
                      <a:pt x="42231" y="40368"/>
                    </a:cubicBezTo>
                    <a:cubicBezTo>
                      <a:pt x="45322" y="39013"/>
                      <a:pt x="46506" y="34655"/>
                      <a:pt x="47760" y="31882"/>
                    </a:cubicBezTo>
                    <a:cubicBezTo>
                      <a:pt x="48841" y="29492"/>
                      <a:pt x="50172" y="27081"/>
                      <a:pt x="51043" y="24605"/>
                    </a:cubicBezTo>
                    <a:cubicBezTo>
                      <a:pt x="51451" y="23447"/>
                      <a:pt x="52005" y="22320"/>
                      <a:pt x="51330" y="21150"/>
                    </a:cubicBezTo>
                    <a:cubicBezTo>
                      <a:pt x="50080" y="18984"/>
                      <a:pt x="45437" y="18250"/>
                      <a:pt x="42926" y="17790"/>
                    </a:cubicBezTo>
                    <a:cubicBezTo>
                      <a:pt x="43668" y="15401"/>
                      <a:pt x="44384" y="13008"/>
                      <a:pt x="45073" y="10610"/>
                    </a:cubicBezTo>
                    <a:cubicBezTo>
                      <a:pt x="45203" y="10156"/>
                      <a:pt x="44841" y="9862"/>
                      <a:pt x="44476" y="9848"/>
                    </a:cubicBezTo>
                    <a:cubicBezTo>
                      <a:pt x="44548" y="9697"/>
                      <a:pt x="44561" y="9521"/>
                      <a:pt x="44448" y="9353"/>
                    </a:cubicBezTo>
                    <a:cubicBezTo>
                      <a:pt x="41863" y="5534"/>
                      <a:pt x="37184" y="3885"/>
                      <a:pt x="32963" y="2545"/>
                    </a:cubicBezTo>
                    <a:cubicBezTo>
                      <a:pt x="27885" y="934"/>
                      <a:pt x="22573" y="1"/>
                      <a:pt x="17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0" name="Google Shape;810;p38"/>
          <p:cNvGrpSpPr/>
          <p:nvPr/>
        </p:nvGrpSpPr>
        <p:grpSpPr>
          <a:xfrm>
            <a:off x="1018024" y="1162273"/>
            <a:ext cx="627655" cy="1312414"/>
            <a:chOff x="1018024" y="1162273"/>
            <a:chExt cx="627655" cy="1312414"/>
          </a:xfrm>
        </p:grpSpPr>
        <p:sp>
          <p:nvSpPr>
            <p:cNvPr id="811" name="Google Shape;811;p38"/>
            <p:cNvSpPr/>
            <p:nvPr/>
          </p:nvSpPr>
          <p:spPr>
            <a:xfrm>
              <a:off x="1102374" y="1638872"/>
              <a:ext cx="160267" cy="820194"/>
            </a:xfrm>
            <a:custGeom>
              <a:avLst/>
              <a:gdLst/>
              <a:ahLst/>
              <a:cxnLst/>
              <a:rect l="l" t="t" r="r" b="b"/>
              <a:pathLst>
                <a:path w="6519" h="33362" extrusionOk="0">
                  <a:moveTo>
                    <a:pt x="4778" y="1"/>
                  </a:moveTo>
                  <a:cubicBezTo>
                    <a:pt x="4131" y="2633"/>
                    <a:pt x="3272" y="5208"/>
                    <a:pt x="2639" y="7845"/>
                  </a:cubicBezTo>
                  <a:cubicBezTo>
                    <a:pt x="1987" y="10552"/>
                    <a:pt x="1460" y="13286"/>
                    <a:pt x="1063" y="16040"/>
                  </a:cubicBezTo>
                  <a:cubicBezTo>
                    <a:pt x="234" y="21739"/>
                    <a:pt x="0" y="27486"/>
                    <a:pt x="231" y="33238"/>
                  </a:cubicBezTo>
                  <a:cubicBezTo>
                    <a:pt x="288" y="33249"/>
                    <a:pt x="343" y="33257"/>
                    <a:pt x="397" y="33266"/>
                  </a:cubicBezTo>
                  <a:cubicBezTo>
                    <a:pt x="599" y="33301"/>
                    <a:pt x="802" y="33337"/>
                    <a:pt x="1007" y="33353"/>
                  </a:cubicBezTo>
                  <a:cubicBezTo>
                    <a:pt x="1086" y="33359"/>
                    <a:pt x="1163" y="33362"/>
                    <a:pt x="1240" y="33362"/>
                  </a:cubicBezTo>
                  <a:cubicBezTo>
                    <a:pt x="1480" y="33362"/>
                    <a:pt x="1714" y="33336"/>
                    <a:pt x="1954" y="33307"/>
                  </a:cubicBezTo>
                  <a:cubicBezTo>
                    <a:pt x="1579" y="27701"/>
                    <a:pt x="1759" y="22074"/>
                    <a:pt x="2524" y="16507"/>
                  </a:cubicBezTo>
                  <a:cubicBezTo>
                    <a:pt x="2917" y="13641"/>
                    <a:pt x="3457" y="10798"/>
                    <a:pt x="4148" y="7987"/>
                  </a:cubicBezTo>
                  <a:cubicBezTo>
                    <a:pt x="4767" y="5471"/>
                    <a:pt x="5419" y="2873"/>
                    <a:pt x="6519" y="515"/>
                  </a:cubicBezTo>
                  <a:cubicBezTo>
                    <a:pt x="6118" y="424"/>
                    <a:pt x="5720" y="315"/>
                    <a:pt x="5330" y="185"/>
                  </a:cubicBezTo>
                  <a:cubicBezTo>
                    <a:pt x="5274" y="168"/>
                    <a:pt x="5234" y="136"/>
                    <a:pt x="5201" y="105"/>
                  </a:cubicBezTo>
                  <a:cubicBezTo>
                    <a:pt x="5059" y="72"/>
                    <a:pt x="4917" y="35"/>
                    <a:pt x="4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034667" y="1190791"/>
              <a:ext cx="542141" cy="437681"/>
            </a:xfrm>
            <a:custGeom>
              <a:avLst/>
              <a:gdLst/>
              <a:ahLst/>
              <a:cxnLst/>
              <a:rect l="l" t="t" r="r" b="b"/>
              <a:pathLst>
                <a:path w="22052" h="17803" extrusionOk="0">
                  <a:moveTo>
                    <a:pt x="16996" y="4637"/>
                  </a:moveTo>
                  <a:cubicBezTo>
                    <a:pt x="16997" y="4637"/>
                    <a:pt x="16998" y="4637"/>
                    <a:pt x="16999" y="4637"/>
                  </a:cubicBezTo>
                  <a:cubicBezTo>
                    <a:pt x="18997" y="4662"/>
                    <a:pt x="20754" y="5725"/>
                    <a:pt x="20981" y="7830"/>
                  </a:cubicBezTo>
                  <a:cubicBezTo>
                    <a:pt x="21238" y="10166"/>
                    <a:pt x="19586" y="12145"/>
                    <a:pt x="17859" y="13495"/>
                  </a:cubicBezTo>
                  <a:lnTo>
                    <a:pt x="17859" y="13496"/>
                  </a:lnTo>
                  <a:cubicBezTo>
                    <a:pt x="17797" y="13545"/>
                    <a:pt x="17730" y="13565"/>
                    <a:pt x="17665" y="13565"/>
                  </a:cubicBezTo>
                  <a:cubicBezTo>
                    <a:pt x="17423" y="13565"/>
                    <a:pt x="17214" y="13283"/>
                    <a:pt x="17443" y="13078"/>
                  </a:cubicBezTo>
                  <a:cubicBezTo>
                    <a:pt x="18792" y="11857"/>
                    <a:pt x="20307" y="10513"/>
                    <a:pt x="20422" y="8555"/>
                  </a:cubicBezTo>
                  <a:cubicBezTo>
                    <a:pt x="20553" y="6264"/>
                    <a:pt x="18917" y="5382"/>
                    <a:pt x="16963" y="4902"/>
                  </a:cubicBezTo>
                  <a:cubicBezTo>
                    <a:pt x="16814" y="4865"/>
                    <a:pt x="16845" y="4637"/>
                    <a:pt x="16996" y="4637"/>
                  </a:cubicBezTo>
                  <a:close/>
                  <a:moveTo>
                    <a:pt x="15863" y="13724"/>
                  </a:moveTo>
                  <a:cubicBezTo>
                    <a:pt x="16426" y="13724"/>
                    <a:pt x="16426" y="14598"/>
                    <a:pt x="15863" y="14598"/>
                  </a:cubicBezTo>
                  <a:cubicBezTo>
                    <a:pt x="15301" y="14598"/>
                    <a:pt x="15301" y="13724"/>
                    <a:pt x="15863" y="13724"/>
                  </a:cubicBezTo>
                  <a:close/>
                  <a:moveTo>
                    <a:pt x="6254" y="1"/>
                  </a:moveTo>
                  <a:cubicBezTo>
                    <a:pt x="4100" y="1"/>
                    <a:pt x="2479" y="1614"/>
                    <a:pt x="1650" y="3654"/>
                  </a:cubicBezTo>
                  <a:cubicBezTo>
                    <a:pt x="0" y="7702"/>
                    <a:pt x="319" y="12084"/>
                    <a:pt x="3632" y="15158"/>
                  </a:cubicBezTo>
                  <a:cubicBezTo>
                    <a:pt x="5539" y="16928"/>
                    <a:pt x="7948" y="17803"/>
                    <a:pt x="10402" y="17803"/>
                  </a:cubicBezTo>
                  <a:cubicBezTo>
                    <a:pt x="11949" y="17803"/>
                    <a:pt x="13513" y="17456"/>
                    <a:pt x="14982" y="16767"/>
                  </a:cubicBezTo>
                  <a:cubicBezTo>
                    <a:pt x="18380" y="15173"/>
                    <a:pt x="22051" y="11443"/>
                    <a:pt x="21830" y="7401"/>
                  </a:cubicBezTo>
                  <a:cubicBezTo>
                    <a:pt x="21689" y="4796"/>
                    <a:pt x="19421" y="3581"/>
                    <a:pt x="17047" y="3581"/>
                  </a:cubicBezTo>
                  <a:cubicBezTo>
                    <a:pt x="14983" y="3581"/>
                    <a:pt x="12840" y="4498"/>
                    <a:pt x="11945" y="6219"/>
                  </a:cubicBezTo>
                  <a:cubicBezTo>
                    <a:pt x="11892" y="6326"/>
                    <a:pt x="11792" y="6369"/>
                    <a:pt x="11689" y="6369"/>
                  </a:cubicBezTo>
                  <a:cubicBezTo>
                    <a:pt x="11676" y="6369"/>
                    <a:pt x="11662" y="6369"/>
                    <a:pt x="11648" y="6367"/>
                  </a:cubicBezTo>
                  <a:cubicBezTo>
                    <a:pt x="11617" y="6430"/>
                    <a:pt x="11553" y="6462"/>
                    <a:pt x="11491" y="6462"/>
                  </a:cubicBezTo>
                  <a:cubicBezTo>
                    <a:pt x="11412" y="6462"/>
                    <a:pt x="11337" y="6411"/>
                    <a:pt x="11337" y="6304"/>
                  </a:cubicBezTo>
                  <a:cubicBezTo>
                    <a:pt x="11350" y="3671"/>
                    <a:pt x="10215" y="876"/>
                    <a:pt x="7436" y="156"/>
                  </a:cubicBezTo>
                  <a:cubicBezTo>
                    <a:pt x="7026" y="50"/>
                    <a:pt x="6632" y="1"/>
                    <a:pt x="6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213152" y="1172918"/>
              <a:ext cx="136642" cy="149204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018024" y="1162273"/>
              <a:ext cx="627655" cy="497084"/>
            </a:xfrm>
            <a:custGeom>
              <a:avLst/>
              <a:gdLst/>
              <a:ahLst/>
              <a:cxnLst/>
              <a:rect l="l" t="t" r="r" b="b"/>
              <a:pathLst>
                <a:path w="25530" h="20219" extrusionOk="0">
                  <a:moveTo>
                    <a:pt x="8098" y="434"/>
                  </a:moveTo>
                  <a:cubicBezTo>
                    <a:pt x="8860" y="434"/>
                    <a:pt x="9624" y="573"/>
                    <a:pt x="10379" y="906"/>
                  </a:cubicBezTo>
                  <a:cubicBezTo>
                    <a:pt x="12141" y="1684"/>
                    <a:pt x="13307" y="3378"/>
                    <a:pt x="13495" y="5275"/>
                  </a:cubicBezTo>
                  <a:cubicBezTo>
                    <a:pt x="13051" y="5617"/>
                    <a:pt x="12668" y="6024"/>
                    <a:pt x="12370" y="6501"/>
                  </a:cubicBezTo>
                  <a:cubicBezTo>
                    <a:pt x="12295" y="4495"/>
                    <a:pt x="11404" y="2487"/>
                    <a:pt x="9738" y="1294"/>
                  </a:cubicBezTo>
                  <a:cubicBezTo>
                    <a:pt x="9186" y="898"/>
                    <a:pt x="8574" y="609"/>
                    <a:pt x="7938" y="436"/>
                  </a:cubicBezTo>
                  <a:cubicBezTo>
                    <a:pt x="7991" y="434"/>
                    <a:pt x="8044" y="434"/>
                    <a:pt x="8098" y="434"/>
                  </a:cubicBezTo>
                  <a:close/>
                  <a:moveTo>
                    <a:pt x="6931" y="1161"/>
                  </a:moveTo>
                  <a:cubicBezTo>
                    <a:pt x="7309" y="1161"/>
                    <a:pt x="7703" y="1210"/>
                    <a:pt x="8113" y="1316"/>
                  </a:cubicBezTo>
                  <a:cubicBezTo>
                    <a:pt x="10892" y="2036"/>
                    <a:pt x="12027" y="4831"/>
                    <a:pt x="12014" y="7464"/>
                  </a:cubicBezTo>
                  <a:cubicBezTo>
                    <a:pt x="12014" y="7571"/>
                    <a:pt x="12089" y="7622"/>
                    <a:pt x="12168" y="7622"/>
                  </a:cubicBezTo>
                  <a:cubicBezTo>
                    <a:pt x="12230" y="7622"/>
                    <a:pt x="12294" y="7590"/>
                    <a:pt x="12325" y="7527"/>
                  </a:cubicBezTo>
                  <a:cubicBezTo>
                    <a:pt x="12339" y="7529"/>
                    <a:pt x="12353" y="7529"/>
                    <a:pt x="12366" y="7529"/>
                  </a:cubicBezTo>
                  <a:cubicBezTo>
                    <a:pt x="12469" y="7529"/>
                    <a:pt x="12569" y="7486"/>
                    <a:pt x="12622" y="7379"/>
                  </a:cubicBezTo>
                  <a:cubicBezTo>
                    <a:pt x="13517" y="5658"/>
                    <a:pt x="15660" y="4741"/>
                    <a:pt x="17724" y="4741"/>
                  </a:cubicBezTo>
                  <a:cubicBezTo>
                    <a:pt x="20098" y="4741"/>
                    <a:pt x="22366" y="5956"/>
                    <a:pt x="22507" y="8561"/>
                  </a:cubicBezTo>
                  <a:cubicBezTo>
                    <a:pt x="22728" y="12603"/>
                    <a:pt x="19055" y="16333"/>
                    <a:pt x="15659" y="17927"/>
                  </a:cubicBezTo>
                  <a:cubicBezTo>
                    <a:pt x="14190" y="18616"/>
                    <a:pt x="12626" y="18963"/>
                    <a:pt x="11079" y="18963"/>
                  </a:cubicBezTo>
                  <a:cubicBezTo>
                    <a:pt x="8625" y="18963"/>
                    <a:pt x="6216" y="18088"/>
                    <a:pt x="4309" y="16318"/>
                  </a:cubicBezTo>
                  <a:cubicBezTo>
                    <a:pt x="996" y="13244"/>
                    <a:pt x="677" y="8862"/>
                    <a:pt x="2327" y="4814"/>
                  </a:cubicBezTo>
                  <a:cubicBezTo>
                    <a:pt x="3156" y="2774"/>
                    <a:pt x="4777" y="1161"/>
                    <a:pt x="6931" y="1161"/>
                  </a:cubicBezTo>
                  <a:close/>
                  <a:moveTo>
                    <a:pt x="18915" y="3970"/>
                  </a:moveTo>
                  <a:cubicBezTo>
                    <a:pt x="20369" y="3970"/>
                    <a:pt x="21779" y="4392"/>
                    <a:pt x="22962" y="5480"/>
                  </a:cubicBezTo>
                  <a:cubicBezTo>
                    <a:pt x="25260" y="7593"/>
                    <a:pt x="24768" y="11164"/>
                    <a:pt x="23412" y="13667"/>
                  </a:cubicBezTo>
                  <a:cubicBezTo>
                    <a:pt x="22146" y="16003"/>
                    <a:pt x="20015" y="17772"/>
                    <a:pt x="17531" y="18689"/>
                  </a:cubicBezTo>
                  <a:cubicBezTo>
                    <a:pt x="16259" y="19161"/>
                    <a:pt x="14986" y="19384"/>
                    <a:pt x="13710" y="19437"/>
                  </a:cubicBezTo>
                  <a:cubicBezTo>
                    <a:pt x="14118" y="19338"/>
                    <a:pt x="14524" y="19216"/>
                    <a:pt x="14927" y="19070"/>
                  </a:cubicBezTo>
                  <a:cubicBezTo>
                    <a:pt x="19134" y="17539"/>
                    <a:pt x="23950" y="12927"/>
                    <a:pt x="23232" y="8019"/>
                  </a:cubicBezTo>
                  <a:cubicBezTo>
                    <a:pt x="22870" y="5523"/>
                    <a:pt x="20689" y="4200"/>
                    <a:pt x="18322" y="3993"/>
                  </a:cubicBezTo>
                  <a:cubicBezTo>
                    <a:pt x="18520" y="3978"/>
                    <a:pt x="18718" y="3970"/>
                    <a:pt x="18915" y="3970"/>
                  </a:cubicBezTo>
                  <a:close/>
                  <a:moveTo>
                    <a:pt x="7992" y="1"/>
                  </a:moveTo>
                  <a:cubicBezTo>
                    <a:pt x="7404" y="1"/>
                    <a:pt x="6813" y="80"/>
                    <a:pt x="6238" y="245"/>
                  </a:cubicBezTo>
                  <a:cubicBezTo>
                    <a:pt x="5299" y="295"/>
                    <a:pt x="4382" y="604"/>
                    <a:pt x="3589" y="1204"/>
                  </a:cubicBezTo>
                  <a:cubicBezTo>
                    <a:pt x="1488" y="2806"/>
                    <a:pt x="622" y="5822"/>
                    <a:pt x="313" y="8326"/>
                  </a:cubicBezTo>
                  <a:cubicBezTo>
                    <a:pt x="0" y="10837"/>
                    <a:pt x="623" y="13277"/>
                    <a:pt x="2139" y="15311"/>
                  </a:cubicBezTo>
                  <a:cubicBezTo>
                    <a:pt x="3584" y="17248"/>
                    <a:pt x="5570" y="18590"/>
                    <a:pt x="7762" y="19259"/>
                  </a:cubicBezTo>
                  <a:lnTo>
                    <a:pt x="8209" y="19387"/>
                  </a:lnTo>
                  <a:cubicBezTo>
                    <a:pt x="8348" y="19421"/>
                    <a:pt x="8490" y="19458"/>
                    <a:pt x="8632" y="19489"/>
                  </a:cubicBezTo>
                  <a:cubicBezTo>
                    <a:pt x="8665" y="19522"/>
                    <a:pt x="8705" y="19554"/>
                    <a:pt x="8761" y="19571"/>
                  </a:cubicBezTo>
                  <a:cubicBezTo>
                    <a:pt x="9151" y="19701"/>
                    <a:pt x="9549" y="19810"/>
                    <a:pt x="9950" y="19901"/>
                  </a:cubicBezTo>
                  <a:lnTo>
                    <a:pt x="10433" y="19999"/>
                  </a:lnTo>
                  <a:cubicBezTo>
                    <a:pt x="11227" y="20146"/>
                    <a:pt x="12034" y="20219"/>
                    <a:pt x="12840" y="20219"/>
                  </a:cubicBezTo>
                  <a:cubicBezTo>
                    <a:pt x="17850" y="20219"/>
                    <a:pt x="22832" y="17429"/>
                    <a:pt x="24566" y="12519"/>
                  </a:cubicBezTo>
                  <a:cubicBezTo>
                    <a:pt x="25530" y="9778"/>
                    <a:pt x="25348" y="6542"/>
                    <a:pt x="22875" y="4684"/>
                  </a:cubicBezTo>
                  <a:cubicBezTo>
                    <a:pt x="21697" y="3799"/>
                    <a:pt x="20329" y="3405"/>
                    <a:pt x="18948" y="3405"/>
                  </a:cubicBezTo>
                  <a:cubicBezTo>
                    <a:pt x="17623" y="3405"/>
                    <a:pt x="16286" y="3768"/>
                    <a:pt x="15094" y="4410"/>
                  </a:cubicBezTo>
                  <a:cubicBezTo>
                    <a:pt x="14726" y="4544"/>
                    <a:pt x="14374" y="4707"/>
                    <a:pt x="14047" y="4902"/>
                  </a:cubicBezTo>
                  <a:cubicBezTo>
                    <a:pt x="13618" y="1866"/>
                    <a:pt x="10845" y="1"/>
                    <a:pt x="7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448010" y="1304741"/>
              <a:ext cx="108763" cy="219541"/>
            </a:xfrm>
            <a:custGeom>
              <a:avLst/>
              <a:gdLst/>
              <a:ahLst/>
              <a:cxnLst/>
              <a:rect l="l" t="t" r="r" b="b"/>
              <a:pathLst>
                <a:path w="4424" h="8930" extrusionOk="0">
                  <a:moveTo>
                    <a:pt x="184" y="1"/>
                  </a:moveTo>
                  <a:cubicBezTo>
                    <a:pt x="33" y="1"/>
                    <a:pt x="0" y="230"/>
                    <a:pt x="150" y="267"/>
                  </a:cubicBezTo>
                  <a:cubicBezTo>
                    <a:pt x="2104" y="747"/>
                    <a:pt x="3740" y="1628"/>
                    <a:pt x="3609" y="3920"/>
                  </a:cubicBezTo>
                  <a:cubicBezTo>
                    <a:pt x="3494" y="5878"/>
                    <a:pt x="1979" y="7220"/>
                    <a:pt x="630" y="8442"/>
                  </a:cubicBezTo>
                  <a:cubicBezTo>
                    <a:pt x="402" y="8648"/>
                    <a:pt x="610" y="8930"/>
                    <a:pt x="851" y="8930"/>
                  </a:cubicBezTo>
                  <a:cubicBezTo>
                    <a:pt x="916" y="8930"/>
                    <a:pt x="984" y="8909"/>
                    <a:pt x="1046" y="8860"/>
                  </a:cubicBezTo>
                  <a:cubicBezTo>
                    <a:pt x="2773" y="7510"/>
                    <a:pt x="4424" y="5531"/>
                    <a:pt x="4168" y="3195"/>
                  </a:cubicBezTo>
                  <a:lnTo>
                    <a:pt x="4168" y="3194"/>
                  </a:lnTo>
                  <a:cubicBezTo>
                    <a:pt x="3941" y="1088"/>
                    <a:pt x="2184" y="26"/>
                    <a:pt x="186" y="1"/>
                  </a:cubicBezTo>
                  <a:cubicBezTo>
                    <a:pt x="185" y="1"/>
                    <a:pt x="18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410813" y="1528167"/>
              <a:ext cx="27707" cy="21536"/>
            </a:xfrm>
            <a:custGeom>
              <a:avLst/>
              <a:gdLst/>
              <a:ahLst/>
              <a:cxnLst/>
              <a:rect l="l" t="t" r="r" b="b"/>
              <a:pathLst>
                <a:path w="1127" h="876" extrusionOk="0">
                  <a:moveTo>
                    <a:pt x="563" y="1"/>
                  </a:moveTo>
                  <a:cubicBezTo>
                    <a:pt x="1" y="1"/>
                    <a:pt x="1" y="875"/>
                    <a:pt x="563" y="875"/>
                  </a:cubicBezTo>
                  <a:cubicBezTo>
                    <a:pt x="1126" y="875"/>
                    <a:pt x="1126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109847" y="1651533"/>
              <a:ext cx="164670" cy="823155"/>
            </a:xfrm>
            <a:custGeom>
              <a:avLst/>
              <a:gdLst/>
              <a:ahLst/>
              <a:cxnLst/>
              <a:rect l="l" t="t" r="r" b="b"/>
              <a:pathLst>
                <a:path w="6698" h="33482" extrusionOk="0">
                  <a:moveTo>
                    <a:pt x="6215" y="0"/>
                  </a:moveTo>
                  <a:cubicBezTo>
                    <a:pt x="5115" y="2360"/>
                    <a:pt x="4463" y="4956"/>
                    <a:pt x="3846" y="7472"/>
                  </a:cubicBezTo>
                  <a:cubicBezTo>
                    <a:pt x="3153" y="10283"/>
                    <a:pt x="2613" y="13126"/>
                    <a:pt x="2220" y="15992"/>
                  </a:cubicBezTo>
                  <a:cubicBezTo>
                    <a:pt x="1456" y="21559"/>
                    <a:pt x="1276" y="27187"/>
                    <a:pt x="1650" y="32792"/>
                  </a:cubicBezTo>
                  <a:cubicBezTo>
                    <a:pt x="1410" y="32821"/>
                    <a:pt x="1176" y="32847"/>
                    <a:pt x="936" y="32847"/>
                  </a:cubicBezTo>
                  <a:cubicBezTo>
                    <a:pt x="859" y="32847"/>
                    <a:pt x="782" y="32844"/>
                    <a:pt x="703" y="32838"/>
                  </a:cubicBezTo>
                  <a:cubicBezTo>
                    <a:pt x="498" y="32822"/>
                    <a:pt x="295" y="32787"/>
                    <a:pt x="93" y="32751"/>
                  </a:cubicBezTo>
                  <a:lnTo>
                    <a:pt x="1" y="33286"/>
                  </a:lnTo>
                  <a:cubicBezTo>
                    <a:pt x="331" y="33420"/>
                    <a:pt x="707" y="33482"/>
                    <a:pt x="1074" y="33482"/>
                  </a:cubicBezTo>
                  <a:cubicBezTo>
                    <a:pt x="1352" y="33482"/>
                    <a:pt x="1626" y="33446"/>
                    <a:pt x="1871" y="33379"/>
                  </a:cubicBezTo>
                  <a:cubicBezTo>
                    <a:pt x="1938" y="33362"/>
                    <a:pt x="1982" y="33324"/>
                    <a:pt x="2018" y="33277"/>
                  </a:cubicBezTo>
                  <a:cubicBezTo>
                    <a:pt x="2025" y="33277"/>
                    <a:pt x="2033" y="33277"/>
                    <a:pt x="2040" y="33277"/>
                  </a:cubicBezTo>
                  <a:cubicBezTo>
                    <a:pt x="2220" y="33277"/>
                    <a:pt x="2390" y="33163"/>
                    <a:pt x="2375" y="32934"/>
                  </a:cubicBezTo>
                  <a:cubicBezTo>
                    <a:pt x="2007" y="27273"/>
                    <a:pt x="2195" y="21579"/>
                    <a:pt x="2984" y="15961"/>
                  </a:cubicBezTo>
                  <a:cubicBezTo>
                    <a:pt x="3363" y="13252"/>
                    <a:pt x="3881" y="10561"/>
                    <a:pt x="4529" y="7906"/>
                  </a:cubicBezTo>
                  <a:cubicBezTo>
                    <a:pt x="5167" y="5280"/>
                    <a:pt x="6082" y="2725"/>
                    <a:pt x="6698" y="98"/>
                  </a:cubicBezTo>
                  <a:lnTo>
                    <a:pt x="6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083640" y="1635725"/>
              <a:ext cx="136224" cy="834158"/>
            </a:xfrm>
            <a:custGeom>
              <a:avLst/>
              <a:gdLst/>
              <a:ahLst/>
              <a:cxnLst/>
              <a:rect l="l" t="t" r="r" b="b"/>
              <a:pathLst>
                <a:path w="5541" h="33930" extrusionOk="0">
                  <a:moveTo>
                    <a:pt x="5093" y="1"/>
                  </a:moveTo>
                  <a:cubicBezTo>
                    <a:pt x="2899" y="5042"/>
                    <a:pt x="1875" y="10819"/>
                    <a:pt x="1105" y="16217"/>
                  </a:cubicBezTo>
                  <a:cubicBezTo>
                    <a:pt x="292" y="21913"/>
                    <a:pt x="0" y="27693"/>
                    <a:pt x="289" y="33443"/>
                  </a:cubicBezTo>
                  <a:cubicBezTo>
                    <a:pt x="300" y="33667"/>
                    <a:pt x="480" y="33781"/>
                    <a:pt x="656" y="33781"/>
                  </a:cubicBezTo>
                  <a:cubicBezTo>
                    <a:pt x="689" y="33781"/>
                    <a:pt x="722" y="33778"/>
                    <a:pt x="753" y="33770"/>
                  </a:cubicBezTo>
                  <a:cubicBezTo>
                    <a:pt x="851" y="33830"/>
                    <a:pt x="955" y="33883"/>
                    <a:pt x="1067" y="33929"/>
                  </a:cubicBezTo>
                  <a:lnTo>
                    <a:pt x="1159" y="33394"/>
                  </a:lnTo>
                  <a:cubicBezTo>
                    <a:pt x="1105" y="33385"/>
                    <a:pt x="1050" y="33377"/>
                    <a:pt x="993" y="33367"/>
                  </a:cubicBezTo>
                  <a:cubicBezTo>
                    <a:pt x="762" y="27614"/>
                    <a:pt x="996" y="21867"/>
                    <a:pt x="1825" y="16168"/>
                  </a:cubicBezTo>
                  <a:cubicBezTo>
                    <a:pt x="2222" y="13414"/>
                    <a:pt x="2749" y="10680"/>
                    <a:pt x="3401" y="7973"/>
                  </a:cubicBezTo>
                  <a:cubicBezTo>
                    <a:pt x="4034" y="5336"/>
                    <a:pt x="4893" y="2761"/>
                    <a:pt x="5540" y="129"/>
                  </a:cubicBezTo>
                  <a:lnTo>
                    <a:pt x="5093" y="2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213152" y="1172918"/>
              <a:ext cx="136642" cy="149204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 rot="-2403162">
            <a:off x="509995" y="3518852"/>
            <a:ext cx="1025230" cy="1332567"/>
            <a:chOff x="1731288" y="1017343"/>
            <a:chExt cx="1170767" cy="1521733"/>
          </a:xfrm>
        </p:grpSpPr>
        <p:sp>
          <p:nvSpPr>
            <p:cNvPr id="824" name="Google Shape;824;p38"/>
            <p:cNvSpPr/>
            <p:nvPr/>
          </p:nvSpPr>
          <p:spPr>
            <a:xfrm>
              <a:off x="1782696" y="1678764"/>
              <a:ext cx="133274" cy="254884"/>
            </a:xfrm>
            <a:custGeom>
              <a:avLst/>
              <a:gdLst/>
              <a:ahLst/>
              <a:cxnLst/>
              <a:rect l="l" t="t" r="r" b="b"/>
              <a:pathLst>
                <a:path w="4490" h="8587" extrusionOk="0">
                  <a:moveTo>
                    <a:pt x="35" y="1"/>
                  </a:moveTo>
                  <a:cubicBezTo>
                    <a:pt x="23" y="83"/>
                    <a:pt x="11" y="166"/>
                    <a:pt x="0" y="249"/>
                  </a:cubicBezTo>
                  <a:cubicBezTo>
                    <a:pt x="1481" y="2984"/>
                    <a:pt x="2835" y="5798"/>
                    <a:pt x="4219" y="8587"/>
                  </a:cubicBezTo>
                  <a:cubicBezTo>
                    <a:pt x="4259" y="7659"/>
                    <a:pt x="4347" y="6736"/>
                    <a:pt x="4488" y="5818"/>
                  </a:cubicBezTo>
                  <a:lnTo>
                    <a:pt x="4489" y="5818"/>
                  </a:lnTo>
                  <a:cubicBezTo>
                    <a:pt x="4344" y="5088"/>
                    <a:pt x="4076" y="4371"/>
                    <a:pt x="3640" y="3659"/>
                  </a:cubicBezTo>
                  <a:cubicBezTo>
                    <a:pt x="2734" y="2177"/>
                    <a:pt x="1415" y="1033"/>
                    <a:pt x="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776522" y="1713343"/>
              <a:ext cx="122292" cy="246929"/>
            </a:xfrm>
            <a:custGeom>
              <a:avLst/>
              <a:gdLst/>
              <a:ahLst/>
              <a:cxnLst/>
              <a:rect l="l" t="t" r="r" b="b"/>
              <a:pathLst>
                <a:path w="4120" h="8319" extrusionOk="0">
                  <a:moveTo>
                    <a:pt x="131" y="1"/>
                  </a:moveTo>
                  <a:lnTo>
                    <a:pt x="131" y="1"/>
                  </a:lnTo>
                  <a:cubicBezTo>
                    <a:pt x="0" y="3195"/>
                    <a:pt x="1245" y="6923"/>
                    <a:pt x="4120" y="8318"/>
                  </a:cubicBezTo>
                  <a:cubicBezTo>
                    <a:pt x="2739" y="5577"/>
                    <a:pt x="1353" y="2819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897147" y="2459386"/>
              <a:ext cx="223628" cy="56753"/>
            </a:xfrm>
            <a:custGeom>
              <a:avLst/>
              <a:gdLst/>
              <a:ahLst/>
              <a:cxnLst/>
              <a:rect l="l" t="t" r="r" b="b"/>
              <a:pathLst>
                <a:path w="7534" h="1912" extrusionOk="0">
                  <a:moveTo>
                    <a:pt x="0" y="1"/>
                  </a:moveTo>
                  <a:lnTo>
                    <a:pt x="0" y="1"/>
                  </a:lnTo>
                  <a:cubicBezTo>
                    <a:pt x="1341" y="1307"/>
                    <a:pt x="2975" y="1912"/>
                    <a:pt x="4685" y="1912"/>
                  </a:cubicBezTo>
                  <a:cubicBezTo>
                    <a:pt x="5623" y="1912"/>
                    <a:pt x="6585" y="1730"/>
                    <a:pt x="7534" y="1382"/>
                  </a:cubicBezTo>
                  <a:cubicBezTo>
                    <a:pt x="5013" y="1331"/>
                    <a:pt x="2363" y="75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903143" y="2442705"/>
              <a:ext cx="193085" cy="37667"/>
            </a:xfrm>
            <a:custGeom>
              <a:avLst/>
              <a:gdLst/>
              <a:ahLst/>
              <a:cxnLst/>
              <a:rect l="l" t="t" r="r" b="b"/>
              <a:pathLst>
                <a:path w="6505" h="1269" extrusionOk="0">
                  <a:moveTo>
                    <a:pt x="1998" y="1"/>
                  </a:moveTo>
                  <a:cubicBezTo>
                    <a:pt x="1332" y="1"/>
                    <a:pt x="662" y="77"/>
                    <a:pt x="0" y="231"/>
                  </a:cubicBezTo>
                  <a:cubicBezTo>
                    <a:pt x="2172" y="719"/>
                    <a:pt x="4320" y="997"/>
                    <a:pt x="6505" y="1268"/>
                  </a:cubicBezTo>
                  <a:cubicBezTo>
                    <a:pt x="5136" y="430"/>
                    <a:pt x="3578" y="1"/>
                    <a:pt x="1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103077" y="2273076"/>
              <a:ext cx="78777" cy="207154"/>
            </a:xfrm>
            <a:custGeom>
              <a:avLst/>
              <a:gdLst/>
              <a:ahLst/>
              <a:cxnLst/>
              <a:rect l="l" t="t" r="r" b="b"/>
              <a:pathLst>
                <a:path w="2654" h="6979" extrusionOk="0">
                  <a:moveTo>
                    <a:pt x="2654" y="1"/>
                  </a:moveTo>
                  <a:lnTo>
                    <a:pt x="2654" y="1"/>
                  </a:lnTo>
                  <a:cubicBezTo>
                    <a:pt x="852" y="1918"/>
                    <a:pt x="1" y="4411"/>
                    <a:pt x="1385" y="6978"/>
                  </a:cubicBezTo>
                  <a:cubicBezTo>
                    <a:pt x="1619" y="4649"/>
                    <a:pt x="2160" y="2294"/>
                    <a:pt x="2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155168" y="2251616"/>
              <a:ext cx="75245" cy="230989"/>
            </a:xfrm>
            <a:custGeom>
              <a:avLst/>
              <a:gdLst/>
              <a:ahLst/>
              <a:cxnLst/>
              <a:rect l="l" t="t" r="r" b="b"/>
              <a:pathLst>
                <a:path w="2535" h="7782" extrusionOk="0">
                  <a:moveTo>
                    <a:pt x="1650" y="1"/>
                  </a:moveTo>
                  <a:cubicBezTo>
                    <a:pt x="1630" y="20"/>
                    <a:pt x="1611" y="37"/>
                    <a:pt x="1589" y="54"/>
                  </a:cubicBezTo>
                  <a:cubicBezTo>
                    <a:pt x="1611" y="106"/>
                    <a:pt x="1623" y="163"/>
                    <a:pt x="1611" y="230"/>
                  </a:cubicBezTo>
                  <a:cubicBezTo>
                    <a:pt x="1144" y="2723"/>
                    <a:pt x="740" y="5339"/>
                    <a:pt x="1" y="7782"/>
                  </a:cubicBezTo>
                  <a:cubicBezTo>
                    <a:pt x="1227" y="6942"/>
                    <a:pt x="2122" y="6014"/>
                    <a:pt x="2335" y="4401"/>
                  </a:cubicBezTo>
                  <a:cubicBezTo>
                    <a:pt x="2534" y="2899"/>
                    <a:pt x="2110" y="1424"/>
                    <a:pt x="1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759188" y="2107987"/>
              <a:ext cx="211369" cy="155150"/>
            </a:xfrm>
            <a:custGeom>
              <a:avLst/>
              <a:gdLst/>
              <a:ahLst/>
              <a:cxnLst/>
              <a:rect l="l" t="t" r="r" b="b"/>
              <a:pathLst>
                <a:path w="7121" h="5227" extrusionOk="0">
                  <a:moveTo>
                    <a:pt x="0" y="1"/>
                  </a:moveTo>
                  <a:cubicBezTo>
                    <a:pt x="816" y="3242"/>
                    <a:pt x="3731" y="5154"/>
                    <a:pt x="7120" y="5226"/>
                  </a:cubicBezTo>
                  <a:cubicBezTo>
                    <a:pt x="7115" y="5214"/>
                    <a:pt x="7109" y="5196"/>
                    <a:pt x="7104" y="5184"/>
                  </a:cubicBezTo>
                  <a:cubicBezTo>
                    <a:pt x="7101" y="5176"/>
                    <a:pt x="7098" y="5165"/>
                    <a:pt x="7093" y="5157"/>
                  </a:cubicBezTo>
                  <a:cubicBezTo>
                    <a:pt x="5561" y="4485"/>
                    <a:pt x="4181" y="3490"/>
                    <a:pt x="2874" y="2450"/>
                  </a:cubicBezTo>
                  <a:cubicBezTo>
                    <a:pt x="2093" y="1830"/>
                    <a:pt x="1339" y="1176"/>
                    <a:pt x="598" y="509"/>
                  </a:cubicBezTo>
                  <a:cubicBezTo>
                    <a:pt x="409" y="337"/>
                    <a:pt x="193" y="17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754825" y="2086439"/>
              <a:ext cx="204572" cy="149066"/>
            </a:xfrm>
            <a:custGeom>
              <a:avLst/>
              <a:gdLst/>
              <a:ahLst/>
              <a:cxnLst/>
              <a:rect l="l" t="t" r="r" b="b"/>
              <a:pathLst>
                <a:path w="6892" h="5022" extrusionOk="0">
                  <a:moveTo>
                    <a:pt x="0" y="0"/>
                  </a:moveTo>
                  <a:cubicBezTo>
                    <a:pt x="3" y="15"/>
                    <a:pt x="7" y="27"/>
                    <a:pt x="8" y="43"/>
                  </a:cubicBezTo>
                  <a:cubicBezTo>
                    <a:pt x="437" y="607"/>
                    <a:pt x="1268" y="1107"/>
                    <a:pt x="1766" y="1513"/>
                  </a:cubicBezTo>
                  <a:cubicBezTo>
                    <a:pt x="2406" y="2033"/>
                    <a:pt x="3048" y="2548"/>
                    <a:pt x="3713" y="3036"/>
                  </a:cubicBezTo>
                  <a:cubicBezTo>
                    <a:pt x="4729" y="3782"/>
                    <a:pt x="5798" y="4412"/>
                    <a:pt x="6891" y="5021"/>
                  </a:cubicBezTo>
                  <a:cubicBezTo>
                    <a:pt x="6833" y="4874"/>
                    <a:pt x="6773" y="4726"/>
                    <a:pt x="6721" y="4579"/>
                  </a:cubicBezTo>
                  <a:cubicBezTo>
                    <a:pt x="6102" y="3345"/>
                    <a:pt x="5190" y="2297"/>
                    <a:pt x="3984" y="1528"/>
                  </a:cubicBezTo>
                  <a:cubicBezTo>
                    <a:pt x="2755" y="747"/>
                    <a:pt x="1277" y="619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91030" y="1996623"/>
              <a:ext cx="127130" cy="248858"/>
            </a:xfrm>
            <a:custGeom>
              <a:avLst/>
              <a:gdLst/>
              <a:ahLst/>
              <a:cxnLst/>
              <a:rect l="l" t="t" r="r" b="b"/>
              <a:pathLst>
                <a:path w="4283" h="8384" extrusionOk="0">
                  <a:moveTo>
                    <a:pt x="4282" y="1"/>
                  </a:moveTo>
                  <a:lnTo>
                    <a:pt x="4282" y="1"/>
                  </a:lnTo>
                  <a:cubicBezTo>
                    <a:pt x="3648" y="201"/>
                    <a:pt x="2576" y="1150"/>
                    <a:pt x="2306" y="1402"/>
                  </a:cubicBezTo>
                  <a:cubicBezTo>
                    <a:pt x="1719" y="1950"/>
                    <a:pt x="1227" y="2592"/>
                    <a:pt x="856" y="3304"/>
                  </a:cubicBezTo>
                  <a:cubicBezTo>
                    <a:pt x="5" y="4936"/>
                    <a:pt x="0" y="6624"/>
                    <a:pt x="199" y="8383"/>
                  </a:cubicBezTo>
                  <a:cubicBezTo>
                    <a:pt x="1325" y="5486"/>
                    <a:pt x="2723" y="2689"/>
                    <a:pt x="4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004802" y="2002618"/>
              <a:ext cx="136302" cy="248561"/>
            </a:xfrm>
            <a:custGeom>
              <a:avLst/>
              <a:gdLst/>
              <a:ahLst/>
              <a:cxnLst/>
              <a:rect l="l" t="t" r="r" b="b"/>
              <a:pathLst>
                <a:path w="4592" h="8374" extrusionOk="0">
                  <a:moveTo>
                    <a:pt x="4352" y="1"/>
                  </a:moveTo>
                  <a:cubicBezTo>
                    <a:pt x="2794" y="2742"/>
                    <a:pt x="1375" y="5539"/>
                    <a:pt x="0" y="8374"/>
                  </a:cubicBezTo>
                  <a:cubicBezTo>
                    <a:pt x="1437" y="7588"/>
                    <a:pt x="2794" y="6630"/>
                    <a:pt x="3640" y="5187"/>
                  </a:cubicBezTo>
                  <a:cubicBezTo>
                    <a:pt x="4216" y="4201"/>
                    <a:pt x="4437" y="3132"/>
                    <a:pt x="4480" y="1999"/>
                  </a:cubicBezTo>
                  <a:cubicBezTo>
                    <a:pt x="4492" y="1663"/>
                    <a:pt x="4592" y="507"/>
                    <a:pt x="4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943658" y="1781640"/>
              <a:ext cx="208698" cy="187534"/>
            </a:xfrm>
            <a:custGeom>
              <a:avLst/>
              <a:gdLst/>
              <a:ahLst/>
              <a:cxnLst/>
              <a:rect l="l" t="t" r="r" b="b"/>
              <a:pathLst>
                <a:path w="7031" h="6318" extrusionOk="0">
                  <a:moveTo>
                    <a:pt x="7031" y="1"/>
                  </a:moveTo>
                  <a:cubicBezTo>
                    <a:pt x="6988" y="1"/>
                    <a:pt x="6945" y="4"/>
                    <a:pt x="6903" y="7"/>
                  </a:cubicBezTo>
                  <a:lnTo>
                    <a:pt x="6903" y="5"/>
                  </a:lnTo>
                  <a:cubicBezTo>
                    <a:pt x="6350" y="198"/>
                    <a:pt x="5457" y="1439"/>
                    <a:pt x="5152" y="1753"/>
                  </a:cubicBezTo>
                  <a:cubicBezTo>
                    <a:pt x="4579" y="2341"/>
                    <a:pt x="3999" y="2924"/>
                    <a:pt x="3396" y="3484"/>
                  </a:cubicBezTo>
                  <a:cubicBezTo>
                    <a:pt x="2321" y="4490"/>
                    <a:pt x="1195" y="5454"/>
                    <a:pt x="1" y="6317"/>
                  </a:cubicBezTo>
                  <a:cubicBezTo>
                    <a:pt x="1778" y="6200"/>
                    <a:pt x="3419" y="5915"/>
                    <a:pt x="4830" y="4692"/>
                  </a:cubicBezTo>
                  <a:cubicBezTo>
                    <a:pt x="6215" y="3489"/>
                    <a:pt x="6950" y="1798"/>
                    <a:pt x="7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731288" y="1017343"/>
              <a:ext cx="1170767" cy="1521733"/>
            </a:xfrm>
            <a:custGeom>
              <a:avLst/>
              <a:gdLst/>
              <a:ahLst/>
              <a:cxnLst/>
              <a:rect l="l" t="t" r="r" b="b"/>
              <a:pathLst>
                <a:path w="39443" h="51267" extrusionOk="0">
                  <a:moveTo>
                    <a:pt x="35113" y="4003"/>
                  </a:moveTo>
                  <a:cubicBezTo>
                    <a:pt x="36262" y="4003"/>
                    <a:pt x="37447" y="4361"/>
                    <a:pt x="38552" y="4869"/>
                  </a:cubicBezTo>
                  <a:cubicBezTo>
                    <a:pt x="38151" y="4861"/>
                    <a:pt x="37748" y="4857"/>
                    <a:pt x="37346" y="4857"/>
                  </a:cubicBezTo>
                  <a:cubicBezTo>
                    <a:pt x="35651" y="4857"/>
                    <a:pt x="33947" y="4922"/>
                    <a:pt x="32256" y="4964"/>
                  </a:cubicBezTo>
                  <a:cubicBezTo>
                    <a:pt x="33130" y="4277"/>
                    <a:pt x="34108" y="4003"/>
                    <a:pt x="35113" y="4003"/>
                  </a:cubicBezTo>
                  <a:close/>
                  <a:moveTo>
                    <a:pt x="31824" y="5433"/>
                  </a:moveTo>
                  <a:cubicBezTo>
                    <a:pt x="33021" y="5507"/>
                    <a:pt x="34243" y="5560"/>
                    <a:pt x="35461" y="5560"/>
                  </a:cubicBezTo>
                  <a:cubicBezTo>
                    <a:pt x="36214" y="5560"/>
                    <a:pt x="36966" y="5540"/>
                    <a:pt x="37711" y="5491"/>
                  </a:cubicBezTo>
                  <a:lnTo>
                    <a:pt x="37711" y="5491"/>
                  </a:lnTo>
                  <a:cubicBezTo>
                    <a:pt x="36777" y="6071"/>
                    <a:pt x="35740" y="6353"/>
                    <a:pt x="34684" y="6353"/>
                  </a:cubicBezTo>
                  <a:cubicBezTo>
                    <a:pt x="33671" y="6353"/>
                    <a:pt x="32640" y="6094"/>
                    <a:pt x="31664" y="5587"/>
                  </a:cubicBezTo>
                  <a:cubicBezTo>
                    <a:pt x="31742" y="5557"/>
                    <a:pt x="31794" y="5502"/>
                    <a:pt x="31824" y="5433"/>
                  </a:cubicBezTo>
                  <a:close/>
                  <a:moveTo>
                    <a:pt x="27608" y="1163"/>
                  </a:moveTo>
                  <a:lnTo>
                    <a:pt x="27608" y="1163"/>
                  </a:lnTo>
                  <a:cubicBezTo>
                    <a:pt x="27256" y="3805"/>
                    <a:pt x="25902" y="6094"/>
                    <a:pt x="23171" y="6803"/>
                  </a:cubicBezTo>
                  <a:cubicBezTo>
                    <a:pt x="23342" y="5905"/>
                    <a:pt x="25021" y="3865"/>
                    <a:pt x="25341" y="3472"/>
                  </a:cubicBezTo>
                  <a:cubicBezTo>
                    <a:pt x="26030" y="2625"/>
                    <a:pt x="26808" y="1891"/>
                    <a:pt x="27608" y="1163"/>
                  </a:cubicBezTo>
                  <a:close/>
                  <a:moveTo>
                    <a:pt x="26626" y="1187"/>
                  </a:moveTo>
                  <a:cubicBezTo>
                    <a:pt x="25619" y="2083"/>
                    <a:pt x="24746" y="3147"/>
                    <a:pt x="24016" y="4269"/>
                  </a:cubicBezTo>
                  <a:cubicBezTo>
                    <a:pt x="23720" y="4726"/>
                    <a:pt x="22571" y="6253"/>
                    <a:pt x="22814" y="7016"/>
                  </a:cubicBezTo>
                  <a:cubicBezTo>
                    <a:pt x="22811" y="7016"/>
                    <a:pt x="22811" y="7019"/>
                    <a:pt x="22811" y="7019"/>
                  </a:cubicBezTo>
                  <a:cubicBezTo>
                    <a:pt x="21571" y="4195"/>
                    <a:pt x="24083" y="2181"/>
                    <a:pt x="26626" y="1187"/>
                  </a:cubicBezTo>
                  <a:close/>
                  <a:moveTo>
                    <a:pt x="25724" y="7587"/>
                  </a:moveTo>
                  <a:cubicBezTo>
                    <a:pt x="26418" y="7587"/>
                    <a:pt x="27111" y="7655"/>
                    <a:pt x="27802" y="7803"/>
                  </a:cubicBezTo>
                  <a:cubicBezTo>
                    <a:pt x="28463" y="7944"/>
                    <a:pt x="31061" y="8758"/>
                    <a:pt x="31472" y="9568"/>
                  </a:cubicBezTo>
                  <a:cubicBezTo>
                    <a:pt x="29046" y="8982"/>
                    <a:pt x="26637" y="8331"/>
                    <a:pt x="24213" y="7739"/>
                  </a:cubicBezTo>
                  <a:cubicBezTo>
                    <a:pt x="24271" y="7715"/>
                    <a:pt x="24331" y="7688"/>
                    <a:pt x="24390" y="7668"/>
                  </a:cubicBezTo>
                  <a:cubicBezTo>
                    <a:pt x="24834" y="7615"/>
                    <a:pt x="25279" y="7587"/>
                    <a:pt x="25724" y="7587"/>
                  </a:cubicBezTo>
                  <a:close/>
                  <a:moveTo>
                    <a:pt x="23637" y="8043"/>
                  </a:moveTo>
                  <a:lnTo>
                    <a:pt x="23637" y="8043"/>
                  </a:lnTo>
                  <a:cubicBezTo>
                    <a:pt x="26134" y="8921"/>
                    <a:pt x="28702" y="9598"/>
                    <a:pt x="31270" y="10225"/>
                  </a:cubicBezTo>
                  <a:cubicBezTo>
                    <a:pt x="30864" y="10585"/>
                    <a:pt x="30082" y="10696"/>
                    <a:pt x="29301" y="10696"/>
                  </a:cubicBezTo>
                  <a:cubicBezTo>
                    <a:pt x="28547" y="10696"/>
                    <a:pt x="27792" y="10592"/>
                    <a:pt x="27376" y="10510"/>
                  </a:cubicBezTo>
                  <a:cubicBezTo>
                    <a:pt x="25987" y="10232"/>
                    <a:pt x="24109" y="9513"/>
                    <a:pt x="23637" y="8043"/>
                  </a:cubicBezTo>
                  <a:close/>
                  <a:moveTo>
                    <a:pt x="17982" y="4590"/>
                  </a:moveTo>
                  <a:lnTo>
                    <a:pt x="17982" y="4590"/>
                  </a:lnTo>
                  <a:cubicBezTo>
                    <a:pt x="18329" y="6014"/>
                    <a:pt x="18744" y="7240"/>
                    <a:pt x="17963" y="8793"/>
                  </a:cubicBezTo>
                  <a:cubicBezTo>
                    <a:pt x="17371" y="9974"/>
                    <a:pt x="16403" y="10891"/>
                    <a:pt x="15420" y="11757"/>
                  </a:cubicBezTo>
                  <a:cubicBezTo>
                    <a:pt x="15936" y="9219"/>
                    <a:pt x="16686" y="6861"/>
                    <a:pt x="17982" y="4590"/>
                  </a:cubicBezTo>
                  <a:close/>
                  <a:moveTo>
                    <a:pt x="17061" y="4958"/>
                  </a:moveTo>
                  <a:lnTo>
                    <a:pt x="17061" y="4958"/>
                  </a:lnTo>
                  <a:cubicBezTo>
                    <a:pt x="15851" y="7169"/>
                    <a:pt x="15043" y="9652"/>
                    <a:pt x="14948" y="12167"/>
                  </a:cubicBezTo>
                  <a:cubicBezTo>
                    <a:pt x="14891" y="12218"/>
                    <a:pt x="14836" y="12267"/>
                    <a:pt x="14779" y="12317"/>
                  </a:cubicBezTo>
                  <a:cubicBezTo>
                    <a:pt x="13684" y="9541"/>
                    <a:pt x="15054" y="6991"/>
                    <a:pt x="17061" y="4958"/>
                  </a:cubicBezTo>
                  <a:close/>
                  <a:moveTo>
                    <a:pt x="18796" y="12870"/>
                  </a:moveTo>
                  <a:cubicBezTo>
                    <a:pt x="20453" y="12870"/>
                    <a:pt x="22043" y="13259"/>
                    <a:pt x="23490" y="14200"/>
                  </a:cubicBezTo>
                  <a:cubicBezTo>
                    <a:pt x="20906" y="14197"/>
                    <a:pt x="18395" y="13891"/>
                    <a:pt x="15867" y="13230"/>
                  </a:cubicBezTo>
                  <a:cubicBezTo>
                    <a:pt x="16856" y="13000"/>
                    <a:pt x="17837" y="12870"/>
                    <a:pt x="18796" y="12870"/>
                  </a:cubicBezTo>
                  <a:close/>
                  <a:moveTo>
                    <a:pt x="15982" y="13695"/>
                  </a:moveTo>
                  <a:cubicBezTo>
                    <a:pt x="18270" y="14491"/>
                    <a:pt x="20696" y="14912"/>
                    <a:pt x="23120" y="14912"/>
                  </a:cubicBezTo>
                  <a:cubicBezTo>
                    <a:pt x="23389" y="14912"/>
                    <a:pt x="23657" y="14907"/>
                    <a:pt x="23926" y="14896"/>
                  </a:cubicBezTo>
                  <a:lnTo>
                    <a:pt x="23926" y="14896"/>
                  </a:lnTo>
                  <a:cubicBezTo>
                    <a:pt x="22704" y="15373"/>
                    <a:pt x="21280" y="15474"/>
                    <a:pt x="20003" y="15523"/>
                  </a:cubicBezTo>
                  <a:cubicBezTo>
                    <a:pt x="19906" y="15527"/>
                    <a:pt x="19809" y="15529"/>
                    <a:pt x="19711" y="15529"/>
                  </a:cubicBezTo>
                  <a:cubicBezTo>
                    <a:pt x="18190" y="15529"/>
                    <a:pt x="16646" y="15064"/>
                    <a:pt x="15982" y="13695"/>
                  </a:cubicBezTo>
                  <a:close/>
                  <a:moveTo>
                    <a:pt x="7804" y="11184"/>
                  </a:moveTo>
                  <a:cubicBezTo>
                    <a:pt x="9233" y="13358"/>
                    <a:pt x="10740" y="16170"/>
                    <a:pt x="9697" y="18572"/>
                  </a:cubicBezTo>
                  <a:cubicBezTo>
                    <a:pt x="9616" y="18703"/>
                    <a:pt x="9545" y="18834"/>
                    <a:pt x="9468" y="18965"/>
                  </a:cubicBezTo>
                  <a:cubicBezTo>
                    <a:pt x="8900" y="16418"/>
                    <a:pt x="8281" y="13883"/>
                    <a:pt x="7740" y="11325"/>
                  </a:cubicBezTo>
                  <a:cubicBezTo>
                    <a:pt x="7762" y="11277"/>
                    <a:pt x="7782" y="11230"/>
                    <a:pt x="7804" y="11184"/>
                  </a:cubicBezTo>
                  <a:close/>
                  <a:moveTo>
                    <a:pt x="7465" y="11986"/>
                  </a:moveTo>
                  <a:lnTo>
                    <a:pt x="7465" y="11986"/>
                  </a:lnTo>
                  <a:cubicBezTo>
                    <a:pt x="7673" y="14579"/>
                    <a:pt x="8153" y="17267"/>
                    <a:pt x="8980" y="19701"/>
                  </a:cubicBezTo>
                  <a:cubicBezTo>
                    <a:pt x="8895" y="19802"/>
                    <a:pt x="8800" y="19901"/>
                    <a:pt x="8702" y="19999"/>
                  </a:cubicBezTo>
                  <a:cubicBezTo>
                    <a:pt x="8612" y="20091"/>
                    <a:pt x="8595" y="20197"/>
                    <a:pt x="8628" y="20288"/>
                  </a:cubicBezTo>
                  <a:cubicBezTo>
                    <a:pt x="6300" y="17979"/>
                    <a:pt x="6359" y="14863"/>
                    <a:pt x="7465" y="11986"/>
                  </a:cubicBezTo>
                  <a:close/>
                  <a:moveTo>
                    <a:pt x="15262" y="18602"/>
                  </a:moveTo>
                  <a:cubicBezTo>
                    <a:pt x="15922" y="18602"/>
                    <a:pt x="16584" y="18681"/>
                    <a:pt x="17238" y="18845"/>
                  </a:cubicBezTo>
                  <a:cubicBezTo>
                    <a:pt x="14725" y="19624"/>
                    <a:pt x="12192" y="20298"/>
                    <a:pt x="9646" y="20951"/>
                  </a:cubicBezTo>
                  <a:cubicBezTo>
                    <a:pt x="9732" y="20779"/>
                    <a:pt x="9820" y="20605"/>
                    <a:pt x="9908" y="20435"/>
                  </a:cubicBezTo>
                  <a:cubicBezTo>
                    <a:pt x="11488" y="19259"/>
                    <a:pt x="13363" y="18602"/>
                    <a:pt x="15262" y="18602"/>
                  </a:cubicBezTo>
                  <a:close/>
                  <a:moveTo>
                    <a:pt x="18270" y="19182"/>
                  </a:moveTo>
                  <a:cubicBezTo>
                    <a:pt x="18288" y="19190"/>
                    <a:pt x="18310" y="19194"/>
                    <a:pt x="18329" y="19202"/>
                  </a:cubicBezTo>
                  <a:cubicBezTo>
                    <a:pt x="17393" y="20418"/>
                    <a:pt x="16121" y="21290"/>
                    <a:pt x="14640" y="21735"/>
                  </a:cubicBezTo>
                  <a:cubicBezTo>
                    <a:pt x="14081" y="21905"/>
                    <a:pt x="13150" y="22079"/>
                    <a:pt x="12233" y="22079"/>
                  </a:cubicBezTo>
                  <a:cubicBezTo>
                    <a:pt x="11288" y="22079"/>
                    <a:pt x="10359" y="21894"/>
                    <a:pt x="9867" y="21330"/>
                  </a:cubicBezTo>
                  <a:cubicBezTo>
                    <a:pt x="12702" y="20807"/>
                    <a:pt x="15486" y="20056"/>
                    <a:pt x="18236" y="19194"/>
                  </a:cubicBezTo>
                  <a:cubicBezTo>
                    <a:pt x="18248" y="19191"/>
                    <a:pt x="18259" y="19186"/>
                    <a:pt x="18270" y="19182"/>
                  </a:cubicBezTo>
                  <a:close/>
                  <a:moveTo>
                    <a:pt x="1767" y="22285"/>
                  </a:moveTo>
                  <a:cubicBezTo>
                    <a:pt x="3145" y="23317"/>
                    <a:pt x="4465" y="24460"/>
                    <a:pt x="5372" y="25943"/>
                  </a:cubicBezTo>
                  <a:cubicBezTo>
                    <a:pt x="5806" y="26655"/>
                    <a:pt x="6076" y="27372"/>
                    <a:pt x="6220" y="28102"/>
                  </a:cubicBezTo>
                  <a:cubicBezTo>
                    <a:pt x="6079" y="29020"/>
                    <a:pt x="5991" y="29943"/>
                    <a:pt x="5950" y="30871"/>
                  </a:cubicBezTo>
                  <a:cubicBezTo>
                    <a:pt x="4567" y="28082"/>
                    <a:pt x="3211" y="25268"/>
                    <a:pt x="1732" y="22533"/>
                  </a:cubicBezTo>
                  <a:cubicBezTo>
                    <a:pt x="1742" y="22450"/>
                    <a:pt x="1753" y="22367"/>
                    <a:pt x="1767" y="22285"/>
                  </a:cubicBezTo>
                  <a:close/>
                  <a:moveTo>
                    <a:pt x="12836" y="25839"/>
                  </a:moveTo>
                  <a:lnTo>
                    <a:pt x="12836" y="25839"/>
                  </a:lnTo>
                  <a:cubicBezTo>
                    <a:pt x="12361" y="26343"/>
                    <a:pt x="11932" y="26969"/>
                    <a:pt x="11513" y="27405"/>
                  </a:cubicBezTo>
                  <a:cubicBezTo>
                    <a:pt x="10091" y="28879"/>
                    <a:pt x="8579" y="30247"/>
                    <a:pt x="7086" y="31644"/>
                  </a:cubicBezTo>
                  <a:cubicBezTo>
                    <a:pt x="7089" y="31498"/>
                    <a:pt x="7089" y="31348"/>
                    <a:pt x="7094" y="31201"/>
                  </a:cubicBezTo>
                  <a:cubicBezTo>
                    <a:pt x="7593" y="29892"/>
                    <a:pt x="8071" y="28540"/>
                    <a:pt x="9028" y="27495"/>
                  </a:cubicBezTo>
                  <a:cubicBezTo>
                    <a:pt x="10049" y="26377"/>
                    <a:pt x="11414" y="25991"/>
                    <a:pt x="12836" y="25839"/>
                  </a:cubicBezTo>
                  <a:close/>
                  <a:moveTo>
                    <a:pt x="1655" y="23450"/>
                  </a:moveTo>
                  <a:cubicBezTo>
                    <a:pt x="2877" y="26268"/>
                    <a:pt x="4263" y="29026"/>
                    <a:pt x="5644" y="31766"/>
                  </a:cubicBezTo>
                  <a:cubicBezTo>
                    <a:pt x="2769" y="30372"/>
                    <a:pt x="1524" y="26644"/>
                    <a:pt x="1655" y="23450"/>
                  </a:cubicBezTo>
                  <a:close/>
                  <a:moveTo>
                    <a:pt x="14184" y="25751"/>
                  </a:moveTo>
                  <a:cubicBezTo>
                    <a:pt x="14105" y="27548"/>
                    <a:pt x="13368" y="29239"/>
                    <a:pt x="11985" y="30442"/>
                  </a:cubicBezTo>
                  <a:cubicBezTo>
                    <a:pt x="10574" y="31665"/>
                    <a:pt x="8931" y="31950"/>
                    <a:pt x="7156" y="32067"/>
                  </a:cubicBezTo>
                  <a:cubicBezTo>
                    <a:pt x="8350" y="31204"/>
                    <a:pt x="9476" y="30238"/>
                    <a:pt x="10551" y="29234"/>
                  </a:cubicBezTo>
                  <a:cubicBezTo>
                    <a:pt x="11154" y="28674"/>
                    <a:pt x="11734" y="28093"/>
                    <a:pt x="12307" y="27503"/>
                  </a:cubicBezTo>
                  <a:cubicBezTo>
                    <a:pt x="12612" y="27189"/>
                    <a:pt x="13505" y="25948"/>
                    <a:pt x="14056" y="25757"/>
                  </a:cubicBezTo>
                  <a:cubicBezTo>
                    <a:pt x="14099" y="25754"/>
                    <a:pt x="14141" y="25751"/>
                    <a:pt x="14184" y="25751"/>
                  </a:cubicBezTo>
                  <a:close/>
                  <a:moveTo>
                    <a:pt x="793" y="36019"/>
                  </a:moveTo>
                  <a:lnTo>
                    <a:pt x="793" y="36019"/>
                  </a:lnTo>
                  <a:cubicBezTo>
                    <a:pt x="2070" y="36638"/>
                    <a:pt x="3548" y="36766"/>
                    <a:pt x="4777" y="37547"/>
                  </a:cubicBezTo>
                  <a:cubicBezTo>
                    <a:pt x="5983" y="38316"/>
                    <a:pt x="6895" y="39364"/>
                    <a:pt x="7512" y="40598"/>
                  </a:cubicBezTo>
                  <a:cubicBezTo>
                    <a:pt x="7566" y="40745"/>
                    <a:pt x="7624" y="40893"/>
                    <a:pt x="7684" y="41040"/>
                  </a:cubicBezTo>
                  <a:cubicBezTo>
                    <a:pt x="6591" y="40429"/>
                    <a:pt x="5520" y="39800"/>
                    <a:pt x="4506" y="39053"/>
                  </a:cubicBezTo>
                  <a:cubicBezTo>
                    <a:pt x="3841" y="38565"/>
                    <a:pt x="3199" y="38051"/>
                    <a:pt x="2559" y="37532"/>
                  </a:cubicBezTo>
                  <a:cubicBezTo>
                    <a:pt x="2061" y="37126"/>
                    <a:pt x="1230" y="36624"/>
                    <a:pt x="801" y="36062"/>
                  </a:cubicBezTo>
                  <a:cubicBezTo>
                    <a:pt x="798" y="36046"/>
                    <a:pt x="796" y="36032"/>
                    <a:pt x="793" y="36019"/>
                  </a:cubicBezTo>
                  <a:close/>
                  <a:moveTo>
                    <a:pt x="13033" y="32994"/>
                  </a:moveTo>
                  <a:lnTo>
                    <a:pt x="13033" y="32994"/>
                  </a:lnTo>
                  <a:cubicBezTo>
                    <a:pt x="11472" y="35682"/>
                    <a:pt x="10076" y="38479"/>
                    <a:pt x="8950" y="41376"/>
                  </a:cubicBezTo>
                  <a:cubicBezTo>
                    <a:pt x="8750" y="39617"/>
                    <a:pt x="8756" y="37929"/>
                    <a:pt x="9607" y="36297"/>
                  </a:cubicBezTo>
                  <a:cubicBezTo>
                    <a:pt x="9976" y="35585"/>
                    <a:pt x="10470" y="34943"/>
                    <a:pt x="11057" y="34395"/>
                  </a:cubicBezTo>
                  <a:cubicBezTo>
                    <a:pt x="11326" y="34143"/>
                    <a:pt x="12397" y="33193"/>
                    <a:pt x="13033" y="32994"/>
                  </a:cubicBezTo>
                  <a:close/>
                  <a:moveTo>
                    <a:pt x="13565" y="33196"/>
                  </a:moveTo>
                  <a:cubicBezTo>
                    <a:pt x="13807" y="33702"/>
                    <a:pt x="13707" y="34858"/>
                    <a:pt x="13695" y="35192"/>
                  </a:cubicBezTo>
                  <a:lnTo>
                    <a:pt x="13693" y="35192"/>
                  </a:lnTo>
                  <a:cubicBezTo>
                    <a:pt x="13651" y="36326"/>
                    <a:pt x="13430" y="37396"/>
                    <a:pt x="12853" y="38382"/>
                  </a:cubicBezTo>
                  <a:cubicBezTo>
                    <a:pt x="12009" y="39825"/>
                    <a:pt x="10652" y="40781"/>
                    <a:pt x="9214" y="41569"/>
                  </a:cubicBezTo>
                  <a:cubicBezTo>
                    <a:pt x="10590" y="38734"/>
                    <a:pt x="12009" y="35937"/>
                    <a:pt x="13565" y="33196"/>
                  </a:cubicBezTo>
                  <a:close/>
                  <a:moveTo>
                    <a:pt x="940" y="36746"/>
                  </a:moveTo>
                  <a:lnTo>
                    <a:pt x="940" y="36746"/>
                  </a:lnTo>
                  <a:cubicBezTo>
                    <a:pt x="1133" y="36921"/>
                    <a:pt x="1349" y="37082"/>
                    <a:pt x="1538" y="37254"/>
                  </a:cubicBezTo>
                  <a:cubicBezTo>
                    <a:pt x="2279" y="37921"/>
                    <a:pt x="3033" y="38575"/>
                    <a:pt x="3814" y="39195"/>
                  </a:cubicBezTo>
                  <a:cubicBezTo>
                    <a:pt x="5121" y="40235"/>
                    <a:pt x="6501" y="41230"/>
                    <a:pt x="8033" y="41902"/>
                  </a:cubicBezTo>
                  <a:cubicBezTo>
                    <a:pt x="8038" y="41910"/>
                    <a:pt x="8041" y="41921"/>
                    <a:pt x="8044" y="41929"/>
                  </a:cubicBezTo>
                  <a:cubicBezTo>
                    <a:pt x="8049" y="41941"/>
                    <a:pt x="8054" y="41957"/>
                    <a:pt x="8060" y="41971"/>
                  </a:cubicBezTo>
                  <a:cubicBezTo>
                    <a:pt x="4671" y="41899"/>
                    <a:pt x="1756" y="39987"/>
                    <a:pt x="940" y="36746"/>
                  </a:cubicBezTo>
                  <a:close/>
                  <a:moveTo>
                    <a:pt x="15180" y="42308"/>
                  </a:moveTo>
                  <a:lnTo>
                    <a:pt x="15180" y="42308"/>
                  </a:lnTo>
                  <a:cubicBezTo>
                    <a:pt x="14686" y="44601"/>
                    <a:pt x="14145" y="46956"/>
                    <a:pt x="13909" y="49285"/>
                  </a:cubicBezTo>
                  <a:cubicBezTo>
                    <a:pt x="12527" y="46718"/>
                    <a:pt x="13378" y="44225"/>
                    <a:pt x="15180" y="42308"/>
                  </a:cubicBezTo>
                  <a:close/>
                  <a:moveTo>
                    <a:pt x="7787" y="48023"/>
                  </a:moveTo>
                  <a:cubicBezTo>
                    <a:pt x="9366" y="48023"/>
                    <a:pt x="10925" y="48452"/>
                    <a:pt x="12295" y="49290"/>
                  </a:cubicBezTo>
                  <a:cubicBezTo>
                    <a:pt x="10110" y="49019"/>
                    <a:pt x="7961" y="48741"/>
                    <a:pt x="5790" y="48253"/>
                  </a:cubicBezTo>
                  <a:cubicBezTo>
                    <a:pt x="6451" y="48099"/>
                    <a:pt x="7121" y="48023"/>
                    <a:pt x="7787" y="48023"/>
                  </a:cubicBezTo>
                  <a:close/>
                  <a:moveTo>
                    <a:pt x="15931" y="41585"/>
                  </a:moveTo>
                  <a:cubicBezTo>
                    <a:pt x="16391" y="43008"/>
                    <a:pt x="16814" y="44483"/>
                    <a:pt x="16616" y="45985"/>
                  </a:cubicBezTo>
                  <a:cubicBezTo>
                    <a:pt x="16403" y="47598"/>
                    <a:pt x="15507" y="48526"/>
                    <a:pt x="14280" y="49366"/>
                  </a:cubicBezTo>
                  <a:cubicBezTo>
                    <a:pt x="15019" y="46923"/>
                    <a:pt x="15425" y="44307"/>
                    <a:pt x="15892" y="41814"/>
                  </a:cubicBezTo>
                  <a:cubicBezTo>
                    <a:pt x="15904" y="41747"/>
                    <a:pt x="15892" y="41692"/>
                    <a:pt x="15870" y="41638"/>
                  </a:cubicBezTo>
                  <a:cubicBezTo>
                    <a:pt x="15892" y="41623"/>
                    <a:pt x="15911" y="41604"/>
                    <a:pt x="15931" y="41585"/>
                  </a:cubicBezTo>
                  <a:close/>
                  <a:moveTo>
                    <a:pt x="5588" y="48585"/>
                  </a:moveTo>
                  <a:lnTo>
                    <a:pt x="5588" y="48585"/>
                  </a:lnTo>
                  <a:cubicBezTo>
                    <a:pt x="7951" y="49336"/>
                    <a:pt x="10601" y="49915"/>
                    <a:pt x="13120" y="49966"/>
                  </a:cubicBezTo>
                  <a:cubicBezTo>
                    <a:pt x="12172" y="50314"/>
                    <a:pt x="11211" y="50496"/>
                    <a:pt x="10272" y="50496"/>
                  </a:cubicBezTo>
                  <a:cubicBezTo>
                    <a:pt x="8563" y="50496"/>
                    <a:pt x="6929" y="49891"/>
                    <a:pt x="5588" y="48585"/>
                  </a:cubicBezTo>
                  <a:close/>
                  <a:moveTo>
                    <a:pt x="28040" y="1"/>
                  </a:moveTo>
                  <a:cubicBezTo>
                    <a:pt x="28012" y="1"/>
                    <a:pt x="27983" y="4"/>
                    <a:pt x="27955" y="11"/>
                  </a:cubicBezTo>
                  <a:cubicBezTo>
                    <a:pt x="25952" y="502"/>
                    <a:pt x="23733" y="1291"/>
                    <a:pt x="22606" y="3152"/>
                  </a:cubicBezTo>
                  <a:cubicBezTo>
                    <a:pt x="21798" y="4483"/>
                    <a:pt x="21618" y="6264"/>
                    <a:pt x="22571" y="7533"/>
                  </a:cubicBezTo>
                  <a:cubicBezTo>
                    <a:pt x="20922" y="8283"/>
                    <a:pt x="19336" y="9172"/>
                    <a:pt x="17843" y="10187"/>
                  </a:cubicBezTo>
                  <a:cubicBezTo>
                    <a:pt x="18206" y="9713"/>
                    <a:pt x="18518" y="9200"/>
                    <a:pt x="18752" y="8638"/>
                  </a:cubicBezTo>
                  <a:cubicBezTo>
                    <a:pt x="19555" y="6702"/>
                    <a:pt x="18760" y="5351"/>
                    <a:pt x="18449" y="3438"/>
                  </a:cubicBezTo>
                  <a:cubicBezTo>
                    <a:pt x="18419" y="3268"/>
                    <a:pt x="18280" y="3195"/>
                    <a:pt x="18135" y="3195"/>
                  </a:cubicBezTo>
                  <a:cubicBezTo>
                    <a:pt x="18039" y="3195"/>
                    <a:pt x="17939" y="3227"/>
                    <a:pt x="17868" y="3286"/>
                  </a:cubicBezTo>
                  <a:cubicBezTo>
                    <a:pt x="15343" y="5360"/>
                    <a:pt x="12020" y="9625"/>
                    <a:pt x="14451" y="12859"/>
                  </a:cubicBezTo>
                  <a:cubicBezTo>
                    <a:pt x="13532" y="13698"/>
                    <a:pt x="12667" y="14595"/>
                    <a:pt x="11870" y="15547"/>
                  </a:cubicBezTo>
                  <a:cubicBezTo>
                    <a:pt x="11460" y="16034"/>
                    <a:pt x="11073" y="16538"/>
                    <a:pt x="10705" y="17056"/>
                  </a:cubicBezTo>
                  <a:cubicBezTo>
                    <a:pt x="10768" y="14723"/>
                    <a:pt x="9316" y="12194"/>
                    <a:pt x="8046" y="10329"/>
                  </a:cubicBezTo>
                  <a:cubicBezTo>
                    <a:pt x="7976" y="10226"/>
                    <a:pt x="7851" y="10164"/>
                    <a:pt x="7731" y="10164"/>
                  </a:cubicBezTo>
                  <a:cubicBezTo>
                    <a:pt x="7623" y="10164"/>
                    <a:pt x="7519" y="10214"/>
                    <a:pt x="7462" y="10329"/>
                  </a:cubicBezTo>
                  <a:cubicBezTo>
                    <a:pt x="5849" y="13544"/>
                    <a:pt x="4974" y="18445"/>
                    <a:pt x="8505" y="20749"/>
                  </a:cubicBezTo>
                  <a:cubicBezTo>
                    <a:pt x="7593" y="22626"/>
                    <a:pt x="6919" y="24608"/>
                    <a:pt x="6486" y="26643"/>
                  </a:cubicBezTo>
                  <a:cubicBezTo>
                    <a:pt x="6396" y="26415"/>
                    <a:pt x="6292" y="26188"/>
                    <a:pt x="6175" y="25962"/>
                  </a:cubicBezTo>
                  <a:cubicBezTo>
                    <a:pt x="5151" y="24024"/>
                    <a:pt x="3439" y="22608"/>
                    <a:pt x="1698" y="21336"/>
                  </a:cubicBezTo>
                  <a:cubicBezTo>
                    <a:pt x="1648" y="21300"/>
                    <a:pt x="1589" y="21283"/>
                    <a:pt x="1529" y="21283"/>
                  </a:cubicBezTo>
                  <a:cubicBezTo>
                    <a:pt x="1369" y="21283"/>
                    <a:pt x="1200" y="21399"/>
                    <a:pt x="1164" y="21554"/>
                  </a:cubicBezTo>
                  <a:cubicBezTo>
                    <a:pt x="631" y="23972"/>
                    <a:pt x="866" y="26485"/>
                    <a:pt x="1968" y="28716"/>
                  </a:cubicBezTo>
                  <a:cubicBezTo>
                    <a:pt x="2776" y="30353"/>
                    <a:pt x="4114" y="32055"/>
                    <a:pt x="5940" y="32514"/>
                  </a:cubicBezTo>
                  <a:cubicBezTo>
                    <a:pt x="5988" y="34498"/>
                    <a:pt x="6270" y="36482"/>
                    <a:pt x="6810" y="38422"/>
                  </a:cubicBezTo>
                  <a:cubicBezTo>
                    <a:pt x="6501" y="38076"/>
                    <a:pt x="6161" y="37753"/>
                    <a:pt x="5794" y="37461"/>
                  </a:cubicBezTo>
                  <a:cubicBezTo>
                    <a:pt x="4201" y="36190"/>
                    <a:pt x="2170" y="36174"/>
                    <a:pt x="549" y="35063"/>
                  </a:cubicBezTo>
                  <a:cubicBezTo>
                    <a:pt x="496" y="35027"/>
                    <a:pt x="437" y="35011"/>
                    <a:pt x="377" y="35011"/>
                  </a:cubicBezTo>
                  <a:cubicBezTo>
                    <a:pt x="189" y="35011"/>
                    <a:pt x="0" y="35171"/>
                    <a:pt x="12" y="35369"/>
                  </a:cubicBezTo>
                  <a:cubicBezTo>
                    <a:pt x="257" y="39247"/>
                    <a:pt x="3396" y="42559"/>
                    <a:pt x="7245" y="42559"/>
                  </a:cubicBezTo>
                  <a:cubicBezTo>
                    <a:pt x="7588" y="42559"/>
                    <a:pt x="7936" y="42533"/>
                    <a:pt x="8289" y="42478"/>
                  </a:cubicBezTo>
                  <a:cubicBezTo>
                    <a:pt x="9297" y="44678"/>
                    <a:pt x="10625" y="46765"/>
                    <a:pt x="12257" y="48507"/>
                  </a:cubicBezTo>
                  <a:cubicBezTo>
                    <a:pt x="10858" y="47719"/>
                    <a:pt x="9294" y="47308"/>
                    <a:pt x="7705" y="47308"/>
                  </a:cubicBezTo>
                  <a:cubicBezTo>
                    <a:pt x="6675" y="47308"/>
                    <a:pt x="5635" y="47481"/>
                    <a:pt x="4622" y="47835"/>
                  </a:cubicBezTo>
                  <a:cubicBezTo>
                    <a:pt x="4348" y="47931"/>
                    <a:pt x="4286" y="48225"/>
                    <a:pt x="4463" y="48443"/>
                  </a:cubicBezTo>
                  <a:cubicBezTo>
                    <a:pt x="5894" y="50223"/>
                    <a:pt x="8086" y="51266"/>
                    <a:pt x="10273" y="51266"/>
                  </a:cubicBezTo>
                  <a:cubicBezTo>
                    <a:pt x="11501" y="51266"/>
                    <a:pt x="12728" y="50938"/>
                    <a:pt x="13819" y="50226"/>
                  </a:cubicBezTo>
                  <a:cubicBezTo>
                    <a:pt x="13876" y="50271"/>
                    <a:pt x="13945" y="50299"/>
                    <a:pt x="14022" y="50299"/>
                  </a:cubicBezTo>
                  <a:cubicBezTo>
                    <a:pt x="14077" y="50299"/>
                    <a:pt x="14135" y="50285"/>
                    <a:pt x="14195" y="50253"/>
                  </a:cubicBezTo>
                  <a:cubicBezTo>
                    <a:pt x="15679" y="49435"/>
                    <a:pt x="16828" y="48430"/>
                    <a:pt x="17230" y="46721"/>
                  </a:cubicBezTo>
                  <a:cubicBezTo>
                    <a:pt x="17697" y="44740"/>
                    <a:pt x="17072" y="42764"/>
                    <a:pt x="16446" y="40892"/>
                  </a:cubicBezTo>
                  <a:cubicBezTo>
                    <a:pt x="16390" y="40725"/>
                    <a:pt x="16258" y="40641"/>
                    <a:pt x="16116" y="40641"/>
                  </a:cubicBezTo>
                  <a:cubicBezTo>
                    <a:pt x="16028" y="40641"/>
                    <a:pt x="15937" y="40673"/>
                    <a:pt x="15857" y="40737"/>
                  </a:cubicBezTo>
                  <a:cubicBezTo>
                    <a:pt x="13801" y="42371"/>
                    <a:pt x="11897" y="45314"/>
                    <a:pt x="12689" y="47915"/>
                  </a:cubicBezTo>
                  <a:cubicBezTo>
                    <a:pt x="11329" y="46091"/>
                    <a:pt x="10126" y="44203"/>
                    <a:pt x="9198" y="42129"/>
                  </a:cubicBezTo>
                  <a:lnTo>
                    <a:pt x="9198" y="42129"/>
                  </a:lnTo>
                  <a:cubicBezTo>
                    <a:pt x="9239" y="42158"/>
                    <a:pt x="9287" y="42175"/>
                    <a:pt x="9340" y="42175"/>
                  </a:cubicBezTo>
                  <a:cubicBezTo>
                    <a:pt x="9373" y="42175"/>
                    <a:pt x="9408" y="42168"/>
                    <a:pt x="9444" y="42153"/>
                  </a:cubicBezTo>
                  <a:cubicBezTo>
                    <a:pt x="11161" y="41446"/>
                    <a:pt x="12681" y="40227"/>
                    <a:pt x="13580" y="38583"/>
                  </a:cubicBezTo>
                  <a:cubicBezTo>
                    <a:pt x="14031" y="37756"/>
                    <a:pt x="14276" y="36865"/>
                    <a:pt x="14372" y="35931"/>
                  </a:cubicBezTo>
                  <a:cubicBezTo>
                    <a:pt x="14478" y="34886"/>
                    <a:pt x="14580" y="33371"/>
                    <a:pt x="14164" y="32388"/>
                  </a:cubicBezTo>
                  <a:cubicBezTo>
                    <a:pt x="14103" y="32243"/>
                    <a:pt x="13993" y="32124"/>
                    <a:pt x="13826" y="32124"/>
                  </a:cubicBezTo>
                  <a:cubicBezTo>
                    <a:pt x="13824" y="32124"/>
                    <a:pt x="13822" y="32124"/>
                    <a:pt x="13819" y="32124"/>
                  </a:cubicBezTo>
                  <a:cubicBezTo>
                    <a:pt x="12039" y="32159"/>
                    <a:pt x="10167" y="34047"/>
                    <a:pt x="9297" y="35451"/>
                  </a:cubicBezTo>
                  <a:cubicBezTo>
                    <a:pt x="8589" y="36596"/>
                    <a:pt x="8175" y="37991"/>
                    <a:pt x="8175" y="39364"/>
                  </a:cubicBezTo>
                  <a:cubicBezTo>
                    <a:pt x="7530" y="37219"/>
                    <a:pt x="7162" y="34998"/>
                    <a:pt x="7094" y="32767"/>
                  </a:cubicBezTo>
                  <a:cubicBezTo>
                    <a:pt x="11394" y="32735"/>
                    <a:pt x="14940" y="29998"/>
                    <a:pt x="14882" y="25394"/>
                  </a:cubicBezTo>
                  <a:cubicBezTo>
                    <a:pt x="14879" y="25216"/>
                    <a:pt x="14729" y="25050"/>
                    <a:pt x="14548" y="25050"/>
                  </a:cubicBezTo>
                  <a:cubicBezTo>
                    <a:pt x="14544" y="25050"/>
                    <a:pt x="14541" y="25050"/>
                    <a:pt x="14538" y="25050"/>
                  </a:cubicBezTo>
                  <a:cubicBezTo>
                    <a:pt x="14372" y="25055"/>
                    <a:pt x="14209" y="25063"/>
                    <a:pt x="14044" y="25070"/>
                  </a:cubicBezTo>
                  <a:cubicBezTo>
                    <a:pt x="14028" y="25069"/>
                    <a:pt x="14013" y="25068"/>
                    <a:pt x="13998" y="25068"/>
                  </a:cubicBezTo>
                  <a:cubicBezTo>
                    <a:pt x="13970" y="25068"/>
                    <a:pt x="13943" y="25071"/>
                    <a:pt x="13916" y="25077"/>
                  </a:cubicBezTo>
                  <a:cubicBezTo>
                    <a:pt x="12079" y="25167"/>
                    <a:pt x="10199" y="25422"/>
                    <a:pt x="8819" y="26767"/>
                  </a:cubicBezTo>
                  <a:cubicBezTo>
                    <a:pt x="8126" y="27444"/>
                    <a:pt x="7618" y="28287"/>
                    <a:pt x="7239" y="29193"/>
                  </a:cubicBezTo>
                  <a:cubicBezTo>
                    <a:pt x="7291" y="28729"/>
                    <a:pt x="7356" y="28271"/>
                    <a:pt x="7437" y="27809"/>
                  </a:cubicBezTo>
                  <a:cubicBezTo>
                    <a:pt x="7806" y="25677"/>
                    <a:pt x="8434" y="23636"/>
                    <a:pt x="9290" y="21716"/>
                  </a:cubicBezTo>
                  <a:cubicBezTo>
                    <a:pt x="9777" y="22545"/>
                    <a:pt x="11108" y="22769"/>
                    <a:pt x="12296" y="22769"/>
                  </a:cubicBezTo>
                  <a:cubicBezTo>
                    <a:pt x="12927" y="22769"/>
                    <a:pt x="13518" y="22706"/>
                    <a:pt x="13920" y="22637"/>
                  </a:cubicBezTo>
                  <a:cubicBezTo>
                    <a:pt x="16073" y="22263"/>
                    <a:pt x="17937" y="21035"/>
                    <a:pt x="19156" y="19232"/>
                  </a:cubicBezTo>
                  <a:cubicBezTo>
                    <a:pt x="19251" y="19090"/>
                    <a:pt x="19192" y="18838"/>
                    <a:pt x="19033" y="18765"/>
                  </a:cubicBezTo>
                  <a:cubicBezTo>
                    <a:pt x="17841" y="18222"/>
                    <a:pt x="16546" y="17947"/>
                    <a:pt x="15260" y="17947"/>
                  </a:cubicBezTo>
                  <a:cubicBezTo>
                    <a:pt x="13560" y="17947"/>
                    <a:pt x="11875" y="18428"/>
                    <a:pt x="10465" y="19407"/>
                  </a:cubicBezTo>
                  <a:cubicBezTo>
                    <a:pt x="11723" y="17215"/>
                    <a:pt x="13294" y="15214"/>
                    <a:pt x="15139" y="13463"/>
                  </a:cubicBezTo>
                  <a:cubicBezTo>
                    <a:pt x="15630" y="15575"/>
                    <a:pt x="17769" y="16339"/>
                    <a:pt x="20029" y="16339"/>
                  </a:cubicBezTo>
                  <a:cubicBezTo>
                    <a:pt x="21893" y="16339"/>
                    <a:pt x="23840" y="15819"/>
                    <a:pt x="25013" y="15110"/>
                  </a:cubicBezTo>
                  <a:cubicBezTo>
                    <a:pt x="25184" y="15005"/>
                    <a:pt x="25240" y="14739"/>
                    <a:pt x="25079" y="14592"/>
                  </a:cubicBezTo>
                  <a:cubicBezTo>
                    <a:pt x="25059" y="14576"/>
                    <a:pt x="25037" y="14560"/>
                    <a:pt x="25019" y="14541"/>
                  </a:cubicBezTo>
                  <a:cubicBezTo>
                    <a:pt x="25040" y="14367"/>
                    <a:pt x="24940" y="14181"/>
                    <a:pt x="24713" y="14181"/>
                  </a:cubicBezTo>
                  <a:cubicBezTo>
                    <a:pt x="24709" y="14181"/>
                    <a:pt x="24704" y="14181"/>
                    <a:pt x="24699" y="14181"/>
                  </a:cubicBezTo>
                  <a:cubicBezTo>
                    <a:pt x="24661" y="14183"/>
                    <a:pt x="24625" y="14183"/>
                    <a:pt x="24584" y="14183"/>
                  </a:cubicBezTo>
                  <a:cubicBezTo>
                    <a:pt x="22982" y="12943"/>
                    <a:pt x="20873" y="12149"/>
                    <a:pt x="18806" y="12149"/>
                  </a:cubicBezTo>
                  <a:cubicBezTo>
                    <a:pt x="17825" y="12149"/>
                    <a:pt x="16853" y="12328"/>
                    <a:pt x="15950" y="12723"/>
                  </a:cubicBezTo>
                  <a:cubicBezTo>
                    <a:pt x="17189" y="11640"/>
                    <a:pt x="18542" y="10662"/>
                    <a:pt x="19989" y="9803"/>
                  </a:cubicBezTo>
                  <a:cubicBezTo>
                    <a:pt x="20960" y="9230"/>
                    <a:pt x="21954" y="8724"/>
                    <a:pt x="22968" y="8264"/>
                  </a:cubicBezTo>
                  <a:cubicBezTo>
                    <a:pt x="23389" y="9787"/>
                    <a:pt x="25117" y="10655"/>
                    <a:pt x="26568" y="11061"/>
                  </a:cubicBezTo>
                  <a:cubicBezTo>
                    <a:pt x="27296" y="11262"/>
                    <a:pt x="28048" y="11364"/>
                    <a:pt x="28801" y="11364"/>
                  </a:cubicBezTo>
                  <a:cubicBezTo>
                    <a:pt x="29134" y="11364"/>
                    <a:pt x="29468" y="11344"/>
                    <a:pt x="29800" y="11304"/>
                  </a:cubicBezTo>
                  <a:cubicBezTo>
                    <a:pt x="30488" y="11219"/>
                    <a:pt x="31746" y="11080"/>
                    <a:pt x="32288" y="10554"/>
                  </a:cubicBezTo>
                  <a:cubicBezTo>
                    <a:pt x="33468" y="9402"/>
                    <a:pt x="30594" y="8099"/>
                    <a:pt x="29867" y="7784"/>
                  </a:cubicBezTo>
                  <a:cubicBezTo>
                    <a:pt x="28703" y="7281"/>
                    <a:pt x="27464" y="7014"/>
                    <a:pt x="26219" y="7003"/>
                  </a:cubicBezTo>
                  <a:cubicBezTo>
                    <a:pt x="27744" y="6496"/>
                    <a:pt x="29302" y="6086"/>
                    <a:pt x="30885" y="5750"/>
                  </a:cubicBezTo>
                  <a:cubicBezTo>
                    <a:pt x="30899" y="5827"/>
                    <a:pt x="30941" y="5901"/>
                    <a:pt x="31022" y="5958"/>
                  </a:cubicBezTo>
                  <a:cubicBezTo>
                    <a:pt x="32118" y="6751"/>
                    <a:pt x="33355" y="7125"/>
                    <a:pt x="34584" y="7125"/>
                  </a:cubicBezTo>
                  <a:cubicBezTo>
                    <a:pt x="36320" y="7125"/>
                    <a:pt x="38038" y="6378"/>
                    <a:pt x="39316" y="5007"/>
                  </a:cubicBezTo>
                  <a:cubicBezTo>
                    <a:pt x="39442" y="4872"/>
                    <a:pt x="39442" y="4606"/>
                    <a:pt x="39256" y="4517"/>
                  </a:cubicBezTo>
                  <a:lnTo>
                    <a:pt x="39255" y="4519"/>
                  </a:lnTo>
                  <a:cubicBezTo>
                    <a:pt x="37971" y="3910"/>
                    <a:pt x="36459" y="3402"/>
                    <a:pt x="35022" y="3402"/>
                  </a:cubicBezTo>
                  <a:cubicBezTo>
                    <a:pt x="33726" y="3402"/>
                    <a:pt x="32490" y="3815"/>
                    <a:pt x="31538" y="4939"/>
                  </a:cubicBezTo>
                  <a:lnTo>
                    <a:pt x="31533" y="4939"/>
                  </a:lnTo>
                  <a:cubicBezTo>
                    <a:pt x="29631" y="5196"/>
                    <a:pt x="27736" y="5633"/>
                    <a:pt x="25886" y="6241"/>
                  </a:cubicBezTo>
                  <a:cubicBezTo>
                    <a:pt x="27483" y="4838"/>
                    <a:pt x="28269" y="2510"/>
                    <a:pt x="28411" y="358"/>
                  </a:cubicBezTo>
                  <a:cubicBezTo>
                    <a:pt x="28425" y="150"/>
                    <a:pt x="28231" y="1"/>
                    <a:pt x="28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88692" y="1136128"/>
              <a:ext cx="186911" cy="28555"/>
            </a:xfrm>
            <a:custGeom>
              <a:avLst/>
              <a:gdLst/>
              <a:ahLst/>
              <a:cxnLst/>
              <a:rect l="l" t="t" r="r" b="b"/>
              <a:pathLst>
                <a:path w="6297" h="962" extrusionOk="0">
                  <a:moveTo>
                    <a:pt x="2857" y="1"/>
                  </a:moveTo>
                  <a:cubicBezTo>
                    <a:pt x="1852" y="1"/>
                    <a:pt x="874" y="275"/>
                    <a:pt x="0" y="962"/>
                  </a:cubicBezTo>
                  <a:cubicBezTo>
                    <a:pt x="1691" y="920"/>
                    <a:pt x="3395" y="855"/>
                    <a:pt x="5090" y="855"/>
                  </a:cubicBezTo>
                  <a:cubicBezTo>
                    <a:pt x="5492" y="855"/>
                    <a:pt x="5895" y="859"/>
                    <a:pt x="6296" y="867"/>
                  </a:cubicBezTo>
                  <a:cubicBezTo>
                    <a:pt x="5191" y="359"/>
                    <a:pt x="4006" y="1"/>
                    <a:pt x="2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71121" y="1178573"/>
              <a:ext cx="179490" cy="27367"/>
            </a:xfrm>
            <a:custGeom>
              <a:avLst/>
              <a:gdLst/>
              <a:ahLst/>
              <a:cxnLst/>
              <a:rect l="l" t="t" r="r" b="b"/>
              <a:pathLst>
                <a:path w="6047" h="922" extrusionOk="0">
                  <a:moveTo>
                    <a:pt x="160" y="1"/>
                  </a:moveTo>
                  <a:cubicBezTo>
                    <a:pt x="131" y="70"/>
                    <a:pt x="78" y="125"/>
                    <a:pt x="0" y="155"/>
                  </a:cubicBezTo>
                  <a:cubicBezTo>
                    <a:pt x="976" y="662"/>
                    <a:pt x="2007" y="921"/>
                    <a:pt x="3020" y="921"/>
                  </a:cubicBezTo>
                  <a:cubicBezTo>
                    <a:pt x="4076" y="921"/>
                    <a:pt x="5113" y="639"/>
                    <a:pt x="6047" y="59"/>
                  </a:cubicBezTo>
                  <a:lnTo>
                    <a:pt x="6047" y="59"/>
                  </a:lnTo>
                  <a:cubicBezTo>
                    <a:pt x="5302" y="108"/>
                    <a:pt x="4550" y="128"/>
                    <a:pt x="3797" y="128"/>
                  </a:cubicBezTo>
                  <a:cubicBezTo>
                    <a:pt x="2579" y="128"/>
                    <a:pt x="1357" y="75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449934" y="1242536"/>
              <a:ext cx="215495" cy="58801"/>
            </a:xfrm>
            <a:custGeom>
              <a:avLst/>
              <a:gdLst/>
              <a:ahLst/>
              <a:cxnLst/>
              <a:rect l="l" t="t" r="r" b="b"/>
              <a:pathLst>
                <a:path w="7260" h="1981" extrusionOk="0">
                  <a:moveTo>
                    <a:pt x="1512" y="0"/>
                  </a:moveTo>
                  <a:cubicBezTo>
                    <a:pt x="1067" y="0"/>
                    <a:pt x="622" y="28"/>
                    <a:pt x="178" y="81"/>
                  </a:cubicBezTo>
                  <a:cubicBezTo>
                    <a:pt x="119" y="101"/>
                    <a:pt x="61" y="128"/>
                    <a:pt x="1" y="152"/>
                  </a:cubicBezTo>
                  <a:cubicBezTo>
                    <a:pt x="2425" y="744"/>
                    <a:pt x="4834" y="1395"/>
                    <a:pt x="7260" y="1981"/>
                  </a:cubicBezTo>
                  <a:cubicBezTo>
                    <a:pt x="6849" y="1171"/>
                    <a:pt x="4253" y="357"/>
                    <a:pt x="3592" y="216"/>
                  </a:cubicBezTo>
                  <a:cubicBezTo>
                    <a:pt x="2901" y="68"/>
                    <a:pt x="2207" y="0"/>
                    <a:pt x="1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32897" y="1256071"/>
              <a:ext cx="226537" cy="78748"/>
            </a:xfrm>
            <a:custGeom>
              <a:avLst/>
              <a:gdLst/>
              <a:ahLst/>
              <a:cxnLst/>
              <a:rect l="l" t="t" r="r" b="b"/>
              <a:pathLst>
                <a:path w="7632" h="2653" extrusionOk="0">
                  <a:moveTo>
                    <a:pt x="0" y="0"/>
                  </a:moveTo>
                  <a:lnTo>
                    <a:pt x="0" y="0"/>
                  </a:lnTo>
                  <a:cubicBezTo>
                    <a:pt x="472" y="1470"/>
                    <a:pt x="2349" y="2189"/>
                    <a:pt x="3738" y="2467"/>
                  </a:cubicBezTo>
                  <a:cubicBezTo>
                    <a:pt x="4154" y="2549"/>
                    <a:pt x="4909" y="2653"/>
                    <a:pt x="5664" y="2653"/>
                  </a:cubicBezTo>
                  <a:cubicBezTo>
                    <a:pt x="6445" y="2653"/>
                    <a:pt x="7226" y="2542"/>
                    <a:pt x="7632" y="2182"/>
                  </a:cubicBezTo>
                  <a:cubicBezTo>
                    <a:pt x="5064" y="1555"/>
                    <a:pt x="2496" y="87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419036" y="1051863"/>
              <a:ext cx="131701" cy="167409"/>
            </a:xfrm>
            <a:custGeom>
              <a:avLst/>
              <a:gdLst/>
              <a:ahLst/>
              <a:cxnLst/>
              <a:rect l="l" t="t" r="r" b="b"/>
              <a:pathLst>
                <a:path w="4437" h="5640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3637" y="728"/>
                    <a:pt x="2859" y="1462"/>
                    <a:pt x="2170" y="2309"/>
                  </a:cubicBezTo>
                  <a:cubicBezTo>
                    <a:pt x="1850" y="2702"/>
                    <a:pt x="171" y="4742"/>
                    <a:pt x="0" y="5640"/>
                  </a:cubicBezTo>
                  <a:cubicBezTo>
                    <a:pt x="2731" y="4931"/>
                    <a:pt x="4085" y="2642"/>
                    <a:pt x="4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2371516" y="1052545"/>
              <a:ext cx="150134" cy="173138"/>
            </a:xfrm>
            <a:custGeom>
              <a:avLst/>
              <a:gdLst/>
              <a:ahLst/>
              <a:cxnLst/>
              <a:rect l="l" t="t" r="r" b="b"/>
              <a:pathLst>
                <a:path w="5058" h="5833" extrusionOk="0">
                  <a:moveTo>
                    <a:pt x="5056" y="1"/>
                  </a:moveTo>
                  <a:cubicBezTo>
                    <a:pt x="2513" y="997"/>
                    <a:pt x="1" y="3009"/>
                    <a:pt x="1241" y="5833"/>
                  </a:cubicBezTo>
                  <a:cubicBezTo>
                    <a:pt x="1241" y="5833"/>
                    <a:pt x="1241" y="5830"/>
                    <a:pt x="1244" y="5830"/>
                  </a:cubicBezTo>
                  <a:cubicBezTo>
                    <a:pt x="1001" y="5067"/>
                    <a:pt x="2150" y="3540"/>
                    <a:pt x="2447" y="3083"/>
                  </a:cubicBezTo>
                  <a:cubicBezTo>
                    <a:pt x="3178" y="1961"/>
                    <a:pt x="4049" y="897"/>
                    <a:pt x="5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2205627" y="1423830"/>
              <a:ext cx="235827" cy="54438"/>
            </a:xfrm>
            <a:custGeom>
              <a:avLst/>
              <a:gdLst/>
              <a:ahLst/>
              <a:cxnLst/>
              <a:rect l="l" t="t" r="r" b="b"/>
              <a:pathLst>
                <a:path w="7945" h="1834" extrusionOk="0">
                  <a:moveTo>
                    <a:pt x="1" y="0"/>
                  </a:moveTo>
                  <a:lnTo>
                    <a:pt x="1" y="0"/>
                  </a:lnTo>
                  <a:cubicBezTo>
                    <a:pt x="665" y="1369"/>
                    <a:pt x="2210" y="1834"/>
                    <a:pt x="3730" y="1834"/>
                  </a:cubicBezTo>
                  <a:cubicBezTo>
                    <a:pt x="3828" y="1834"/>
                    <a:pt x="3925" y="1832"/>
                    <a:pt x="4022" y="1828"/>
                  </a:cubicBezTo>
                  <a:cubicBezTo>
                    <a:pt x="5299" y="1779"/>
                    <a:pt x="6723" y="1678"/>
                    <a:pt x="7945" y="1201"/>
                  </a:cubicBezTo>
                  <a:lnTo>
                    <a:pt x="7945" y="1201"/>
                  </a:lnTo>
                  <a:cubicBezTo>
                    <a:pt x="7676" y="1212"/>
                    <a:pt x="7408" y="1217"/>
                    <a:pt x="7139" y="1217"/>
                  </a:cubicBezTo>
                  <a:cubicBezTo>
                    <a:pt x="4715" y="1217"/>
                    <a:pt x="2289" y="7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202273" y="1399313"/>
              <a:ext cx="226299" cy="39537"/>
            </a:xfrm>
            <a:custGeom>
              <a:avLst/>
              <a:gdLst/>
              <a:ahLst/>
              <a:cxnLst/>
              <a:rect l="l" t="t" r="r" b="b"/>
              <a:pathLst>
                <a:path w="7624" h="1332" extrusionOk="0">
                  <a:moveTo>
                    <a:pt x="2928" y="1"/>
                  </a:moveTo>
                  <a:cubicBezTo>
                    <a:pt x="1970" y="1"/>
                    <a:pt x="989" y="131"/>
                    <a:pt x="0" y="361"/>
                  </a:cubicBezTo>
                  <a:cubicBezTo>
                    <a:pt x="2527" y="1022"/>
                    <a:pt x="5040" y="1328"/>
                    <a:pt x="7624" y="1331"/>
                  </a:cubicBezTo>
                  <a:cubicBezTo>
                    <a:pt x="6176" y="390"/>
                    <a:pt x="4585" y="1"/>
                    <a:pt x="2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2024154" y="1586663"/>
              <a:ext cx="251173" cy="86050"/>
            </a:xfrm>
            <a:custGeom>
              <a:avLst/>
              <a:gdLst/>
              <a:ahLst/>
              <a:cxnLst/>
              <a:rect l="l" t="t" r="r" b="b"/>
              <a:pathLst>
                <a:path w="8462" h="2899" extrusionOk="0">
                  <a:moveTo>
                    <a:pt x="8403" y="1"/>
                  </a:moveTo>
                  <a:cubicBezTo>
                    <a:pt x="8392" y="5"/>
                    <a:pt x="8381" y="10"/>
                    <a:pt x="8369" y="13"/>
                  </a:cubicBezTo>
                  <a:cubicBezTo>
                    <a:pt x="5619" y="875"/>
                    <a:pt x="2835" y="1626"/>
                    <a:pt x="0" y="2149"/>
                  </a:cubicBezTo>
                  <a:cubicBezTo>
                    <a:pt x="492" y="2713"/>
                    <a:pt x="1421" y="2898"/>
                    <a:pt x="2366" y="2898"/>
                  </a:cubicBezTo>
                  <a:cubicBezTo>
                    <a:pt x="3283" y="2898"/>
                    <a:pt x="4214" y="2724"/>
                    <a:pt x="4773" y="2554"/>
                  </a:cubicBezTo>
                  <a:cubicBezTo>
                    <a:pt x="6254" y="2109"/>
                    <a:pt x="7526" y="1237"/>
                    <a:pt x="8462" y="21"/>
                  </a:cubicBezTo>
                  <a:cubicBezTo>
                    <a:pt x="8443" y="13"/>
                    <a:pt x="8422" y="9"/>
                    <a:pt x="8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2188946" y="1153551"/>
              <a:ext cx="98754" cy="212794"/>
            </a:xfrm>
            <a:custGeom>
              <a:avLst/>
              <a:gdLst/>
              <a:ahLst/>
              <a:cxnLst/>
              <a:rect l="l" t="t" r="r" b="b"/>
              <a:pathLst>
                <a:path w="3327" h="7169" extrusionOk="0">
                  <a:moveTo>
                    <a:pt x="2563" y="1"/>
                  </a:moveTo>
                  <a:lnTo>
                    <a:pt x="2563" y="1"/>
                  </a:lnTo>
                  <a:cubicBezTo>
                    <a:pt x="1267" y="2272"/>
                    <a:pt x="519" y="4630"/>
                    <a:pt x="1" y="7168"/>
                  </a:cubicBezTo>
                  <a:cubicBezTo>
                    <a:pt x="984" y="6302"/>
                    <a:pt x="1953" y="5385"/>
                    <a:pt x="2545" y="4204"/>
                  </a:cubicBezTo>
                  <a:cubicBezTo>
                    <a:pt x="3326" y="2651"/>
                    <a:pt x="2910" y="1425"/>
                    <a:pt x="2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2137419" y="1164474"/>
              <a:ext cx="100327" cy="218493"/>
            </a:xfrm>
            <a:custGeom>
              <a:avLst/>
              <a:gdLst/>
              <a:ahLst/>
              <a:cxnLst/>
              <a:rect l="l" t="t" r="r" b="b"/>
              <a:pathLst>
                <a:path w="3380" h="7361" extrusionOk="0">
                  <a:moveTo>
                    <a:pt x="3380" y="1"/>
                  </a:moveTo>
                  <a:cubicBezTo>
                    <a:pt x="1371" y="2032"/>
                    <a:pt x="1" y="4584"/>
                    <a:pt x="1096" y="7360"/>
                  </a:cubicBezTo>
                  <a:cubicBezTo>
                    <a:pt x="1153" y="7310"/>
                    <a:pt x="1208" y="7261"/>
                    <a:pt x="1265" y="7210"/>
                  </a:cubicBezTo>
                  <a:cubicBezTo>
                    <a:pt x="1361" y="4693"/>
                    <a:pt x="2169" y="2212"/>
                    <a:pt x="3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017595" y="1569447"/>
              <a:ext cx="225379" cy="69754"/>
            </a:xfrm>
            <a:custGeom>
              <a:avLst/>
              <a:gdLst/>
              <a:ahLst/>
              <a:cxnLst/>
              <a:rect l="l" t="t" r="r" b="b"/>
              <a:pathLst>
                <a:path w="7593" h="2350" extrusionOk="0">
                  <a:moveTo>
                    <a:pt x="5616" y="1"/>
                  </a:moveTo>
                  <a:cubicBezTo>
                    <a:pt x="3718" y="1"/>
                    <a:pt x="1844" y="658"/>
                    <a:pt x="262" y="1834"/>
                  </a:cubicBezTo>
                  <a:cubicBezTo>
                    <a:pt x="174" y="2004"/>
                    <a:pt x="86" y="2176"/>
                    <a:pt x="0" y="2350"/>
                  </a:cubicBezTo>
                  <a:cubicBezTo>
                    <a:pt x="2548" y="1697"/>
                    <a:pt x="5081" y="1023"/>
                    <a:pt x="7592" y="244"/>
                  </a:cubicBezTo>
                  <a:cubicBezTo>
                    <a:pt x="6938" y="80"/>
                    <a:pt x="6276" y="1"/>
                    <a:pt x="5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941610" y="1784282"/>
              <a:ext cx="170704" cy="172337"/>
            </a:xfrm>
            <a:custGeom>
              <a:avLst/>
              <a:gdLst/>
              <a:ahLst/>
              <a:cxnLst/>
              <a:rect l="l" t="t" r="r" b="b"/>
              <a:pathLst>
                <a:path w="5751" h="5806" extrusionOk="0">
                  <a:moveTo>
                    <a:pt x="5750" y="0"/>
                  </a:moveTo>
                  <a:lnTo>
                    <a:pt x="5750" y="0"/>
                  </a:lnTo>
                  <a:cubicBezTo>
                    <a:pt x="4328" y="152"/>
                    <a:pt x="2963" y="538"/>
                    <a:pt x="1942" y="1656"/>
                  </a:cubicBezTo>
                  <a:cubicBezTo>
                    <a:pt x="985" y="2701"/>
                    <a:pt x="507" y="4053"/>
                    <a:pt x="8" y="5362"/>
                  </a:cubicBezTo>
                  <a:cubicBezTo>
                    <a:pt x="3" y="5509"/>
                    <a:pt x="3" y="5659"/>
                    <a:pt x="0" y="5805"/>
                  </a:cubicBezTo>
                  <a:cubicBezTo>
                    <a:pt x="1493" y="4408"/>
                    <a:pt x="3005" y="3040"/>
                    <a:pt x="4427" y="1566"/>
                  </a:cubicBezTo>
                  <a:cubicBezTo>
                    <a:pt x="4846" y="1130"/>
                    <a:pt x="5275" y="504"/>
                    <a:pt x="5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960992" y="1349300"/>
              <a:ext cx="89107" cy="230989"/>
            </a:xfrm>
            <a:custGeom>
              <a:avLst/>
              <a:gdLst/>
              <a:ahLst/>
              <a:cxnLst/>
              <a:rect l="l" t="t" r="r" b="b"/>
              <a:pathLst>
                <a:path w="3002" h="7782" extrusionOk="0">
                  <a:moveTo>
                    <a:pt x="65" y="0"/>
                  </a:moveTo>
                  <a:cubicBezTo>
                    <a:pt x="43" y="46"/>
                    <a:pt x="23" y="93"/>
                    <a:pt x="1" y="141"/>
                  </a:cubicBezTo>
                  <a:cubicBezTo>
                    <a:pt x="542" y="2699"/>
                    <a:pt x="1161" y="5234"/>
                    <a:pt x="1729" y="7781"/>
                  </a:cubicBezTo>
                  <a:cubicBezTo>
                    <a:pt x="1806" y="7650"/>
                    <a:pt x="1879" y="7519"/>
                    <a:pt x="1958" y="7388"/>
                  </a:cubicBezTo>
                  <a:cubicBezTo>
                    <a:pt x="3001" y="4986"/>
                    <a:pt x="1494" y="2174"/>
                    <a:pt x="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918281" y="1373134"/>
              <a:ext cx="79579" cy="246424"/>
            </a:xfrm>
            <a:custGeom>
              <a:avLst/>
              <a:gdLst/>
              <a:ahLst/>
              <a:cxnLst/>
              <a:rect l="l" t="t" r="r" b="b"/>
              <a:pathLst>
                <a:path w="2681" h="8302" extrusionOk="0">
                  <a:moveTo>
                    <a:pt x="1165" y="1"/>
                  </a:moveTo>
                  <a:cubicBezTo>
                    <a:pt x="59" y="2876"/>
                    <a:pt x="0" y="5992"/>
                    <a:pt x="2328" y="8301"/>
                  </a:cubicBezTo>
                  <a:cubicBezTo>
                    <a:pt x="2297" y="8210"/>
                    <a:pt x="2312" y="8104"/>
                    <a:pt x="2402" y="8012"/>
                  </a:cubicBezTo>
                  <a:cubicBezTo>
                    <a:pt x="2502" y="7914"/>
                    <a:pt x="2595" y="7815"/>
                    <a:pt x="2680" y="7714"/>
                  </a:cubicBezTo>
                  <a:cubicBezTo>
                    <a:pt x="1853" y="5280"/>
                    <a:pt x="1373" y="2592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8"/>
          <p:cNvGrpSpPr/>
          <p:nvPr/>
        </p:nvGrpSpPr>
        <p:grpSpPr>
          <a:xfrm rot="10800000" flipH="1">
            <a:off x="3354689" y="4057405"/>
            <a:ext cx="372502" cy="349839"/>
            <a:chOff x="5388154" y="3829877"/>
            <a:chExt cx="313027" cy="294007"/>
          </a:xfrm>
        </p:grpSpPr>
        <p:sp>
          <p:nvSpPr>
            <p:cNvPr id="852" name="Google Shape;852;p38"/>
            <p:cNvSpPr/>
            <p:nvPr/>
          </p:nvSpPr>
          <p:spPr>
            <a:xfrm>
              <a:off x="5408158" y="3850449"/>
              <a:ext cx="274192" cy="255210"/>
            </a:xfrm>
            <a:custGeom>
              <a:avLst/>
              <a:gdLst/>
              <a:ahLst/>
              <a:cxnLst/>
              <a:rect l="l" t="t" r="r" b="b"/>
              <a:pathLst>
                <a:path w="7237" h="6736" extrusionOk="0">
                  <a:moveTo>
                    <a:pt x="4048" y="1"/>
                  </a:moveTo>
                  <a:cubicBezTo>
                    <a:pt x="2766" y="1"/>
                    <a:pt x="2486" y="1489"/>
                    <a:pt x="3022" y="2447"/>
                  </a:cubicBezTo>
                  <a:cubicBezTo>
                    <a:pt x="3140" y="2657"/>
                    <a:pt x="2975" y="2825"/>
                    <a:pt x="2795" y="2825"/>
                  </a:cubicBezTo>
                  <a:cubicBezTo>
                    <a:pt x="2715" y="2825"/>
                    <a:pt x="2631" y="2791"/>
                    <a:pt x="2569" y="2712"/>
                  </a:cubicBezTo>
                  <a:cubicBezTo>
                    <a:pt x="2553" y="2687"/>
                    <a:pt x="2539" y="2660"/>
                    <a:pt x="2520" y="2635"/>
                  </a:cubicBezTo>
                  <a:cubicBezTo>
                    <a:pt x="2495" y="2627"/>
                    <a:pt x="2471" y="2613"/>
                    <a:pt x="2446" y="2594"/>
                  </a:cubicBezTo>
                  <a:cubicBezTo>
                    <a:pt x="2081" y="2304"/>
                    <a:pt x="1693" y="1960"/>
                    <a:pt x="1216" y="1885"/>
                  </a:cubicBezTo>
                  <a:cubicBezTo>
                    <a:pt x="1155" y="1876"/>
                    <a:pt x="1090" y="1871"/>
                    <a:pt x="1025" y="1871"/>
                  </a:cubicBezTo>
                  <a:cubicBezTo>
                    <a:pt x="665" y="1871"/>
                    <a:pt x="275" y="2022"/>
                    <a:pt x="152" y="2381"/>
                  </a:cubicBezTo>
                  <a:cubicBezTo>
                    <a:pt x="1" y="2828"/>
                    <a:pt x="348" y="3282"/>
                    <a:pt x="732" y="3456"/>
                  </a:cubicBezTo>
                  <a:cubicBezTo>
                    <a:pt x="934" y="3547"/>
                    <a:pt x="1142" y="3580"/>
                    <a:pt x="1352" y="3580"/>
                  </a:cubicBezTo>
                  <a:cubicBezTo>
                    <a:pt x="1591" y="3580"/>
                    <a:pt x="1832" y="3538"/>
                    <a:pt x="2070" y="3495"/>
                  </a:cubicBezTo>
                  <a:cubicBezTo>
                    <a:pt x="2083" y="3493"/>
                    <a:pt x="2096" y="3492"/>
                    <a:pt x="2109" y="3492"/>
                  </a:cubicBezTo>
                  <a:cubicBezTo>
                    <a:pt x="2319" y="3492"/>
                    <a:pt x="2473" y="3797"/>
                    <a:pt x="2242" y="3898"/>
                  </a:cubicBezTo>
                  <a:cubicBezTo>
                    <a:pt x="2016" y="3997"/>
                    <a:pt x="1770" y="4063"/>
                    <a:pt x="1522" y="4093"/>
                  </a:cubicBezTo>
                  <a:cubicBezTo>
                    <a:pt x="1183" y="4261"/>
                    <a:pt x="858" y="4463"/>
                    <a:pt x="640" y="4777"/>
                  </a:cubicBezTo>
                  <a:cubicBezTo>
                    <a:pt x="329" y="5220"/>
                    <a:pt x="263" y="5951"/>
                    <a:pt x="822" y="6238"/>
                  </a:cubicBezTo>
                  <a:cubicBezTo>
                    <a:pt x="992" y="6326"/>
                    <a:pt x="1152" y="6365"/>
                    <a:pt x="1301" y="6365"/>
                  </a:cubicBezTo>
                  <a:cubicBezTo>
                    <a:pt x="2122" y="6365"/>
                    <a:pt x="2612" y="5180"/>
                    <a:pt x="2735" y="4488"/>
                  </a:cubicBezTo>
                  <a:cubicBezTo>
                    <a:pt x="2755" y="4371"/>
                    <a:pt x="2856" y="4318"/>
                    <a:pt x="2960" y="4318"/>
                  </a:cubicBezTo>
                  <a:cubicBezTo>
                    <a:pt x="3090" y="4318"/>
                    <a:pt x="3225" y="4403"/>
                    <a:pt x="3207" y="4551"/>
                  </a:cubicBezTo>
                  <a:cubicBezTo>
                    <a:pt x="3188" y="4706"/>
                    <a:pt x="3159" y="4859"/>
                    <a:pt x="3124" y="5014"/>
                  </a:cubicBezTo>
                  <a:cubicBezTo>
                    <a:pt x="3140" y="5031"/>
                    <a:pt x="3154" y="5050"/>
                    <a:pt x="3162" y="5075"/>
                  </a:cubicBezTo>
                  <a:cubicBezTo>
                    <a:pt x="3314" y="5560"/>
                    <a:pt x="3495" y="6087"/>
                    <a:pt x="3893" y="6428"/>
                  </a:cubicBezTo>
                  <a:cubicBezTo>
                    <a:pt x="4112" y="6617"/>
                    <a:pt x="4408" y="6735"/>
                    <a:pt x="4689" y="6735"/>
                  </a:cubicBezTo>
                  <a:cubicBezTo>
                    <a:pt x="4978" y="6735"/>
                    <a:pt x="5251" y="6610"/>
                    <a:pt x="5407" y="6306"/>
                  </a:cubicBezTo>
                  <a:cubicBezTo>
                    <a:pt x="5874" y="5383"/>
                    <a:pt x="4917" y="4556"/>
                    <a:pt x="4296" y="4027"/>
                  </a:cubicBezTo>
                  <a:cubicBezTo>
                    <a:pt x="4085" y="3850"/>
                    <a:pt x="4278" y="3575"/>
                    <a:pt x="4499" y="3575"/>
                  </a:cubicBezTo>
                  <a:cubicBezTo>
                    <a:pt x="4559" y="3575"/>
                    <a:pt x="4621" y="3595"/>
                    <a:pt x="4678" y="3644"/>
                  </a:cubicBezTo>
                  <a:cubicBezTo>
                    <a:pt x="4818" y="3762"/>
                    <a:pt x="4971" y="3902"/>
                    <a:pt x="5119" y="4063"/>
                  </a:cubicBezTo>
                  <a:lnTo>
                    <a:pt x="5138" y="4046"/>
                  </a:lnTo>
                  <a:cubicBezTo>
                    <a:pt x="5082" y="3966"/>
                    <a:pt x="5133" y="3825"/>
                    <a:pt x="5244" y="3825"/>
                  </a:cubicBezTo>
                  <a:cubicBezTo>
                    <a:pt x="5257" y="3825"/>
                    <a:pt x="5271" y="3827"/>
                    <a:pt x="5285" y="3831"/>
                  </a:cubicBezTo>
                  <a:cubicBezTo>
                    <a:pt x="5482" y="3886"/>
                    <a:pt x="5695" y="3922"/>
                    <a:pt x="5906" y="3922"/>
                  </a:cubicBezTo>
                  <a:cubicBezTo>
                    <a:pt x="6210" y="3922"/>
                    <a:pt x="6509" y="3846"/>
                    <a:pt x="6745" y="3636"/>
                  </a:cubicBezTo>
                  <a:cubicBezTo>
                    <a:pt x="7115" y="3307"/>
                    <a:pt x="7236" y="2706"/>
                    <a:pt x="6881" y="2324"/>
                  </a:cubicBezTo>
                  <a:cubicBezTo>
                    <a:pt x="6659" y="2086"/>
                    <a:pt x="6401" y="1992"/>
                    <a:pt x="6134" y="1992"/>
                  </a:cubicBezTo>
                  <a:cubicBezTo>
                    <a:pt x="5857" y="1992"/>
                    <a:pt x="5572" y="2093"/>
                    <a:pt x="5309" y="2240"/>
                  </a:cubicBezTo>
                  <a:cubicBezTo>
                    <a:pt x="5186" y="2365"/>
                    <a:pt x="5039" y="2468"/>
                    <a:pt x="4873" y="2539"/>
                  </a:cubicBezTo>
                  <a:cubicBezTo>
                    <a:pt x="4802" y="2597"/>
                    <a:pt x="4736" y="2657"/>
                    <a:pt x="4673" y="2717"/>
                  </a:cubicBezTo>
                  <a:cubicBezTo>
                    <a:pt x="4615" y="2773"/>
                    <a:pt x="4551" y="2797"/>
                    <a:pt x="4488" y="2797"/>
                  </a:cubicBezTo>
                  <a:cubicBezTo>
                    <a:pt x="4273" y="2797"/>
                    <a:pt x="4081" y="2516"/>
                    <a:pt x="4281" y="2324"/>
                  </a:cubicBezTo>
                  <a:cubicBezTo>
                    <a:pt x="4496" y="2117"/>
                    <a:pt x="4783" y="1915"/>
                    <a:pt x="5097" y="1761"/>
                  </a:cubicBezTo>
                  <a:cubicBezTo>
                    <a:pt x="5224" y="1557"/>
                    <a:pt x="5296" y="1314"/>
                    <a:pt x="5290" y="1058"/>
                  </a:cubicBezTo>
                  <a:cubicBezTo>
                    <a:pt x="5274" y="446"/>
                    <a:pt x="4761" y="47"/>
                    <a:pt x="4179" y="6"/>
                  </a:cubicBezTo>
                  <a:cubicBezTo>
                    <a:pt x="4134" y="2"/>
                    <a:pt x="4091" y="1"/>
                    <a:pt x="4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5388154" y="3829877"/>
              <a:ext cx="313027" cy="294007"/>
            </a:xfrm>
            <a:custGeom>
              <a:avLst/>
              <a:gdLst/>
              <a:ahLst/>
              <a:cxnLst/>
              <a:rect l="l" t="t" r="r" b="b"/>
              <a:pathLst>
                <a:path w="8262" h="7760" extrusionOk="0">
                  <a:moveTo>
                    <a:pt x="4612" y="0"/>
                  </a:moveTo>
                  <a:cubicBezTo>
                    <a:pt x="3389" y="0"/>
                    <a:pt x="2538" y="1200"/>
                    <a:pt x="2712" y="2348"/>
                  </a:cubicBezTo>
                  <a:cubicBezTo>
                    <a:pt x="2356" y="2076"/>
                    <a:pt x="1940" y="1885"/>
                    <a:pt x="1492" y="1885"/>
                  </a:cubicBezTo>
                  <a:cubicBezTo>
                    <a:pt x="1457" y="1885"/>
                    <a:pt x="1422" y="1886"/>
                    <a:pt x="1386" y="1889"/>
                  </a:cubicBezTo>
                  <a:cubicBezTo>
                    <a:pt x="824" y="1930"/>
                    <a:pt x="278" y="2280"/>
                    <a:pt x="137" y="2848"/>
                  </a:cubicBezTo>
                  <a:cubicBezTo>
                    <a:pt x="0" y="3404"/>
                    <a:pt x="286" y="4011"/>
                    <a:pt x="744" y="4337"/>
                  </a:cubicBezTo>
                  <a:cubicBezTo>
                    <a:pt x="901" y="4449"/>
                    <a:pt x="1075" y="4526"/>
                    <a:pt x="1256" y="4578"/>
                  </a:cubicBezTo>
                  <a:cubicBezTo>
                    <a:pt x="946" y="4788"/>
                    <a:pt x="685" y="5066"/>
                    <a:pt x="537" y="5427"/>
                  </a:cubicBezTo>
                  <a:cubicBezTo>
                    <a:pt x="289" y="6033"/>
                    <a:pt x="399" y="6797"/>
                    <a:pt x="976" y="7173"/>
                  </a:cubicBezTo>
                  <a:cubicBezTo>
                    <a:pt x="1209" y="7325"/>
                    <a:pt x="1480" y="7394"/>
                    <a:pt x="1754" y="7394"/>
                  </a:cubicBezTo>
                  <a:cubicBezTo>
                    <a:pt x="2110" y="7394"/>
                    <a:pt x="2471" y="7277"/>
                    <a:pt x="2759" y="7077"/>
                  </a:cubicBezTo>
                  <a:cubicBezTo>
                    <a:pt x="3130" y="6815"/>
                    <a:pt x="3365" y="6437"/>
                    <a:pt x="3517" y="6024"/>
                  </a:cubicBezTo>
                  <a:cubicBezTo>
                    <a:pt x="3701" y="6583"/>
                    <a:pt x="3955" y="7133"/>
                    <a:pt x="4454" y="7476"/>
                  </a:cubicBezTo>
                  <a:cubicBezTo>
                    <a:pt x="4714" y="7653"/>
                    <a:pt x="5025" y="7760"/>
                    <a:pt x="5332" y="7760"/>
                  </a:cubicBezTo>
                  <a:cubicBezTo>
                    <a:pt x="5593" y="7760"/>
                    <a:pt x="5851" y="7682"/>
                    <a:pt x="6072" y="7506"/>
                  </a:cubicBezTo>
                  <a:cubicBezTo>
                    <a:pt x="7141" y="6652"/>
                    <a:pt x="6413" y="5415"/>
                    <a:pt x="5647" y="4606"/>
                  </a:cubicBezTo>
                  <a:cubicBezTo>
                    <a:pt x="5499" y="4447"/>
                    <a:pt x="5348" y="4307"/>
                    <a:pt x="5206" y="4187"/>
                  </a:cubicBezTo>
                  <a:cubicBezTo>
                    <a:pt x="5149" y="4138"/>
                    <a:pt x="5087" y="4118"/>
                    <a:pt x="5027" y="4118"/>
                  </a:cubicBezTo>
                  <a:cubicBezTo>
                    <a:pt x="4806" y="4118"/>
                    <a:pt x="4613" y="4393"/>
                    <a:pt x="4824" y="4570"/>
                  </a:cubicBezTo>
                  <a:cubicBezTo>
                    <a:pt x="5445" y="5099"/>
                    <a:pt x="6402" y="5926"/>
                    <a:pt x="5935" y="6849"/>
                  </a:cubicBezTo>
                  <a:cubicBezTo>
                    <a:pt x="5779" y="7153"/>
                    <a:pt x="5506" y="7278"/>
                    <a:pt x="5217" y="7278"/>
                  </a:cubicBezTo>
                  <a:cubicBezTo>
                    <a:pt x="4936" y="7278"/>
                    <a:pt x="4640" y="7160"/>
                    <a:pt x="4421" y="6971"/>
                  </a:cubicBezTo>
                  <a:cubicBezTo>
                    <a:pt x="4023" y="6630"/>
                    <a:pt x="3842" y="6103"/>
                    <a:pt x="3690" y="5618"/>
                  </a:cubicBezTo>
                  <a:cubicBezTo>
                    <a:pt x="3682" y="5593"/>
                    <a:pt x="3668" y="5574"/>
                    <a:pt x="3652" y="5557"/>
                  </a:cubicBezTo>
                  <a:cubicBezTo>
                    <a:pt x="3687" y="5404"/>
                    <a:pt x="3716" y="5249"/>
                    <a:pt x="3735" y="5094"/>
                  </a:cubicBezTo>
                  <a:cubicBezTo>
                    <a:pt x="3753" y="4946"/>
                    <a:pt x="3618" y="4861"/>
                    <a:pt x="3488" y="4861"/>
                  </a:cubicBezTo>
                  <a:cubicBezTo>
                    <a:pt x="3384" y="4861"/>
                    <a:pt x="3283" y="4914"/>
                    <a:pt x="3263" y="5031"/>
                  </a:cubicBezTo>
                  <a:cubicBezTo>
                    <a:pt x="3140" y="5724"/>
                    <a:pt x="2650" y="6908"/>
                    <a:pt x="1829" y="6908"/>
                  </a:cubicBezTo>
                  <a:cubicBezTo>
                    <a:pt x="1680" y="6908"/>
                    <a:pt x="1520" y="6869"/>
                    <a:pt x="1350" y="6781"/>
                  </a:cubicBezTo>
                  <a:cubicBezTo>
                    <a:pt x="791" y="6494"/>
                    <a:pt x="857" y="5763"/>
                    <a:pt x="1168" y="5320"/>
                  </a:cubicBezTo>
                  <a:cubicBezTo>
                    <a:pt x="1386" y="5006"/>
                    <a:pt x="1711" y="4805"/>
                    <a:pt x="2050" y="4636"/>
                  </a:cubicBezTo>
                  <a:cubicBezTo>
                    <a:pt x="2298" y="4606"/>
                    <a:pt x="2544" y="4540"/>
                    <a:pt x="2770" y="4441"/>
                  </a:cubicBezTo>
                  <a:cubicBezTo>
                    <a:pt x="3001" y="4340"/>
                    <a:pt x="2848" y="4035"/>
                    <a:pt x="2638" y="4035"/>
                  </a:cubicBezTo>
                  <a:cubicBezTo>
                    <a:pt x="2626" y="4035"/>
                    <a:pt x="2613" y="4036"/>
                    <a:pt x="2600" y="4038"/>
                  </a:cubicBezTo>
                  <a:cubicBezTo>
                    <a:pt x="2359" y="4081"/>
                    <a:pt x="2117" y="4123"/>
                    <a:pt x="1877" y="4123"/>
                  </a:cubicBezTo>
                  <a:cubicBezTo>
                    <a:pt x="1668" y="4123"/>
                    <a:pt x="1461" y="4091"/>
                    <a:pt x="1260" y="4000"/>
                  </a:cubicBezTo>
                  <a:cubicBezTo>
                    <a:pt x="876" y="3827"/>
                    <a:pt x="529" y="3371"/>
                    <a:pt x="680" y="2926"/>
                  </a:cubicBezTo>
                  <a:cubicBezTo>
                    <a:pt x="805" y="2566"/>
                    <a:pt x="1195" y="2414"/>
                    <a:pt x="1554" y="2414"/>
                  </a:cubicBezTo>
                  <a:cubicBezTo>
                    <a:pt x="1619" y="2414"/>
                    <a:pt x="1683" y="2419"/>
                    <a:pt x="1744" y="2428"/>
                  </a:cubicBezTo>
                  <a:cubicBezTo>
                    <a:pt x="2221" y="2503"/>
                    <a:pt x="2611" y="2848"/>
                    <a:pt x="2974" y="3137"/>
                  </a:cubicBezTo>
                  <a:cubicBezTo>
                    <a:pt x="2999" y="3156"/>
                    <a:pt x="3023" y="3170"/>
                    <a:pt x="3048" y="3178"/>
                  </a:cubicBezTo>
                  <a:cubicBezTo>
                    <a:pt x="3067" y="3203"/>
                    <a:pt x="3081" y="3230"/>
                    <a:pt x="3098" y="3255"/>
                  </a:cubicBezTo>
                  <a:cubicBezTo>
                    <a:pt x="3161" y="3335"/>
                    <a:pt x="3244" y="3369"/>
                    <a:pt x="3325" y="3369"/>
                  </a:cubicBezTo>
                  <a:cubicBezTo>
                    <a:pt x="3503" y="3369"/>
                    <a:pt x="3667" y="3201"/>
                    <a:pt x="3550" y="2992"/>
                  </a:cubicBezTo>
                  <a:cubicBezTo>
                    <a:pt x="3014" y="2034"/>
                    <a:pt x="3294" y="544"/>
                    <a:pt x="4576" y="544"/>
                  </a:cubicBezTo>
                  <a:cubicBezTo>
                    <a:pt x="4619" y="544"/>
                    <a:pt x="4662" y="545"/>
                    <a:pt x="4707" y="549"/>
                  </a:cubicBezTo>
                  <a:cubicBezTo>
                    <a:pt x="5289" y="590"/>
                    <a:pt x="5802" y="990"/>
                    <a:pt x="5818" y="1601"/>
                  </a:cubicBezTo>
                  <a:cubicBezTo>
                    <a:pt x="5824" y="1859"/>
                    <a:pt x="5753" y="2100"/>
                    <a:pt x="5625" y="2305"/>
                  </a:cubicBezTo>
                  <a:cubicBezTo>
                    <a:pt x="5311" y="2458"/>
                    <a:pt x="5024" y="2660"/>
                    <a:pt x="4809" y="2867"/>
                  </a:cubicBezTo>
                  <a:cubicBezTo>
                    <a:pt x="4608" y="3060"/>
                    <a:pt x="4801" y="3340"/>
                    <a:pt x="5017" y="3340"/>
                  </a:cubicBezTo>
                  <a:cubicBezTo>
                    <a:pt x="5080" y="3340"/>
                    <a:pt x="5144" y="3317"/>
                    <a:pt x="5201" y="3262"/>
                  </a:cubicBezTo>
                  <a:cubicBezTo>
                    <a:pt x="5264" y="3200"/>
                    <a:pt x="5330" y="3140"/>
                    <a:pt x="5403" y="3082"/>
                  </a:cubicBezTo>
                  <a:cubicBezTo>
                    <a:pt x="5567" y="3011"/>
                    <a:pt x="5714" y="2908"/>
                    <a:pt x="5837" y="2785"/>
                  </a:cubicBezTo>
                  <a:cubicBezTo>
                    <a:pt x="6100" y="2637"/>
                    <a:pt x="6386" y="2535"/>
                    <a:pt x="6663" y="2535"/>
                  </a:cubicBezTo>
                  <a:cubicBezTo>
                    <a:pt x="6929" y="2535"/>
                    <a:pt x="7188" y="2629"/>
                    <a:pt x="7409" y="2867"/>
                  </a:cubicBezTo>
                  <a:cubicBezTo>
                    <a:pt x="7764" y="3251"/>
                    <a:pt x="7643" y="3850"/>
                    <a:pt x="7273" y="4179"/>
                  </a:cubicBezTo>
                  <a:cubicBezTo>
                    <a:pt x="7037" y="4389"/>
                    <a:pt x="6738" y="4465"/>
                    <a:pt x="6434" y="4465"/>
                  </a:cubicBezTo>
                  <a:cubicBezTo>
                    <a:pt x="6223" y="4465"/>
                    <a:pt x="6010" y="4429"/>
                    <a:pt x="5813" y="4374"/>
                  </a:cubicBezTo>
                  <a:cubicBezTo>
                    <a:pt x="5799" y="4371"/>
                    <a:pt x="5786" y="4369"/>
                    <a:pt x="5773" y="4369"/>
                  </a:cubicBezTo>
                  <a:cubicBezTo>
                    <a:pt x="5661" y="4369"/>
                    <a:pt x="5610" y="4508"/>
                    <a:pt x="5666" y="4589"/>
                  </a:cubicBezTo>
                  <a:cubicBezTo>
                    <a:pt x="5681" y="4611"/>
                    <a:pt x="5706" y="4629"/>
                    <a:pt x="5739" y="4640"/>
                  </a:cubicBezTo>
                  <a:cubicBezTo>
                    <a:pt x="5975" y="4709"/>
                    <a:pt x="6221" y="4750"/>
                    <a:pt x="6464" y="4750"/>
                  </a:cubicBezTo>
                  <a:cubicBezTo>
                    <a:pt x="6837" y="4750"/>
                    <a:pt x="7204" y="4654"/>
                    <a:pt x="7519" y="4422"/>
                  </a:cubicBezTo>
                  <a:cubicBezTo>
                    <a:pt x="7996" y="4071"/>
                    <a:pt x="8261" y="3418"/>
                    <a:pt x="8026" y="2853"/>
                  </a:cubicBezTo>
                  <a:cubicBezTo>
                    <a:pt x="7769" y="2231"/>
                    <a:pt x="7294" y="2001"/>
                    <a:pt x="6771" y="2001"/>
                  </a:cubicBezTo>
                  <a:cubicBezTo>
                    <a:pt x="6605" y="2001"/>
                    <a:pt x="6434" y="2024"/>
                    <a:pt x="6263" y="2065"/>
                  </a:cubicBezTo>
                  <a:cubicBezTo>
                    <a:pt x="6301" y="1934"/>
                    <a:pt x="6331" y="1800"/>
                    <a:pt x="6337" y="1663"/>
                  </a:cubicBezTo>
                  <a:cubicBezTo>
                    <a:pt x="6372" y="859"/>
                    <a:pt x="5802" y="215"/>
                    <a:pt x="5033" y="47"/>
                  </a:cubicBezTo>
                  <a:cubicBezTo>
                    <a:pt x="4889" y="15"/>
                    <a:pt x="4748" y="0"/>
                    <a:pt x="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/>
      <p:bldP spid="77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2"/>
          <p:cNvSpPr txBox="1">
            <a:spLocks noGrp="1"/>
          </p:cNvSpPr>
          <p:nvPr>
            <p:ph type="title"/>
          </p:nvPr>
        </p:nvSpPr>
        <p:spPr>
          <a:xfrm>
            <a:off x="1619850" y="2433150"/>
            <a:ext cx="59043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ERD</a:t>
            </a:r>
            <a:r>
              <a:rPr lang="en-US" dirty="0"/>
              <a:t> Diagram</a:t>
            </a:r>
            <a:endParaRPr dirty="0"/>
          </a:p>
        </p:txBody>
      </p:sp>
      <p:sp>
        <p:nvSpPr>
          <p:cNvPr id="969" name="Google Shape;969;p42"/>
          <p:cNvSpPr txBox="1">
            <a:spLocks noGrp="1"/>
          </p:cNvSpPr>
          <p:nvPr>
            <p:ph type="title" idx="2"/>
          </p:nvPr>
        </p:nvSpPr>
        <p:spPr>
          <a:xfrm>
            <a:off x="4023360" y="1401150"/>
            <a:ext cx="99909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02</a:t>
            </a:r>
            <a:endParaRPr dirty="0"/>
          </a:p>
        </p:txBody>
      </p:sp>
      <p:grpSp>
        <p:nvGrpSpPr>
          <p:cNvPr id="971" name="Google Shape;971;p42"/>
          <p:cNvGrpSpPr/>
          <p:nvPr/>
        </p:nvGrpSpPr>
        <p:grpSpPr>
          <a:xfrm>
            <a:off x="1105686" y="847253"/>
            <a:ext cx="675101" cy="702683"/>
            <a:chOff x="855936" y="850853"/>
            <a:chExt cx="675101" cy="702683"/>
          </a:xfrm>
        </p:grpSpPr>
        <p:sp>
          <p:nvSpPr>
            <p:cNvPr id="972" name="Google Shape;972;p42"/>
            <p:cNvSpPr/>
            <p:nvPr/>
          </p:nvSpPr>
          <p:spPr>
            <a:xfrm>
              <a:off x="1269699" y="870258"/>
              <a:ext cx="240575" cy="245705"/>
            </a:xfrm>
            <a:custGeom>
              <a:avLst/>
              <a:gdLst/>
              <a:ahLst/>
              <a:cxnLst/>
              <a:rect l="l" t="t" r="r" b="b"/>
              <a:pathLst>
                <a:path w="7972" h="8142" extrusionOk="0">
                  <a:moveTo>
                    <a:pt x="2013" y="0"/>
                  </a:moveTo>
                  <a:cubicBezTo>
                    <a:pt x="1694" y="0"/>
                    <a:pt x="1366" y="93"/>
                    <a:pt x="1087" y="296"/>
                  </a:cubicBezTo>
                  <a:cubicBezTo>
                    <a:pt x="1" y="1086"/>
                    <a:pt x="29" y="2497"/>
                    <a:pt x="174" y="3691"/>
                  </a:cubicBezTo>
                  <a:cubicBezTo>
                    <a:pt x="181" y="3752"/>
                    <a:pt x="165" y="3798"/>
                    <a:pt x="140" y="3833"/>
                  </a:cubicBezTo>
                  <a:cubicBezTo>
                    <a:pt x="499" y="4153"/>
                    <a:pt x="840" y="4488"/>
                    <a:pt x="1166" y="4792"/>
                  </a:cubicBezTo>
                  <a:cubicBezTo>
                    <a:pt x="2038" y="5604"/>
                    <a:pt x="3670" y="6838"/>
                    <a:pt x="4403" y="8142"/>
                  </a:cubicBezTo>
                  <a:lnTo>
                    <a:pt x="4415" y="8135"/>
                  </a:lnTo>
                  <a:cubicBezTo>
                    <a:pt x="4340" y="7990"/>
                    <a:pt x="4406" y="7750"/>
                    <a:pt x="4597" y="7698"/>
                  </a:cubicBezTo>
                  <a:cubicBezTo>
                    <a:pt x="5561" y="7442"/>
                    <a:pt x="6575" y="7086"/>
                    <a:pt x="7159" y="6207"/>
                  </a:cubicBezTo>
                  <a:cubicBezTo>
                    <a:pt x="7859" y="5154"/>
                    <a:pt x="6843" y="4854"/>
                    <a:pt x="5974" y="4854"/>
                  </a:cubicBezTo>
                  <a:cubicBezTo>
                    <a:pt x="5884" y="4854"/>
                    <a:pt x="5796" y="4857"/>
                    <a:pt x="5711" y="4863"/>
                  </a:cubicBezTo>
                  <a:cubicBezTo>
                    <a:pt x="5432" y="5013"/>
                    <a:pt x="5154" y="5140"/>
                    <a:pt x="4889" y="5234"/>
                  </a:cubicBezTo>
                  <a:cubicBezTo>
                    <a:pt x="4856" y="5246"/>
                    <a:pt x="4825" y="5251"/>
                    <a:pt x="4797" y="5251"/>
                  </a:cubicBezTo>
                  <a:cubicBezTo>
                    <a:pt x="4561" y="5251"/>
                    <a:pt x="4510" y="4873"/>
                    <a:pt x="4709" y="4739"/>
                  </a:cubicBezTo>
                  <a:cubicBezTo>
                    <a:pt x="5938" y="3909"/>
                    <a:pt x="7971" y="3091"/>
                    <a:pt x="7438" y="1197"/>
                  </a:cubicBezTo>
                  <a:cubicBezTo>
                    <a:pt x="7244" y="513"/>
                    <a:pt x="6686" y="212"/>
                    <a:pt x="6081" y="212"/>
                  </a:cubicBezTo>
                  <a:cubicBezTo>
                    <a:pt x="5798" y="212"/>
                    <a:pt x="5504" y="278"/>
                    <a:pt x="5233" y="401"/>
                  </a:cubicBezTo>
                  <a:cubicBezTo>
                    <a:pt x="4651" y="670"/>
                    <a:pt x="4223" y="1145"/>
                    <a:pt x="3812" y="1625"/>
                  </a:cubicBezTo>
                  <a:cubicBezTo>
                    <a:pt x="3760" y="1746"/>
                    <a:pt x="3692" y="1871"/>
                    <a:pt x="3598" y="1989"/>
                  </a:cubicBezTo>
                  <a:cubicBezTo>
                    <a:pt x="3537" y="2063"/>
                    <a:pt x="3460" y="2095"/>
                    <a:pt x="3388" y="2095"/>
                  </a:cubicBezTo>
                  <a:cubicBezTo>
                    <a:pt x="3219" y="2095"/>
                    <a:pt x="3070" y="1924"/>
                    <a:pt x="3176" y="1722"/>
                  </a:cubicBezTo>
                  <a:cubicBezTo>
                    <a:pt x="3699" y="704"/>
                    <a:pt x="2894" y="0"/>
                    <a:pt x="2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923322" y="959251"/>
              <a:ext cx="487789" cy="421731"/>
            </a:xfrm>
            <a:custGeom>
              <a:avLst/>
              <a:gdLst/>
              <a:ahLst/>
              <a:cxnLst/>
              <a:rect l="l" t="t" r="r" b="b"/>
              <a:pathLst>
                <a:path w="16164" h="13975" extrusionOk="0">
                  <a:moveTo>
                    <a:pt x="8261" y="1563"/>
                  </a:moveTo>
                  <a:cubicBezTo>
                    <a:pt x="8280" y="1563"/>
                    <a:pt x="8300" y="1567"/>
                    <a:pt x="8320" y="1575"/>
                  </a:cubicBezTo>
                  <a:cubicBezTo>
                    <a:pt x="10251" y="2315"/>
                    <a:pt x="12541" y="3277"/>
                    <a:pt x="13294" y="5392"/>
                  </a:cubicBezTo>
                  <a:lnTo>
                    <a:pt x="13292" y="5392"/>
                  </a:lnTo>
                  <a:cubicBezTo>
                    <a:pt x="13848" y="6960"/>
                    <a:pt x="13434" y="8790"/>
                    <a:pt x="11906" y="9590"/>
                  </a:cubicBezTo>
                  <a:cubicBezTo>
                    <a:pt x="11858" y="9615"/>
                    <a:pt x="11811" y="9627"/>
                    <a:pt x="11767" y="9627"/>
                  </a:cubicBezTo>
                  <a:cubicBezTo>
                    <a:pt x="11502" y="9627"/>
                    <a:pt x="11348" y="9220"/>
                    <a:pt x="11632" y="9058"/>
                  </a:cubicBezTo>
                  <a:cubicBezTo>
                    <a:pt x="13463" y="8015"/>
                    <a:pt x="13144" y="5658"/>
                    <a:pt x="11925" y="4287"/>
                  </a:cubicBezTo>
                  <a:cubicBezTo>
                    <a:pt x="10931" y="3164"/>
                    <a:pt x="9488" y="2538"/>
                    <a:pt x="8166" y="1908"/>
                  </a:cubicBezTo>
                  <a:cubicBezTo>
                    <a:pt x="7992" y="1825"/>
                    <a:pt x="8098" y="1563"/>
                    <a:pt x="8261" y="1563"/>
                  </a:cubicBezTo>
                  <a:close/>
                  <a:moveTo>
                    <a:pt x="10138" y="10338"/>
                  </a:moveTo>
                  <a:cubicBezTo>
                    <a:pt x="10234" y="10338"/>
                    <a:pt x="10326" y="10384"/>
                    <a:pt x="10382" y="10485"/>
                  </a:cubicBezTo>
                  <a:cubicBezTo>
                    <a:pt x="10461" y="10554"/>
                    <a:pt x="10506" y="10677"/>
                    <a:pt x="10495" y="10796"/>
                  </a:cubicBezTo>
                  <a:cubicBezTo>
                    <a:pt x="10477" y="10999"/>
                    <a:pt x="10337" y="11128"/>
                    <a:pt x="10175" y="11128"/>
                  </a:cubicBezTo>
                  <a:cubicBezTo>
                    <a:pt x="10147" y="11128"/>
                    <a:pt x="10118" y="11124"/>
                    <a:pt x="10090" y="11116"/>
                  </a:cubicBezTo>
                  <a:cubicBezTo>
                    <a:pt x="10080" y="11117"/>
                    <a:pt x="10070" y="11118"/>
                    <a:pt x="10060" y="11118"/>
                  </a:cubicBezTo>
                  <a:cubicBezTo>
                    <a:pt x="9819" y="11118"/>
                    <a:pt x="9708" y="10822"/>
                    <a:pt x="9791" y="10597"/>
                  </a:cubicBezTo>
                  <a:cubicBezTo>
                    <a:pt x="9851" y="10434"/>
                    <a:pt x="9999" y="10338"/>
                    <a:pt x="10138" y="10338"/>
                  </a:cubicBezTo>
                  <a:close/>
                  <a:moveTo>
                    <a:pt x="8295" y="1"/>
                  </a:moveTo>
                  <a:cubicBezTo>
                    <a:pt x="7803" y="1"/>
                    <a:pt x="7274" y="134"/>
                    <a:pt x="6692" y="447"/>
                  </a:cubicBezTo>
                  <a:cubicBezTo>
                    <a:pt x="4589" y="1575"/>
                    <a:pt x="1" y="6277"/>
                    <a:pt x="1301" y="8886"/>
                  </a:cubicBezTo>
                  <a:cubicBezTo>
                    <a:pt x="2421" y="11135"/>
                    <a:pt x="5535" y="12881"/>
                    <a:pt x="7725" y="13975"/>
                  </a:cubicBezTo>
                  <a:cubicBezTo>
                    <a:pt x="7765" y="13934"/>
                    <a:pt x="7812" y="13900"/>
                    <a:pt x="7878" y="13896"/>
                  </a:cubicBezTo>
                  <a:cubicBezTo>
                    <a:pt x="9798" y="13687"/>
                    <a:pt x="10931" y="12275"/>
                    <a:pt x="12112" y="10920"/>
                  </a:cubicBezTo>
                  <a:cubicBezTo>
                    <a:pt x="13447" y="9385"/>
                    <a:pt x="16163" y="7139"/>
                    <a:pt x="14658" y="4874"/>
                  </a:cubicBezTo>
                  <a:cubicBezTo>
                    <a:pt x="13909" y="3744"/>
                    <a:pt x="12681" y="2760"/>
                    <a:pt x="11671" y="1858"/>
                  </a:cubicBezTo>
                  <a:cubicBezTo>
                    <a:pt x="10596" y="888"/>
                    <a:pt x="9568" y="1"/>
                    <a:pt x="8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1164501" y="1006418"/>
              <a:ext cx="176719" cy="243351"/>
            </a:xfrm>
            <a:custGeom>
              <a:avLst/>
              <a:gdLst/>
              <a:ahLst/>
              <a:cxnLst/>
              <a:rect l="l" t="t" r="r" b="b"/>
              <a:pathLst>
                <a:path w="5856" h="8064" extrusionOk="0">
                  <a:moveTo>
                    <a:pt x="269" y="0"/>
                  </a:moveTo>
                  <a:cubicBezTo>
                    <a:pt x="106" y="0"/>
                    <a:pt x="0" y="262"/>
                    <a:pt x="174" y="345"/>
                  </a:cubicBezTo>
                  <a:cubicBezTo>
                    <a:pt x="1498" y="975"/>
                    <a:pt x="2939" y="1601"/>
                    <a:pt x="3933" y="2724"/>
                  </a:cubicBezTo>
                  <a:cubicBezTo>
                    <a:pt x="5152" y="4095"/>
                    <a:pt x="5471" y="6452"/>
                    <a:pt x="3640" y="7495"/>
                  </a:cubicBezTo>
                  <a:cubicBezTo>
                    <a:pt x="3356" y="7657"/>
                    <a:pt x="3510" y="8064"/>
                    <a:pt x="3776" y="8064"/>
                  </a:cubicBezTo>
                  <a:cubicBezTo>
                    <a:pt x="3820" y="8064"/>
                    <a:pt x="3867" y="8052"/>
                    <a:pt x="3916" y="8027"/>
                  </a:cubicBezTo>
                  <a:cubicBezTo>
                    <a:pt x="5442" y="7227"/>
                    <a:pt x="5856" y="5397"/>
                    <a:pt x="5302" y="3829"/>
                  </a:cubicBezTo>
                  <a:cubicBezTo>
                    <a:pt x="4549" y="1714"/>
                    <a:pt x="2259" y="752"/>
                    <a:pt x="328" y="12"/>
                  </a:cubicBezTo>
                  <a:cubicBezTo>
                    <a:pt x="308" y="4"/>
                    <a:pt x="288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1216255" y="1271196"/>
              <a:ext cx="24142" cy="23870"/>
            </a:xfrm>
            <a:custGeom>
              <a:avLst/>
              <a:gdLst/>
              <a:ahLst/>
              <a:cxnLst/>
              <a:rect l="l" t="t" r="r" b="b"/>
              <a:pathLst>
                <a:path w="800" h="791" extrusionOk="0">
                  <a:moveTo>
                    <a:pt x="431" y="1"/>
                  </a:moveTo>
                  <a:cubicBezTo>
                    <a:pt x="292" y="1"/>
                    <a:pt x="144" y="97"/>
                    <a:pt x="84" y="260"/>
                  </a:cubicBezTo>
                  <a:cubicBezTo>
                    <a:pt x="1" y="485"/>
                    <a:pt x="112" y="781"/>
                    <a:pt x="353" y="781"/>
                  </a:cubicBezTo>
                  <a:cubicBezTo>
                    <a:pt x="363" y="781"/>
                    <a:pt x="373" y="780"/>
                    <a:pt x="383" y="779"/>
                  </a:cubicBezTo>
                  <a:cubicBezTo>
                    <a:pt x="411" y="787"/>
                    <a:pt x="440" y="791"/>
                    <a:pt x="468" y="791"/>
                  </a:cubicBezTo>
                  <a:cubicBezTo>
                    <a:pt x="630" y="791"/>
                    <a:pt x="770" y="662"/>
                    <a:pt x="788" y="459"/>
                  </a:cubicBezTo>
                  <a:cubicBezTo>
                    <a:pt x="799" y="340"/>
                    <a:pt x="754" y="217"/>
                    <a:pt x="675" y="148"/>
                  </a:cubicBezTo>
                  <a:cubicBezTo>
                    <a:pt x="619" y="47"/>
                    <a:pt x="527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917347" y="850853"/>
              <a:ext cx="613690" cy="545187"/>
            </a:xfrm>
            <a:custGeom>
              <a:avLst/>
              <a:gdLst/>
              <a:ahLst/>
              <a:cxnLst/>
              <a:rect l="l" t="t" r="r" b="b"/>
              <a:pathLst>
                <a:path w="20336" h="18066" extrusionOk="0">
                  <a:moveTo>
                    <a:pt x="8494" y="3592"/>
                  </a:moveTo>
                  <a:cubicBezTo>
                    <a:pt x="9766" y="3592"/>
                    <a:pt x="10794" y="4479"/>
                    <a:pt x="11869" y="5450"/>
                  </a:cubicBezTo>
                  <a:cubicBezTo>
                    <a:pt x="12879" y="6352"/>
                    <a:pt x="14107" y="7336"/>
                    <a:pt x="14856" y="8466"/>
                  </a:cubicBezTo>
                  <a:cubicBezTo>
                    <a:pt x="16361" y="10731"/>
                    <a:pt x="13645" y="12977"/>
                    <a:pt x="12310" y="14512"/>
                  </a:cubicBezTo>
                  <a:cubicBezTo>
                    <a:pt x="11129" y="15867"/>
                    <a:pt x="9996" y="17279"/>
                    <a:pt x="8076" y="17488"/>
                  </a:cubicBezTo>
                  <a:cubicBezTo>
                    <a:pt x="8010" y="17492"/>
                    <a:pt x="7963" y="17526"/>
                    <a:pt x="7923" y="17567"/>
                  </a:cubicBezTo>
                  <a:cubicBezTo>
                    <a:pt x="5733" y="16473"/>
                    <a:pt x="2619" y="14727"/>
                    <a:pt x="1501" y="12478"/>
                  </a:cubicBezTo>
                  <a:cubicBezTo>
                    <a:pt x="199" y="9869"/>
                    <a:pt x="4787" y="5167"/>
                    <a:pt x="6890" y="4039"/>
                  </a:cubicBezTo>
                  <a:cubicBezTo>
                    <a:pt x="7472" y="3726"/>
                    <a:pt x="8002" y="3592"/>
                    <a:pt x="8494" y="3592"/>
                  </a:cubicBezTo>
                  <a:close/>
                  <a:moveTo>
                    <a:pt x="13705" y="1"/>
                  </a:moveTo>
                  <a:cubicBezTo>
                    <a:pt x="13634" y="1"/>
                    <a:pt x="13563" y="5"/>
                    <a:pt x="13492" y="15"/>
                  </a:cubicBezTo>
                  <a:cubicBezTo>
                    <a:pt x="11503" y="290"/>
                    <a:pt x="11069" y="2487"/>
                    <a:pt x="11427" y="4140"/>
                  </a:cubicBezTo>
                  <a:cubicBezTo>
                    <a:pt x="10586" y="3440"/>
                    <a:pt x="9646" y="2863"/>
                    <a:pt x="8565" y="2863"/>
                  </a:cubicBezTo>
                  <a:cubicBezTo>
                    <a:pt x="8502" y="2863"/>
                    <a:pt x="8439" y="2865"/>
                    <a:pt x="8375" y="2869"/>
                  </a:cubicBezTo>
                  <a:cubicBezTo>
                    <a:pt x="6588" y="2978"/>
                    <a:pt x="5122" y="4417"/>
                    <a:pt x="3990" y="5658"/>
                  </a:cubicBezTo>
                  <a:cubicBezTo>
                    <a:pt x="2701" y="7074"/>
                    <a:pt x="1028" y="8905"/>
                    <a:pt x="466" y="10764"/>
                  </a:cubicBezTo>
                  <a:cubicBezTo>
                    <a:pt x="0" y="12293"/>
                    <a:pt x="1444" y="13539"/>
                    <a:pt x="2443" y="14505"/>
                  </a:cubicBezTo>
                  <a:cubicBezTo>
                    <a:pt x="4020" y="16029"/>
                    <a:pt x="5827" y="17180"/>
                    <a:pt x="7857" y="18002"/>
                  </a:cubicBezTo>
                  <a:cubicBezTo>
                    <a:pt x="7867" y="18005"/>
                    <a:pt x="7874" y="18010"/>
                    <a:pt x="7884" y="18013"/>
                  </a:cubicBezTo>
                  <a:cubicBezTo>
                    <a:pt x="7908" y="18020"/>
                    <a:pt x="7929" y="18024"/>
                    <a:pt x="7950" y="18024"/>
                  </a:cubicBezTo>
                  <a:cubicBezTo>
                    <a:pt x="7961" y="18024"/>
                    <a:pt x="7972" y="18023"/>
                    <a:pt x="7983" y="18021"/>
                  </a:cubicBezTo>
                  <a:cubicBezTo>
                    <a:pt x="8021" y="18045"/>
                    <a:pt x="8065" y="18065"/>
                    <a:pt x="8122" y="18065"/>
                  </a:cubicBezTo>
                  <a:cubicBezTo>
                    <a:pt x="10215" y="18024"/>
                    <a:pt x="11478" y="16481"/>
                    <a:pt x="12767" y="15005"/>
                  </a:cubicBezTo>
                  <a:cubicBezTo>
                    <a:pt x="13752" y="13872"/>
                    <a:pt x="14792" y="12760"/>
                    <a:pt x="15727" y="11589"/>
                  </a:cubicBezTo>
                  <a:cubicBezTo>
                    <a:pt x="16155" y="11053"/>
                    <a:pt x="16506" y="10587"/>
                    <a:pt x="16443" y="9863"/>
                  </a:cubicBezTo>
                  <a:cubicBezTo>
                    <a:pt x="16413" y="9506"/>
                    <a:pt x="16279" y="9140"/>
                    <a:pt x="16079" y="8785"/>
                  </a:cubicBezTo>
                  <a:cubicBezTo>
                    <a:pt x="15346" y="7481"/>
                    <a:pt x="13714" y="6247"/>
                    <a:pt x="12842" y="5435"/>
                  </a:cubicBezTo>
                  <a:cubicBezTo>
                    <a:pt x="12516" y="5131"/>
                    <a:pt x="12175" y="4796"/>
                    <a:pt x="11816" y="4476"/>
                  </a:cubicBezTo>
                  <a:cubicBezTo>
                    <a:pt x="11841" y="4441"/>
                    <a:pt x="11857" y="4395"/>
                    <a:pt x="11850" y="4334"/>
                  </a:cubicBezTo>
                  <a:cubicBezTo>
                    <a:pt x="11705" y="3140"/>
                    <a:pt x="11677" y="1729"/>
                    <a:pt x="12763" y="939"/>
                  </a:cubicBezTo>
                  <a:cubicBezTo>
                    <a:pt x="13042" y="736"/>
                    <a:pt x="13370" y="643"/>
                    <a:pt x="13689" y="643"/>
                  </a:cubicBezTo>
                  <a:cubicBezTo>
                    <a:pt x="14570" y="643"/>
                    <a:pt x="15375" y="1347"/>
                    <a:pt x="14852" y="2365"/>
                  </a:cubicBezTo>
                  <a:cubicBezTo>
                    <a:pt x="14746" y="2567"/>
                    <a:pt x="14896" y="2738"/>
                    <a:pt x="15064" y="2738"/>
                  </a:cubicBezTo>
                  <a:cubicBezTo>
                    <a:pt x="15137" y="2738"/>
                    <a:pt x="15213" y="2706"/>
                    <a:pt x="15274" y="2632"/>
                  </a:cubicBezTo>
                  <a:cubicBezTo>
                    <a:pt x="15368" y="2514"/>
                    <a:pt x="15436" y="2389"/>
                    <a:pt x="15488" y="2268"/>
                  </a:cubicBezTo>
                  <a:cubicBezTo>
                    <a:pt x="15899" y="1788"/>
                    <a:pt x="16327" y="1313"/>
                    <a:pt x="16909" y="1044"/>
                  </a:cubicBezTo>
                  <a:cubicBezTo>
                    <a:pt x="17180" y="921"/>
                    <a:pt x="17474" y="855"/>
                    <a:pt x="17757" y="855"/>
                  </a:cubicBezTo>
                  <a:cubicBezTo>
                    <a:pt x="18362" y="855"/>
                    <a:pt x="18920" y="1156"/>
                    <a:pt x="19114" y="1840"/>
                  </a:cubicBezTo>
                  <a:cubicBezTo>
                    <a:pt x="19649" y="3734"/>
                    <a:pt x="17614" y="4552"/>
                    <a:pt x="16387" y="5382"/>
                  </a:cubicBezTo>
                  <a:cubicBezTo>
                    <a:pt x="16186" y="5516"/>
                    <a:pt x="16237" y="5894"/>
                    <a:pt x="16473" y="5894"/>
                  </a:cubicBezTo>
                  <a:cubicBezTo>
                    <a:pt x="16501" y="5894"/>
                    <a:pt x="16532" y="5889"/>
                    <a:pt x="16565" y="5877"/>
                  </a:cubicBezTo>
                  <a:cubicBezTo>
                    <a:pt x="16830" y="5783"/>
                    <a:pt x="17108" y="5656"/>
                    <a:pt x="17387" y="5506"/>
                  </a:cubicBezTo>
                  <a:cubicBezTo>
                    <a:pt x="17472" y="5500"/>
                    <a:pt x="17561" y="5497"/>
                    <a:pt x="17651" y="5497"/>
                  </a:cubicBezTo>
                  <a:cubicBezTo>
                    <a:pt x="18520" y="5497"/>
                    <a:pt x="19535" y="5797"/>
                    <a:pt x="18835" y="6850"/>
                  </a:cubicBezTo>
                  <a:cubicBezTo>
                    <a:pt x="18251" y="7729"/>
                    <a:pt x="17237" y="8085"/>
                    <a:pt x="16273" y="8341"/>
                  </a:cubicBezTo>
                  <a:cubicBezTo>
                    <a:pt x="16082" y="8393"/>
                    <a:pt x="16017" y="8633"/>
                    <a:pt x="16093" y="8778"/>
                  </a:cubicBezTo>
                  <a:cubicBezTo>
                    <a:pt x="16129" y="8848"/>
                    <a:pt x="16197" y="8899"/>
                    <a:pt x="16299" y="8899"/>
                  </a:cubicBezTo>
                  <a:cubicBezTo>
                    <a:pt x="16305" y="8899"/>
                    <a:pt x="16311" y="8899"/>
                    <a:pt x="16317" y="8898"/>
                  </a:cubicBezTo>
                  <a:cubicBezTo>
                    <a:pt x="17528" y="8811"/>
                    <a:pt x="19543" y="7793"/>
                    <a:pt x="19595" y="6374"/>
                  </a:cubicBezTo>
                  <a:cubicBezTo>
                    <a:pt x="19631" y="5442"/>
                    <a:pt x="18776" y="5191"/>
                    <a:pt x="17955" y="5191"/>
                  </a:cubicBezTo>
                  <a:cubicBezTo>
                    <a:pt x="17942" y="5191"/>
                    <a:pt x="17929" y="5191"/>
                    <a:pt x="17916" y="5191"/>
                  </a:cubicBezTo>
                  <a:cubicBezTo>
                    <a:pt x="19248" y="4297"/>
                    <a:pt x="20336" y="2823"/>
                    <a:pt x="19485" y="1262"/>
                  </a:cubicBezTo>
                  <a:cubicBezTo>
                    <a:pt x="19142" y="636"/>
                    <a:pt x="18508" y="318"/>
                    <a:pt x="17835" y="318"/>
                  </a:cubicBezTo>
                  <a:cubicBezTo>
                    <a:pt x="17680" y="318"/>
                    <a:pt x="17523" y="335"/>
                    <a:pt x="17367" y="369"/>
                  </a:cubicBezTo>
                  <a:cubicBezTo>
                    <a:pt x="16631" y="531"/>
                    <a:pt x="16052" y="1008"/>
                    <a:pt x="15577" y="1573"/>
                  </a:cubicBezTo>
                  <a:cubicBezTo>
                    <a:pt x="15454" y="738"/>
                    <a:pt x="14586" y="1"/>
                    <a:pt x="13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874314" y="1288548"/>
              <a:ext cx="280168" cy="245132"/>
            </a:xfrm>
            <a:custGeom>
              <a:avLst/>
              <a:gdLst/>
              <a:ahLst/>
              <a:cxnLst/>
              <a:rect l="l" t="t" r="r" b="b"/>
              <a:pathLst>
                <a:path w="9284" h="8123" extrusionOk="0">
                  <a:moveTo>
                    <a:pt x="3868" y="1"/>
                  </a:moveTo>
                  <a:lnTo>
                    <a:pt x="3863" y="7"/>
                  </a:lnTo>
                  <a:cubicBezTo>
                    <a:pt x="4046" y="140"/>
                    <a:pt x="4006" y="479"/>
                    <a:pt x="3764" y="479"/>
                  </a:cubicBezTo>
                  <a:cubicBezTo>
                    <a:pt x="3750" y="479"/>
                    <a:pt x="3735" y="478"/>
                    <a:pt x="3719" y="476"/>
                  </a:cubicBezTo>
                  <a:cubicBezTo>
                    <a:pt x="3521" y="445"/>
                    <a:pt x="3324" y="430"/>
                    <a:pt x="3130" y="430"/>
                  </a:cubicBezTo>
                  <a:cubicBezTo>
                    <a:pt x="1842" y="430"/>
                    <a:pt x="680" y="1086"/>
                    <a:pt x="1" y="2215"/>
                  </a:cubicBezTo>
                  <a:cubicBezTo>
                    <a:pt x="504" y="2724"/>
                    <a:pt x="1151" y="2985"/>
                    <a:pt x="1820" y="2985"/>
                  </a:cubicBezTo>
                  <a:cubicBezTo>
                    <a:pt x="2224" y="2985"/>
                    <a:pt x="2635" y="2890"/>
                    <a:pt x="3027" y="2696"/>
                  </a:cubicBezTo>
                  <a:cubicBezTo>
                    <a:pt x="3054" y="2684"/>
                    <a:pt x="3080" y="2678"/>
                    <a:pt x="3104" y="2678"/>
                  </a:cubicBezTo>
                  <a:cubicBezTo>
                    <a:pt x="3163" y="2678"/>
                    <a:pt x="3209" y="2712"/>
                    <a:pt x="3236" y="2760"/>
                  </a:cubicBezTo>
                  <a:cubicBezTo>
                    <a:pt x="3285" y="2739"/>
                    <a:pt x="3341" y="2718"/>
                    <a:pt x="3391" y="2701"/>
                  </a:cubicBezTo>
                  <a:cubicBezTo>
                    <a:pt x="3416" y="2693"/>
                    <a:pt x="3441" y="2689"/>
                    <a:pt x="3464" y="2689"/>
                  </a:cubicBezTo>
                  <a:cubicBezTo>
                    <a:pt x="3698" y="2689"/>
                    <a:pt x="3808" y="3081"/>
                    <a:pt x="3566" y="3190"/>
                  </a:cubicBezTo>
                  <a:cubicBezTo>
                    <a:pt x="2119" y="3838"/>
                    <a:pt x="1151" y="4863"/>
                    <a:pt x="675" y="6349"/>
                  </a:cubicBezTo>
                  <a:cubicBezTo>
                    <a:pt x="908" y="6380"/>
                    <a:pt x="1140" y="6395"/>
                    <a:pt x="1369" y="6395"/>
                  </a:cubicBezTo>
                  <a:cubicBezTo>
                    <a:pt x="2805" y="6395"/>
                    <a:pt x="4130" y="5789"/>
                    <a:pt x="5142" y="4695"/>
                  </a:cubicBezTo>
                  <a:cubicBezTo>
                    <a:pt x="5170" y="4663"/>
                    <a:pt x="5202" y="4650"/>
                    <a:pt x="5233" y="4650"/>
                  </a:cubicBezTo>
                  <a:cubicBezTo>
                    <a:pt x="5283" y="4650"/>
                    <a:pt x="5330" y="4684"/>
                    <a:pt x="5353" y="4731"/>
                  </a:cubicBezTo>
                  <a:cubicBezTo>
                    <a:pt x="5405" y="4622"/>
                    <a:pt x="5449" y="4526"/>
                    <a:pt x="5487" y="4450"/>
                  </a:cubicBezTo>
                  <a:cubicBezTo>
                    <a:pt x="5532" y="4363"/>
                    <a:pt x="5610" y="4327"/>
                    <a:pt x="5692" y="4327"/>
                  </a:cubicBezTo>
                  <a:cubicBezTo>
                    <a:pt x="5864" y="4327"/>
                    <a:pt x="6050" y="4489"/>
                    <a:pt x="5965" y="4676"/>
                  </a:cubicBezTo>
                  <a:cubicBezTo>
                    <a:pt x="5710" y="5260"/>
                    <a:pt x="5377" y="5886"/>
                    <a:pt x="5249" y="6516"/>
                  </a:cubicBezTo>
                  <a:cubicBezTo>
                    <a:pt x="5123" y="7126"/>
                    <a:pt x="5318" y="8122"/>
                    <a:pt x="5977" y="8122"/>
                  </a:cubicBezTo>
                  <a:cubicBezTo>
                    <a:pt x="6056" y="8122"/>
                    <a:pt x="6141" y="8108"/>
                    <a:pt x="6234" y="8077"/>
                  </a:cubicBezTo>
                  <a:cubicBezTo>
                    <a:pt x="6564" y="7966"/>
                    <a:pt x="6837" y="7709"/>
                    <a:pt x="7089" y="7484"/>
                  </a:cubicBezTo>
                  <a:cubicBezTo>
                    <a:pt x="8210" y="6486"/>
                    <a:pt x="8896" y="5107"/>
                    <a:pt x="9136" y="3639"/>
                  </a:cubicBezTo>
                  <a:cubicBezTo>
                    <a:pt x="9144" y="3583"/>
                    <a:pt x="9192" y="3557"/>
                    <a:pt x="9233" y="3557"/>
                  </a:cubicBezTo>
                  <a:cubicBezTo>
                    <a:pt x="9240" y="3557"/>
                    <a:pt x="9248" y="3558"/>
                    <a:pt x="9255" y="3560"/>
                  </a:cubicBezTo>
                  <a:lnTo>
                    <a:pt x="9283" y="3498"/>
                  </a:lnTo>
                  <a:cubicBezTo>
                    <a:pt x="7253" y="2676"/>
                    <a:pt x="5445" y="1525"/>
                    <a:pt x="3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855936" y="1285802"/>
              <a:ext cx="299813" cy="267735"/>
            </a:xfrm>
            <a:custGeom>
              <a:avLst/>
              <a:gdLst/>
              <a:ahLst/>
              <a:cxnLst/>
              <a:rect l="l" t="t" r="r" b="b"/>
              <a:pathLst>
                <a:path w="9935" h="8872" extrusionOk="0">
                  <a:moveTo>
                    <a:pt x="3702" y="1"/>
                  </a:moveTo>
                  <a:cubicBezTo>
                    <a:pt x="2187" y="1"/>
                    <a:pt x="777" y="832"/>
                    <a:pt x="54" y="2208"/>
                  </a:cubicBezTo>
                  <a:cubicBezTo>
                    <a:pt x="1" y="2312"/>
                    <a:pt x="1" y="2437"/>
                    <a:pt x="84" y="2532"/>
                  </a:cubicBezTo>
                  <a:cubicBezTo>
                    <a:pt x="668" y="3166"/>
                    <a:pt x="1462" y="3514"/>
                    <a:pt x="2267" y="3514"/>
                  </a:cubicBezTo>
                  <a:cubicBezTo>
                    <a:pt x="2396" y="3514"/>
                    <a:pt x="2525" y="3505"/>
                    <a:pt x="2654" y="3487"/>
                  </a:cubicBezTo>
                  <a:lnTo>
                    <a:pt x="2654" y="3487"/>
                  </a:lnTo>
                  <a:cubicBezTo>
                    <a:pt x="1637" y="4236"/>
                    <a:pt x="925" y="5366"/>
                    <a:pt x="695" y="6637"/>
                  </a:cubicBezTo>
                  <a:cubicBezTo>
                    <a:pt x="673" y="6777"/>
                    <a:pt x="813" y="6890"/>
                    <a:pt x="937" y="6904"/>
                  </a:cubicBezTo>
                  <a:cubicBezTo>
                    <a:pt x="1140" y="6924"/>
                    <a:pt x="1342" y="6934"/>
                    <a:pt x="1543" y="6934"/>
                  </a:cubicBezTo>
                  <a:cubicBezTo>
                    <a:pt x="3169" y="6934"/>
                    <a:pt x="4714" y="6283"/>
                    <a:pt x="5844" y="5090"/>
                  </a:cubicBezTo>
                  <a:lnTo>
                    <a:pt x="5844" y="5090"/>
                  </a:lnTo>
                  <a:cubicBezTo>
                    <a:pt x="5299" y="6366"/>
                    <a:pt x="4490" y="8872"/>
                    <a:pt x="6074" y="8872"/>
                  </a:cubicBezTo>
                  <a:cubicBezTo>
                    <a:pt x="6216" y="8872"/>
                    <a:pt x="6378" y="8852"/>
                    <a:pt x="6560" y="8809"/>
                  </a:cubicBezTo>
                  <a:cubicBezTo>
                    <a:pt x="8599" y="8332"/>
                    <a:pt x="9696" y="5559"/>
                    <a:pt x="9927" y="3738"/>
                  </a:cubicBezTo>
                  <a:cubicBezTo>
                    <a:pt x="9935" y="3687"/>
                    <a:pt x="9902" y="3657"/>
                    <a:pt x="9864" y="3651"/>
                  </a:cubicBezTo>
                  <a:cubicBezTo>
                    <a:pt x="9857" y="3649"/>
                    <a:pt x="9849" y="3648"/>
                    <a:pt x="9842" y="3648"/>
                  </a:cubicBezTo>
                  <a:cubicBezTo>
                    <a:pt x="9801" y="3648"/>
                    <a:pt x="9753" y="3674"/>
                    <a:pt x="9745" y="3730"/>
                  </a:cubicBezTo>
                  <a:cubicBezTo>
                    <a:pt x="9505" y="5198"/>
                    <a:pt x="8819" y="6577"/>
                    <a:pt x="7700" y="7575"/>
                  </a:cubicBezTo>
                  <a:cubicBezTo>
                    <a:pt x="7447" y="7800"/>
                    <a:pt x="7173" y="8057"/>
                    <a:pt x="6843" y="8168"/>
                  </a:cubicBezTo>
                  <a:cubicBezTo>
                    <a:pt x="6750" y="8199"/>
                    <a:pt x="6665" y="8213"/>
                    <a:pt x="6586" y="8213"/>
                  </a:cubicBezTo>
                  <a:cubicBezTo>
                    <a:pt x="5927" y="8213"/>
                    <a:pt x="5732" y="7218"/>
                    <a:pt x="5858" y="6609"/>
                  </a:cubicBezTo>
                  <a:cubicBezTo>
                    <a:pt x="5987" y="5979"/>
                    <a:pt x="6319" y="5351"/>
                    <a:pt x="6574" y="4767"/>
                  </a:cubicBezTo>
                  <a:cubicBezTo>
                    <a:pt x="6659" y="4580"/>
                    <a:pt x="6473" y="4418"/>
                    <a:pt x="6301" y="4418"/>
                  </a:cubicBezTo>
                  <a:cubicBezTo>
                    <a:pt x="6220" y="4418"/>
                    <a:pt x="6142" y="4454"/>
                    <a:pt x="6098" y="4541"/>
                  </a:cubicBezTo>
                  <a:cubicBezTo>
                    <a:pt x="6060" y="4617"/>
                    <a:pt x="6014" y="4713"/>
                    <a:pt x="5964" y="4822"/>
                  </a:cubicBezTo>
                  <a:cubicBezTo>
                    <a:pt x="5939" y="4776"/>
                    <a:pt x="5892" y="4741"/>
                    <a:pt x="5841" y="4741"/>
                  </a:cubicBezTo>
                  <a:cubicBezTo>
                    <a:pt x="5811" y="4741"/>
                    <a:pt x="5779" y="4754"/>
                    <a:pt x="5751" y="4786"/>
                  </a:cubicBezTo>
                  <a:cubicBezTo>
                    <a:pt x="4739" y="5880"/>
                    <a:pt x="3414" y="6486"/>
                    <a:pt x="1978" y="6486"/>
                  </a:cubicBezTo>
                  <a:cubicBezTo>
                    <a:pt x="1749" y="6486"/>
                    <a:pt x="1517" y="6471"/>
                    <a:pt x="1284" y="6440"/>
                  </a:cubicBezTo>
                  <a:cubicBezTo>
                    <a:pt x="1760" y="4954"/>
                    <a:pt x="2728" y="3929"/>
                    <a:pt x="4177" y="3281"/>
                  </a:cubicBezTo>
                  <a:cubicBezTo>
                    <a:pt x="4417" y="3172"/>
                    <a:pt x="4309" y="2780"/>
                    <a:pt x="4073" y="2780"/>
                  </a:cubicBezTo>
                  <a:cubicBezTo>
                    <a:pt x="4050" y="2780"/>
                    <a:pt x="4025" y="2784"/>
                    <a:pt x="4000" y="2792"/>
                  </a:cubicBezTo>
                  <a:cubicBezTo>
                    <a:pt x="3950" y="2809"/>
                    <a:pt x="3894" y="2830"/>
                    <a:pt x="3845" y="2851"/>
                  </a:cubicBezTo>
                  <a:cubicBezTo>
                    <a:pt x="3818" y="2803"/>
                    <a:pt x="3772" y="2769"/>
                    <a:pt x="3713" y="2769"/>
                  </a:cubicBezTo>
                  <a:cubicBezTo>
                    <a:pt x="3690" y="2769"/>
                    <a:pt x="3664" y="2775"/>
                    <a:pt x="3637" y="2787"/>
                  </a:cubicBezTo>
                  <a:cubicBezTo>
                    <a:pt x="3245" y="2981"/>
                    <a:pt x="2834" y="3076"/>
                    <a:pt x="2430" y="3076"/>
                  </a:cubicBezTo>
                  <a:cubicBezTo>
                    <a:pt x="1761" y="3076"/>
                    <a:pt x="1113" y="2815"/>
                    <a:pt x="611" y="2306"/>
                  </a:cubicBezTo>
                  <a:cubicBezTo>
                    <a:pt x="1289" y="1179"/>
                    <a:pt x="2451" y="523"/>
                    <a:pt x="3738" y="523"/>
                  </a:cubicBezTo>
                  <a:cubicBezTo>
                    <a:pt x="3933" y="523"/>
                    <a:pt x="4131" y="538"/>
                    <a:pt x="4330" y="568"/>
                  </a:cubicBezTo>
                  <a:cubicBezTo>
                    <a:pt x="4345" y="571"/>
                    <a:pt x="4359" y="572"/>
                    <a:pt x="4373" y="572"/>
                  </a:cubicBezTo>
                  <a:cubicBezTo>
                    <a:pt x="4615" y="572"/>
                    <a:pt x="4656" y="231"/>
                    <a:pt x="4474" y="98"/>
                  </a:cubicBezTo>
                  <a:cubicBezTo>
                    <a:pt x="4440" y="76"/>
                    <a:pt x="4401" y="58"/>
                    <a:pt x="4355" y="52"/>
                  </a:cubicBezTo>
                  <a:cubicBezTo>
                    <a:pt x="4137" y="17"/>
                    <a:pt x="3918" y="1"/>
                    <a:pt x="3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2"/>
          <p:cNvGrpSpPr/>
          <p:nvPr/>
        </p:nvGrpSpPr>
        <p:grpSpPr>
          <a:xfrm rot="-1019997">
            <a:off x="7394716" y="920834"/>
            <a:ext cx="579274" cy="555505"/>
            <a:chOff x="7622970" y="539509"/>
            <a:chExt cx="579217" cy="555449"/>
          </a:xfrm>
        </p:grpSpPr>
        <p:sp>
          <p:nvSpPr>
            <p:cNvPr id="980" name="Google Shape;980;p42"/>
            <p:cNvSpPr/>
            <p:nvPr/>
          </p:nvSpPr>
          <p:spPr>
            <a:xfrm>
              <a:off x="7794543" y="542672"/>
              <a:ext cx="325338" cy="126399"/>
            </a:xfrm>
            <a:custGeom>
              <a:avLst/>
              <a:gdLst/>
              <a:ahLst/>
              <a:cxnLst/>
              <a:rect l="l" t="t" r="r" b="b"/>
              <a:pathLst>
                <a:path w="29211" h="11349" extrusionOk="0">
                  <a:moveTo>
                    <a:pt x="0" y="0"/>
                  </a:moveTo>
                  <a:lnTo>
                    <a:pt x="320" y="1158"/>
                  </a:lnTo>
                  <a:lnTo>
                    <a:pt x="3098" y="4343"/>
                  </a:lnTo>
                  <a:lnTo>
                    <a:pt x="7643" y="7412"/>
                  </a:lnTo>
                  <a:lnTo>
                    <a:pt x="14735" y="10451"/>
                  </a:lnTo>
                  <a:lnTo>
                    <a:pt x="20150" y="11348"/>
                  </a:lnTo>
                  <a:lnTo>
                    <a:pt x="26576" y="11147"/>
                  </a:lnTo>
                  <a:lnTo>
                    <a:pt x="29211" y="10770"/>
                  </a:lnTo>
                  <a:lnTo>
                    <a:pt x="28921" y="9525"/>
                  </a:lnTo>
                  <a:lnTo>
                    <a:pt x="26460" y="6977"/>
                  </a:lnTo>
                  <a:lnTo>
                    <a:pt x="22958" y="5008"/>
                  </a:lnTo>
                  <a:lnTo>
                    <a:pt x="18730" y="3041"/>
                  </a:lnTo>
                  <a:lnTo>
                    <a:pt x="13231" y="1621"/>
                  </a:lnTo>
                  <a:lnTo>
                    <a:pt x="8512" y="869"/>
                  </a:lnTo>
                  <a:lnTo>
                    <a:pt x="428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7794543" y="542672"/>
              <a:ext cx="325338" cy="126399"/>
            </a:xfrm>
            <a:custGeom>
              <a:avLst/>
              <a:gdLst/>
              <a:ahLst/>
              <a:cxnLst/>
              <a:rect l="l" t="t" r="r" b="b"/>
              <a:pathLst>
                <a:path w="29211" h="11349" extrusionOk="0">
                  <a:moveTo>
                    <a:pt x="0" y="0"/>
                  </a:moveTo>
                  <a:lnTo>
                    <a:pt x="320" y="1158"/>
                  </a:lnTo>
                  <a:lnTo>
                    <a:pt x="3098" y="4343"/>
                  </a:lnTo>
                  <a:lnTo>
                    <a:pt x="7643" y="7412"/>
                  </a:lnTo>
                  <a:lnTo>
                    <a:pt x="14735" y="10451"/>
                  </a:lnTo>
                  <a:lnTo>
                    <a:pt x="20150" y="11348"/>
                  </a:lnTo>
                  <a:lnTo>
                    <a:pt x="26576" y="11147"/>
                  </a:lnTo>
                  <a:lnTo>
                    <a:pt x="29211" y="10770"/>
                  </a:lnTo>
                  <a:lnTo>
                    <a:pt x="28921" y="9525"/>
                  </a:lnTo>
                  <a:lnTo>
                    <a:pt x="26460" y="6977"/>
                  </a:lnTo>
                  <a:lnTo>
                    <a:pt x="22958" y="5008"/>
                  </a:lnTo>
                  <a:lnTo>
                    <a:pt x="18730" y="3041"/>
                  </a:lnTo>
                  <a:lnTo>
                    <a:pt x="13231" y="1621"/>
                  </a:lnTo>
                  <a:lnTo>
                    <a:pt x="8512" y="869"/>
                  </a:lnTo>
                  <a:lnTo>
                    <a:pt x="428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42"/>
            <p:cNvGrpSpPr/>
            <p:nvPr/>
          </p:nvGrpSpPr>
          <p:grpSpPr>
            <a:xfrm>
              <a:off x="7622970" y="539509"/>
              <a:ext cx="579217" cy="555449"/>
              <a:chOff x="7622970" y="539509"/>
              <a:chExt cx="579217" cy="555449"/>
            </a:xfrm>
          </p:grpSpPr>
          <p:sp>
            <p:nvSpPr>
              <p:cNvPr id="983" name="Google Shape;983;p42"/>
              <p:cNvSpPr/>
              <p:nvPr/>
            </p:nvSpPr>
            <p:spPr>
              <a:xfrm>
                <a:off x="8014119" y="737734"/>
                <a:ext cx="178634" cy="247954"/>
              </a:xfrm>
              <a:custGeom>
                <a:avLst/>
                <a:gdLst/>
                <a:ahLst/>
                <a:cxnLst/>
                <a:rect l="l" t="t" r="r" b="b"/>
                <a:pathLst>
                  <a:path w="16039" h="22263" extrusionOk="0">
                    <a:moveTo>
                      <a:pt x="7179" y="1"/>
                    </a:moveTo>
                    <a:lnTo>
                      <a:pt x="5964" y="3794"/>
                    </a:lnTo>
                    <a:lnTo>
                      <a:pt x="8945" y="4227"/>
                    </a:lnTo>
                    <a:lnTo>
                      <a:pt x="11551" y="4778"/>
                    </a:lnTo>
                    <a:lnTo>
                      <a:pt x="11811" y="5588"/>
                    </a:lnTo>
                    <a:lnTo>
                      <a:pt x="10827" y="8772"/>
                    </a:lnTo>
                    <a:lnTo>
                      <a:pt x="9697" y="12334"/>
                    </a:lnTo>
                    <a:lnTo>
                      <a:pt x="7469" y="16387"/>
                    </a:lnTo>
                    <a:lnTo>
                      <a:pt x="5906" y="17863"/>
                    </a:lnTo>
                    <a:lnTo>
                      <a:pt x="3647" y="17978"/>
                    </a:lnTo>
                    <a:lnTo>
                      <a:pt x="2142" y="17515"/>
                    </a:lnTo>
                    <a:lnTo>
                      <a:pt x="1129" y="16763"/>
                    </a:lnTo>
                    <a:lnTo>
                      <a:pt x="0" y="19744"/>
                    </a:lnTo>
                    <a:lnTo>
                      <a:pt x="636" y="20671"/>
                    </a:lnTo>
                    <a:lnTo>
                      <a:pt x="2547" y="21858"/>
                    </a:lnTo>
                    <a:lnTo>
                      <a:pt x="5847" y="22263"/>
                    </a:lnTo>
                    <a:lnTo>
                      <a:pt x="7990" y="21337"/>
                    </a:lnTo>
                    <a:lnTo>
                      <a:pt x="10306" y="18702"/>
                    </a:lnTo>
                    <a:lnTo>
                      <a:pt x="12217" y="13897"/>
                    </a:lnTo>
                    <a:lnTo>
                      <a:pt x="15025" y="8280"/>
                    </a:lnTo>
                    <a:lnTo>
                      <a:pt x="16038" y="4719"/>
                    </a:lnTo>
                    <a:lnTo>
                      <a:pt x="14850" y="2694"/>
                    </a:lnTo>
                    <a:lnTo>
                      <a:pt x="10827" y="1246"/>
                    </a:lnTo>
                    <a:lnTo>
                      <a:pt x="71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7637849" y="551693"/>
                <a:ext cx="481073" cy="537173"/>
              </a:xfrm>
              <a:custGeom>
                <a:avLst/>
                <a:gdLst/>
                <a:ahLst/>
                <a:cxnLst/>
                <a:rect l="l" t="t" r="r" b="b"/>
                <a:pathLst>
                  <a:path w="43194" h="48231" extrusionOk="0">
                    <a:moveTo>
                      <a:pt x="14186" y="1"/>
                    </a:moveTo>
                    <a:lnTo>
                      <a:pt x="13548" y="1101"/>
                    </a:lnTo>
                    <a:lnTo>
                      <a:pt x="5849" y="19629"/>
                    </a:lnTo>
                    <a:lnTo>
                      <a:pt x="1621" y="30340"/>
                    </a:lnTo>
                    <a:lnTo>
                      <a:pt x="0" y="35435"/>
                    </a:lnTo>
                    <a:lnTo>
                      <a:pt x="348" y="39025"/>
                    </a:lnTo>
                    <a:lnTo>
                      <a:pt x="1796" y="41341"/>
                    </a:lnTo>
                    <a:lnTo>
                      <a:pt x="4864" y="43657"/>
                    </a:lnTo>
                    <a:lnTo>
                      <a:pt x="13838" y="46899"/>
                    </a:lnTo>
                    <a:lnTo>
                      <a:pt x="21249" y="48231"/>
                    </a:lnTo>
                    <a:lnTo>
                      <a:pt x="24375" y="48057"/>
                    </a:lnTo>
                    <a:lnTo>
                      <a:pt x="27791" y="47072"/>
                    </a:lnTo>
                    <a:lnTo>
                      <a:pt x="29818" y="45220"/>
                    </a:lnTo>
                    <a:lnTo>
                      <a:pt x="32539" y="40414"/>
                    </a:lnTo>
                    <a:lnTo>
                      <a:pt x="40355" y="18818"/>
                    </a:lnTo>
                    <a:lnTo>
                      <a:pt x="42093" y="13549"/>
                    </a:lnTo>
                    <a:lnTo>
                      <a:pt x="42904" y="10423"/>
                    </a:lnTo>
                    <a:lnTo>
                      <a:pt x="43193" y="9613"/>
                    </a:lnTo>
                    <a:lnTo>
                      <a:pt x="40761" y="10596"/>
                    </a:lnTo>
                    <a:lnTo>
                      <a:pt x="37461" y="10365"/>
                    </a:lnTo>
                    <a:lnTo>
                      <a:pt x="34508" y="10481"/>
                    </a:lnTo>
                    <a:lnTo>
                      <a:pt x="30281" y="10017"/>
                    </a:lnTo>
                    <a:lnTo>
                      <a:pt x="26170" y="8860"/>
                    </a:lnTo>
                    <a:lnTo>
                      <a:pt x="22233" y="7064"/>
                    </a:lnTo>
                    <a:lnTo>
                      <a:pt x="17949" y="4749"/>
                    </a:lnTo>
                    <a:lnTo>
                      <a:pt x="15749" y="2491"/>
                    </a:lnTo>
                    <a:lnTo>
                      <a:pt x="141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7622970" y="539509"/>
                <a:ext cx="579217" cy="555449"/>
              </a:xfrm>
              <a:custGeom>
                <a:avLst/>
                <a:gdLst/>
                <a:ahLst/>
                <a:cxnLst/>
                <a:rect l="l" t="t" r="r" b="b"/>
                <a:pathLst>
                  <a:path w="52006" h="49872" extrusionOk="0">
                    <a:moveTo>
                      <a:pt x="15956" y="892"/>
                    </a:moveTo>
                    <a:lnTo>
                      <a:pt x="15956" y="892"/>
                    </a:lnTo>
                    <a:cubicBezTo>
                      <a:pt x="24951" y="1476"/>
                      <a:pt x="37432" y="2687"/>
                      <a:pt x="43550" y="10046"/>
                    </a:cubicBezTo>
                    <a:cubicBezTo>
                      <a:pt x="43650" y="10165"/>
                      <a:pt x="43775" y="10215"/>
                      <a:pt x="43902" y="10219"/>
                    </a:cubicBezTo>
                    <a:cubicBezTo>
                      <a:pt x="43893" y="10241"/>
                      <a:pt x="43879" y="10254"/>
                      <a:pt x="43871" y="10279"/>
                    </a:cubicBezTo>
                    <a:cubicBezTo>
                      <a:pt x="43858" y="10324"/>
                      <a:pt x="43844" y="10368"/>
                      <a:pt x="43831" y="10414"/>
                    </a:cubicBezTo>
                    <a:cubicBezTo>
                      <a:pt x="43829" y="10414"/>
                      <a:pt x="43827" y="10415"/>
                      <a:pt x="43826" y="10415"/>
                    </a:cubicBezTo>
                    <a:cubicBezTo>
                      <a:pt x="43808" y="10415"/>
                      <a:pt x="43791" y="10410"/>
                      <a:pt x="43773" y="10410"/>
                    </a:cubicBezTo>
                    <a:cubicBezTo>
                      <a:pt x="43767" y="10410"/>
                      <a:pt x="43761" y="10411"/>
                      <a:pt x="43755" y="10412"/>
                    </a:cubicBezTo>
                    <a:cubicBezTo>
                      <a:pt x="41857" y="10731"/>
                      <a:pt x="39957" y="10895"/>
                      <a:pt x="38064" y="10895"/>
                    </a:cubicBezTo>
                    <a:cubicBezTo>
                      <a:pt x="34764" y="10895"/>
                      <a:pt x="31487" y="10395"/>
                      <a:pt x="28289" y="9339"/>
                    </a:cubicBezTo>
                    <a:cubicBezTo>
                      <a:pt x="23793" y="7855"/>
                      <a:pt x="18387" y="5192"/>
                      <a:pt x="15956" y="892"/>
                    </a:cubicBezTo>
                    <a:close/>
                    <a:moveTo>
                      <a:pt x="41669" y="21722"/>
                    </a:moveTo>
                    <a:lnTo>
                      <a:pt x="41669" y="21722"/>
                    </a:lnTo>
                    <a:cubicBezTo>
                      <a:pt x="41649" y="21956"/>
                      <a:pt x="41759" y="22185"/>
                      <a:pt x="42069" y="22250"/>
                    </a:cubicBezTo>
                    <a:cubicBezTo>
                      <a:pt x="42704" y="22379"/>
                      <a:pt x="43344" y="22499"/>
                      <a:pt x="43975" y="22649"/>
                    </a:cubicBezTo>
                    <a:cubicBezTo>
                      <a:pt x="45391" y="22985"/>
                      <a:pt x="45702" y="22763"/>
                      <a:pt x="45938" y="24184"/>
                    </a:cubicBezTo>
                    <a:cubicBezTo>
                      <a:pt x="46201" y="25761"/>
                      <a:pt x="44988" y="27542"/>
                      <a:pt x="44358" y="28965"/>
                    </a:cubicBezTo>
                    <a:cubicBezTo>
                      <a:pt x="43246" y="31474"/>
                      <a:pt x="41777" y="35461"/>
                      <a:pt x="38962" y="35461"/>
                    </a:cubicBezTo>
                    <a:cubicBezTo>
                      <a:pt x="38368" y="35461"/>
                      <a:pt x="37714" y="35284"/>
                      <a:pt x="36991" y="34878"/>
                    </a:cubicBezTo>
                    <a:cubicBezTo>
                      <a:pt x="38674" y="30542"/>
                      <a:pt x="40228" y="26150"/>
                      <a:pt x="41669" y="21722"/>
                    </a:cubicBezTo>
                    <a:close/>
                    <a:moveTo>
                      <a:pt x="42687" y="18572"/>
                    </a:moveTo>
                    <a:cubicBezTo>
                      <a:pt x="44445" y="19173"/>
                      <a:pt x="46490" y="19623"/>
                      <a:pt x="48039" y="20552"/>
                    </a:cubicBezTo>
                    <a:cubicBezTo>
                      <a:pt x="51482" y="22620"/>
                      <a:pt x="49995" y="23914"/>
                      <a:pt x="48881" y="26407"/>
                    </a:cubicBezTo>
                    <a:cubicBezTo>
                      <a:pt x="48429" y="27420"/>
                      <a:pt x="47967" y="28428"/>
                      <a:pt x="47510" y="29438"/>
                    </a:cubicBezTo>
                    <a:cubicBezTo>
                      <a:pt x="46620" y="31405"/>
                      <a:pt x="45774" y="33400"/>
                      <a:pt x="44830" y="35342"/>
                    </a:cubicBezTo>
                    <a:cubicBezTo>
                      <a:pt x="44423" y="36181"/>
                      <a:pt x="43876" y="37604"/>
                      <a:pt x="43104" y="38178"/>
                    </a:cubicBezTo>
                    <a:cubicBezTo>
                      <a:pt x="42219" y="38837"/>
                      <a:pt x="40891" y="39233"/>
                      <a:pt x="39593" y="39233"/>
                    </a:cubicBezTo>
                    <a:cubicBezTo>
                      <a:pt x="38240" y="39233"/>
                      <a:pt x="36919" y="38802"/>
                      <a:pt x="36167" y="37793"/>
                    </a:cubicBezTo>
                    <a:cubicBezTo>
                      <a:pt x="36098" y="37700"/>
                      <a:pt x="36014" y="37643"/>
                      <a:pt x="35927" y="37602"/>
                    </a:cubicBezTo>
                    <a:cubicBezTo>
                      <a:pt x="36204" y="36919"/>
                      <a:pt x="36462" y="36229"/>
                      <a:pt x="36731" y="35542"/>
                    </a:cubicBezTo>
                    <a:cubicBezTo>
                      <a:pt x="37537" y="36062"/>
                      <a:pt x="38439" y="36368"/>
                      <a:pt x="39370" y="36368"/>
                    </a:cubicBezTo>
                    <a:cubicBezTo>
                      <a:pt x="39860" y="36368"/>
                      <a:pt x="40359" y="36283"/>
                      <a:pt x="40856" y="36099"/>
                    </a:cubicBezTo>
                    <a:cubicBezTo>
                      <a:pt x="43344" y="35178"/>
                      <a:pt x="44177" y="32207"/>
                      <a:pt x="45156" y="30022"/>
                    </a:cubicBezTo>
                    <a:cubicBezTo>
                      <a:pt x="45854" y="28462"/>
                      <a:pt x="46587" y="26913"/>
                      <a:pt x="47252" y="25340"/>
                    </a:cubicBezTo>
                    <a:cubicBezTo>
                      <a:pt x="47517" y="24710"/>
                      <a:pt x="47952" y="24014"/>
                      <a:pt x="47727" y="23298"/>
                    </a:cubicBezTo>
                    <a:cubicBezTo>
                      <a:pt x="47178" y="21545"/>
                      <a:pt x="43765" y="21369"/>
                      <a:pt x="42370" y="21156"/>
                    </a:cubicBezTo>
                    <a:cubicBezTo>
                      <a:pt x="42336" y="21151"/>
                      <a:pt x="42304" y="21149"/>
                      <a:pt x="42272" y="21149"/>
                    </a:cubicBezTo>
                    <a:cubicBezTo>
                      <a:pt x="42041" y="21149"/>
                      <a:pt x="41862" y="21279"/>
                      <a:pt x="41759" y="21450"/>
                    </a:cubicBezTo>
                    <a:cubicBezTo>
                      <a:pt x="42069" y="20490"/>
                      <a:pt x="42386" y="19534"/>
                      <a:pt x="42687" y="18572"/>
                    </a:cubicBezTo>
                    <a:close/>
                    <a:moveTo>
                      <a:pt x="15524" y="2016"/>
                    </a:moveTo>
                    <a:cubicBezTo>
                      <a:pt x="17346" y="6014"/>
                      <a:pt x="22636" y="8520"/>
                      <a:pt x="26400" y="9980"/>
                    </a:cubicBezTo>
                    <a:cubicBezTo>
                      <a:pt x="30131" y="11428"/>
                      <a:pt x="34063" y="12133"/>
                      <a:pt x="38017" y="12133"/>
                    </a:cubicBezTo>
                    <a:cubicBezTo>
                      <a:pt x="39829" y="12133"/>
                      <a:pt x="41646" y="11985"/>
                      <a:pt x="43450" y="11692"/>
                    </a:cubicBezTo>
                    <a:lnTo>
                      <a:pt x="43450" y="11692"/>
                    </a:lnTo>
                    <a:cubicBezTo>
                      <a:pt x="41154" y="19553"/>
                      <a:pt x="38559" y="27321"/>
                      <a:pt x="35601" y="34959"/>
                    </a:cubicBezTo>
                    <a:cubicBezTo>
                      <a:pt x="34109" y="38810"/>
                      <a:pt x="32841" y="44076"/>
                      <a:pt x="29588" y="46868"/>
                    </a:cubicBezTo>
                    <a:cubicBezTo>
                      <a:pt x="28038" y="48199"/>
                      <a:pt x="26003" y="48657"/>
                      <a:pt x="23849" y="48657"/>
                    </a:cubicBezTo>
                    <a:cubicBezTo>
                      <a:pt x="20796" y="48657"/>
                      <a:pt x="17505" y="47736"/>
                      <a:pt x="15019" y="47071"/>
                    </a:cubicBezTo>
                    <a:cubicBezTo>
                      <a:pt x="11190" y="46046"/>
                      <a:pt x="5397" y="44609"/>
                      <a:pt x="3067" y="41046"/>
                    </a:cubicBezTo>
                    <a:cubicBezTo>
                      <a:pt x="348" y="36889"/>
                      <a:pt x="3906" y="30914"/>
                      <a:pt x="5538" y="26910"/>
                    </a:cubicBezTo>
                    <a:cubicBezTo>
                      <a:pt x="8905" y="18651"/>
                      <a:pt x="12579" y="10440"/>
                      <a:pt x="15524" y="2016"/>
                    </a:cubicBezTo>
                    <a:close/>
                    <a:moveTo>
                      <a:pt x="17243" y="1"/>
                    </a:moveTo>
                    <a:cubicBezTo>
                      <a:pt x="16660" y="1"/>
                      <a:pt x="16076" y="12"/>
                      <a:pt x="15492" y="35"/>
                    </a:cubicBezTo>
                    <a:cubicBezTo>
                      <a:pt x="15259" y="44"/>
                      <a:pt x="15135" y="196"/>
                      <a:pt x="15107" y="367"/>
                    </a:cubicBezTo>
                    <a:cubicBezTo>
                      <a:pt x="15050" y="443"/>
                      <a:pt x="15019" y="538"/>
                      <a:pt x="15043" y="645"/>
                    </a:cubicBezTo>
                    <a:cubicBezTo>
                      <a:pt x="15054" y="687"/>
                      <a:pt x="15071" y="726"/>
                      <a:pt x="15081" y="769"/>
                    </a:cubicBezTo>
                    <a:cubicBezTo>
                      <a:pt x="15074" y="779"/>
                      <a:pt x="15065" y="784"/>
                      <a:pt x="15060" y="796"/>
                    </a:cubicBezTo>
                    <a:cubicBezTo>
                      <a:pt x="10250" y="10910"/>
                      <a:pt x="5946" y="21605"/>
                      <a:pt x="2095" y="32120"/>
                    </a:cubicBezTo>
                    <a:cubicBezTo>
                      <a:pt x="825" y="35585"/>
                      <a:pt x="1" y="39492"/>
                      <a:pt x="2661" y="42539"/>
                    </a:cubicBezTo>
                    <a:cubicBezTo>
                      <a:pt x="5353" y="45622"/>
                      <a:pt x="10322" y="47043"/>
                      <a:pt x="14095" y="48103"/>
                    </a:cubicBezTo>
                    <a:cubicBezTo>
                      <a:pt x="17008" y="48922"/>
                      <a:pt x="20588" y="49871"/>
                      <a:pt x="23895" y="49871"/>
                    </a:cubicBezTo>
                    <a:cubicBezTo>
                      <a:pt x="24981" y="49871"/>
                      <a:pt x="26037" y="49769"/>
                      <a:pt x="27030" y="49526"/>
                    </a:cubicBezTo>
                    <a:cubicBezTo>
                      <a:pt x="30800" y="48606"/>
                      <a:pt x="32676" y="45295"/>
                      <a:pt x="34113" y="41960"/>
                    </a:cubicBezTo>
                    <a:cubicBezTo>
                      <a:pt x="34570" y="40902"/>
                      <a:pt x="35010" y="39838"/>
                      <a:pt x="35449" y="38773"/>
                    </a:cubicBezTo>
                    <a:cubicBezTo>
                      <a:pt x="36416" y="40045"/>
                      <a:pt x="38410" y="40745"/>
                      <a:pt x="40194" y="40745"/>
                    </a:cubicBezTo>
                    <a:cubicBezTo>
                      <a:pt x="40940" y="40745"/>
                      <a:pt x="41649" y="40623"/>
                      <a:pt x="42231" y="40368"/>
                    </a:cubicBezTo>
                    <a:cubicBezTo>
                      <a:pt x="45322" y="39013"/>
                      <a:pt x="46506" y="34655"/>
                      <a:pt x="47760" y="31882"/>
                    </a:cubicBezTo>
                    <a:cubicBezTo>
                      <a:pt x="48841" y="29492"/>
                      <a:pt x="50172" y="27081"/>
                      <a:pt x="51043" y="24605"/>
                    </a:cubicBezTo>
                    <a:cubicBezTo>
                      <a:pt x="51451" y="23447"/>
                      <a:pt x="52005" y="22320"/>
                      <a:pt x="51330" y="21150"/>
                    </a:cubicBezTo>
                    <a:cubicBezTo>
                      <a:pt x="50080" y="18984"/>
                      <a:pt x="45437" y="18250"/>
                      <a:pt x="42926" y="17790"/>
                    </a:cubicBezTo>
                    <a:cubicBezTo>
                      <a:pt x="43668" y="15401"/>
                      <a:pt x="44384" y="13008"/>
                      <a:pt x="45073" y="10610"/>
                    </a:cubicBezTo>
                    <a:cubicBezTo>
                      <a:pt x="45203" y="10156"/>
                      <a:pt x="44841" y="9862"/>
                      <a:pt x="44476" y="9848"/>
                    </a:cubicBezTo>
                    <a:cubicBezTo>
                      <a:pt x="44548" y="9697"/>
                      <a:pt x="44561" y="9521"/>
                      <a:pt x="44448" y="9353"/>
                    </a:cubicBezTo>
                    <a:cubicBezTo>
                      <a:pt x="41863" y="5534"/>
                      <a:pt x="37184" y="3885"/>
                      <a:pt x="32963" y="2545"/>
                    </a:cubicBezTo>
                    <a:cubicBezTo>
                      <a:pt x="27885" y="934"/>
                      <a:pt x="22573" y="1"/>
                      <a:pt x="17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42"/>
          <p:cNvGrpSpPr/>
          <p:nvPr/>
        </p:nvGrpSpPr>
        <p:grpSpPr>
          <a:xfrm rot="2403162" flipH="1">
            <a:off x="7605920" y="3518852"/>
            <a:ext cx="1025230" cy="1332567"/>
            <a:chOff x="1731288" y="1017343"/>
            <a:chExt cx="1170767" cy="1521733"/>
          </a:xfrm>
        </p:grpSpPr>
        <p:sp>
          <p:nvSpPr>
            <p:cNvPr id="987" name="Google Shape;987;p42"/>
            <p:cNvSpPr/>
            <p:nvPr/>
          </p:nvSpPr>
          <p:spPr>
            <a:xfrm>
              <a:off x="1782696" y="1678764"/>
              <a:ext cx="133274" cy="254884"/>
            </a:xfrm>
            <a:custGeom>
              <a:avLst/>
              <a:gdLst/>
              <a:ahLst/>
              <a:cxnLst/>
              <a:rect l="l" t="t" r="r" b="b"/>
              <a:pathLst>
                <a:path w="4490" h="8587" extrusionOk="0">
                  <a:moveTo>
                    <a:pt x="35" y="1"/>
                  </a:moveTo>
                  <a:cubicBezTo>
                    <a:pt x="23" y="83"/>
                    <a:pt x="11" y="166"/>
                    <a:pt x="0" y="249"/>
                  </a:cubicBezTo>
                  <a:cubicBezTo>
                    <a:pt x="1481" y="2984"/>
                    <a:pt x="2835" y="5798"/>
                    <a:pt x="4219" y="8587"/>
                  </a:cubicBezTo>
                  <a:cubicBezTo>
                    <a:pt x="4259" y="7659"/>
                    <a:pt x="4347" y="6736"/>
                    <a:pt x="4488" y="5818"/>
                  </a:cubicBezTo>
                  <a:lnTo>
                    <a:pt x="4489" y="5818"/>
                  </a:lnTo>
                  <a:cubicBezTo>
                    <a:pt x="4344" y="5088"/>
                    <a:pt x="4076" y="4371"/>
                    <a:pt x="3640" y="3659"/>
                  </a:cubicBezTo>
                  <a:cubicBezTo>
                    <a:pt x="2734" y="2177"/>
                    <a:pt x="1415" y="1033"/>
                    <a:pt x="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1776522" y="1713343"/>
              <a:ext cx="122292" cy="246929"/>
            </a:xfrm>
            <a:custGeom>
              <a:avLst/>
              <a:gdLst/>
              <a:ahLst/>
              <a:cxnLst/>
              <a:rect l="l" t="t" r="r" b="b"/>
              <a:pathLst>
                <a:path w="4120" h="8319" extrusionOk="0">
                  <a:moveTo>
                    <a:pt x="131" y="1"/>
                  </a:moveTo>
                  <a:lnTo>
                    <a:pt x="131" y="1"/>
                  </a:lnTo>
                  <a:cubicBezTo>
                    <a:pt x="0" y="3195"/>
                    <a:pt x="1245" y="6923"/>
                    <a:pt x="4120" y="8318"/>
                  </a:cubicBezTo>
                  <a:cubicBezTo>
                    <a:pt x="2739" y="5577"/>
                    <a:pt x="1353" y="2819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1897147" y="2459386"/>
              <a:ext cx="223628" cy="56753"/>
            </a:xfrm>
            <a:custGeom>
              <a:avLst/>
              <a:gdLst/>
              <a:ahLst/>
              <a:cxnLst/>
              <a:rect l="l" t="t" r="r" b="b"/>
              <a:pathLst>
                <a:path w="7534" h="1912" extrusionOk="0">
                  <a:moveTo>
                    <a:pt x="0" y="1"/>
                  </a:moveTo>
                  <a:lnTo>
                    <a:pt x="0" y="1"/>
                  </a:lnTo>
                  <a:cubicBezTo>
                    <a:pt x="1341" y="1307"/>
                    <a:pt x="2975" y="1912"/>
                    <a:pt x="4685" y="1912"/>
                  </a:cubicBezTo>
                  <a:cubicBezTo>
                    <a:pt x="5623" y="1912"/>
                    <a:pt x="6585" y="1730"/>
                    <a:pt x="7534" y="1382"/>
                  </a:cubicBezTo>
                  <a:cubicBezTo>
                    <a:pt x="5013" y="1331"/>
                    <a:pt x="2363" y="75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1903143" y="2442705"/>
              <a:ext cx="193085" cy="37667"/>
            </a:xfrm>
            <a:custGeom>
              <a:avLst/>
              <a:gdLst/>
              <a:ahLst/>
              <a:cxnLst/>
              <a:rect l="l" t="t" r="r" b="b"/>
              <a:pathLst>
                <a:path w="6505" h="1269" extrusionOk="0">
                  <a:moveTo>
                    <a:pt x="1998" y="1"/>
                  </a:moveTo>
                  <a:cubicBezTo>
                    <a:pt x="1332" y="1"/>
                    <a:pt x="662" y="77"/>
                    <a:pt x="0" y="231"/>
                  </a:cubicBezTo>
                  <a:cubicBezTo>
                    <a:pt x="2172" y="719"/>
                    <a:pt x="4320" y="997"/>
                    <a:pt x="6505" y="1268"/>
                  </a:cubicBezTo>
                  <a:cubicBezTo>
                    <a:pt x="5136" y="430"/>
                    <a:pt x="3578" y="1"/>
                    <a:pt x="1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103077" y="2273076"/>
              <a:ext cx="78777" cy="207154"/>
            </a:xfrm>
            <a:custGeom>
              <a:avLst/>
              <a:gdLst/>
              <a:ahLst/>
              <a:cxnLst/>
              <a:rect l="l" t="t" r="r" b="b"/>
              <a:pathLst>
                <a:path w="2654" h="6979" extrusionOk="0">
                  <a:moveTo>
                    <a:pt x="2654" y="1"/>
                  </a:moveTo>
                  <a:lnTo>
                    <a:pt x="2654" y="1"/>
                  </a:lnTo>
                  <a:cubicBezTo>
                    <a:pt x="852" y="1918"/>
                    <a:pt x="1" y="4411"/>
                    <a:pt x="1385" y="6978"/>
                  </a:cubicBezTo>
                  <a:cubicBezTo>
                    <a:pt x="1619" y="4649"/>
                    <a:pt x="2160" y="2294"/>
                    <a:pt x="2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2155168" y="2251616"/>
              <a:ext cx="75245" cy="230989"/>
            </a:xfrm>
            <a:custGeom>
              <a:avLst/>
              <a:gdLst/>
              <a:ahLst/>
              <a:cxnLst/>
              <a:rect l="l" t="t" r="r" b="b"/>
              <a:pathLst>
                <a:path w="2535" h="7782" extrusionOk="0">
                  <a:moveTo>
                    <a:pt x="1650" y="1"/>
                  </a:moveTo>
                  <a:cubicBezTo>
                    <a:pt x="1630" y="20"/>
                    <a:pt x="1611" y="37"/>
                    <a:pt x="1589" y="54"/>
                  </a:cubicBezTo>
                  <a:cubicBezTo>
                    <a:pt x="1611" y="106"/>
                    <a:pt x="1623" y="163"/>
                    <a:pt x="1611" y="230"/>
                  </a:cubicBezTo>
                  <a:cubicBezTo>
                    <a:pt x="1144" y="2723"/>
                    <a:pt x="740" y="5339"/>
                    <a:pt x="1" y="7782"/>
                  </a:cubicBezTo>
                  <a:cubicBezTo>
                    <a:pt x="1227" y="6942"/>
                    <a:pt x="2122" y="6014"/>
                    <a:pt x="2335" y="4401"/>
                  </a:cubicBezTo>
                  <a:cubicBezTo>
                    <a:pt x="2534" y="2899"/>
                    <a:pt x="2110" y="1424"/>
                    <a:pt x="1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759188" y="2107987"/>
              <a:ext cx="211369" cy="155150"/>
            </a:xfrm>
            <a:custGeom>
              <a:avLst/>
              <a:gdLst/>
              <a:ahLst/>
              <a:cxnLst/>
              <a:rect l="l" t="t" r="r" b="b"/>
              <a:pathLst>
                <a:path w="7121" h="5227" extrusionOk="0">
                  <a:moveTo>
                    <a:pt x="0" y="1"/>
                  </a:moveTo>
                  <a:cubicBezTo>
                    <a:pt x="816" y="3242"/>
                    <a:pt x="3731" y="5154"/>
                    <a:pt x="7120" y="5226"/>
                  </a:cubicBezTo>
                  <a:cubicBezTo>
                    <a:pt x="7115" y="5214"/>
                    <a:pt x="7109" y="5196"/>
                    <a:pt x="7104" y="5184"/>
                  </a:cubicBezTo>
                  <a:cubicBezTo>
                    <a:pt x="7101" y="5176"/>
                    <a:pt x="7098" y="5165"/>
                    <a:pt x="7093" y="5157"/>
                  </a:cubicBezTo>
                  <a:cubicBezTo>
                    <a:pt x="5561" y="4485"/>
                    <a:pt x="4181" y="3490"/>
                    <a:pt x="2874" y="2450"/>
                  </a:cubicBezTo>
                  <a:cubicBezTo>
                    <a:pt x="2093" y="1830"/>
                    <a:pt x="1339" y="1176"/>
                    <a:pt x="598" y="509"/>
                  </a:cubicBezTo>
                  <a:cubicBezTo>
                    <a:pt x="409" y="337"/>
                    <a:pt x="193" y="17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54825" y="2086439"/>
              <a:ext cx="204572" cy="149066"/>
            </a:xfrm>
            <a:custGeom>
              <a:avLst/>
              <a:gdLst/>
              <a:ahLst/>
              <a:cxnLst/>
              <a:rect l="l" t="t" r="r" b="b"/>
              <a:pathLst>
                <a:path w="6892" h="5022" extrusionOk="0">
                  <a:moveTo>
                    <a:pt x="0" y="0"/>
                  </a:moveTo>
                  <a:cubicBezTo>
                    <a:pt x="3" y="15"/>
                    <a:pt x="7" y="27"/>
                    <a:pt x="8" y="43"/>
                  </a:cubicBezTo>
                  <a:cubicBezTo>
                    <a:pt x="437" y="607"/>
                    <a:pt x="1268" y="1107"/>
                    <a:pt x="1766" y="1513"/>
                  </a:cubicBezTo>
                  <a:cubicBezTo>
                    <a:pt x="2406" y="2033"/>
                    <a:pt x="3048" y="2548"/>
                    <a:pt x="3713" y="3036"/>
                  </a:cubicBezTo>
                  <a:cubicBezTo>
                    <a:pt x="4729" y="3782"/>
                    <a:pt x="5798" y="4412"/>
                    <a:pt x="6891" y="5021"/>
                  </a:cubicBezTo>
                  <a:cubicBezTo>
                    <a:pt x="6833" y="4874"/>
                    <a:pt x="6773" y="4726"/>
                    <a:pt x="6721" y="4579"/>
                  </a:cubicBezTo>
                  <a:cubicBezTo>
                    <a:pt x="6102" y="3345"/>
                    <a:pt x="5190" y="2297"/>
                    <a:pt x="3984" y="1528"/>
                  </a:cubicBezTo>
                  <a:cubicBezTo>
                    <a:pt x="2755" y="747"/>
                    <a:pt x="1277" y="619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991030" y="1996623"/>
              <a:ext cx="127130" cy="248858"/>
            </a:xfrm>
            <a:custGeom>
              <a:avLst/>
              <a:gdLst/>
              <a:ahLst/>
              <a:cxnLst/>
              <a:rect l="l" t="t" r="r" b="b"/>
              <a:pathLst>
                <a:path w="4283" h="8384" extrusionOk="0">
                  <a:moveTo>
                    <a:pt x="4282" y="1"/>
                  </a:moveTo>
                  <a:lnTo>
                    <a:pt x="4282" y="1"/>
                  </a:lnTo>
                  <a:cubicBezTo>
                    <a:pt x="3648" y="201"/>
                    <a:pt x="2576" y="1150"/>
                    <a:pt x="2306" y="1402"/>
                  </a:cubicBezTo>
                  <a:cubicBezTo>
                    <a:pt x="1719" y="1950"/>
                    <a:pt x="1227" y="2592"/>
                    <a:pt x="856" y="3304"/>
                  </a:cubicBezTo>
                  <a:cubicBezTo>
                    <a:pt x="5" y="4936"/>
                    <a:pt x="0" y="6624"/>
                    <a:pt x="199" y="8383"/>
                  </a:cubicBezTo>
                  <a:cubicBezTo>
                    <a:pt x="1325" y="5486"/>
                    <a:pt x="2723" y="2689"/>
                    <a:pt x="4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2004802" y="2002618"/>
              <a:ext cx="136302" cy="248561"/>
            </a:xfrm>
            <a:custGeom>
              <a:avLst/>
              <a:gdLst/>
              <a:ahLst/>
              <a:cxnLst/>
              <a:rect l="l" t="t" r="r" b="b"/>
              <a:pathLst>
                <a:path w="4592" h="8374" extrusionOk="0">
                  <a:moveTo>
                    <a:pt x="4352" y="1"/>
                  </a:moveTo>
                  <a:cubicBezTo>
                    <a:pt x="2794" y="2742"/>
                    <a:pt x="1375" y="5539"/>
                    <a:pt x="0" y="8374"/>
                  </a:cubicBezTo>
                  <a:cubicBezTo>
                    <a:pt x="1437" y="7588"/>
                    <a:pt x="2794" y="6630"/>
                    <a:pt x="3640" y="5187"/>
                  </a:cubicBezTo>
                  <a:cubicBezTo>
                    <a:pt x="4216" y="4201"/>
                    <a:pt x="4437" y="3132"/>
                    <a:pt x="4480" y="1999"/>
                  </a:cubicBezTo>
                  <a:cubicBezTo>
                    <a:pt x="4492" y="1663"/>
                    <a:pt x="4592" y="507"/>
                    <a:pt x="4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943658" y="1781640"/>
              <a:ext cx="208698" cy="187534"/>
            </a:xfrm>
            <a:custGeom>
              <a:avLst/>
              <a:gdLst/>
              <a:ahLst/>
              <a:cxnLst/>
              <a:rect l="l" t="t" r="r" b="b"/>
              <a:pathLst>
                <a:path w="7031" h="6318" extrusionOk="0">
                  <a:moveTo>
                    <a:pt x="7031" y="1"/>
                  </a:moveTo>
                  <a:cubicBezTo>
                    <a:pt x="6988" y="1"/>
                    <a:pt x="6945" y="4"/>
                    <a:pt x="6903" y="7"/>
                  </a:cubicBezTo>
                  <a:lnTo>
                    <a:pt x="6903" y="5"/>
                  </a:lnTo>
                  <a:cubicBezTo>
                    <a:pt x="6350" y="198"/>
                    <a:pt x="5457" y="1439"/>
                    <a:pt x="5152" y="1753"/>
                  </a:cubicBezTo>
                  <a:cubicBezTo>
                    <a:pt x="4579" y="2341"/>
                    <a:pt x="3999" y="2924"/>
                    <a:pt x="3396" y="3484"/>
                  </a:cubicBezTo>
                  <a:cubicBezTo>
                    <a:pt x="2321" y="4490"/>
                    <a:pt x="1195" y="5454"/>
                    <a:pt x="1" y="6317"/>
                  </a:cubicBezTo>
                  <a:cubicBezTo>
                    <a:pt x="1778" y="6200"/>
                    <a:pt x="3419" y="5915"/>
                    <a:pt x="4830" y="4692"/>
                  </a:cubicBezTo>
                  <a:cubicBezTo>
                    <a:pt x="6215" y="3489"/>
                    <a:pt x="6950" y="1798"/>
                    <a:pt x="7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731288" y="1017343"/>
              <a:ext cx="1170767" cy="1521733"/>
            </a:xfrm>
            <a:custGeom>
              <a:avLst/>
              <a:gdLst/>
              <a:ahLst/>
              <a:cxnLst/>
              <a:rect l="l" t="t" r="r" b="b"/>
              <a:pathLst>
                <a:path w="39443" h="51267" extrusionOk="0">
                  <a:moveTo>
                    <a:pt x="35113" y="4003"/>
                  </a:moveTo>
                  <a:cubicBezTo>
                    <a:pt x="36262" y="4003"/>
                    <a:pt x="37447" y="4361"/>
                    <a:pt x="38552" y="4869"/>
                  </a:cubicBezTo>
                  <a:cubicBezTo>
                    <a:pt x="38151" y="4861"/>
                    <a:pt x="37748" y="4857"/>
                    <a:pt x="37346" y="4857"/>
                  </a:cubicBezTo>
                  <a:cubicBezTo>
                    <a:pt x="35651" y="4857"/>
                    <a:pt x="33947" y="4922"/>
                    <a:pt x="32256" y="4964"/>
                  </a:cubicBezTo>
                  <a:cubicBezTo>
                    <a:pt x="33130" y="4277"/>
                    <a:pt x="34108" y="4003"/>
                    <a:pt x="35113" y="4003"/>
                  </a:cubicBezTo>
                  <a:close/>
                  <a:moveTo>
                    <a:pt x="31824" y="5433"/>
                  </a:moveTo>
                  <a:cubicBezTo>
                    <a:pt x="33021" y="5507"/>
                    <a:pt x="34243" y="5560"/>
                    <a:pt x="35461" y="5560"/>
                  </a:cubicBezTo>
                  <a:cubicBezTo>
                    <a:pt x="36214" y="5560"/>
                    <a:pt x="36966" y="5540"/>
                    <a:pt x="37711" y="5491"/>
                  </a:cubicBezTo>
                  <a:lnTo>
                    <a:pt x="37711" y="5491"/>
                  </a:lnTo>
                  <a:cubicBezTo>
                    <a:pt x="36777" y="6071"/>
                    <a:pt x="35740" y="6353"/>
                    <a:pt x="34684" y="6353"/>
                  </a:cubicBezTo>
                  <a:cubicBezTo>
                    <a:pt x="33671" y="6353"/>
                    <a:pt x="32640" y="6094"/>
                    <a:pt x="31664" y="5587"/>
                  </a:cubicBezTo>
                  <a:cubicBezTo>
                    <a:pt x="31742" y="5557"/>
                    <a:pt x="31794" y="5502"/>
                    <a:pt x="31824" y="5433"/>
                  </a:cubicBezTo>
                  <a:close/>
                  <a:moveTo>
                    <a:pt x="27608" y="1163"/>
                  </a:moveTo>
                  <a:lnTo>
                    <a:pt x="27608" y="1163"/>
                  </a:lnTo>
                  <a:cubicBezTo>
                    <a:pt x="27256" y="3805"/>
                    <a:pt x="25902" y="6094"/>
                    <a:pt x="23171" y="6803"/>
                  </a:cubicBezTo>
                  <a:cubicBezTo>
                    <a:pt x="23342" y="5905"/>
                    <a:pt x="25021" y="3865"/>
                    <a:pt x="25341" y="3472"/>
                  </a:cubicBezTo>
                  <a:cubicBezTo>
                    <a:pt x="26030" y="2625"/>
                    <a:pt x="26808" y="1891"/>
                    <a:pt x="27608" y="1163"/>
                  </a:cubicBezTo>
                  <a:close/>
                  <a:moveTo>
                    <a:pt x="26626" y="1187"/>
                  </a:moveTo>
                  <a:cubicBezTo>
                    <a:pt x="25619" y="2083"/>
                    <a:pt x="24746" y="3147"/>
                    <a:pt x="24016" y="4269"/>
                  </a:cubicBezTo>
                  <a:cubicBezTo>
                    <a:pt x="23720" y="4726"/>
                    <a:pt x="22571" y="6253"/>
                    <a:pt x="22814" y="7016"/>
                  </a:cubicBezTo>
                  <a:cubicBezTo>
                    <a:pt x="22811" y="7016"/>
                    <a:pt x="22811" y="7019"/>
                    <a:pt x="22811" y="7019"/>
                  </a:cubicBezTo>
                  <a:cubicBezTo>
                    <a:pt x="21571" y="4195"/>
                    <a:pt x="24083" y="2181"/>
                    <a:pt x="26626" y="1187"/>
                  </a:cubicBezTo>
                  <a:close/>
                  <a:moveTo>
                    <a:pt x="25724" y="7587"/>
                  </a:moveTo>
                  <a:cubicBezTo>
                    <a:pt x="26418" y="7587"/>
                    <a:pt x="27111" y="7655"/>
                    <a:pt x="27802" y="7803"/>
                  </a:cubicBezTo>
                  <a:cubicBezTo>
                    <a:pt x="28463" y="7944"/>
                    <a:pt x="31061" y="8758"/>
                    <a:pt x="31472" y="9568"/>
                  </a:cubicBezTo>
                  <a:cubicBezTo>
                    <a:pt x="29046" y="8982"/>
                    <a:pt x="26637" y="8331"/>
                    <a:pt x="24213" y="7739"/>
                  </a:cubicBezTo>
                  <a:cubicBezTo>
                    <a:pt x="24271" y="7715"/>
                    <a:pt x="24331" y="7688"/>
                    <a:pt x="24390" y="7668"/>
                  </a:cubicBezTo>
                  <a:cubicBezTo>
                    <a:pt x="24834" y="7615"/>
                    <a:pt x="25279" y="7587"/>
                    <a:pt x="25724" y="7587"/>
                  </a:cubicBezTo>
                  <a:close/>
                  <a:moveTo>
                    <a:pt x="23637" y="8043"/>
                  </a:moveTo>
                  <a:lnTo>
                    <a:pt x="23637" y="8043"/>
                  </a:lnTo>
                  <a:cubicBezTo>
                    <a:pt x="26134" y="8921"/>
                    <a:pt x="28702" y="9598"/>
                    <a:pt x="31270" y="10225"/>
                  </a:cubicBezTo>
                  <a:cubicBezTo>
                    <a:pt x="30864" y="10585"/>
                    <a:pt x="30082" y="10696"/>
                    <a:pt x="29301" y="10696"/>
                  </a:cubicBezTo>
                  <a:cubicBezTo>
                    <a:pt x="28547" y="10696"/>
                    <a:pt x="27792" y="10592"/>
                    <a:pt x="27376" y="10510"/>
                  </a:cubicBezTo>
                  <a:cubicBezTo>
                    <a:pt x="25987" y="10232"/>
                    <a:pt x="24109" y="9513"/>
                    <a:pt x="23637" y="8043"/>
                  </a:cubicBezTo>
                  <a:close/>
                  <a:moveTo>
                    <a:pt x="17982" y="4590"/>
                  </a:moveTo>
                  <a:lnTo>
                    <a:pt x="17982" y="4590"/>
                  </a:lnTo>
                  <a:cubicBezTo>
                    <a:pt x="18329" y="6014"/>
                    <a:pt x="18744" y="7240"/>
                    <a:pt x="17963" y="8793"/>
                  </a:cubicBezTo>
                  <a:cubicBezTo>
                    <a:pt x="17371" y="9974"/>
                    <a:pt x="16403" y="10891"/>
                    <a:pt x="15420" y="11757"/>
                  </a:cubicBezTo>
                  <a:cubicBezTo>
                    <a:pt x="15936" y="9219"/>
                    <a:pt x="16686" y="6861"/>
                    <a:pt x="17982" y="4590"/>
                  </a:cubicBezTo>
                  <a:close/>
                  <a:moveTo>
                    <a:pt x="17061" y="4958"/>
                  </a:moveTo>
                  <a:lnTo>
                    <a:pt x="17061" y="4958"/>
                  </a:lnTo>
                  <a:cubicBezTo>
                    <a:pt x="15851" y="7169"/>
                    <a:pt x="15043" y="9652"/>
                    <a:pt x="14948" y="12167"/>
                  </a:cubicBezTo>
                  <a:cubicBezTo>
                    <a:pt x="14891" y="12218"/>
                    <a:pt x="14836" y="12267"/>
                    <a:pt x="14779" y="12317"/>
                  </a:cubicBezTo>
                  <a:cubicBezTo>
                    <a:pt x="13684" y="9541"/>
                    <a:pt x="15054" y="6991"/>
                    <a:pt x="17061" y="4958"/>
                  </a:cubicBezTo>
                  <a:close/>
                  <a:moveTo>
                    <a:pt x="18796" y="12870"/>
                  </a:moveTo>
                  <a:cubicBezTo>
                    <a:pt x="20453" y="12870"/>
                    <a:pt x="22043" y="13259"/>
                    <a:pt x="23490" y="14200"/>
                  </a:cubicBezTo>
                  <a:cubicBezTo>
                    <a:pt x="20906" y="14197"/>
                    <a:pt x="18395" y="13891"/>
                    <a:pt x="15867" y="13230"/>
                  </a:cubicBezTo>
                  <a:cubicBezTo>
                    <a:pt x="16856" y="13000"/>
                    <a:pt x="17837" y="12870"/>
                    <a:pt x="18796" y="12870"/>
                  </a:cubicBezTo>
                  <a:close/>
                  <a:moveTo>
                    <a:pt x="15982" y="13695"/>
                  </a:moveTo>
                  <a:cubicBezTo>
                    <a:pt x="18270" y="14491"/>
                    <a:pt x="20696" y="14912"/>
                    <a:pt x="23120" y="14912"/>
                  </a:cubicBezTo>
                  <a:cubicBezTo>
                    <a:pt x="23389" y="14912"/>
                    <a:pt x="23657" y="14907"/>
                    <a:pt x="23926" y="14896"/>
                  </a:cubicBezTo>
                  <a:lnTo>
                    <a:pt x="23926" y="14896"/>
                  </a:lnTo>
                  <a:cubicBezTo>
                    <a:pt x="22704" y="15373"/>
                    <a:pt x="21280" y="15474"/>
                    <a:pt x="20003" y="15523"/>
                  </a:cubicBezTo>
                  <a:cubicBezTo>
                    <a:pt x="19906" y="15527"/>
                    <a:pt x="19809" y="15529"/>
                    <a:pt x="19711" y="15529"/>
                  </a:cubicBezTo>
                  <a:cubicBezTo>
                    <a:pt x="18190" y="15529"/>
                    <a:pt x="16646" y="15064"/>
                    <a:pt x="15982" y="13695"/>
                  </a:cubicBezTo>
                  <a:close/>
                  <a:moveTo>
                    <a:pt x="7804" y="11184"/>
                  </a:moveTo>
                  <a:cubicBezTo>
                    <a:pt x="9233" y="13358"/>
                    <a:pt x="10740" y="16170"/>
                    <a:pt x="9697" y="18572"/>
                  </a:cubicBezTo>
                  <a:cubicBezTo>
                    <a:pt x="9616" y="18703"/>
                    <a:pt x="9545" y="18834"/>
                    <a:pt x="9468" y="18965"/>
                  </a:cubicBezTo>
                  <a:cubicBezTo>
                    <a:pt x="8900" y="16418"/>
                    <a:pt x="8281" y="13883"/>
                    <a:pt x="7740" y="11325"/>
                  </a:cubicBezTo>
                  <a:cubicBezTo>
                    <a:pt x="7762" y="11277"/>
                    <a:pt x="7782" y="11230"/>
                    <a:pt x="7804" y="11184"/>
                  </a:cubicBezTo>
                  <a:close/>
                  <a:moveTo>
                    <a:pt x="7465" y="11986"/>
                  </a:moveTo>
                  <a:lnTo>
                    <a:pt x="7465" y="11986"/>
                  </a:lnTo>
                  <a:cubicBezTo>
                    <a:pt x="7673" y="14579"/>
                    <a:pt x="8153" y="17267"/>
                    <a:pt x="8980" y="19701"/>
                  </a:cubicBezTo>
                  <a:cubicBezTo>
                    <a:pt x="8895" y="19802"/>
                    <a:pt x="8800" y="19901"/>
                    <a:pt x="8702" y="19999"/>
                  </a:cubicBezTo>
                  <a:cubicBezTo>
                    <a:pt x="8612" y="20091"/>
                    <a:pt x="8595" y="20197"/>
                    <a:pt x="8628" y="20288"/>
                  </a:cubicBezTo>
                  <a:cubicBezTo>
                    <a:pt x="6300" y="17979"/>
                    <a:pt x="6359" y="14863"/>
                    <a:pt x="7465" y="11986"/>
                  </a:cubicBezTo>
                  <a:close/>
                  <a:moveTo>
                    <a:pt x="15262" y="18602"/>
                  </a:moveTo>
                  <a:cubicBezTo>
                    <a:pt x="15922" y="18602"/>
                    <a:pt x="16584" y="18681"/>
                    <a:pt x="17238" y="18845"/>
                  </a:cubicBezTo>
                  <a:cubicBezTo>
                    <a:pt x="14725" y="19624"/>
                    <a:pt x="12192" y="20298"/>
                    <a:pt x="9646" y="20951"/>
                  </a:cubicBezTo>
                  <a:cubicBezTo>
                    <a:pt x="9732" y="20779"/>
                    <a:pt x="9820" y="20605"/>
                    <a:pt x="9908" y="20435"/>
                  </a:cubicBezTo>
                  <a:cubicBezTo>
                    <a:pt x="11488" y="19259"/>
                    <a:pt x="13363" y="18602"/>
                    <a:pt x="15262" y="18602"/>
                  </a:cubicBezTo>
                  <a:close/>
                  <a:moveTo>
                    <a:pt x="18270" y="19182"/>
                  </a:moveTo>
                  <a:cubicBezTo>
                    <a:pt x="18288" y="19190"/>
                    <a:pt x="18310" y="19194"/>
                    <a:pt x="18329" y="19202"/>
                  </a:cubicBezTo>
                  <a:cubicBezTo>
                    <a:pt x="17393" y="20418"/>
                    <a:pt x="16121" y="21290"/>
                    <a:pt x="14640" y="21735"/>
                  </a:cubicBezTo>
                  <a:cubicBezTo>
                    <a:pt x="14081" y="21905"/>
                    <a:pt x="13150" y="22079"/>
                    <a:pt x="12233" y="22079"/>
                  </a:cubicBezTo>
                  <a:cubicBezTo>
                    <a:pt x="11288" y="22079"/>
                    <a:pt x="10359" y="21894"/>
                    <a:pt x="9867" y="21330"/>
                  </a:cubicBezTo>
                  <a:cubicBezTo>
                    <a:pt x="12702" y="20807"/>
                    <a:pt x="15486" y="20056"/>
                    <a:pt x="18236" y="19194"/>
                  </a:cubicBezTo>
                  <a:cubicBezTo>
                    <a:pt x="18248" y="19191"/>
                    <a:pt x="18259" y="19186"/>
                    <a:pt x="18270" y="19182"/>
                  </a:cubicBezTo>
                  <a:close/>
                  <a:moveTo>
                    <a:pt x="1767" y="22285"/>
                  </a:moveTo>
                  <a:cubicBezTo>
                    <a:pt x="3145" y="23317"/>
                    <a:pt x="4465" y="24460"/>
                    <a:pt x="5372" y="25943"/>
                  </a:cubicBezTo>
                  <a:cubicBezTo>
                    <a:pt x="5806" y="26655"/>
                    <a:pt x="6076" y="27372"/>
                    <a:pt x="6220" y="28102"/>
                  </a:cubicBezTo>
                  <a:cubicBezTo>
                    <a:pt x="6079" y="29020"/>
                    <a:pt x="5991" y="29943"/>
                    <a:pt x="5950" y="30871"/>
                  </a:cubicBezTo>
                  <a:cubicBezTo>
                    <a:pt x="4567" y="28082"/>
                    <a:pt x="3211" y="25268"/>
                    <a:pt x="1732" y="22533"/>
                  </a:cubicBezTo>
                  <a:cubicBezTo>
                    <a:pt x="1742" y="22450"/>
                    <a:pt x="1753" y="22367"/>
                    <a:pt x="1767" y="22285"/>
                  </a:cubicBezTo>
                  <a:close/>
                  <a:moveTo>
                    <a:pt x="12836" y="25839"/>
                  </a:moveTo>
                  <a:lnTo>
                    <a:pt x="12836" y="25839"/>
                  </a:lnTo>
                  <a:cubicBezTo>
                    <a:pt x="12361" y="26343"/>
                    <a:pt x="11932" y="26969"/>
                    <a:pt x="11513" y="27405"/>
                  </a:cubicBezTo>
                  <a:cubicBezTo>
                    <a:pt x="10091" y="28879"/>
                    <a:pt x="8579" y="30247"/>
                    <a:pt x="7086" y="31644"/>
                  </a:cubicBezTo>
                  <a:cubicBezTo>
                    <a:pt x="7089" y="31498"/>
                    <a:pt x="7089" y="31348"/>
                    <a:pt x="7094" y="31201"/>
                  </a:cubicBezTo>
                  <a:cubicBezTo>
                    <a:pt x="7593" y="29892"/>
                    <a:pt x="8071" y="28540"/>
                    <a:pt x="9028" y="27495"/>
                  </a:cubicBezTo>
                  <a:cubicBezTo>
                    <a:pt x="10049" y="26377"/>
                    <a:pt x="11414" y="25991"/>
                    <a:pt x="12836" y="25839"/>
                  </a:cubicBezTo>
                  <a:close/>
                  <a:moveTo>
                    <a:pt x="1655" y="23450"/>
                  </a:moveTo>
                  <a:cubicBezTo>
                    <a:pt x="2877" y="26268"/>
                    <a:pt x="4263" y="29026"/>
                    <a:pt x="5644" y="31766"/>
                  </a:cubicBezTo>
                  <a:cubicBezTo>
                    <a:pt x="2769" y="30372"/>
                    <a:pt x="1524" y="26644"/>
                    <a:pt x="1655" y="23450"/>
                  </a:cubicBezTo>
                  <a:close/>
                  <a:moveTo>
                    <a:pt x="14184" y="25751"/>
                  </a:moveTo>
                  <a:cubicBezTo>
                    <a:pt x="14105" y="27548"/>
                    <a:pt x="13368" y="29239"/>
                    <a:pt x="11985" y="30442"/>
                  </a:cubicBezTo>
                  <a:cubicBezTo>
                    <a:pt x="10574" y="31665"/>
                    <a:pt x="8931" y="31950"/>
                    <a:pt x="7156" y="32067"/>
                  </a:cubicBezTo>
                  <a:cubicBezTo>
                    <a:pt x="8350" y="31204"/>
                    <a:pt x="9476" y="30238"/>
                    <a:pt x="10551" y="29234"/>
                  </a:cubicBezTo>
                  <a:cubicBezTo>
                    <a:pt x="11154" y="28674"/>
                    <a:pt x="11734" y="28093"/>
                    <a:pt x="12307" y="27503"/>
                  </a:cubicBezTo>
                  <a:cubicBezTo>
                    <a:pt x="12612" y="27189"/>
                    <a:pt x="13505" y="25948"/>
                    <a:pt x="14056" y="25757"/>
                  </a:cubicBezTo>
                  <a:cubicBezTo>
                    <a:pt x="14099" y="25754"/>
                    <a:pt x="14141" y="25751"/>
                    <a:pt x="14184" y="25751"/>
                  </a:cubicBezTo>
                  <a:close/>
                  <a:moveTo>
                    <a:pt x="793" y="36019"/>
                  </a:moveTo>
                  <a:lnTo>
                    <a:pt x="793" y="36019"/>
                  </a:lnTo>
                  <a:cubicBezTo>
                    <a:pt x="2070" y="36638"/>
                    <a:pt x="3548" y="36766"/>
                    <a:pt x="4777" y="37547"/>
                  </a:cubicBezTo>
                  <a:cubicBezTo>
                    <a:pt x="5983" y="38316"/>
                    <a:pt x="6895" y="39364"/>
                    <a:pt x="7512" y="40598"/>
                  </a:cubicBezTo>
                  <a:cubicBezTo>
                    <a:pt x="7566" y="40745"/>
                    <a:pt x="7624" y="40893"/>
                    <a:pt x="7684" y="41040"/>
                  </a:cubicBezTo>
                  <a:cubicBezTo>
                    <a:pt x="6591" y="40429"/>
                    <a:pt x="5520" y="39800"/>
                    <a:pt x="4506" y="39053"/>
                  </a:cubicBezTo>
                  <a:cubicBezTo>
                    <a:pt x="3841" y="38565"/>
                    <a:pt x="3199" y="38051"/>
                    <a:pt x="2559" y="37532"/>
                  </a:cubicBezTo>
                  <a:cubicBezTo>
                    <a:pt x="2061" y="37126"/>
                    <a:pt x="1230" y="36624"/>
                    <a:pt x="801" y="36062"/>
                  </a:cubicBezTo>
                  <a:cubicBezTo>
                    <a:pt x="798" y="36046"/>
                    <a:pt x="796" y="36032"/>
                    <a:pt x="793" y="36019"/>
                  </a:cubicBezTo>
                  <a:close/>
                  <a:moveTo>
                    <a:pt x="13033" y="32994"/>
                  </a:moveTo>
                  <a:lnTo>
                    <a:pt x="13033" y="32994"/>
                  </a:lnTo>
                  <a:cubicBezTo>
                    <a:pt x="11472" y="35682"/>
                    <a:pt x="10076" y="38479"/>
                    <a:pt x="8950" y="41376"/>
                  </a:cubicBezTo>
                  <a:cubicBezTo>
                    <a:pt x="8750" y="39617"/>
                    <a:pt x="8756" y="37929"/>
                    <a:pt x="9607" y="36297"/>
                  </a:cubicBezTo>
                  <a:cubicBezTo>
                    <a:pt x="9976" y="35585"/>
                    <a:pt x="10470" y="34943"/>
                    <a:pt x="11057" y="34395"/>
                  </a:cubicBezTo>
                  <a:cubicBezTo>
                    <a:pt x="11326" y="34143"/>
                    <a:pt x="12397" y="33193"/>
                    <a:pt x="13033" y="32994"/>
                  </a:cubicBezTo>
                  <a:close/>
                  <a:moveTo>
                    <a:pt x="13565" y="33196"/>
                  </a:moveTo>
                  <a:cubicBezTo>
                    <a:pt x="13807" y="33702"/>
                    <a:pt x="13707" y="34858"/>
                    <a:pt x="13695" y="35192"/>
                  </a:cubicBezTo>
                  <a:lnTo>
                    <a:pt x="13693" y="35192"/>
                  </a:lnTo>
                  <a:cubicBezTo>
                    <a:pt x="13651" y="36326"/>
                    <a:pt x="13430" y="37396"/>
                    <a:pt x="12853" y="38382"/>
                  </a:cubicBezTo>
                  <a:cubicBezTo>
                    <a:pt x="12009" y="39825"/>
                    <a:pt x="10652" y="40781"/>
                    <a:pt x="9214" y="41569"/>
                  </a:cubicBezTo>
                  <a:cubicBezTo>
                    <a:pt x="10590" y="38734"/>
                    <a:pt x="12009" y="35937"/>
                    <a:pt x="13565" y="33196"/>
                  </a:cubicBezTo>
                  <a:close/>
                  <a:moveTo>
                    <a:pt x="940" y="36746"/>
                  </a:moveTo>
                  <a:lnTo>
                    <a:pt x="940" y="36746"/>
                  </a:lnTo>
                  <a:cubicBezTo>
                    <a:pt x="1133" y="36921"/>
                    <a:pt x="1349" y="37082"/>
                    <a:pt x="1538" y="37254"/>
                  </a:cubicBezTo>
                  <a:cubicBezTo>
                    <a:pt x="2279" y="37921"/>
                    <a:pt x="3033" y="38575"/>
                    <a:pt x="3814" y="39195"/>
                  </a:cubicBezTo>
                  <a:cubicBezTo>
                    <a:pt x="5121" y="40235"/>
                    <a:pt x="6501" y="41230"/>
                    <a:pt x="8033" y="41902"/>
                  </a:cubicBezTo>
                  <a:cubicBezTo>
                    <a:pt x="8038" y="41910"/>
                    <a:pt x="8041" y="41921"/>
                    <a:pt x="8044" y="41929"/>
                  </a:cubicBezTo>
                  <a:cubicBezTo>
                    <a:pt x="8049" y="41941"/>
                    <a:pt x="8054" y="41957"/>
                    <a:pt x="8060" y="41971"/>
                  </a:cubicBezTo>
                  <a:cubicBezTo>
                    <a:pt x="4671" y="41899"/>
                    <a:pt x="1756" y="39987"/>
                    <a:pt x="940" y="36746"/>
                  </a:cubicBezTo>
                  <a:close/>
                  <a:moveTo>
                    <a:pt x="15180" y="42308"/>
                  </a:moveTo>
                  <a:lnTo>
                    <a:pt x="15180" y="42308"/>
                  </a:lnTo>
                  <a:cubicBezTo>
                    <a:pt x="14686" y="44601"/>
                    <a:pt x="14145" y="46956"/>
                    <a:pt x="13909" y="49285"/>
                  </a:cubicBezTo>
                  <a:cubicBezTo>
                    <a:pt x="12527" y="46718"/>
                    <a:pt x="13378" y="44225"/>
                    <a:pt x="15180" y="42308"/>
                  </a:cubicBezTo>
                  <a:close/>
                  <a:moveTo>
                    <a:pt x="7787" y="48023"/>
                  </a:moveTo>
                  <a:cubicBezTo>
                    <a:pt x="9366" y="48023"/>
                    <a:pt x="10925" y="48452"/>
                    <a:pt x="12295" y="49290"/>
                  </a:cubicBezTo>
                  <a:cubicBezTo>
                    <a:pt x="10110" y="49019"/>
                    <a:pt x="7961" y="48741"/>
                    <a:pt x="5790" y="48253"/>
                  </a:cubicBezTo>
                  <a:cubicBezTo>
                    <a:pt x="6451" y="48099"/>
                    <a:pt x="7121" y="48023"/>
                    <a:pt x="7787" y="48023"/>
                  </a:cubicBezTo>
                  <a:close/>
                  <a:moveTo>
                    <a:pt x="15931" y="41585"/>
                  </a:moveTo>
                  <a:cubicBezTo>
                    <a:pt x="16391" y="43008"/>
                    <a:pt x="16814" y="44483"/>
                    <a:pt x="16616" y="45985"/>
                  </a:cubicBezTo>
                  <a:cubicBezTo>
                    <a:pt x="16403" y="47598"/>
                    <a:pt x="15507" y="48526"/>
                    <a:pt x="14280" y="49366"/>
                  </a:cubicBezTo>
                  <a:cubicBezTo>
                    <a:pt x="15019" y="46923"/>
                    <a:pt x="15425" y="44307"/>
                    <a:pt x="15892" y="41814"/>
                  </a:cubicBezTo>
                  <a:cubicBezTo>
                    <a:pt x="15904" y="41747"/>
                    <a:pt x="15892" y="41692"/>
                    <a:pt x="15870" y="41638"/>
                  </a:cubicBezTo>
                  <a:cubicBezTo>
                    <a:pt x="15892" y="41623"/>
                    <a:pt x="15911" y="41604"/>
                    <a:pt x="15931" y="41585"/>
                  </a:cubicBezTo>
                  <a:close/>
                  <a:moveTo>
                    <a:pt x="5588" y="48585"/>
                  </a:moveTo>
                  <a:lnTo>
                    <a:pt x="5588" y="48585"/>
                  </a:lnTo>
                  <a:cubicBezTo>
                    <a:pt x="7951" y="49336"/>
                    <a:pt x="10601" y="49915"/>
                    <a:pt x="13120" y="49966"/>
                  </a:cubicBezTo>
                  <a:cubicBezTo>
                    <a:pt x="12172" y="50314"/>
                    <a:pt x="11211" y="50496"/>
                    <a:pt x="10272" y="50496"/>
                  </a:cubicBezTo>
                  <a:cubicBezTo>
                    <a:pt x="8563" y="50496"/>
                    <a:pt x="6929" y="49891"/>
                    <a:pt x="5588" y="48585"/>
                  </a:cubicBezTo>
                  <a:close/>
                  <a:moveTo>
                    <a:pt x="28040" y="1"/>
                  </a:moveTo>
                  <a:cubicBezTo>
                    <a:pt x="28012" y="1"/>
                    <a:pt x="27983" y="4"/>
                    <a:pt x="27955" y="11"/>
                  </a:cubicBezTo>
                  <a:cubicBezTo>
                    <a:pt x="25952" y="502"/>
                    <a:pt x="23733" y="1291"/>
                    <a:pt x="22606" y="3152"/>
                  </a:cubicBezTo>
                  <a:cubicBezTo>
                    <a:pt x="21798" y="4483"/>
                    <a:pt x="21618" y="6264"/>
                    <a:pt x="22571" y="7533"/>
                  </a:cubicBezTo>
                  <a:cubicBezTo>
                    <a:pt x="20922" y="8283"/>
                    <a:pt x="19336" y="9172"/>
                    <a:pt x="17843" y="10187"/>
                  </a:cubicBezTo>
                  <a:cubicBezTo>
                    <a:pt x="18206" y="9713"/>
                    <a:pt x="18518" y="9200"/>
                    <a:pt x="18752" y="8638"/>
                  </a:cubicBezTo>
                  <a:cubicBezTo>
                    <a:pt x="19555" y="6702"/>
                    <a:pt x="18760" y="5351"/>
                    <a:pt x="18449" y="3438"/>
                  </a:cubicBezTo>
                  <a:cubicBezTo>
                    <a:pt x="18419" y="3268"/>
                    <a:pt x="18280" y="3195"/>
                    <a:pt x="18135" y="3195"/>
                  </a:cubicBezTo>
                  <a:cubicBezTo>
                    <a:pt x="18039" y="3195"/>
                    <a:pt x="17939" y="3227"/>
                    <a:pt x="17868" y="3286"/>
                  </a:cubicBezTo>
                  <a:cubicBezTo>
                    <a:pt x="15343" y="5360"/>
                    <a:pt x="12020" y="9625"/>
                    <a:pt x="14451" y="12859"/>
                  </a:cubicBezTo>
                  <a:cubicBezTo>
                    <a:pt x="13532" y="13698"/>
                    <a:pt x="12667" y="14595"/>
                    <a:pt x="11870" y="15547"/>
                  </a:cubicBezTo>
                  <a:cubicBezTo>
                    <a:pt x="11460" y="16034"/>
                    <a:pt x="11073" y="16538"/>
                    <a:pt x="10705" y="17056"/>
                  </a:cubicBezTo>
                  <a:cubicBezTo>
                    <a:pt x="10768" y="14723"/>
                    <a:pt x="9316" y="12194"/>
                    <a:pt x="8046" y="10329"/>
                  </a:cubicBezTo>
                  <a:cubicBezTo>
                    <a:pt x="7976" y="10226"/>
                    <a:pt x="7851" y="10164"/>
                    <a:pt x="7731" y="10164"/>
                  </a:cubicBezTo>
                  <a:cubicBezTo>
                    <a:pt x="7623" y="10164"/>
                    <a:pt x="7519" y="10214"/>
                    <a:pt x="7462" y="10329"/>
                  </a:cubicBezTo>
                  <a:cubicBezTo>
                    <a:pt x="5849" y="13544"/>
                    <a:pt x="4974" y="18445"/>
                    <a:pt x="8505" y="20749"/>
                  </a:cubicBezTo>
                  <a:cubicBezTo>
                    <a:pt x="7593" y="22626"/>
                    <a:pt x="6919" y="24608"/>
                    <a:pt x="6486" y="26643"/>
                  </a:cubicBezTo>
                  <a:cubicBezTo>
                    <a:pt x="6396" y="26415"/>
                    <a:pt x="6292" y="26188"/>
                    <a:pt x="6175" y="25962"/>
                  </a:cubicBezTo>
                  <a:cubicBezTo>
                    <a:pt x="5151" y="24024"/>
                    <a:pt x="3439" y="22608"/>
                    <a:pt x="1698" y="21336"/>
                  </a:cubicBezTo>
                  <a:cubicBezTo>
                    <a:pt x="1648" y="21300"/>
                    <a:pt x="1589" y="21283"/>
                    <a:pt x="1529" y="21283"/>
                  </a:cubicBezTo>
                  <a:cubicBezTo>
                    <a:pt x="1369" y="21283"/>
                    <a:pt x="1200" y="21399"/>
                    <a:pt x="1164" y="21554"/>
                  </a:cubicBezTo>
                  <a:cubicBezTo>
                    <a:pt x="631" y="23972"/>
                    <a:pt x="866" y="26485"/>
                    <a:pt x="1968" y="28716"/>
                  </a:cubicBezTo>
                  <a:cubicBezTo>
                    <a:pt x="2776" y="30353"/>
                    <a:pt x="4114" y="32055"/>
                    <a:pt x="5940" y="32514"/>
                  </a:cubicBezTo>
                  <a:cubicBezTo>
                    <a:pt x="5988" y="34498"/>
                    <a:pt x="6270" y="36482"/>
                    <a:pt x="6810" y="38422"/>
                  </a:cubicBezTo>
                  <a:cubicBezTo>
                    <a:pt x="6501" y="38076"/>
                    <a:pt x="6161" y="37753"/>
                    <a:pt x="5794" y="37461"/>
                  </a:cubicBezTo>
                  <a:cubicBezTo>
                    <a:pt x="4201" y="36190"/>
                    <a:pt x="2170" y="36174"/>
                    <a:pt x="549" y="35063"/>
                  </a:cubicBezTo>
                  <a:cubicBezTo>
                    <a:pt x="496" y="35027"/>
                    <a:pt x="437" y="35011"/>
                    <a:pt x="377" y="35011"/>
                  </a:cubicBezTo>
                  <a:cubicBezTo>
                    <a:pt x="189" y="35011"/>
                    <a:pt x="0" y="35171"/>
                    <a:pt x="12" y="35369"/>
                  </a:cubicBezTo>
                  <a:cubicBezTo>
                    <a:pt x="257" y="39247"/>
                    <a:pt x="3396" y="42559"/>
                    <a:pt x="7245" y="42559"/>
                  </a:cubicBezTo>
                  <a:cubicBezTo>
                    <a:pt x="7588" y="42559"/>
                    <a:pt x="7936" y="42533"/>
                    <a:pt x="8289" y="42478"/>
                  </a:cubicBezTo>
                  <a:cubicBezTo>
                    <a:pt x="9297" y="44678"/>
                    <a:pt x="10625" y="46765"/>
                    <a:pt x="12257" y="48507"/>
                  </a:cubicBezTo>
                  <a:cubicBezTo>
                    <a:pt x="10858" y="47719"/>
                    <a:pt x="9294" y="47308"/>
                    <a:pt x="7705" y="47308"/>
                  </a:cubicBezTo>
                  <a:cubicBezTo>
                    <a:pt x="6675" y="47308"/>
                    <a:pt x="5635" y="47481"/>
                    <a:pt x="4622" y="47835"/>
                  </a:cubicBezTo>
                  <a:cubicBezTo>
                    <a:pt x="4348" y="47931"/>
                    <a:pt x="4286" y="48225"/>
                    <a:pt x="4463" y="48443"/>
                  </a:cubicBezTo>
                  <a:cubicBezTo>
                    <a:pt x="5894" y="50223"/>
                    <a:pt x="8086" y="51266"/>
                    <a:pt x="10273" y="51266"/>
                  </a:cubicBezTo>
                  <a:cubicBezTo>
                    <a:pt x="11501" y="51266"/>
                    <a:pt x="12728" y="50938"/>
                    <a:pt x="13819" y="50226"/>
                  </a:cubicBezTo>
                  <a:cubicBezTo>
                    <a:pt x="13876" y="50271"/>
                    <a:pt x="13945" y="50299"/>
                    <a:pt x="14022" y="50299"/>
                  </a:cubicBezTo>
                  <a:cubicBezTo>
                    <a:pt x="14077" y="50299"/>
                    <a:pt x="14135" y="50285"/>
                    <a:pt x="14195" y="50253"/>
                  </a:cubicBezTo>
                  <a:cubicBezTo>
                    <a:pt x="15679" y="49435"/>
                    <a:pt x="16828" y="48430"/>
                    <a:pt x="17230" y="46721"/>
                  </a:cubicBezTo>
                  <a:cubicBezTo>
                    <a:pt x="17697" y="44740"/>
                    <a:pt x="17072" y="42764"/>
                    <a:pt x="16446" y="40892"/>
                  </a:cubicBezTo>
                  <a:cubicBezTo>
                    <a:pt x="16390" y="40725"/>
                    <a:pt x="16258" y="40641"/>
                    <a:pt x="16116" y="40641"/>
                  </a:cubicBezTo>
                  <a:cubicBezTo>
                    <a:pt x="16028" y="40641"/>
                    <a:pt x="15937" y="40673"/>
                    <a:pt x="15857" y="40737"/>
                  </a:cubicBezTo>
                  <a:cubicBezTo>
                    <a:pt x="13801" y="42371"/>
                    <a:pt x="11897" y="45314"/>
                    <a:pt x="12689" y="47915"/>
                  </a:cubicBezTo>
                  <a:cubicBezTo>
                    <a:pt x="11329" y="46091"/>
                    <a:pt x="10126" y="44203"/>
                    <a:pt x="9198" y="42129"/>
                  </a:cubicBezTo>
                  <a:lnTo>
                    <a:pt x="9198" y="42129"/>
                  </a:lnTo>
                  <a:cubicBezTo>
                    <a:pt x="9239" y="42158"/>
                    <a:pt x="9287" y="42175"/>
                    <a:pt x="9340" y="42175"/>
                  </a:cubicBezTo>
                  <a:cubicBezTo>
                    <a:pt x="9373" y="42175"/>
                    <a:pt x="9408" y="42168"/>
                    <a:pt x="9444" y="42153"/>
                  </a:cubicBezTo>
                  <a:cubicBezTo>
                    <a:pt x="11161" y="41446"/>
                    <a:pt x="12681" y="40227"/>
                    <a:pt x="13580" y="38583"/>
                  </a:cubicBezTo>
                  <a:cubicBezTo>
                    <a:pt x="14031" y="37756"/>
                    <a:pt x="14276" y="36865"/>
                    <a:pt x="14372" y="35931"/>
                  </a:cubicBezTo>
                  <a:cubicBezTo>
                    <a:pt x="14478" y="34886"/>
                    <a:pt x="14580" y="33371"/>
                    <a:pt x="14164" y="32388"/>
                  </a:cubicBezTo>
                  <a:cubicBezTo>
                    <a:pt x="14103" y="32243"/>
                    <a:pt x="13993" y="32124"/>
                    <a:pt x="13826" y="32124"/>
                  </a:cubicBezTo>
                  <a:cubicBezTo>
                    <a:pt x="13824" y="32124"/>
                    <a:pt x="13822" y="32124"/>
                    <a:pt x="13819" y="32124"/>
                  </a:cubicBezTo>
                  <a:cubicBezTo>
                    <a:pt x="12039" y="32159"/>
                    <a:pt x="10167" y="34047"/>
                    <a:pt x="9297" y="35451"/>
                  </a:cubicBezTo>
                  <a:cubicBezTo>
                    <a:pt x="8589" y="36596"/>
                    <a:pt x="8175" y="37991"/>
                    <a:pt x="8175" y="39364"/>
                  </a:cubicBezTo>
                  <a:cubicBezTo>
                    <a:pt x="7530" y="37219"/>
                    <a:pt x="7162" y="34998"/>
                    <a:pt x="7094" y="32767"/>
                  </a:cubicBezTo>
                  <a:cubicBezTo>
                    <a:pt x="11394" y="32735"/>
                    <a:pt x="14940" y="29998"/>
                    <a:pt x="14882" y="25394"/>
                  </a:cubicBezTo>
                  <a:cubicBezTo>
                    <a:pt x="14879" y="25216"/>
                    <a:pt x="14729" y="25050"/>
                    <a:pt x="14548" y="25050"/>
                  </a:cubicBezTo>
                  <a:cubicBezTo>
                    <a:pt x="14544" y="25050"/>
                    <a:pt x="14541" y="25050"/>
                    <a:pt x="14538" y="25050"/>
                  </a:cubicBezTo>
                  <a:cubicBezTo>
                    <a:pt x="14372" y="25055"/>
                    <a:pt x="14209" y="25063"/>
                    <a:pt x="14044" y="25070"/>
                  </a:cubicBezTo>
                  <a:cubicBezTo>
                    <a:pt x="14028" y="25069"/>
                    <a:pt x="14013" y="25068"/>
                    <a:pt x="13998" y="25068"/>
                  </a:cubicBezTo>
                  <a:cubicBezTo>
                    <a:pt x="13970" y="25068"/>
                    <a:pt x="13943" y="25071"/>
                    <a:pt x="13916" y="25077"/>
                  </a:cubicBezTo>
                  <a:cubicBezTo>
                    <a:pt x="12079" y="25167"/>
                    <a:pt x="10199" y="25422"/>
                    <a:pt x="8819" y="26767"/>
                  </a:cubicBezTo>
                  <a:cubicBezTo>
                    <a:pt x="8126" y="27444"/>
                    <a:pt x="7618" y="28287"/>
                    <a:pt x="7239" y="29193"/>
                  </a:cubicBezTo>
                  <a:cubicBezTo>
                    <a:pt x="7291" y="28729"/>
                    <a:pt x="7356" y="28271"/>
                    <a:pt x="7437" y="27809"/>
                  </a:cubicBezTo>
                  <a:cubicBezTo>
                    <a:pt x="7806" y="25677"/>
                    <a:pt x="8434" y="23636"/>
                    <a:pt x="9290" y="21716"/>
                  </a:cubicBezTo>
                  <a:cubicBezTo>
                    <a:pt x="9777" y="22545"/>
                    <a:pt x="11108" y="22769"/>
                    <a:pt x="12296" y="22769"/>
                  </a:cubicBezTo>
                  <a:cubicBezTo>
                    <a:pt x="12927" y="22769"/>
                    <a:pt x="13518" y="22706"/>
                    <a:pt x="13920" y="22637"/>
                  </a:cubicBezTo>
                  <a:cubicBezTo>
                    <a:pt x="16073" y="22263"/>
                    <a:pt x="17937" y="21035"/>
                    <a:pt x="19156" y="19232"/>
                  </a:cubicBezTo>
                  <a:cubicBezTo>
                    <a:pt x="19251" y="19090"/>
                    <a:pt x="19192" y="18838"/>
                    <a:pt x="19033" y="18765"/>
                  </a:cubicBezTo>
                  <a:cubicBezTo>
                    <a:pt x="17841" y="18222"/>
                    <a:pt x="16546" y="17947"/>
                    <a:pt x="15260" y="17947"/>
                  </a:cubicBezTo>
                  <a:cubicBezTo>
                    <a:pt x="13560" y="17947"/>
                    <a:pt x="11875" y="18428"/>
                    <a:pt x="10465" y="19407"/>
                  </a:cubicBezTo>
                  <a:cubicBezTo>
                    <a:pt x="11723" y="17215"/>
                    <a:pt x="13294" y="15214"/>
                    <a:pt x="15139" y="13463"/>
                  </a:cubicBezTo>
                  <a:cubicBezTo>
                    <a:pt x="15630" y="15575"/>
                    <a:pt x="17769" y="16339"/>
                    <a:pt x="20029" y="16339"/>
                  </a:cubicBezTo>
                  <a:cubicBezTo>
                    <a:pt x="21893" y="16339"/>
                    <a:pt x="23840" y="15819"/>
                    <a:pt x="25013" y="15110"/>
                  </a:cubicBezTo>
                  <a:cubicBezTo>
                    <a:pt x="25184" y="15005"/>
                    <a:pt x="25240" y="14739"/>
                    <a:pt x="25079" y="14592"/>
                  </a:cubicBezTo>
                  <a:cubicBezTo>
                    <a:pt x="25059" y="14576"/>
                    <a:pt x="25037" y="14560"/>
                    <a:pt x="25019" y="14541"/>
                  </a:cubicBezTo>
                  <a:cubicBezTo>
                    <a:pt x="25040" y="14367"/>
                    <a:pt x="24940" y="14181"/>
                    <a:pt x="24713" y="14181"/>
                  </a:cubicBezTo>
                  <a:cubicBezTo>
                    <a:pt x="24709" y="14181"/>
                    <a:pt x="24704" y="14181"/>
                    <a:pt x="24699" y="14181"/>
                  </a:cubicBezTo>
                  <a:cubicBezTo>
                    <a:pt x="24661" y="14183"/>
                    <a:pt x="24625" y="14183"/>
                    <a:pt x="24584" y="14183"/>
                  </a:cubicBezTo>
                  <a:cubicBezTo>
                    <a:pt x="22982" y="12943"/>
                    <a:pt x="20873" y="12149"/>
                    <a:pt x="18806" y="12149"/>
                  </a:cubicBezTo>
                  <a:cubicBezTo>
                    <a:pt x="17825" y="12149"/>
                    <a:pt x="16853" y="12328"/>
                    <a:pt x="15950" y="12723"/>
                  </a:cubicBezTo>
                  <a:cubicBezTo>
                    <a:pt x="17189" y="11640"/>
                    <a:pt x="18542" y="10662"/>
                    <a:pt x="19989" y="9803"/>
                  </a:cubicBezTo>
                  <a:cubicBezTo>
                    <a:pt x="20960" y="9230"/>
                    <a:pt x="21954" y="8724"/>
                    <a:pt x="22968" y="8264"/>
                  </a:cubicBezTo>
                  <a:cubicBezTo>
                    <a:pt x="23389" y="9787"/>
                    <a:pt x="25117" y="10655"/>
                    <a:pt x="26568" y="11061"/>
                  </a:cubicBezTo>
                  <a:cubicBezTo>
                    <a:pt x="27296" y="11262"/>
                    <a:pt x="28048" y="11364"/>
                    <a:pt x="28801" y="11364"/>
                  </a:cubicBezTo>
                  <a:cubicBezTo>
                    <a:pt x="29134" y="11364"/>
                    <a:pt x="29468" y="11344"/>
                    <a:pt x="29800" y="11304"/>
                  </a:cubicBezTo>
                  <a:cubicBezTo>
                    <a:pt x="30488" y="11219"/>
                    <a:pt x="31746" y="11080"/>
                    <a:pt x="32288" y="10554"/>
                  </a:cubicBezTo>
                  <a:cubicBezTo>
                    <a:pt x="33468" y="9402"/>
                    <a:pt x="30594" y="8099"/>
                    <a:pt x="29867" y="7784"/>
                  </a:cubicBezTo>
                  <a:cubicBezTo>
                    <a:pt x="28703" y="7281"/>
                    <a:pt x="27464" y="7014"/>
                    <a:pt x="26219" y="7003"/>
                  </a:cubicBezTo>
                  <a:cubicBezTo>
                    <a:pt x="27744" y="6496"/>
                    <a:pt x="29302" y="6086"/>
                    <a:pt x="30885" y="5750"/>
                  </a:cubicBezTo>
                  <a:cubicBezTo>
                    <a:pt x="30899" y="5827"/>
                    <a:pt x="30941" y="5901"/>
                    <a:pt x="31022" y="5958"/>
                  </a:cubicBezTo>
                  <a:cubicBezTo>
                    <a:pt x="32118" y="6751"/>
                    <a:pt x="33355" y="7125"/>
                    <a:pt x="34584" y="7125"/>
                  </a:cubicBezTo>
                  <a:cubicBezTo>
                    <a:pt x="36320" y="7125"/>
                    <a:pt x="38038" y="6378"/>
                    <a:pt x="39316" y="5007"/>
                  </a:cubicBezTo>
                  <a:cubicBezTo>
                    <a:pt x="39442" y="4872"/>
                    <a:pt x="39442" y="4606"/>
                    <a:pt x="39256" y="4517"/>
                  </a:cubicBezTo>
                  <a:lnTo>
                    <a:pt x="39255" y="4519"/>
                  </a:lnTo>
                  <a:cubicBezTo>
                    <a:pt x="37971" y="3910"/>
                    <a:pt x="36459" y="3402"/>
                    <a:pt x="35022" y="3402"/>
                  </a:cubicBezTo>
                  <a:cubicBezTo>
                    <a:pt x="33726" y="3402"/>
                    <a:pt x="32490" y="3815"/>
                    <a:pt x="31538" y="4939"/>
                  </a:cubicBezTo>
                  <a:lnTo>
                    <a:pt x="31533" y="4939"/>
                  </a:lnTo>
                  <a:cubicBezTo>
                    <a:pt x="29631" y="5196"/>
                    <a:pt x="27736" y="5633"/>
                    <a:pt x="25886" y="6241"/>
                  </a:cubicBezTo>
                  <a:cubicBezTo>
                    <a:pt x="27483" y="4838"/>
                    <a:pt x="28269" y="2510"/>
                    <a:pt x="28411" y="358"/>
                  </a:cubicBezTo>
                  <a:cubicBezTo>
                    <a:pt x="28425" y="150"/>
                    <a:pt x="28231" y="1"/>
                    <a:pt x="28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88692" y="1136128"/>
              <a:ext cx="186911" cy="28555"/>
            </a:xfrm>
            <a:custGeom>
              <a:avLst/>
              <a:gdLst/>
              <a:ahLst/>
              <a:cxnLst/>
              <a:rect l="l" t="t" r="r" b="b"/>
              <a:pathLst>
                <a:path w="6297" h="962" extrusionOk="0">
                  <a:moveTo>
                    <a:pt x="2857" y="1"/>
                  </a:moveTo>
                  <a:cubicBezTo>
                    <a:pt x="1852" y="1"/>
                    <a:pt x="874" y="275"/>
                    <a:pt x="0" y="962"/>
                  </a:cubicBezTo>
                  <a:cubicBezTo>
                    <a:pt x="1691" y="920"/>
                    <a:pt x="3395" y="855"/>
                    <a:pt x="5090" y="855"/>
                  </a:cubicBezTo>
                  <a:cubicBezTo>
                    <a:pt x="5492" y="855"/>
                    <a:pt x="5895" y="859"/>
                    <a:pt x="6296" y="867"/>
                  </a:cubicBezTo>
                  <a:cubicBezTo>
                    <a:pt x="5191" y="359"/>
                    <a:pt x="4006" y="1"/>
                    <a:pt x="2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671121" y="1178573"/>
              <a:ext cx="179490" cy="27367"/>
            </a:xfrm>
            <a:custGeom>
              <a:avLst/>
              <a:gdLst/>
              <a:ahLst/>
              <a:cxnLst/>
              <a:rect l="l" t="t" r="r" b="b"/>
              <a:pathLst>
                <a:path w="6047" h="922" extrusionOk="0">
                  <a:moveTo>
                    <a:pt x="160" y="1"/>
                  </a:moveTo>
                  <a:cubicBezTo>
                    <a:pt x="131" y="70"/>
                    <a:pt x="78" y="125"/>
                    <a:pt x="0" y="155"/>
                  </a:cubicBezTo>
                  <a:cubicBezTo>
                    <a:pt x="976" y="662"/>
                    <a:pt x="2007" y="921"/>
                    <a:pt x="3020" y="921"/>
                  </a:cubicBezTo>
                  <a:cubicBezTo>
                    <a:pt x="4076" y="921"/>
                    <a:pt x="5113" y="639"/>
                    <a:pt x="6047" y="59"/>
                  </a:cubicBezTo>
                  <a:lnTo>
                    <a:pt x="6047" y="59"/>
                  </a:lnTo>
                  <a:cubicBezTo>
                    <a:pt x="5302" y="108"/>
                    <a:pt x="4550" y="128"/>
                    <a:pt x="3797" y="128"/>
                  </a:cubicBezTo>
                  <a:cubicBezTo>
                    <a:pt x="2579" y="128"/>
                    <a:pt x="1357" y="75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449934" y="1242536"/>
              <a:ext cx="215495" cy="58801"/>
            </a:xfrm>
            <a:custGeom>
              <a:avLst/>
              <a:gdLst/>
              <a:ahLst/>
              <a:cxnLst/>
              <a:rect l="l" t="t" r="r" b="b"/>
              <a:pathLst>
                <a:path w="7260" h="1981" extrusionOk="0">
                  <a:moveTo>
                    <a:pt x="1512" y="0"/>
                  </a:moveTo>
                  <a:cubicBezTo>
                    <a:pt x="1067" y="0"/>
                    <a:pt x="622" y="28"/>
                    <a:pt x="178" y="81"/>
                  </a:cubicBezTo>
                  <a:cubicBezTo>
                    <a:pt x="119" y="101"/>
                    <a:pt x="61" y="128"/>
                    <a:pt x="1" y="152"/>
                  </a:cubicBezTo>
                  <a:cubicBezTo>
                    <a:pt x="2425" y="744"/>
                    <a:pt x="4834" y="1395"/>
                    <a:pt x="7260" y="1981"/>
                  </a:cubicBezTo>
                  <a:cubicBezTo>
                    <a:pt x="6849" y="1171"/>
                    <a:pt x="4253" y="357"/>
                    <a:pt x="3592" y="216"/>
                  </a:cubicBezTo>
                  <a:cubicBezTo>
                    <a:pt x="2901" y="68"/>
                    <a:pt x="2207" y="0"/>
                    <a:pt x="1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432897" y="1256071"/>
              <a:ext cx="226537" cy="78748"/>
            </a:xfrm>
            <a:custGeom>
              <a:avLst/>
              <a:gdLst/>
              <a:ahLst/>
              <a:cxnLst/>
              <a:rect l="l" t="t" r="r" b="b"/>
              <a:pathLst>
                <a:path w="7632" h="2653" extrusionOk="0">
                  <a:moveTo>
                    <a:pt x="0" y="0"/>
                  </a:moveTo>
                  <a:lnTo>
                    <a:pt x="0" y="0"/>
                  </a:lnTo>
                  <a:cubicBezTo>
                    <a:pt x="472" y="1470"/>
                    <a:pt x="2349" y="2189"/>
                    <a:pt x="3738" y="2467"/>
                  </a:cubicBezTo>
                  <a:cubicBezTo>
                    <a:pt x="4154" y="2549"/>
                    <a:pt x="4909" y="2653"/>
                    <a:pt x="5664" y="2653"/>
                  </a:cubicBezTo>
                  <a:cubicBezTo>
                    <a:pt x="6445" y="2653"/>
                    <a:pt x="7226" y="2542"/>
                    <a:pt x="7632" y="2182"/>
                  </a:cubicBezTo>
                  <a:cubicBezTo>
                    <a:pt x="5064" y="1555"/>
                    <a:pt x="2496" y="87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2419036" y="1051863"/>
              <a:ext cx="131701" cy="167409"/>
            </a:xfrm>
            <a:custGeom>
              <a:avLst/>
              <a:gdLst/>
              <a:ahLst/>
              <a:cxnLst/>
              <a:rect l="l" t="t" r="r" b="b"/>
              <a:pathLst>
                <a:path w="4437" h="5640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3637" y="728"/>
                    <a:pt x="2859" y="1462"/>
                    <a:pt x="2170" y="2309"/>
                  </a:cubicBezTo>
                  <a:cubicBezTo>
                    <a:pt x="1850" y="2702"/>
                    <a:pt x="171" y="4742"/>
                    <a:pt x="0" y="5640"/>
                  </a:cubicBezTo>
                  <a:cubicBezTo>
                    <a:pt x="2731" y="4931"/>
                    <a:pt x="4085" y="2642"/>
                    <a:pt x="4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2371516" y="1052545"/>
              <a:ext cx="150134" cy="173138"/>
            </a:xfrm>
            <a:custGeom>
              <a:avLst/>
              <a:gdLst/>
              <a:ahLst/>
              <a:cxnLst/>
              <a:rect l="l" t="t" r="r" b="b"/>
              <a:pathLst>
                <a:path w="5058" h="5833" extrusionOk="0">
                  <a:moveTo>
                    <a:pt x="5056" y="1"/>
                  </a:moveTo>
                  <a:cubicBezTo>
                    <a:pt x="2513" y="997"/>
                    <a:pt x="1" y="3009"/>
                    <a:pt x="1241" y="5833"/>
                  </a:cubicBezTo>
                  <a:cubicBezTo>
                    <a:pt x="1241" y="5833"/>
                    <a:pt x="1241" y="5830"/>
                    <a:pt x="1244" y="5830"/>
                  </a:cubicBezTo>
                  <a:cubicBezTo>
                    <a:pt x="1001" y="5067"/>
                    <a:pt x="2150" y="3540"/>
                    <a:pt x="2447" y="3083"/>
                  </a:cubicBezTo>
                  <a:cubicBezTo>
                    <a:pt x="3178" y="1961"/>
                    <a:pt x="4049" y="897"/>
                    <a:pt x="5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2205627" y="1423830"/>
              <a:ext cx="235827" cy="54438"/>
            </a:xfrm>
            <a:custGeom>
              <a:avLst/>
              <a:gdLst/>
              <a:ahLst/>
              <a:cxnLst/>
              <a:rect l="l" t="t" r="r" b="b"/>
              <a:pathLst>
                <a:path w="7945" h="1834" extrusionOk="0">
                  <a:moveTo>
                    <a:pt x="1" y="0"/>
                  </a:moveTo>
                  <a:lnTo>
                    <a:pt x="1" y="0"/>
                  </a:lnTo>
                  <a:cubicBezTo>
                    <a:pt x="665" y="1369"/>
                    <a:pt x="2210" y="1834"/>
                    <a:pt x="3730" y="1834"/>
                  </a:cubicBezTo>
                  <a:cubicBezTo>
                    <a:pt x="3828" y="1834"/>
                    <a:pt x="3925" y="1832"/>
                    <a:pt x="4022" y="1828"/>
                  </a:cubicBezTo>
                  <a:cubicBezTo>
                    <a:pt x="5299" y="1779"/>
                    <a:pt x="6723" y="1678"/>
                    <a:pt x="7945" y="1201"/>
                  </a:cubicBezTo>
                  <a:lnTo>
                    <a:pt x="7945" y="1201"/>
                  </a:lnTo>
                  <a:cubicBezTo>
                    <a:pt x="7676" y="1212"/>
                    <a:pt x="7408" y="1217"/>
                    <a:pt x="7139" y="1217"/>
                  </a:cubicBezTo>
                  <a:cubicBezTo>
                    <a:pt x="4715" y="1217"/>
                    <a:pt x="2289" y="7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2202273" y="1399313"/>
              <a:ext cx="226299" cy="39537"/>
            </a:xfrm>
            <a:custGeom>
              <a:avLst/>
              <a:gdLst/>
              <a:ahLst/>
              <a:cxnLst/>
              <a:rect l="l" t="t" r="r" b="b"/>
              <a:pathLst>
                <a:path w="7624" h="1332" extrusionOk="0">
                  <a:moveTo>
                    <a:pt x="2928" y="1"/>
                  </a:moveTo>
                  <a:cubicBezTo>
                    <a:pt x="1970" y="1"/>
                    <a:pt x="989" y="131"/>
                    <a:pt x="0" y="361"/>
                  </a:cubicBezTo>
                  <a:cubicBezTo>
                    <a:pt x="2527" y="1022"/>
                    <a:pt x="5040" y="1328"/>
                    <a:pt x="7624" y="1331"/>
                  </a:cubicBezTo>
                  <a:cubicBezTo>
                    <a:pt x="6176" y="390"/>
                    <a:pt x="4585" y="1"/>
                    <a:pt x="2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2024154" y="1586663"/>
              <a:ext cx="251173" cy="86050"/>
            </a:xfrm>
            <a:custGeom>
              <a:avLst/>
              <a:gdLst/>
              <a:ahLst/>
              <a:cxnLst/>
              <a:rect l="l" t="t" r="r" b="b"/>
              <a:pathLst>
                <a:path w="8462" h="2899" extrusionOk="0">
                  <a:moveTo>
                    <a:pt x="8403" y="1"/>
                  </a:moveTo>
                  <a:cubicBezTo>
                    <a:pt x="8392" y="5"/>
                    <a:pt x="8381" y="10"/>
                    <a:pt x="8369" y="13"/>
                  </a:cubicBezTo>
                  <a:cubicBezTo>
                    <a:pt x="5619" y="875"/>
                    <a:pt x="2835" y="1626"/>
                    <a:pt x="0" y="2149"/>
                  </a:cubicBezTo>
                  <a:cubicBezTo>
                    <a:pt x="492" y="2713"/>
                    <a:pt x="1421" y="2898"/>
                    <a:pt x="2366" y="2898"/>
                  </a:cubicBezTo>
                  <a:cubicBezTo>
                    <a:pt x="3283" y="2898"/>
                    <a:pt x="4214" y="2724"/>
                    <a:pt x="4773" y="2554"/>
                  </a:cubicBezTo>
                  <a:cubicBezTo>
                    <a:pt x="6254" y="2109"/>
                    <a:pt x="7526" y="1237"/>
                    <a:pt x="8462" y="21"/>
                  </a:cubicBezTo>
                  <a:cubicBezTo>
                    <a:pt x="8443" y="13"/>
                    <a:pt x="8422" y="9"/>
                    <a:pt x="8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2188946" y="1153551"/>
              <a:ext cx="98754" cy="212794"/>
            </a:xfrm>
            <a:custGeom>
              <a:avLst/>
              <a:gdLst/>
              <a:ahLst/>
              <a:cxnLst/>
              <a:rect l="l" t="t" r="r" b="b"/>
              <a:pathLst>
                <a:path w="3327" h="7169" extrusionOk="0">
                  <a:moveTo>
                    <a:pt x="2563" y="1"/>
                  </a:moveTo>
                  <a:lnTo>
                    <a:pt x="2563" y="1"/>
                  </a:lnTo>
                  <a:cubicBezTo>
                    <a:pt x="1267" y="2272"/>
                    <a:pt x="519" y="4630"/>
                    <a:pt x="1" y="7168"/>
                  </a:cubicBezTo>
                  <a:cubicBezTo>
                    <a:pt x="984" y="6302"/>
                    <a:pt x="1953" y="5385"/>
                    <a:pt x="2545" y="4204"/>
                  </a:cubicBezTo>
                  <a:cubicBezTo>
                    <a:pt x="3326" y="2651"/>
                    <a:pt x="2910" y="1425"/>
                    <a:pt x="2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2137419" y="1164474"/>
              <a:ext cx="100327" cy="218493"/>
            </a:xfrm>
            <a:custGeom>
              <a:avLst/>
              <a:gdLst/>
              <a:ahLst/>
              <a:cxnLst/>
              <a:rect l="l" t="t" r="r" b="b"/>
              <a:pathLst>
                <a:path w="3380" h="7361" extrusionOk="0">
                  <a:moveTo>
                    <a:pt x="3380" y="1"/>
                  </a:moveTo>
                  <a:cubicBezTo>
                    <a:pt x="1371" y="2032"/>
                    <a:pt x="1" y="4584"/>
                    <a:pt x="1096" y="7360"/>
                  </a:cubicBezTo>
                  <a:cubicBezTo>
                    <a:pt x="1153" y="7310"/>
                    <a:pt x="1208" y="7261"/>
                    <a:pt x="1265" y="7210"/>
                  </a:cubicBezTo>
                  <a:cubicBezTo>
                    <a:pt x="1361" y="4693"/>
                    <a:pt x="2169" y="2212"/>
                    <a:pt x="3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2017595" y="1569447"/>
              <a:ext cx="225379" cy="69754"/>
            </a:xfrm>
            <a:custGeom>
              <a:avLst/>
              <a:gdLst/>
              <a:ahLst/>
              <a:cxnLst/>
              <a:rect l="l" t="t" r="r" b="b"/>
              <a:pathLst>
                <a:path w="7593" h="2350" extrusionOk="0">
                  <a:moveTo>
                    <a:pt x="5616" y="1"/>
                  </a:moveTo>
                  <a:cubicBezTo>
                    <a:pt x="3718" y="1"/>
                    <a:pt x="1844" y="658"/>
                    <a:pt x="262" y="1834"/>
                  </a:cubicBezTo>
                  <a:cubicBezTo>
                    <a:pt x="174" y="2004"/>
                    <a:pt x="86" y="2176"/>
                    <a:pt x="0" y="2350"/>
                  </a:cubicBezTo>
                  <a:cubicBezTo>
                    <a:pt x="2548" y="1697"/>
                    <a:pt x="5081" y="1023"/>
                    <a:pt x="7592" y="244"/>
                  </a:cubicBezTo>
                  <a:cubicBezTo>
                    <a:pt x="6938" y="80"/>
                    <a:pt x="6276" y="1"/>
                    <a:pt x="5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1941610" y="1784282"/>
              <a:ext cx="170704" cy="172337"/>
            </a:xfrm>
            <a:custGeom>
              <a:avLst/>
              <a:gdLst/>
              <a:ahLst/>
              <a:cxnLst/>
              <a:rect l="l" t="t" r="r" b="b"/>
              <a:pathLst>
                <a:path w="5751" h="5806" extrusionOk="0">
                  <a:moveTo>
                    <a:pt x="5750" y="0"/>
                  </a:moveTo>
                  <a:lnTo>
                    <a:pt x="5750" y="0"/>
                  </a:lnTo>
                  <a:cubicBezTo>
                    <a:pt x="4328" y="152"/>
                    <a:pt x="2963" y="538"/>
                    <a:pt x="1942" y="1656"/>
                  </a:cubicBezTo>
                  <a:cubicBezTo>
                    <a:pt x="985" y="2701"/>
                    <a:pt x="507" y="4053"/>
                    <a:pt x="8" y="5362"/>
                  </a:cubicBezTo>
                  <a:cubicBezTo>
                    <a:pt x="3" y="5509"/>
                    <a:pt x="3" y="5659"/>
                    <a:pt x="0" y="5805"/>
                  </a:cubicBezTo>
                  <a:cubicBezTo>
                    <a:pt x="1493" y="4408"/>
                    <a:pt x="3005" y="3040"/>
                    <a:pt x="4427" y="1566"/>
                  </a:cubicBezTo>
                  <a:cubicBezTo>
                    <a:pt x="4846" y="1130"/>
                    <a:pt x="5275" y="504"/>
                    <a:pt x="5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1960992" y="1349300"/>
              <a:ext cx="89107" cy="230989"/>
            </a:xfrm>
            <a:custGeom>
              <a:avLst/>
              <a:gdLst/>
              <a:ahLst/>
              <a:cxnLst/>
              <a:rect l="l" t="t" r="r" b="b"/>
              <a:pathLst>
                <a:path w="3002" h="7782" extrusionOk="0">
                  <a:moveTo>
                    <a:pt x="65" y="0"/>
                  </a:moveTo>
                  <a:cubicBezTo>
                    <a:pt x="43" y="46"/>
                    <a:pt x="23" y="93"/>
                    <a:pt x="1" y="141"/>
                  </a:cubicBezTo>
                  <a:cubicBezTo>
                    <a:pt x="542" y="2699"/>
                    <a:pt x="1161" y="5234"/>
                    <a:pt x="1729" y="7781"/>
                  </a:cubicBezTo>
                  <a:cubicBezTo>
                    <a:pt x="1806" y="7650"/>
                    <a:pt x="1879" y="7519"/>
                    <a:pt x="1958" y="7388"/>
                  </a:cubicBezTo>
                  <a:cubicBezTo>
                    <a:pt x="3001" y="4986"/>
                    <a:pt x="1494" y="2174"/>
                    <a:pt x="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918281" y="1373134"/>
              <a:ext cx="79579" cy="246424"/>
            </a:xfrm>
            <a:custGeom>
              <a:avLst/>
              <a:gdLst/>
              <a:ahLst/>
              <a:cxnLst/>
              <a:rect l="l" t="t" r="r" b="b"/>
              <a:pathLst>
                <a:path w="2681" h="8302" extrusionOk="0">
                  <a:moveTo>
                    <a:pt x="1165" y="1"/>
                  </a:moveTo>
                  <a:cubicBezTo>
                    <a:pt x="59" y="2876"/>
                    <a:pt x="0" y="5992"/>
                    <a:pt x="2328" y="8301"/>
                  </a:cubicBezTo>
                  <a:cubicBezTo>
                    <a:pt x="2297" y="8210"/>
                    <a:pt x="2312" y="8104"/>
                    <a:pt x="2402" y="8012"/>
                  </a:cubicBezTo>
                  <a:cubicBezTo>
                    <a:pt x="2502" y="7914"/>
                    <a:pt x="2595" y="7815"/>
                    <a:pt x="2680" y="7714"/>
                  </a:cubicBezTo>
                  <a:cubicBezTo>
                    <a:pt x="1853" y="5280"/>
                    <a:pt x="1373" y="2592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2"/>
          <p:cNvGrpSpPr/>
          <p:nvPr/>
        </p:nvGrpSpPr>
        <p:grpSpPr>
          <a:xfrm rot="10800000" flipH="1">
            <a:off x="1474089" y="3658480"/>
            <a:ext cx="372502" cy="349839"/>
            <a:chOff x="5388154" y="3829877"/>
            <a:chExt cx="313027" cy="294007"/>
          </a:xfrm>
        </p:grpSpPr>
        <p:sp>
          <p:nvSpPr>
            <p:cNvPr id="1015" name="Google Shape;1015;p42"/>
            <p:cNvSpPr/>
            <p:nvPr/>
          </p:nvSpPr>
          <p:spPr>
            <a:xfrm>
              <a:off x="5408158" y="3850449"/>
              <a:ext cx="274192" cy="255210"/>
            </a:xfrm>
            <a:custGeom>
              <a:avLst/>
              <a:gdLst/>
              <a:ahLst/>
              <a:cxnLst/>
              <a:rect l="l" t="t" r="r" b="b"/>
              <a:pathLst>
                <a:path w="7237" h="6736" extrusionOk="0">
                  <a:moveTo>
                    <a:pt x="4048" y="1"/>
                  </a:moveTo>
                  <a:cubicBezTo>
                    <a:pt x="2766" y="1"/>
                    <a:pt x="2486" y="1489"/>
                    <a:pt x="3022" y="2447"/>
                  </a:cubicBezTo>
                  <a:cubicBezTo>
                    <a:pt x="3140" y="2657"/>
                    <a:pt x="2975" y="2825"/>
                    <a:pt x="2795" y="2825"/>
                  </a:cubicBezTo>
                  <a:cubicBezTo>
                    <a:pt x="2715" y="2825"/>
                    <a:pt x="2631" y="2791"/>
                    <a:pt x="2569" y="2712"/>
                  </a:cubicBezTo>
                  <a:cubicBezTo>
                    <a:pt x="2553" y="2687"/>
                    <a:pt x="2539" y="2660"/>
                    <a:pt x="2520" y="2635"/>
                  </a:cubicBezTo>
                  <a:cubicBezTo>
                    <a:pt x="2495" y="2627"/>
                    <a:pt x="2471" y="2613"/>
                    <a:pt x="2446" y="2594"/>
                  </a:cubicBezTo>
                  <a:cubicBezTo>
                    <a:pt x="2081" y="2304"/>
                    <a:pt x="1693" y="1960"/>
                    <a:pt x="1216" y="1885"/>
                  </a:cubicBezTo>
                  <a:cubicBezTo>
                    <a:pt x="1155" y="1876"/>
                    <a:pt x="1090" y="1871"/>
                    <a:pt x="1025" y="1871"/>
                  </a:cubicBezTo>
                  <a:cubicBezTo>
                    <a:pt x="665" y="1871"/>
                    <a:pt x="275" y="2022"/>
                    <a:pt x="152" y="2381"/>
                  </a:cubicBezTo>
                  <a:cubicBezTo>
                    <a:pt x="1" y="2828"/>
                    <a:pt x="348" y="3282"/>
                    <a:pt x="732" y="3456"/>
                  </a:cubicBezTo>
                  <a:cubicBezTo>
                    <a:pt x="934" y="3547"/>
                    <a:pt x="1142" y="3580"/>
                    <a:pt x="1352" y="3580"/>
                  </a:cubicBezTo>
                  <a:cubicBezTo>
                    <a:pt x="1591" y="3580"/>
                    <a:pt x="1832" y="3538"/>
                    <a:pt x="2070" y="3495"/>
                  </a:cubicBezTo>
                  <a:cubicBezTo>
                    <a:pt x="2083" y="3493"/>
                    <a:pt x="2096" y="3492"/>
                    <a:pt x="2109" y="3492"/>
                  </a:cubicBezTo>
                  <a:cubicBezTo>
                    <a:pt x="2319" y="3492"/>
                    <a:pt x="2473" y="3797"/>
                    <a:pt x="2242" y="3898"/>
                  </a:cubicBezTo>
                  <a:cubicBezTo>
                    <a:pt x="2016" y="3997"/>
                    <a:pt x="1770" y="4063"/>
                    <a:pt x="1522" y="4093"/>
                  </a:cubicBezTo>
                  <a:cubicBezTo>
                    <a:pt x="1183" y="4261"/>
                    <a:pt x="858" y="4463"/>
                    <a:pt x="640" y="4777"/>
                  </a:cubicBezTo>
                  <a:cubicBezTo>
                    <a:pt x="329" y="5220"/>
                    <a:pt x="263" y="5951"/>
                    <a:pt x="822" y="6238"/>
                  </a:cubicBezTo>
                  <a:cubicBezTo>
                    <a:pt x="992" y="6326"/>
                    <a:pt x="1152" y="6365"/>
                    <a:pt x="1301" y="6365"/>
                  </a:cubicBezTo>
                  <a:cubicBezTo>
                    <a:pt x="2122" y="6365"/>
                    <a:pt x="2612" y="5180"/>
                    <a:pt x="2735" y="4488"/>
                  </a:cubicBezTo>
                  <a:cubicBezTo>
                    <a:pt x="2755" y="4371"/>
                    <a:pt x="2856" y="4318"/>
                    <a:pt x="2960" y="4318"/>
                  </a:cubicBezTo>
                  <a:cubicBezTo>
                    <a:pt x="3090" y="4318"/>
                    <a:pt x="3225" y="4403"/>
                    <a:pt x="3207" y="4551"/>
                  </a:cubicBezTo>
                  <a:cubicBezTo>
                    <a:pt x="3188" y="4706"/>
                    <a:pt x="3159" y="4859"/>
                    <a:pt x="3124" y="5014"/>
                  </a:cubicBezTo>
                  <a:cubicBezTo>
                    <a:pt x="3140" y="5031"/>
                    <a:pt x="3154" y="5050"/>
                    <a:pt x="3162" y="5075"/>
                  </a:cubicBezTo>
                  <a:cubicBezTo>
                    <a:pt x="3314" y="5560"/>
                    <a:pt x="3495" y="6087"/>
                    <a:pt x="3893" y="6428"/>
                  </a:cubicBezTo>
                  <a:cubicBezTo>
                    <a:pt x="4112" y="6617"/>
                    <a:pt x="4408" y="6735"/>
                    <a:pt x="4689" y="6735"/>
                  </a:cubicBezTo>
                  <a:cubicBezTo>
                    <a:pt x="4978" y="6735"/>
                    <a:pt x="5251" y="6610"/>
                    <a:pt x="5407" y="6306"/>
                  </a:cubicBezTo>
                  <a:cubicBezTo>
                    <a:pt x="5874" y="5383"/>
                    <a:pt x="4917" y="4556"/>
                    <a:pt x="4296" y="4027"/>
                  </a:cubicBezTo>
                  <a:cubicBezTo>
                    <a:pt x="4085" y="3850"/>
                    <a:pt x="4278" y="3575"/>
                    <a:pt x="4499" y="3575"/>
                  </a:cubicBezTo>
                  <a:cubicBezTo>
                    <a:pt x="4559" y="3575"/>
                    <a:pt x="4621" y="3595"/>
                    <a:pt x="4678" y="3644"/>
                  </a:cubicBezTo>
                  <a:cubicBezTo>
                    <a:pt x="4818" y="3762"/>
                    <a:pt x="4971" y="3902"/>
                    <a:pt x="5119" y="4063"/>
                  </a:cubicBezTo>
                  <a:lnTo>
                    <a:pt x="5138" y="4046"/>
                  </a:lnTo>
                  <a:cubicBezTo>
                    <a:pt x="5082" y="3966"/>
                    <a:pt x="5133" y="3825"/>
                    <a:pt x="5244" y="3825"/>
                  </a:cubicBezTo>
                  <a:cubicBezTo>
                    <a:pt x="5257" y="3825"/>
                    <a:pt x="5271" y="3827"/>
                    <a:pt x="5285" y="3831"/>
                  </a:cubicBezTo>
                  <a:cubicBezTo>
                    <a:pt x="5482" y="3886"/>
                    <a:pt x="5695" y="3922"/>
                    <a:pt x="5906" y="3922"/>
                  </a:cubicBezTo>
                  <a:cubicBezTo>
                    <a:pt x="6210" y="3922"/>
                    <a:pt x="6509" y="3846"/>
                    <a:pt x="6745" y="3636"/>
                  </a:cubicBezTo>
                  <a:cubicBezTo>
                    <a:pt x="7115" y="3307"/>
                    <a:pt x="7236" y="2706"/>
                    <a:pt x="6881" y="2324"/>
                  </a:cubicBezTo>
                  <a:cubicBezTo>
                    <a:pt x="6659" y="2086"/>
                    <a:pt x="6401" y="1992"/>
                    <a:pt x="6134" y="1992"/>
                  </a:cubicBezTo>
                  <a:cubicBezTo>
                    <a:pt x="5857" y="1992"/>
                    <a:pt x="5572" y="2093"/>
                    <a:pt x="5309" y="2240"/>
                  </a:cubicBezTo>
                  <a:cubicBezTo>
                    <a:pt x="5186" y="2365"/>
                    <a:pt x="5039" y="2468"/>
                    <a:pt x="4873" y="2539"/>
                  </a:cubicBezTo>
                  <a:cubicBezTo>
                    <a:pt x="4802" y="2597"/>
                    <a:pt x="4736" y="2657"/>
                    <a:pt x="4673" y="2717"/>
                  </a:cubicBezTo>
                  <a:cubicBezTo>
                    <a:pt x="4615" y="2773"/>
                    <a:pt x="4551" y="2797"/>
                    <a:pt x="4488" y="2797"/>
                  </a:cubicBezTo>
                  <a:cubicBezTo>
                    <a:pt x="4273" y="2797"/>
                    <a:pt x="4081" y="2516"/>
                    <a:pt x="4281" y="2324"/>
                  </a:cubicBezTo>
                  <a:cubicBezTo>
                    <a:pt x="4496" y="2117"/>
                    <a:pt x="4783" y="1915"/>
                    <a:pt x="5097" y="1761"/>
                  </a:cubicBezTo>
                  <a:cubicBezTo>
                    <a:pt x="5224" y="1557"/>
                    <a:pt x="5296" y="1314"/>
                    <a:pt x="5290" y="1058"/>
                  </a:cubicBezTo>
                  <a:cubicBezTo>
                    <a:pt x="5274" y="446"/>
                    <a:pt x="4761" y="47"/>
                    <a:pt x="4179" y="6"/>
                  </a:cubicBezTo>
                  <a:cubicBezTo>
                    <a:pt x="4134" y="2"/>
                    <a:pt x="4091" y="1"/>
                    <a:pt x="4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5388154" y="3829877"/>
              <a:ext cx="313027" cy="294007"/>
            </a:xfrm>
            <a:custGeom>
              <a:avLst/>
              <a:gdLst/>
              <a:ahLst/>
              <a:cxnLst/>
              <a:rect l="l" t="t" r="r" b="b"/>
              <a:pathLst>
                <a:path w="8262" h="7760" extrusionOk="0">
                  <a:moveTo>
                    <a:pt x="4612" y="0"/>
                  </a:moveTo>
                  <a:cubicBezTo>
                    <a:pt x="3389" y="0"/>
                    <a:pt x="2538" y="1200"/>
                    <a:pt x="2712" y="2348"/>
                  </a:cubicBezTo>
                  <a:cubicBezTo>
                    <a:pt x="2356" y="2076"/>
                    <a:pt x="1940" y="1885"/>
                    <a:pt x="1492" y="1885"/>
                  </a:cubicBezTo>
                  <a:cubicBezTo>
                    <a:pt x="1457" y="1885"/>
                    <a:pt x="1422" y="1886"/>
                    <a:pt x="1386" y="1889"/>
                  </a:cubicBezTo>
                  <a:cubicBezTo>
                    <a:pt x="824" y="1930"/>
                    <a:pt x="278" y="2280"/>
                    <a:pt x="137" y="2848"/>
                  </a:cubicBezTo>
                  <a:cubicBezTo>
                    <a:pt x="0" y="3404"/>
                    <a:pt x="286" y="4011"/>
                    <a:pt x="744" y="4337"/>
                  </a:cubicBezTo>
                  <a:cubicBezTo>
                    <a:pt x="901" y="4449"/>
                    <a:pt x="1075" y="4526"/>
                    <a:pt x="1256" y="4578"/>
                  </a:cubicBezTo>
                  <a:cubicBezTo>
                    <a:pt x="946" y="4788"/>
                    <a:pt x="685" y="5066"/>
                    <a:pt x="537" y="5427"/>
                  </a:cubicBezTo>
                  <a:cubicBezTo>
                    <a:pt x="289" y="6033"/>
                    <a:pt x="399" y="6797"/>
                    <a:pt x="976" y="7173"/>
                  </a:cubicBezTo>
                  <a:cubicBezTo>
                    <a:pt x="1209" y="7325"/>
                    <a:pt x="1480" y="7394"/>
                    <a:pt x="1754" y="7394"/>
                  </a:cubicBezTo>
                  <a:cubicBezTo>
                    <a:pt x="2110" y="7394"/>
                    <a:pt x="2471" y="7277"/>
                    <a:pt x="2759" y="7077"/>
                  </a:cubicBezTo>
                  <a:cubicBezTo>
                    <a:pt x="3130" y="6815"/>
                    <a:pt x="3365" y="6437"/>
                    <a:pt x="3517" y="6024"/>
                  </a:cubicBezTo>
                  <a:cubicBezTo>
                    <a:pt x="3701" y="6583"/>
                    <a:pt x="3955" y="7133"/>
                    <a:pt x="4454" y="7476"/>
                  </a:cubicBezTo>
                  <a:cubicBezTo>
                    <a:pt x="4714" y="7653"/>
                    <a:pt x="5025" y="7760"/>
                    <a:pt x="5332" y="7760"/>
                  </a:cubicBezTo>
                  <a:cubicBezTo>
                    <a:pt x="5593" y="7760"/>
                    <a:pt x="5851" y="7682"/>
                    <a:pt x="6072" y="7506"/>
                  </a:cubicBezTo>
                  <a:cubicBezTo>
                    <a:pt x="7141" y="6652"/>
                    <a:pt x="6413" y="5415"/>
                    <a:pt x="5647" y="4606"/>
                  </a:cubicBezTo>
                  <a:cubicBezTo>
                    <a:pt x="5499" y="4447"/>
                    <a:pt x="5348" y="4307"/>
                    <a:pt x="5206" y="4187"/>
                  </a:cubicBezTo>
                  <a:cubicBezTo>
                    <a:pt x="5149" y="4138"/>
                    <a:pt x="5087" y="4118"/>
                    <a:pt x="5027" y="4118"/>
                  </a:cubicBezTo>
                  <a:cubicBezTo>
                    <a:pt x="4806" y="4118"/>
                    <a:pt x="4613" y="4393"/>
                    <a:pt x="4824" y="4570"/>
                  </a:cubicBezTo>
                  <a:cubicBezTo>
                    <a:pt x="5445" y="5099"/>
                    <a:pt x="6402" y="5926"/>
                    <a:pt x="5935" y="6849"/>
                  </a:cubicBezTo>
                  <a:cubicBezTo>
                    <a:pt x="5779" y="7153"/>
                    <a:pt x="5506" y="7278"/>
                    <a:pt x="5217" y="7278"/>
                  </a:cubicBezTo>
                  <a:cubicBezTo>
                    <a:pt x="4936" y="7278"/>
                    <a:pt x="4640" y="7160"/>
                    <a:pt x="4421" y="6971"/>
                  </a:cubicBezTo>
                  <a:cubicBezTo>
                    <a:pt x="4023" y="6630"/>
                    <a:pt x="3842" y="6103"/>
                    <a:pt x="3690" y="5618"/>
                  </a:cubicBezTo>
                  <a:cubicBezTo>
                    <a:pt x="3682" y="5593"/>
                    <a:pt x="3668" y="5574"/>
                    <a:pt x="3652" y="5557"/>
                  </a:cubicBezTo>
                  <a:cubicBezTo>
                    <a:pt x="3687" y="5404"/>
                    <a:pt x="3716" y="5249"/>
                    <a:pt x="3735" y="5094"/>
                  </a:cubicBezTo>
                  <a:cubicBezTo>
                    <a:pt x="3753" y="4946"/>
                    <a:pt x="3618" y="4861"/>
                    <a:pt x="3488" y="4861"/>
                  </a:cubicBezTo>
                  <a:cubicBezTo>
                    <a:pt x="3384" y="4861"/>
                    <a:pt x="3283" y="4914"/>
                    <a:pt x="3263" y="5031"/>
                  </a:cubicBezTo>
                  <a:cubicBezTo>
                    <a:pt x="3140" y="5724"/>
                    <a:pt x="2650" y="6908"/>
                    <a:pt x="1829" y="6908"/>
                  </a:cubicBezTo>
                  <a:cubicBezTo>
                    <a:pt x="1680" y="6908"/>
                    <a:pt x="1520" y="6869"/>
                    <a:pt x="1350" y="6781"/>
                  </a:cubicBezTo>
                  <a:cubicBezTo>
                    <a:pt x="791" y="6494"/>
                    <a:pt x="857" y="5763"/>
                    <a:pt x="1168" y="5320"/>
                  </a:cubicBezTo>
                  <a:cubicBezTo>
                    <a:pt x="1386" y="5006"/>
                    <a:pt x="1711" y="4805"/>
                    <a:pt x="2050" y="4636"/>
                  </a:cubicBezTo>
                  <a:cubicBezTo>
                    <a:pt x="2298" y="4606"/>
                    <a:pt x="2544" y="4540"/>
                    <a:pt x="2770" y="4441"/>
                  </a:cubicBezTo>
                  <a:cubicBezTo>
                    <a:pt x="3001" y="4340"/>
                    <a:pt x="2848" y="4035"/>
                    <a:pt x="2638" y="4035"/>
                  </a:cubicBezTo>
                  <a:cubicBezTo>
                    <a:pt x="2626" y="4035"/>
                    <a:pt x="2613" y="4036"/>
                    <a:pt x="2600" y="4038"/>
                  </a:cubicBezTo>
                  <a:cubicBezTo>
                    <a:pt x="2359" y="4081"/>
                    <a:pt x="2117" y="4123"/>
                    <a:pt x="1877" y="4123"/>
                  </a:cubicBezTo>
                  <a:cubicBezTo>
                    <a:pt x="1668" y="4123"/>
                    <a:pt x="1461" y="4091"/>
                    <a:pt x="1260" y="4000"/>
                  </a:cubicBezTo>
                  <a:cubicBezTo>
                    <a:pt x="876" y="3827"/>
                    <a:pt x="529" y="3371"/>
                    <a:pt x="680" y="2926"/>
                  </a:cubicBezTo>
                  <a:cubicBezTo>
                    <a:pt x="805" y="2566"/>
                    <a:pt x="1195" y="2414"/>
                    <a:pt x="1554" y="2414"/>
                  </a:cubicBezTo>
                  <a:cubicBezTo>
                    <a:pt x="1619" y="2414"/>
                    <a:pt x="1683" y="2419"/>
                    <a:pt x="1744" y="2428"/>
                  </a:cubicBezTo>
                  <a:cubicBezTo>
                    <a:pt x="2221" y="2503"/>
                    <a:pt x="2611" y="2848"/>
                    <a:pt x="2974" y="3137"/>
                  </a:cubicBezTo>
                  <a:cubicBezTo>
                    <a:pt x="2999" y="3156"/>
                    <a:pt x="3023" y="3170"/>
                    <a:pt x="3048" y="3178"/>
                  </a:cubicBezTo>
                  <a:cubicBezTo>
                    <a:pt x="3067" y="3203"/>
                    <a:pt x="3081" y="3230"/>
                    <a:pt x="3098" y="3255"/>
                  </a:cubicBezTo>
                  <a:cubicBezTo>
                    <a:pt x="3161" y="3335"/>
                    <a:pt x="3244" y="3369"/>
                    <a:pt x="3325" y="3369"/>
                  </a:cubicBezTo>
                  <a:cubicBezTo>
                    <a:pt x="3503" y="3369"/>
                    <a:pt x="3667" y="3201"/>
                    <a:pt x="3550" y="2992"/>
                  </a:cubicBezTo>
                  <a:cubicBezTo>
                    <a:pt x="3014" y="2034"/>
                    <a:pt x="3294" y="544"/>
                    <a:pt x="4576" y="544"/>
                  </a:cubicBezTo>
                  <a:cubicBezTo>
                    <a:pt x="4619" y="544"/>
                    <a:pt x="4662" y="545"/>
                    <a:pt x="4707" y="549"/>
                  </a:cubicBezTo>
                  <a:cubicBezTo>
                    <a:pt x="5289" y="590"/>
                    <a:pt x="5802" y="990"/>
                    <a:pt x="5818" y="1601"/>
                  </a:cubicBezTo>
                  <a:cubicBezTo>
                    <a:pt x="5824" y="1859"/>
                    <a:pt x="5753" y="2100"/>
                    <a:pt x="5625" y="2305"/>
                  </a:cubicBezTo>
                  <a:cubicBezTo>
                    <a:pt x="5311" y="2458"/>
                    <a:pt x="5024" y="2660"/>
                    <a:pt x="4809" y="2867"/>
                  </a:cubicBezTo>
                  <a:cubicBezTo>
                    <a:pt x="4608" y="3060"/>
                    <a:pt x="4801" y="3340"/>
                    <a:pt x="5017" y="3340"/>
                  </a:cubicBezTo>
                  <a:cubicBezTo>
                    <a:pt x="5080" y="3340"/>
                    <a:pt x="5144" y="3317"/>
                    <a:pt x="5201" y="3262"/>
                  </a:cubicBezTo>
                  <a:cubicBezTo>
                    <a:pt x="5264" y="3200"/>
                    <a:pt x="5330" y="3140"/>
                    <a:pt x="5403" y="3082"/>
                  </a:cubicBezTo>
                  <a:cubicBezTo>
                    <a:pt x="5567" y="3011"/>
                    <a:pt x="5714" y="2908"/>
                    <a:pt x="5837" y="2785"/>
                  </a:cubicBezTo>
                  <a:cubicBezTo>
                    <a:pt x="6100" y="2637"/>
                    <a:pt x="6386" y="2535"/>
                    <a:pt x="6663" y="2535"/>
                  </a:cubicBezTo>
                  <a:cubicBezTo>
                    <a:pt x="6929" y="2535"/>
                    <a:pt x="7188" y="2629"/>
                    <a:pt x="7409" y="2867"/>
                  </a:cubicBezTo>
                  <a:cubicBezTo>
                    <a:pt x="7764" y="3251"/>
                    <a:pt x="7643" y="3850"/>
                    <a:pt x="7273" y="4179"/>
                  </a:cubicBezTo>
                  <a:cubicBezTo>
                    <a:pt x="7037" y="4389"/>
                    <a:pt x="6738" y="4465"/>
                    <a:pt x="6434" y="4465"/>
                  </a:cubicBezTo>
                  <a:cubicBezTo>
                    <a:pt x="6223" y="4465"/>
                    <a:pt x="6010" y="4429"/>
                    <a:pt x="5813" y="4374"/>
                  </a:cubicBezTo>
                  <a:cubicBezTo>
                    <a:pt x="5799" y="4371"/>
                    <a:pt x="5786" y="4369"/>
                    <a:pt x="5773" y="4369"/>
                  </a:cubicBezTo>
                  <a:cubicBezTo>
                    <a:pt x="5661" y="4369"/>
                    <a:pt x="5610" y="4508"/>
                    <a:pt x="5666" y="4589"/>
                  </a:cubicBezTo>
                  <a:cubicBezTo>
                    <a:pt x="5681" y="4611"/>
                    <a:pt x="5706" y="4629"/>
                    <a:pt x="5739" y="4640"/>
                  </a:cubicBezTo>
                  <a:cubicBezTo>
                    <a:pt x="5975" y="4709"/>
                    <a:pt x="6221" y="4750"/>
                    <a:pt x="6464" y="4750"/>
                  </a:cubicBezTo>
                  <a:cubicBezTo>
                    <a:pt x="6837" y="4750"/>
                    <a:pt x="7204" y="4654"/>
                    <a:pt x="7519" y="4422"/>
                  </a:cubicBezTo>
                  <a:cubicBezTo>
                    <a:pt x="7996" y="4071"/>
                    <a:pt x="8261" y="3418"/>
                    <a:pt x="8026" y="2853"/>
                  </a:cubicBezTo>
                  <a:cubicBezTo>
                    <a:pt x="7769" y="2231"/>
                    <a:pt x="7294" y="2001"/>
                    <a:pt x="6771" y="2001"/>
                  </a:cubicBezTo>
                  <a:cubicBezTo>
                    <a:pt x="6605" y="2001"/>
                    <a:pt x="6434" y="2024"/>
                    <a:pt x="6263" y="2065"/>
                  </a:cubicBezTo>
                  <a:cubicBezTo>
                    <a:pt x="6301" y="1934"/>
                    <a:pt x="6331" y="1800"/>
                    <a:pt x="6337" y="1663"/>
                  </a:cubicBezTo>
                  <a:cubicBezTo>
                    <a:pt x="6372" y="859"/>
                    <a:pt x="5802" y="215"/>
                    <a:pt x="5033" y="47"/>
                  </a:cubicBezTo>
                  <a:cubicBezTo>
                    <a:pt x="4889" y="15"/>
                    <a:pt x="4748" y="0"/>
                    <a:pt x="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88674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ERD</a:t>
            </a:r>
            <a:r>
              <a:rPr lang="en-US" dirty="0"/>
              <a:t> Diagram</a:t>
            </a:r>
            <a:endParaRPr dirty="0"/>
          </a:p>
        </p:txBody>
      </p:sp>
      <p:grpSp>
        <p:nvGrpSpPr>
          <p:cNvPr id="1029" name="Google Shape;1029;p44"/>
          <p:cNvGrpSpPr/>
          <p:nvPr/>
        </p:nvGrpSpPr>
        <p:grpSpPr>
          <a:xfrm flipH="1">
            <a:off x="7290674" y="2283323"/>
            <a:ext cx="627655" cy="1312414"/>
            <a:chOff x="1018024" y="1162273"/>
            <a:chExt cx="627655" cy="1312414"/>
          </a:xfrm>
        </p:grpSpPr>
        <p:sp>
          <p:nvSpPr>
            <p:cNvPr id="1030" name="Google Shape;1030;p44"/>
            <p:cNvSpPr/>
            <p:nvPr/>
          </p:nvSpPr>
          <p:spPr>
            <a:xfrm>
              <a:off x="1102374" y="1638872"/>
              <a:ext cx="160270" cy="820205"/>
            </a:xfrm>
            <a:custGeom>
              <a:avLst/>
              <a:gdLst/>
              <a:ahLst/>
              <a:cxnLst/>
              <a:rect l="l" t="t" r="r" b="b"/>
              <a:pathLst>
                <a:path w="6519" h="33362" extrusionOk="0">
                  <a:moveTo>
                    <a:pt x="4778" y="1"/>
                  </a:moveTo>
                  <a:cubicBezTo>
                    <a:pt x="4131" y="2633"/>
                    <a:pt x="3272" y="5208"/>
                    <a:pt x="2639" y="7845"/>
                  </a:cubicBezTo>
                  <a:cubicBezTo>
                    <a:pt x="1987" y="10552"/>
                    <a:pt x="1460" y="13286"/>
                    <a:pt x="1063" y="16040"/>
                  </a:cubicBezTo>
                  <a:cubicBezTo>
                    <a:pt x="234" y="21739"/>
                    <a:pt x="0" y="27486"/>
                    <a:pt x="231" y="33238"/>
                  </a:cubicBezTo>
                  <a:cubicBezTo>
                    <a:pt x="288" y="33249"/>
                    <a:pt x="343" y="33257"/>
                    <a:pt x="397" y="33266"/>
                  </a:cubicBezTo>
                  <a:cubicBezTo>
                    <a:pt x="599" y="33301"/>
                    <a:pt x="802" y="33337"/>
                    <a:pt x="1007" y="33353"/>
                  </a:cubicBezTo>
                  <a:cubicBezTo>
                    <a:pt x="1086" y="33359"/>
                    <a:pt x="1163" y="33362"/>
                    <a:pt x="1240" y="33362"/>
                  </a:cubicBezTo>
                  <a:cubicBezTo>
                    <a:pt x="1480" y="33362"/>
                    <a:pt x="1714" y="33336"/>
                    <a:pt x="1954" y="33307"/>
                  </a:cubicBezTo>
                  <a:cubicBezTo>
                    <a:pt x="1579" y="27701"/>
                    <a:pt x="1759" y="22074"/>
                    <a:pt x="2524" y="16507"/>
                  </a:cubicBezTo>
                  <a:cubicBezTo>
                    <a:pt x="2917" y="13641"/>
                    <a:pt x="3457" y="10798"/>
                    <a:pt x="4148" y="7987"/>
                  </a:cubicBezTo>
                  <a:cubicBezTo>
                    <a:pt x="4767" y="5471"/>
                    <a:pt x="5419" y="2873"/>
                    <a:pt x="6519" y="515"/>
                  </a:cubicBezTo>
                  <a:cubicBezTo>
                    <a:pt x="6118" y="424"/>
                    <a:pt x="5720" y="315"/>
                    <a:pt x="5330" y="185"/>
                  </a:cubicBezTo>
                  <a:cubicBezTo>
                    <a:pt x="5274" y="168"/>
                    <a:pt x="5234" y="136"/>
                    <a:pt x="5201" y="105"/>
                  </a:cubicBezTo>
                  <a:cubicBezTo>
                    <a:pt x="5059" y="72"/>
                    <a:pt x="4917" y="35"/>
                    <a:pt x="4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034667" y="1190792"/>
              <a:ext cx="542148" cy="437687"/>
            </a:xfrm>
            <a:custGeom>
              <a:avLst/>
              <a:gdLst/>
              <a:ahLst/>
              <a:cxnLst/>
              <a:rect l="l" t="t" r="r" b="b"/>
              <a:pathLst>
                <a:path w="22052" h="17803" extrusionOk="0">
                  <a:moveTo>
                    <a:pt x="16996" y="4637"/>
                  </a:moveTo>
                  <a:cubicBezTo>
                    <a:pt x="16997" y="4637"/>
                    <a:pt x="16998" y="4637"/>
                    <a:pt x="16999" y="4637"/>
                  </a:cubicBezTo>
                  <a:cubicBezTo>
                    <a:pt x="18997" y="4662"/>
                    <a:pt x="20754" y="5725"/>
                    <a:pt x="20981" y="7830"/>
                  </a:cubicBezTo>
                  <a:cubicBezTo>
                    <a:pt x="21238" y="10166"/>
                    <a:pt x="19586" y="12145"/>
                    <a:pt x="17859" y="13495"/>
                  </a:cubicBezTo>
                  <a:lnTo>
                    <a:pt x="17859" y="13496"/>
                  </a:lnTo>
                  <a:cubicBezTo>
                    <a:pt x="17797" y="13545"/>
                    <a:pt x="17730" y="13565"/>
                    <a:pt x="17665" y="13565"/>
                  </a:cubicBezTo>
                  <a:cubicBezTo>
                    <a:pt x="17423" y="13565"/>
                    <a:pt x="17214" y="13283"/>
                    <a:pt x="17443" y="13078"/>
                  </a:cubicBezTo>
                  <a:cubicBezTo>
                    <a:pt x="18792" y="11857"/>
                    <a:pt x="20307" y="10513"/>
                    <a:pt x="20422" y="8555"/>
                  </a:cubicBezTo>
                  <a:cubicBezTo>
                    <a:pt x="20553" y="6264"/>
                    <a:pt x="18917" y="5382"/>
                    <a:pt x="16963" y="4902"/>
                  </a:cubicBezTo>
                  <a:cubicBezTo>
                    <a:pt x="16814" y="4865"/>
                    <a:pt x="16845" y="4637"/>
                    <a:pt x="16996" y="4637"/>
                  </a:cubicBezTo>
                  <a:close/>
                  <a:moveTo>
                    <a:pt x="15863" y="13724"/>
                  </a:moveTo>
                  <a:cubicBezTo>
                    <a:pt x="16426" y="13724"/>
                    <a:pt x="16426" y="14598"/>
                    <a:pt x="15863" y="14598"/>
                  </a:cubicBezTo>
                  <a:cubicBezTo>
                    <a:pt x="15301" y="14598"/>
                    <a:pt x="15301" y="13724"/>
                    <a:pt x="15863" y="13724"/>
                  </a:cubicBezTo>
                  <a:close/>
                  <a:moveTo>
                    <a:pt x="6254" y="1"/>
                  </a:moveTo>
                  <a:cubicBezTo>
                    <a:pt x="4100" y="1"/>
                    <a:pt x="2479" y="1614"/>
                    <a:pt x="1650" y="3654"/>
                  </a:cubicBezTo>
                  <a:cubicBezTo>
                    <a:pt x="0" y="7702"/>
                    <a:pt x="319" y="12084"/>
                    <a:pt x="3632" y="15158"/>
                  </a:cubicBezTo>
                  <a:cubicBezTo>
                    <a:pt x="5539" y="16928"/>
                    <a:pt x="7948" y="17803"/>
                    <a:pt x="10402" y="17803"/>
                  </a:cubicBezTo>
                  <a:cubicBezTo>
                    <a:pt x="11949" y="17803"/>
                    <a:pt x="13513" y="17456"/>
                    <a:pt x="14982" y="16767"/>
                  </a:cubicBezTo>
                  <a:cubicBezTo>
                    <a:pt x="18380" y="15173"/>
                    <a:pt x="22051" y="11443"/>
                    <a:pt x="21830" y="7401"/>
                  </a:cubicBezTo>
                  <a:cubicBezTo>
                    <a:pt x="21689" y="4796"/>
                    <a:pt x="19421" y="3581"/>
                    <a:pt x="17047" y="3581"/>
                  </a:cubicBezTo>
                  <a:cubicBezTo>
                    <a:pt x="14983" y="3581"/>
                    <a:pt x="12840" y="4498"/>
                    <a:pt x="11945" y="6219"/>
                  </a:cubicBezTo>
                  <a:cubicBezTo>
                    <a:pt x="11892" y="6326"/>
                    <a:pt x="11792" y="6369"/>
                    <a:pt x="11689" y="6369"/>
                  </a:cubicBezTo>
                  <a:cubicBezTo>
                    <a:pt x="11676" y="6369"/>
                    <a:pt x="11662" y="6369"/>
                    <a:pt x="11648" y="6367"/>
                  </a:cubicBezTo>
                  <a:cubicBezTo>
                    <a:pt x="11617" y="6430"/>
                    <a:pt x="11553" y="6462"/>
                    <a:pt x="11491" y="6462"/>
                  </a:cubicBezTo>
                  <a:cubicBezTo>
                    <a:pt x="11412" y="6462"/>
                    <a:pt x="11337" y="6411"/>
                    <a:pt x="11337" y="6304"/>
                  </a:cubicBezTo>
                  <a:cubicBezTo>
                    <a:pt x="11350" y="3671"/>
                    <a:pt x="10215" y="876"/>
                    <a:pt x="7436" y="156"/>
                  </a:cubicBezTo>
                  <a:cubicBezTo>
                    <a:pt x="7026" y="50"/>
                    <a:pt x="6632" y="1"/>
                    <a:pt x="6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1018024" y="1162273"/>
              <a:ext cx="627655" cy="497084"/>
            </a:xfrm>
            <a:custGeom>
              <a:avLst/>
              <a:gdLst/>
              <a:ahLst/>
              <a:cxnLst/>
              <a:rect l="l" t="t" r="r" b="b"/>
              <a:pathLst>
                <a:path w="25530" h="20219" extrusionOk="0">
                  <a:moveTo>
                    <a:pt x="8098" y="434"/>
                  </a:moveTo>
                  <a:cubicBezTo>
                    <a:pt x="8860" y="434"/>
                    <a:pt x="9624" y="573"/>
                    <a:pt x="10379" y="906"/>
                  </a:cubicBezTo>
                  <a:cubicBezTo>
                    <a:pt x="12141" y="1684"/>
                    <a:pt x="13307" y="3378"/>
                    <a:pt x="13495" y="5275"/>
                  </a:cubicBezTo>
                  <a:cubicBezTo>
                    <a:pt x="13051" y="5617"/>
                    <a:pt x="12668" y="6024"/>
                    <a:pt x="12370" y="6501"/>
                  </a:cubicBezTo>
                  <a:cubicBezTo>
                    <a:pt x="12295" y="4495"/>
                    <a:pt x="11404" y="2487"/>
                    <a:pt x="9738" y="1294"/>
                  </a:cubicBezTo>
                  <a:cubicBezTo>
                    <a:pt x="9186" y="898"/>
                    <a:pt x="8574" y="609"/>
                    <a:pt x="7938" y="436"/>
                  </a:cubicBezTo>
                  <a:cubicBezTo>
                    <a:pt x="7991" y="434"/>
                    <a:pt x="8044" y="434"/>
                    <a:pt x="8098" y="434"/>
                  </a:cubicBezTo>
                  <a:close/>
                  <a:moveTo>
                    <a:pt x="6931" y="1161"/>
                  </a:moveTo>
                  <a:cubicBezTo>
                    <a:pt x="7309" y="1161"/>
                    <a:pt x="7703" y="1210"/>
                    <a:pt x="8113" y="1316"/>
                  </a:cubicBezTo>
                  <a:cubicBezTo>
                    <a:pt x="10892" y="2036"/>
                    <a:pt x="12027" y="4831"/>
                    <a:pt x="12014" y="7464"/>
                  </a:cubicBezTo>
                  <a:cubicBezTo>
                    <a:pt x="12014" y="7571"/>
                    <a:pt x="12089" y="7622"/>
                    <a:pt x="12168" y="7622"/>
                  </a:cubicBezTo>
                  <a:cubicBezTo>
                    <a:pt x="12230" y="7622"/>
                    <a:pt x="12294" y="7590"/>
                    <a:pt x="12325" y="7527"/>
                  </a:cubicBezTo>
                  <a:cubicBezTo>
                    <a:pt x="12339" y="7529"/>
                    <a:pt x="12353" y="7529"/>
                    <a:pt x="12366" y="7529"/>
                  </a:cubicBezTo>
                  <a:cubicBezTo>
                    <a:pt x="12469" y="7529"/>
                    <a:pt x="12569" y="7486"/>
                    <a:pt x="12622" y="7379"/>
                  </a:cubicBezTo>
                  <a:cubicBezTo>
                    <a:pt x="13517" y="5658"/>
                    <a:pt x="15660" y="4741"/>
                    <a:pt x="17724" y="4741"/>
                  </a:cubicBezTo>
                  <a:cubicBezTo>
                    <a:pt x="20098" y="4741"/>
                    <a:pt x="22366" y="5956"/>
                    <a:pt x="22507" y="8561"/>
                  </a:cubicBezTo>
                  <a:cubicBezTo>
                    <a:pt x="22728" y="12603"/>
                    <a:pt x="19055" y="16333"/>
                    <a:pt x="15659" y="17927"/>
                  </a:cubicBezTo>
                  <a:cubicBezTo>
                    <a:pt x="14190" y="18616"/>
                    <a:pt x="12626" y="18963"/>
                    <a:pt x="11079" y="18963"/>
                  </a:cubicBezTo>
                  <a:cubicBezTo>
                    <a:pt x="8625" y="18963"/>
                    <a:pt x="6216" y="18088"/>
                    <a:pt x="4309" y="16318"/>
                  </a:cubicBezTo>
                  <a:cubicBezTo>
                    <a:pt x="996" y="13244"/>
                    <a:pt x="677" y="8862"/>
                    <a:pt x="2327" y="4814"/>
                  </a:cubicBezTo>
                  <a:cubicBezTo>
                    <a:pt x="3156" y="2774"/>
                    <a:pt x="4777" y="1161"/>
                    <a:pt x="6931" y="1161"/>
                  </a:cubicBezTo>
                  <a:close/>
                  <a:moveTo>
                    <a:pt x="18915" y="3970"/>
                  </a:moveTo>
                  <a:cubicBezTo>
                    <a:pt x="20369" y="3970"/>
                    <a:pt x="21779" y="4392"/>
                    <a:pt x="22962" y="5480"/>
                  </a:cubicBezTo>
                  <a:cubicBezTo>
                    <a:pt x="25260" y="7593"/>
                    <a:pt x="24768" y="11164"/>
                    <a:pt x="23412" y="13667"/>
                  </a:cubicBezTo>
                  <a:cubicBezTo>
                    <a:pt x="22146" y="16003"/>
                    <a:pt x="20015" y="17772"/>
                    <a:pt x="17531" y="18689"/>
                  </a:cubicBezTo>
                  <a:cubicBezTo>
                    <a:pt x="16259" y="19161"/>
                    <a:pt x="14986" y="19384"/>
                    <a:pt x="13710" y="19437"/>
                  </a:cubicBezTo>
                  <a:cubicBezTo>
                    <a:pt x="14118" y="19338"/>
                    <a:pt x="14524" y="19216"/>
                    <a:pt x="14927" y="19070"/>
                  </a:cubicBezTo>
                  <a:cubicBezTo>
                    <a:pt x="19134" y="17539"/>
                    <a:pt x="23950" y="12927"/>
                    <a:pt x="23232" y="8019"/>
                  </a:cubicBezTo>
                  <a:cubicBezTo>
                    <a:pt x="22870" y="5523"/>
                    <a:pt x="20689" y="4200"/>
                    <a:pt x="18322" y="3993"/>
                  </a:cubicBezTo>
                  <a:cubicBezTo>
                    <a:pt x="18520" y="3978"/>
                    <a:pt x="18718" y="3970"/>
                    <a:pt x="18915" y="3970"/>
                  </a:cubicBezTo>
                  <a:close/>
                  <a:moveTo>
                    <a:pt x="7992" y="1"/>
                  </a:moveTo>
                  <a:cubicBezTo>
                    <a:pt x="7404" y="1"/>
                    <a:pt x="6813" y="80"/>
                    <a:pt x="6238" y="245"/>
                  </a:cubicBezTo>
                  <a:cubicBezTo>
                    <a:pt x="5299" y="295"/>
                    <a:pt x="4382" y="604"/>
                    <a:pt x="3589" y="1204"/>
                  </a:cubicBezTo>
                  <a:cubicBezTo>
                    <a:pt x="1488" y="2806"/>
                    <a:pt x="622" y="5822"/>
                    <a:pt x="313" y="8326"/>
                  </a:cubicBezTo>
                  <a:cubicBezTo>
                    <a:pt x="0" y="10837"/>
                    <a:pt x="623" y="13277"/>
                    <a:pt x="2139" y="15311"/>
                  </a:cubicBezTo>
                  <a:cubicBezTo>
                    <a:pt x="3584" y="17248"/>
                    <a:pt x="5570" y="18590"/>
                    <a:pt x="7762" y="19259"/>
                  </a:cubicBezTo>
                  <a:lnTo>
                    <a:pt x="8209" y="19387"/>
                  </a:lnTo>
                  <a:cubicBezTo>
                    <a:pt x="8348" y="19421"/>
                    <a:pt x="8490" y="19458"/>
                    <a:pt x="8632" y="19489"/>
                  </a:cubicBezTo>
                  <a:cubicBezTo>
                    <a:pt x="8665" y="19522"/>
                    <a:pt x="8705" y="19554"/>
                    <a:pt x="8761" y="19571"/>
                  </a:cubicBezTo>
                  <a:cubicBezTo>
                    <a:pt x="9151" y="19701"/>
                    <a:pt x="9549" y="19810"/>
                    <a:pt x="9950" y="19901"/>
                  </a:cubicBezTo>
                  <a:lnTo>
                    <a:pt x="10433" y="19999"/>
                  </a:lnTo>
                  <a:cubicBezTo>
                    <a:pt x="11227" y="20146"/>
                    <a:pt x="12034" y="20219"/>
                    <a:pt x="12840" y="20219"/>
                  </a:cubicBezTo>
                  <a:cubicBezTo>
                    <a:pt x="17850" y="20219"/>
                    <a:pt x="22832" y="17429"/>
                    <a:pt x="24566" y="12519"/>
                  </a:cubicBezTo>
                  <a:cubicBezTo>
                    <a:pt x="25530" y="9778"/>
                    <a:pt x="25348" y="6542"/>
                    <a:pt x="22875" y="4684"/>
                  </a:cubicBezTo>
                  <a:cubicBezTo>
                    <a:pt x="21697" y="3799"/>
                    <a:pt x="20329" y="3405"/>
                    <a:pt x="18948" y="3405"/>
                  </a:cubicBezTo>
                  <a:cubicBezTo>
                    <a:pt x="17623" y="3405"/>
                    <a:pt x="16286" y="3768"/>
                    <a:pt x="15094" y="4410"/>
                  </a:cubicBezTo>
                  <a:cubicBezTo>
                    <a:pt x="14726" y="4544"/>
                    <a:pt x="14374" y="4707"/>
                    <a:pt x="14047" y="4902"/>
                  </a:cubicBezTo>
                  <a:cubicBezTo>
                    <a:pt x="13618" y="1866"/>
                    <a:pt x="10845" y="1"/>
                    <a:pt x="7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1448010" y="1304741"/>
              <a:ext cx="108764" cy="219544"/>
            </a:xfrm>
            <a:custGeom>
              <a:avLst/>
              <a:gdLst/>
              <a:ahLst/>
              <a:cxnLst/>
              <a:rect l="l" t="t" r="r" b="b"/>
              <a:pathLst>
                <a:path w="4424" h="8930" extrusionOk="0">
                  <a:moveTo>
                    <a:pt x="184" y="1"/>
                  </a:moveTo>
                  <a:cubicBezTo>
                    <a:pt x="33" y="1"/>
                    <a:pt x="0" y="230"/>
                    <a:pt x="150" y="267"/>
                  </a:cubicBezTo>
                  <a:cubicBezTo>
                    <a:pt x="2104" y="747"/>
                    <a:pt x="3740" y="1628"/>
                    <a:pt x="3609" y="3920"/>
                  </a:cubicBezTo>
                  <a:cubicBezTo>
                    <a:pt x="3494" y="5878"/>
                    <a:pt x="1979" y="7220"/>
                    <a:pt x="630" y="8442"/>
                  </a:cubicBezTo>
                  <a:cubicBezTo>
                    <a:pt x="402" y="8648"/>
                    <a:pt x="610" y="8930"/>
                    <a:pt x="851" y="8930"/>
                  </a:cubicBezTo>
                  <a:cubicBezTo>
                    <a:pt x="916" y="8930"/>
                    <a:pt x="984" y="8909"/>
                    <a:pt x="1046" y="8860"/>
                  </a:cubicBezTo>
                  <a:cubicBezTo>
                    <a:pt x="2773" y="7510"/>
                    <a:pt x="4424" y="5531"/>
                    <a:pt x="4168" y="3195"/>
                  </a:cubicBezTo>
                  <a:lnTo>
                    <a:pt x="4168" y="3194"/>
                  </a:lnTo>
                  <a:cubicBezTo>
                    <a:pt x="3941" y="1088"/>
                    <a:pt x="2184" y="26"/>
                    <a:pt x="186" y="1"/>
                  </a:cubicBezTo>
                  <a:cubicBezTo>
                    <a:pt x="185" y="1"/>
                    <a:pt x="18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1410813" y="1528167"/>
              <a:ext cx="27707" cy="21536"/>
            </a:xfrm>
            <a:custGeom>
              <a:avLst/>
              <a:gdLst/>
              <a:ahLst/>
              <a:cxnLst/>
              <a:rect l="l" t="t" r="r" b="b"/>
              <a:pathLst>
                <a:path w="1127" h="876" extrusionOk="0">
                  <a:moveTo>
                    <a:pt x="563" y="1"/>
                  </a:moveTo>
                  <a:cubicBezTo>
                    <a:pt x="1" y="1"/>
                    <a:pt x="1" y="875"/>
                    <a:pt x="563" y="875"/>
                  </a:cubicBezTo>
                  <a:cubicBezTo>
                    <a:pt x="1126" y="875"/>
                    <a:pt x="1126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1109847" y="1651533"/>
              <a:ext cx="164670" cy="823155"/>
            </a:xfrm>
            <a:custGeom>
              <a:avLst/>
              <a:gdLst/>
              <a:ahLst/>
              <a:cxnLst/>
              <a:rect l="l" t="t" r="r" b="b"/>
              <a:pathLst>
                <a:path w="6698" h="33482" extrusionOk="0">
                  <a:moveTo>
                    <a:pt x="6215" y="0"/>
                  </a:moveTo>
                  <a:cubicBezTo>
                    <a:pt x="5115" y="2360"/>
                    <a:pt x="4463" y="4956"/>
                    <a:pt x="3846" y="7472"/>
                  </a:cubicBezTo>
                  <a:cubicBezTo>
                    <a:pt x="3153" y="10283"/>
                    <a:pt x="2613" y="13126"/>
                    <a:pt x="2220" y="15992"/>
                  </a:cubicBezTo>
                  <a:cubicBezTo>
                    <a:pt x="1456" y="21559"/>
                    <a:pt x="1276" y="27187"/>
                    <a:pt x="1650" y="32792"/>
                  </a:cubicBezTo>
                  <a:cubicBezTo>
                    <a:pt x="1410" y="32821"/>
                    <a:pt x="1176" y="32847"/>
                    <a:pt x="936" y="32847"/>
                  </a:cubicBezTo>
                  <a:cubicBezTo>
                    <a:pt x="859" y="32847"/>
                    <a:pt x="782" y="32844"/>
                    <a:pt x="703" y="32838"/>
                  </a:cubicBezTo>
                  <a:cubicBezTo>
                    <a:pt x="498" y="32822"/>
                    <a:pt x="295" y="32787"/>
                    <a:pt x="93" y="32751"/>
                  </a:cubicBezTo>
                  <a:lnTo>
                    <a:pt x="1" y="33286"/>
                  </a:lnTo>
                  <a:cubicBezTo>
                    <a:pt x="331" y="33420"/>
                    <a:pt x="707" y="33482"/>
                    <a:pt x="1074" y="33482"/>
                  </a:cubicBezTo>
                  <a:cubicBezTo>
                    <a:pt x="1352" y="33482"/>
                    <a:pt x="1626" y="33446"/>
                    <a:pt x="1871" y="33379"/>
                  </a:cubicBezTo>
                  <a:cubicBezTo>
                    <a:pt x="1938" y="33362"/>
                    <a:pt x="1982" y="33324"/>
                    <a:pt x="2018" y="33277"/>
                  </a:cubicBezTo>
                  <a:cubicBezTo>
                    <a:pt x="2025" y="33277"/>
                    <a:pt x="2033" y="33277"/>
                    <a:pt x="2040" y="33277"/>
                  </a:cubicBezTo>
                  <a:cubicBezTo>
                    <a:pt x="2220" y="33277"/>
                    <a:pt x="2390" y="33163"/>
                    <a:pt x="2375" y="32934"/>
                  </a:cubicBezTo>
                  <a:cubicBezTo>
                    <a:pt x="2007" y="27273"/>
                    <a:pt x="2195" y="21579"/>
                    <a:pt x="2984" y="15961"/>
                  </a:cubicBezTo>
                  <a:cubicBezTo>
                    <a:pt x="3363" y="13252"/>
                    <a:pt x="3881" y="10561"/>
                    <a:pt x="4529" y="7906"/>
                  </a:cubicBezTo>
                  <a:cubicBezTo>
                    <a:pt x="5167" y="5280"/>
                    <a:pt x="6082" y="2725"/>
                    <a:pt x="6698" y="98"/>
                  </a:cubicBezTo>
                  <a:lnTo>
                    <a:pt x="6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1083640" y="1635725"/>
              <a:ext cx="136225" cy="834169"/>
            </a:xfrm>
            <a:custGeom>
              <a:avLst/>
              <a:gdLst/>
              <a:ahLst/>
              <a:cxnLst/>
              <a:rect l="l" t="t" r="r" b="b"/>
              <a:pathLst>
                <a:path w="5541" h="33930" extrusionOk="0">
                  <a:moveTo>
                    <a:pt x="5093" y="1"/>
                  </a:moveTo>
                  <a:cubicBezTo>
                    <a:pt x="2899" y="5042"/>
                    <a:pt x="1875" y="10819"/>
                    <a:pt x="1105" y="16217"/>
                  </a:cubicBezTo>
                  <a:cubicBezTo>
                    <a:pt x="292" y="21913"/>
                    <a:pt x="0" y="27693"/>
                    <a:pt x="289" y="33443"/>
                  </a:cubicBezTo>
                  <a:cubicBezTo>
                    <a:pt x="300" y="33667"/>
                    <a:pt x="480" y="33781"/>
                    <a:pt x="656" y="33781"/>
                  </a:cubicBezTo>
                  <a:cubicBezTo>
                    <a:pt x="689" y="33781"/>
                    <a:pt x="722" y="33778"/>
                    <a:pt x="753" y="33770"/>
                  </a:cubicBezTo>
                  <a:cubicBezTo>
                    <a:pt x="851" y="33830"/>
                    <a:pt x="955" y="33883"/>
                    <a:pt x="1067" y="33929"/>
                  </a:cubicBezTo>
                  <a:lnTo>
                    <a:pt x="1159" y="33394"/>
                  </a:lnTo>
                  <a:cubicBezTo>
                    <a:pt x="1105" y="33385"/>
                    <a:pt x="1050" y="33377"/>
                    <a:pt x="993" y="33367"/>
                  </a:cubicBezTo>
                  <a:cubicBezTo>
                    <a:pt x="762" y="27614"/>
                    <a:pt x="996" y="21867"/>
                    <a:pt x="1825" y="16168"/>
                  </a:cubicBezTo>
                  <a:cubicBezTo>
                    <a:pt x="2222" y="13414"/>
                    <a:pt x="2749" y="10680"/>
                    <a:pt x="3401" y="7973"/>
                  </a:cubicBezTo>
                  <a:cubicBezTo>
                    <a:pt x="4034" y="5336"/>
                    <a:pt x="4893" y="2761"/>
                    <a:pt x="5540" y="129"/>
                  </a:cubicBezTo>
                  <a:lnTo>
                    <a:pt x="5093" y="2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4"/>
          <p:cNvGrpSpPr/>
          <p:nvPr/>
        </p:nvGrpSpPr>
        <p:grpSpPr>
          <a:xfrm>
            <a:off x="1225715" y="2569315"/>
            <a:ext cx="627613" cy="483019"/>
            <a:chOff x="1416550" y="2510888"/>
            <a:chExt cx="779450" cy="599875"/>
          </a:xfrm>
        </p:grpSpPr>
        <p:sp>
          <p:nvSpPr>
            <p:cNvPr id="1044" name="Google Shape;1044;p44"/>
            <p:cNvSpPr/>
            <p:nvPr/>
          </p:nvSpPr>
          <p:spPr>
            <a:xfrm>
              <a:off x="1749175" y="3055813"/>
              <a:ext cx="27925" cy="17775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463" y="242"/>
                  </a:moveTo>
                  <a:cubicBezTo>
                    <a:pt x="463" y="243"/>
                    <a:pt x="464" y="244"/>
                    <a:pt x="464" y="245"/>
                  </a:cubicBezTo>
                  <a:lnTo>
                    <a:pt x="464" y="245"/>
                  </a:lnTo>
                  <a:cubicBezTo>
                    <a:pt x="465" y="244"/>
                    <a:pt x="465" y="243"/>
                    <a:pt x="463" y="242"/>
                  </a:cubicBezTo>
                  <a:close/>
                  <a:moveTo>
                    <a:pt x="703" y="0"/>
                  </a:moveTo>
                  <a:cubicBezTo>
                    <a:pt x="602" y="0"/>
                    <a:pt x="505" y="56"/>
                    <a:pt x="482" y="172"/>
                  </a:cubicBezTo>
                  <a:cubicBezTo>
                    <a:pt x="476" y="196"/>
                    <a:pt x="471" y="223"/>
                    <a:pt x="471" y="250"/>
                  </a:cubicBezTo>
                  <a:cubicBezTo>
                    <a:pt x="468" y="250"/>
                    <a:pt x="465" y="248"/>
                    <a:pt x="464" y="245"/>
                  </a:cubicBezTo>
                  <a:lnTo>
                    <a:pt x="464" y="245"/>
                  </a:lnTo>
                  <a:cubicBezTo>
                    <a:pt x="458" y="249"/>
                    <a:pt x="428" y="251"/>
                    <a:pt x="413" y="251"/>
                  </a:cubicBezTo>
                  <a:cubicBezTo>
                    <a:pt x="407" y="251"/>
                    <a:pt x="404" y="251"/>
                    <a:pt x="407" y="250"/>
                  </a:cubicBezTo>
                  <a:lnTo>
                    <a:pt x="407" y="250"/>
                  </a:lnTo>
                  <a:cubicBezTo>
                    <a:pt x="401" y="251"/>
                    <a:pt x="396" y="252"/>
                    <a:pt x="393" y="252"/>
                  </a:cubicBezTo>
                  <a:cubicBezTo>
                    <a:pt x="389" y="252"/>
                    <a:pt x="386" y="251"/>
                    <a:pt x="385" y="250"/>
                  </a:cubicBezTo>
                  <a:cubicBezTo>
                    <a:pt x="366" y="245"/>
                    <a:pt x="369" y="234"/>
                    <a:pt x="372" y="234"/>
                  </a:cubicBezTo>
                  <a:cubicBezTo>
                    <a:pt x="341" y="156"/>
                    <a:pt x="256" y="104"/>
                    <a:pt x="180" y="104"/>
                  </a:cubicBezTo>
                  <a:cubicBezTo>
                    <a:pt x="114" y="104"/>
                    <a:pt x="54" y="142"/>
                    <a:pt x="40" y="234"/>
                  </a:cubicBezTo>
                  <a:cubicBezTo>
                    <a:pt x="0" y="519"/>
                    <a:pt x="200" y="711"/>
                    <a:pt x="481" y="711"/>
                  </a:cubicBezTo>
                  <a:cubicBezTo>
                    <a:pt x="487" y="711"/>
                    <a:pt x="493" y="711"/>
                    <a:pt x="498" y="711"/>
                  </a:cubicBezTo>
                  <a:cubicBezTo>
                    <a:pt x="785" y="703"/>
                    <a:pt x="1117" y="417"/>
                    <a:pt x="926" y="116"/>
                  </a:cubicBezTo>
                  <a:cubicBezTo>
                    <a:pt x="877" y="40"/>
                    <a:pt x="78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445825" y="2524838"/>
              <a:ext cx="684375" cy="570700"/>
            </a:xfrm>
            <a:custGeom>
              <a:avLst/>
              <a:gdLst/>
              <a:ahLst/>
              <a:cxnLst/>
              <a:rect l="l" t="t" r="r" b="b"/>
              <a:pathLst>
                <a:path w="27375" h="22828" extrusionOk="0">
                  <a:moveTo>
                    <a:pt x="2876" y="13760"/>
                  </a:moveTo>
                  <a:cubicBezTo>
                    <a:pt x="2933" y="13760"/>
                    <a:pt x="2986" y="13793"/>
                    <a:pt x="3003" y="13870"/>
                  </a:cubicBezTo>
                  <a:cubicBezTo>
                    <a:pt x="3823" y="17661"/>
                    <a:pt x="6582" y="20103"/>
                    <a:pt x="10241" y="21050"/>
                  </a:cubicBezTo>
                  <a:cubicBezTo>
                    <a:pt x="10437" y="21102"/>
                    <a:pt x="10407" y="21425"/>
                    <a:pt x="10210" y="21425"/>
                  </a:cubicBezTo>
                  <a:cubicBezTo>
                    <a:pt x="10204" y="21425"/>
                    <a:pt x="10197" y="21425"/>
                    <a:pt x="10191" y="21424"/>
                  </a:cubicBezTo>
                  <a:cubicBezTo>
                    <a:pt x="6399" y="21007"/>
                    <a:pt x="3274" y="17631"/>
                    <a:pt x="2709" y="13949"/>
                  </a:cubicBezTo>
                  <a:cubicBezTo>
                    <a:pt x="2693" y="13836"/>
                    <a:pt x="2788" y="13760"/>
                    <a:pt x="2876" y="13760"/>
                  </a:cubicBezTo>
                  <a:close/>
                  <a:moveTo>
                    <a:pt x="12836" y="21239"/>
                  </a:moveTo>
                  <a:cubicBezTo>
                    <a:pt x="12922" y="21239"/>
                    <a:pt x="13011" y="21279"/>
                    <a:pt x="13060" y="21355"/>
                  </a:cubicBezTo>
                  <a:cubicBezTo>
                    <a:pt x="13251" y="21656"/>
                    <a:pt x="12918" y="21942"/>
                    <a:pt x="12632" y="21950"/>
                  </a:cubicBezTo>
                  <a:cubicBezTo>
                    <a:pt x="12627" y="21950"/>
                    <a:pt x="12621" y="21950"/>
                    <a:pt x="12615" y="21950"/>
                  </a:cubicBezTo>
                  <a:cubicBezTo>
                    <a:pt x="12335" y="21950"/>
                    <a:pt x="12134" y="21758"/>
                    <a:pt x="12174" y="21473"/>
                  </a:cubicBezTo>
                  <a:cubicBezTo>
                    <a:pt x="12188" y="21381"/>
                    <a:pt x="12248" y="21343"/>
                    <a:pt x="12314" y="21343"/>
                  </a:cubicBezTo>
                  <a:cubicBezTo>
                    <a:pt x="12391" y="21343"/>
                    <a:pt x="12476" y="21395"/>
                    <a:pt x="12508" y="21473"/>
                  </a:cubicBezTo>
                  <a:lnTo>
                    <a:pt x="12511" y="21476"/>
                  </a:lnTo>
                  <a:lnTo>
                    <a:pt x="12514" y="21481"/>
                  </a:lnTo>
                  <a:lnTo>
                    <a:pt x="12514" y="21484"/>
                  </a:lnTo>
                  <a:lnTo>
                    <a:pt x="12519" y="21484"/>
                  </a:lnTo>
                  <a:lnTo>
                    <a:pt x="12519" y="21489"/>
                  </a:lnTo>
                  <a:cubicBezTo>
                    <a:pt x="12520" y="21490"/>
                    <a:pt x="12523" y="21491"/>
                    <a:pt x="12527" y="21491"/>
                  </a:cubicBezTo>
                  <a:cubicBezTo>
                    <a:pt x="12530" y="21491"/>
                    <a:pt x="12535" y="21490"/>
                    <a:pt x="12541" y="21489"/>
                  </a:cubicBezTo>
                  <a:lnTo>
                    <a:pt x="12541" y="21489"/>
                  </a:lnTo>
                  <a:cubicBezTo>
                    <a:pt x="12538" y="21490"/>
                    <a:pt x="12541" y="21490"/>
                    <a:pt x="12547" y="21490"/>
                  </a:cubicBezTo>
                  <a:cubicBezTo>
                    <a:pt x="12562" y="21490"/>
                    <a:pt x="12592" y="21488"/>
                    <a:pt x="12598" y="21484"/>
                  </a:cubicBezTo>
                  <a:lnTo>
                    <a:pt x="12598" y="21484"/>
                  </a:lnTo>
                  <a:cubicBezTo>
                    <a:pt x="12599" y="21487"/>
                    <a:pt x="12602" y="21489"/>
                    <a:pt x="12605" y="21489"/>
                  </a:cubicBezTo>
                  <a:cubicBezTo>
                    <a:pt x="12605" y="21462"/>
                    <a:pt x="12610" y="21435"/>
                    <a:pt x="12618" y="21411"/>
                  </a:cubicBezTo>
                  <a:cubicBezTo>
                    <a:pt x="12640" y="21294"/>
                    <a:pt x="12736" y="21239"/>
                    <a:pt x="12836" y="21239"/>
                  </a:cubicBezTo>
                  <a:close/>
                  <a:moveTo>
                    <a:pt x="13724" y="1"/>
                  </a:moveTo>
                  <a:cubicBezTo>
                    <a:pt x="10699" y="1"/>
                    <a:pt x="7666" y="1032"/>
                    <a:pt x="5339" y="3005"/>
                  </a:cubicBezTo>
                  <a:cubicBezTo>
                    <a:pt x="1371" y="6370"/>
                    <a:pt x="1" y="12486"/>
                    <a:pt x="2652" y="17068"/>
                  </a:cubicBezTo>
                  <a:cubicBezTo>
                    <a:pt x="4889" y="20936"/>
                    <a:pt x="9603" y="22827"/>
                    <a:pt x="14067" y="22827"/>
                  </a:cubicBezTo>
                  <a:cubicBezTo>
                    <a:pt x="15282" y="22827"/>
                    <a:pt x="16478" y="22687"/>
                    <a:pt x="17601" y="22409"/>
                  </a:cubicBezTo>
                  <a:cubicBezTo>
                    <a:pt x="22773" y="21130"/>
                    <a:pt x="26916" y="16567"/>
                    <a:pt x="27161" y="11146"/>
                  </a:cubicBezTo>
                  <a:cubicBezTo>
                    <a:pt x="27374" y="6373"/>
                    <a:pt x="24074" y="1933"/>
                    <a:pt x="19538" y="716"/>
                  </a:cubicBezTo>
                  <a:lnTo>
                    <a:pt x="19538" y="716"/>
                  </a:lnTo>
                  <a:cubicBezTo>
                    <a:pt x="21403" y="1613"/>
                    <a:pt x="23026" y="2989"/>
                    <a:pt x="24159" y="4878"/>
                  </a:cubicBezTo>
                  <a:cubicBezTo>
                    <a:pt x="25848" y="7692"/>
                    <a:pt x="26009" y="11515"/>
                    <a:pt x="24170" y="14304"/>
                  </a:cubicBezTo>
                  <a:cubicBezTo>
                    <a:pt x="22227" y="17257"/>
                    <a:pt x="18425" y="18525"/>
                    <a:pt x="15036" y="18563"/>
                  </a:cubicBezTo>
                  <a:cubicBezTo>
                    <a:pt x="14992" y="18563"/>
                    <a:pt x="14949" y="18563"/>
                    <a:pt x="14905" y="18563"/>
                  </a:cubicBezTo>
                  <a:cubicBezTo>
                    <a:pt x="11511" y="18563"/>
                    <a:pt x="8127" y="17113"/>
                    <a:pt x="6354" y="14115"/>
                  </a:cubicBezTo>
                  <a:cubicBezTo>
                    <a:pt x="4793" y="11477"/>
                    <a:pt x="5070" y="8300"/>
                    <a:pt x="7009" y="5950"/>
                  </a:cubicBezTo>
                  <a:cubicBezTo>
                    <a:pt x="8685" y="3915"/>
                    <a:pt x="11486" y="2815"/>
                    <a:pt x="14182" y="2815"/>
                  </a:cubicBezTo>
                  <a:cubicBezTo>
                    <a:pt x="17646" y="2815"/>
                    <a:pt x="20935" y="4632"/>
                    <a:pt x="21430" y="8613"/>
                  </a:cubicBezTo>
                  <a:cubicBezTo>
                    <a:pt x="21828" y="11795"/>
                    <a:pt x="19736" y="14304"/>
                    <a:pt x="16638" y="14834"/>
                  </a:cubicBezTo>
                  <a:cubicBezTo>
                    <a:pt x="16185" y="14912"/>
                    <a:pt x="15692" y="14953"/>
                    <a:pt x="15182" y="14953"/>
                  </a:cubicBezTo>
                  <a:cubicBezTo>
                    <a:pt x="12744" y="14953"/>
                    <a:pt x="9929" y="14009"/>
                    <a:pt x="9256" y="11555"/>
                  </a:cubicBezTo>
                  <a:cubicBezTo>
                    <a:pt x="8513" y="8849"/>
                    <a:pt x="10595" y="5663"/>
                    <a:pt x="13331" y="5164"/>
                  </a:cubicBezTo>
                  <a:cubicBezTo>
                    <a:pt x="13590" y="5117"/>
                    <a:pt x="13849" y="5094"/>
                    <a:pt x="14107" y="5094"/>
                  </a:cubicBezTo>
                  <a:cubicBezTo>
                    <a:pt x="16369" y="5094"/>
                    <a:pt x="18469" y="6856"/>
                    <a:pt x="18191" y="9283"/>
                  </a:cubicBezTo>
                  <a:cubicBezTo>
                    <a:pt x="18015" y="10815"/>
                    <a:pt x="16628" y="12231"/>
                    <a:pt x="15152" y="12231"/>
                  </a:cubicBezTo>
                  <a:cubicBezTo>
                    <a:pt x="14620" y="12231"/>
                    <a:pt x="14077" y="12047"/>
                    <a:pt x="13574" y="11619"/>
                  </a:cubicBezTo>
                  <a:cubicBezTo>
                    <a:pt x="13098" y="11211"/>
                    <a:pt x="12915" y="10672"/>
                    <a:pt x="12945" y="10153"/>
                  </a:cubicBezTo>
                  <a:lnTo>
                    <a:pt x="12945" y="10153"/>
                  </a:lnTo>
                  <a:cubicBezTo>
                    <a:pt x="12964" y="10249"/>
                    <a:pt x="13006" y="10341"/>
                    <a:pt x="13063" y="10417"/>
                  </a:cubicBezTo>
                  <a:cubicBezTo>
                    <a:pt x="12826" y="9773"/>
                    <a:pt x="12938" y="8998"/>
                    <a:pt x="13480" y="8508"/>
                  </a:cubicBezTo>
                  <a:lnTo>
                    <a:pt x="13480" y="8510"/>
                  </a:lnTo>
                  <a:cubicBezTo>
                    <a:pt x="13791" y="8227"/>
                    <a:pt x="14211" y="8094"/>
                    <a:pt x="14636" y="8094"/>
                  </a:cubicBezTo>
                  <a:cubicBezTo>
                    <a:pt x="15369" y="8094"/>
                    <a:pt x="16119" y="8491"/>
                    <a:pt x="16352" y="9201"/>
                  </a:cubicBezTo>
                  <a:cubicBezTo>
                    <a:pt x="16407" y="9363"/>
                    <a:pt x="16269" y="9478"/>
                    <a:pt x="16133" y="9478"/>
                  </a:cubicBezTo>
                  <a:cubicBezTo>
                    <a:pt x="16060" y="9478"/>
                    <a:pt x="15988" y="9446"/>
                    <a:pt x="15945" y="9372"/>
                  </a:cubicBezTo>
                  <a:cubicBezTo>
                    <a:pt x="15660" y="8903"/>
                    <a:pt x="15115" y="8552"/>
                    <a:pt x="14575" y="8552"/>
                  </a:cubicBezTo>
                  <a:cubicBezTo>
                    <a:pt x="14289" y="8552"/>
                    <a:pt x="14005" y="8650"/>
                    <a:pt x="13762" y="8881"/>
                  </a:cubicBezTo>
                  <a:cubicBezTo>
                    <a:pt x="13095" y="9514"/>
                    <a:pt x="13361" y="10712"/>
                    <a:pt x="14105" y="11146"/>
                  </a:cubicBezTo>
                  <a:cubicBezTo>
                    <a:pt x="14223" y="11215"/>
                    <a:pt x="14190" y="11345"/>
                    <a:pt x="14102" y="11398"/>
                  </a:cubicBezTo>
                  <a:cubicBezTo>
                    <a:pt x="14141" y="11408"/>
                    <a:pt x="14178" y="11413"/>
                    <a:pt x="14217" y="11413"/>
                  </a:cubicBezTo>
                  <a:cubicBezTo>
                    <a:pt x="14242" y="11413"/>
                    <a:pt x="14267" y="11411"/>
                    <a:pt x="14293" y="11406"/>
                  </a:cubicBezTo>
                  <a:cubicBezTo>
                    <a:pt x="14440" y="11604"/>
                    <a:pt x="14728" y="11709"/>
                    <a:pt x="15164" y="11709"/>
                  </a:cubicBezTo>
                  <a:cubicBezTo>
                    <a:pt x="15222" y="11709"/>
                    <a:pt x="15282" y="11707"/>
                    <a:pt x="15345" y="11703"/>
                  </a:cubicBezTo>
                  <a:cubicBezTo>
                    <a:pt x="16226" y="11638"/>
                    <a:pt x="16887" y="11223"/>
                    <a:pt x="17326" y="10451"/>
                  </a:cubicBezTo>
                  <a:cubicBezTo>
                    <a:pt x="17760" y="9708"/>
                    <a:pt x="17852" y="8739"/>
                    <a:pt x="17604" y="7923"/>
                  </a:cubicBezTo>
                  <a:cubicBezTo>
                    <a:pt x="17132" y="6380"/>
                    <a:pt x="15669" y="5623"/>
                    <a:pt x="14194" y="5623"/>
                  </a:cubicBezTo>
                  <a:cubicBezTo>
                    <a:pt x="13608" y="5623"/>
                    <a:pt x="13020" y="5742"/>
                    <a:pt x="12492" y="5980"/>
                  </a:cubicBezTo>
                  <a:cubicBezTo>
                    <a:pt x="10806" y="6739"/>
                    <a:pt x="9565" y="8639"/>
                    <a:pt x="9622" y="10516"/>
                  </a:cubicBezTo>
                  <a:cubicBezTo>
                    <a:pt x="9684" y="12675"/>
                    <a:pt x="11455" y="13794"/>
                    <a:pt x="13331" y="14225"/>
                  </a:cubicBezTo>
                  <a:cubicBezTo>
                    <a:pt x="13905" y="14357"/>
                    <a:pt x="14500" y="14423"/>
                    <a:pt x="15094" y="14423"/>
                  </a:cubicBezTo>
                  <a:cubicBezTo>
                    <a:pt x="17962" y="14423"/>
                    <a:pt x="20787" y="12873"/>
                    <a:pt x="20923" y="9643"/>
                  </a:cubicBezTo>
                  <a:cubicBezTo>
                    <a:pt x="21064" y="6300"/>
                    <a:pt x="18363" y="3912"/>
                    <a:pt x="15257" y="3374"/>
                  </a:cubicBezTo>
                  <a:cubicBezTo>
                    <a:pt x="14830" y="3301"/>
                    <a:pt x="14400" y="3265"/>
                    <a:pt x="13972" y="3265"/>
                  </a:cubicBezTo>
                  <a:cubicBezTo>
                    <a:pt x="8802" y="3265"/>
                    <a:pt x="3906" y="8419"/>
                    <a:pt x="6701" y="13599"/>
                  </a:cubicBezTo>
                  <a:cubicBezTo>
                    <a:pt x="8338" y="16636"/>
                    <a:pt x="11665" y="18028"/>
                    <a:pt x="15040" y="18028"/>
                  </a:cubicBezTo>
                  <a:cubicBezTo>
                    <a:pt x="17451" y="18028"/>
                    <a:pt x="19887" y="17317"/>
                    <a:pt x="21747" y="15988"/>
                  </a:cubicBezTo>
                  <a:cubicBezTo>
                    <a:pt x="26997" y="12230"/>
                    <a:pt x="25120" y="4744"/>
                    <a:pt x="20172" y="1750"/>
                  </a:cubicBezTo>
                  <a:cubicBezTo>
                    <a:pt x="18222" y="572"/>
                    <a:pt x="15975" y="1"/>
                    <a:pt x="13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513125" y="2868813"/>
              <a:ext cx="193625" cy="191675"/>
            </a:xfrm>
            <a:custGeom>
              <a:avLst/>
              <a:gdLst/>
              <a:ahLst/>
              <a:cxnLst/>
              <a:rect l="l" t="t" r="r" b="b"/>
              <a:pathLst>
                <a:path w="7745" h="7667" extrusionOk="0">
                  <a:moveTo>
                    <a:pt x="184" y="1"/>
                  </a:moveTo>
                  <a:cubicBezTo>
                    <a:pt x="96" y="1"/>
                    <a:pt x="1" y="77"/>
                    <a:pt x="17" y="190"/>
                  </a:cubicBezTo>
                  <a:cubicBezTo>
                    <a:pt x="582" y="3872"/>
                    <a:pt x="3707" y="7248"/>
                    <a:pt x="7499" y="7665"/>
                  </a:cubicBezTo>
                  <a:cubicBezTo>
                    <a:pt x="7505" y="7666"/>
                    <a:pt x="7512" y="7666"/>
                    <a:pt x="7518" y="7666"/>
                  </a:cubicBezTo>
                  <a:cubicBezTo>
                    <a:pt x="7715" y="7666"/>
                    <a:pt x="7745" y="7343"/>
                    <a:pt x="7549" y="7291"/>
                  </a:cubicBezTo>
                  <a:cubicBezTo>
                    <a:pt x="3890" y="6344"/>
                    <a:pt x="1131" y="3902"/>
                    <a:pt x="311" y="111"/>
                  </a:cubicBezTo>
                  <a:cubicBezTo>
                    <a:pt x="294" y="34"/>
                    <a:pt x="24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416550" y="2510888"/>
              <a:ext cx="779450" cy="599875"/>
            </a:xfrm>
            <a:custGeom>
              <a:avLst/>
              <a:gdLst/>
              <a:ahLst/>
              <a:cxnLst/>
              <a:rect l="l" t="t" r="r" b="b"/>
              <a:pathLst>
                <a:path w="31178" h="23995" extrusionOk="0">
                  <a:moveTo>
                    <a:pt x="14893" y="557"/>
                  </a:moveTo>
                  <a:cubicBezTo>
                    <a:pt x="17144" y="557"/>
                    <a:pt x="19391" y="1128"/>
                    <a:pt x="21341" y="2306"/>
                  </a:cubicBezTo>
                  <a:cubicBezTo>
                    <a:pt x="26290" y="5301"/>
                    <a:pt x="28166" y="12787"/>
                    <a:pt x="22917" y="16545"/>
                  </a:cubicBezTo>
                  <a:cubicBezTo>
                    <a:pt x="21056" y="17874"/>
                    <a:pt x="18621" y="18584"/>
                    <a:pt x="16209" y="18584"/>
                  </a:cubicBezTo>
                  <a:cubicBezTo>
                    <a:pt x="12835" y="18584"/>
                    <a:pt x="9508" y="17193"/>
                    <a:pt x="7870" y="14155"/>
                  </a:cubicBezTo>
                  <a:cubicBezTo>
                    <a:pt x="5076" y="8976"/>
                    <a:pt x="9972" y="3822"/>
                    <a:pt x="15143" y="3822"/>
                  </a:cubicBezTo>
                  <a:cubicBezTo>
                    <a:pt x="15571" y="3822"/>
                    <a:pt x="16001" y="3857"/>
                    <a:pt x="16428" y="3931"/>
                  </a:cubicBezTo>
                  <a:cubicBezTo>
                    <a:pt x="19534" y="4469"/>
                    <a:pt x="22235" y="6857"/>
                    <a:pt x="22093" y="10200"/>
                  </a:cubicBezTo>
                  <a:cubicBezTo>
                    <a:pt x="21958" y="13430"/>
                    <a:pt x="19132" y="14979"/>
                    <a:pt x="16263" y="14979"/>
                  </a:cubicBezTo>
                  <a:cubicBezTo>
                    <a:pt x="15670" y="14979"/>
                    <a:pt x="15074" y="14913"/>
                    <a:pt x="14501" y="14782"/>
                  </a:cubicBezTo>
                  <a:cubicBezTo>
                    <a:pt x="12624" y="14351"/>
                    <a:pt x="10853" y="13232"/>
                    <a:pt x="10793" y="11073"/>
                  </a:cubicBezTo>
                  <a:cubicBezTo>
                    <a:pt x="10736" y="9196"/>
                    <a:pt x="11975" y="7296"/>
                    <a:pt x="13663" y="6536"/>
                  </a:cubicBezTo>
                  <a:cubicBezTo>
                    <a:pt x="14191" y="6299"/>
                    <a:pt x="14779" y="6179"/>
                    <a:pt x="15365" y="6179"/>
                  </a:cubicBezTo>
                  <a:cubicBezTo>
                    <a:pt x="16839" y="6179"/>
                    <a:pt x="18302" y="6936"/>
                    <a:pt x="18775" y="8479"/>
                  </a:cubicBezTo>
                  <a:cubicBezTo>
                    <a:pt x="19023" y="9295"/>
                    <a:pt x="18931" y="10264"/>
                    <a:pt x="18496" y="11008"/>
                  </a:cubicBezTo>
                  <a:cubicBezTo>
                    <a:pt x="18057" y="11780"/>
                    <a:pt x="17397" y="12195"/>
                    <a:pt x="16516" y="12259"/>
                  </a:cubicBezTo>
                  <a:cubicBezTo>
                    <a:pt x="16453" y="12263"/>
                    <a:pt x="16393" y="12265"/>
                    <a:pt x="16335" y="12265"/>
                  </a:cubicBezTo>
                  <a:cubicBezTo>
                    <a:pt x="15899" y="12265"/>
                    <a:pt x="15611" y="12161"/>
                    <a:pt x="15462" y="11963"/>
                  </a:cubicBezTo>
                  <a:cubicBezTo>
                    <a:pt x="15438" y="11967"/>
                    <a:pt x="15414" y="11969"/>
                    <a:pt x="15390" y="11969"/>
                  </a:cubicBezTo>
                  <a:cubicBezTo>
                    <a:pt x="15351" y="11969"/>
                    <a:pt x="15313" y="11964"/>
                    <a:pt x="15273" y="11955"/>
                  </a:cubicBezTo>
                  <a:cubicBezTo>
                    <a:pt x="15359" y="11901"/>
                    <a:pt x="15394" y="11772"/>
                    <a:pt x="15276" y="11702"/>
                  </a:cubicBezTo>
                  <a:cubicBezTo>
                    <a:pt x="14532" y="11268"/>
                    <a:pt x="14264" y="10070"/>
                    <a:pt x="14932" y="9437"/>
                  </a:cubicBezTo>
                  <a:cubicBezTo>
                    <a:pt x="15175" y="9206"/>
                    <a:pt x="15459" y="9108"/>
                    <a:pt x="15744" y="9108"/>
                  </a:cubicBezTo>
                  <a:cubicBezTo>
                    <a:pt x="16285" y="9108"/>
                    <a:pt x="16831" y="9459"/>
                    <a:pt x="17115" y="9928"/>
                  </a:cubicBezTo>
                  <a:cubicBezTo>
                    <a:pt x="17158" y="10002"/>
                    <a:pt x="17231" y="10035"/>
                    <a:pt x="17303" y="10035"/>
                  </a:cubicBezTo>
                  <a:cubicBezTo>
                    <a:pt x="17440" y="10035"/>
                    <a:pt x="17578" y="9920"/>
                    <a:pt x="17523" y="9758"/>
                  </a:cubicBezTo>
                  <a:cubicBezTo>
                    <a:pt x="17289" y="9047"/>
                    <a:pt x="16539" y="8651"/>
                    <a:pt x="15806" y="8651"/>
                  </a:cubicBezTo>
                  <a:cubicBezTo>
                    <a:pt x="15381" y="8651"/>
                    <a:pt x="14961" y="8784"/>
                    <a:pt x="14651" y="9066"/>
                  </a:cubicBezTo>
                  <a:cubicBezTo>
                    <a:pt x="14108" y="9556"/>
                    <a:pt x="13997" y="10329"/>
                    <a:pt x="14234" y="10975"/>
                  </a:cubicBezTo>
                  <a:cubicBezTo>
                    <a:pt x="14177" y="10899"/>
                    <a:pt x="14135" y="10806"/>
                    <a:pt x="14116" y="10711"/>
                  </a:cubicBezTo>
                  <a:lnTo>
                    <a:pt x="14116" y="10711"/>
                  </a:lnTo>
                  <a:cubicBezTo>
                    <a:pt x="14086" y="11230"/>
                    <a:pt x="14269" y="11769"/>
                    <a:pt x="14745" y="12176"/>
                  </a:cubicBezTo>
                  <a:cubicBezTo>
                    <a:pt x="15248" y="12604"/>
                    <a:pt x="15791" y="12788"/>
                    <a:pt x="16323" y="12788"/>
                  </a:cubicBezTo>
                  <a:cubicBezTo>
                    <a:pt x="17799" y="12788"/>
                    <a:pt x="19186" y="11373"/>
                    <a:pt x="19362" y="9841"/>
                  </a:cubicBezTo>
                  <a:cubicBezTo>
                    <a:pt x="19640" y="7413"/>
                    <a:pt x="17540" y="5652"/>
                    <a:pt x="15277" y="5652"/>
                  </a:cubicBezTo>
                  <a:cubicBezTo>
                    <a:pt x="15019" y="5652"/>
                    <a:pt x="14759" y="5675"/>
                    <a:pt x="14501" y="5722"/>
                  </a:cubicBezTo>
                  <a:cubicBezTo>
                    <a:pt x="11766" y="6221"/>
                    <a:pt x="9682" y="9407"/>
                    <a:pt x="10427" y="12111"/>
                  </a:cubicBezTo>
                  <a:cubicBezTo>
                    <a:pt x="11100" y="14567"/>
                    <a:pt x="13915" y="15511"/>
                    <a:pt x="16353" y="15511"/>
                  </a:cubicBezTo>
                  <a:cubicBezTo>
                    <a:pt x="16863" y="15511"/>
                    <a:pt x="17356" y="15470"/>
                    <a:pt x="17809" y="15392"/>
                  </a:cubicBezTo>
                  <a:cubicBezTo>
                    <a:pt x="20907" y="14862"/>
                    <a:pt x="22997" y="12353"/>
                    <a:pt x="22601" y="9171"/>
                  </a:cubicBezTo>
                  <a:cubicBezTo>
                    <a:pt x="22106" y="5190"/>
                    <a:pt x="18817" y="3373"/>
                    <a:pt x="15353" y="3373"/>
                  </a:cubicBezTo>
                  <a:cubicBezTo>
                    <a:pt x="12657" y="3373"/>
                    <a:pt x="9856" y="4473"/>
                    <a:pt x="8180" y="6508"/>
                  </a:cubicBezTo>
                  <a:cubicBezTo>
                    <a:pt x="6241" y="8858"/>
                    <a:pt x="5964" y="12035"/>
                    <a:pt x="7523" y="14671"/>
                  </a:cubicBezTo>
                  <a:cubicBezTo>
                    <a:pt x="9298" y="17669"/>
                    <a:pt x="12682" y="19121"/>
                    <a:pt x="16076" y="19121"/>
                  </a:cubicBezTo>
                  <a:cubicBezTo>
                    <a:pt x="16120" y="19121"/>
                    <a:pt x="16163" y="19121"/>
                    <a:pt x="16207" y="19121"/>
                  </a:cubicBezTo>
                  <a:cubicBezTo>
                    <a:pt x="19594" y="19083"/>
                    <a:pt x="23398" y="17815"/>
                    <a:pt x="25341" y="14862"/>
                  </a:cubicBezTo>
                  <a:cubicBezTo>
                    <a:pt x="27180" y="12073"/>
                    <a:pt x="27019" y="8250"/>
                    <a:pt x="25328" y="5435"/>
                  </a:cubicBezTo>
                  <a:cubicBezTo>
                    <a:pt x="24197" y="3547"/>
                    <a:pt x="22574" y="2169"/>
                    <a:pt x="20709" y="1273"/>
                  </a:cubicBezTo>
                  <a:lnTo>
                    <a:pt x="20709" y="1273"/>
                  </a:lnTo>
                  <a:cubicBezTo>
                    <a:pt x="25245" y="2489"/>
                    <a:pt x="28545" y="6931"/>
                    <a:pt x="28332" y="11704"/>
                  </a:cubicBezTo>
                  <a:lnTo>
                    <a:pt x="28332" y="11702"/>
                  </a:lnTo>
                  <a:cubicBezTo>
                    <a:pt x="28087" y="17124"/>
                    <a:pt x="23944" y="21687"/>
                    <a:pt x="18770" y="22965"/>
                  </a:cubicBezTo>
                  <a:cubicBezTo>
                    <a:pt x="17647" y="23244"/>
                    <a:pt x="16451" y="23384"/>
                    <a:pt x="15237" y="23384"/>
                  </a:cubicBezTo>
                  <a:cubicBezTo>
                    <a:pt x="10773" y="23384"/>
                    <a:pt x="6060" y="21493"/>
                    <a:pt x="3823" y="17624"/>
                  </a:cubicBezTo>
                  <a:cubicBezTo>
                    <a:pt x="1172" y="13042"/>
                    <a:pt x="2540" y="6926"/>
                    <a:pt x="6508" y="3561"/>
                  </a:cubicBezTo>
                  <a:cubicBezTo>
                    <a:pt x="8836" y="1588"/>
                    <a:pt x="11868" y="557"/>
                    <a:pt x="14893" y="557"/>
                  </a:cubicBezTo>
                  <a:close/>
                  <a:moveTo>
                    <a:pt x="14937" y="0"/>
                  </a:moveTo>
                  <a:cubicBezTo>
                    <a:pt x="11950" y="0"/>
                    <a:pt x="8939" y="929"/>
                    <a:pt x="6593" y="2718"/>
                  </a:cubicBezTo>
                  <a:cubicBezTo>
                    <a:pt x="935" y="7041"/>
                    <a:pt x="1" y="16186"/>
                    <a:pt x="5788" y="20841"/>
                  </a:cubicBezTo>
                  <a:cubicBezTo>
                    <a:pt x="8421" y="22957"/>
                    <a:pt x="11735" y="23995"/>
                    <a:pt x="15031" y="23995"/>
                  </a:cubicBezTo>
                  <a:cubicBezTo>
                    <a:pt x="19930" y="23995"/>
                    <a:pt x="24788" y="21702"/>
                    <a:pt x="27312" y="17247"/>
                  </a:cubicBezTo>
                  <a:cubicBezTo>
                    <a:pt x="31178" y="10433"/>
                    <a:pt x="27385" y="1285"/>
                    <a:pt x="19271" y="403"/>
                  </a:cubicBezTo>
                  <a:cubicBezTo>
                    <a:pt x="19259" y="402"/>
                    <a:pt x="19248" y="401"/>
                    <a:pt x="19237" y="401"/>
                  </a:cubicBezTo>
                  <a:cubicBezTo>
                    <a:pt x="19097" y="401"/>
                    <a:pt x="19021" y="492"/>
                    <a:pt x="18996" y="602"/>
                  </a:cubicBezTo>
                  <a:cubicBezTo>
                    <a:pt x="17693" y="199"/>
                    <a:pt x="16318" y="0"/>
                    <a:pt x="1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C932285-FB41-D19A-55C3-FB304F37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00137"/>
            <a:ext cx="7710900" cy="35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027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2"/>
          <p:cNvSpPr txBox="1">
            <a:spLocks noGrp="1"/>
          </p:cNvSpPr>
          <p:nvPr>
            <p:ph type="title"/>
          </p:nvPr>
        </p:nvSpPr>
        <p:spPr>
          <a:xfrm>
            <a:off x="1619850" y="2433150"/>
            <a:ext cx="59043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dirty="0"/>
          </a:p>
        </p:txBody>
      </p:sp>
      <p:sp>
        <p:nvSpPr>
          <p:cNvPr id="969" name="Google Shape;969;p42"/>
          <p:cNvSpPr txBox="1">
            <a:spLocks noGrp="1"/>
          </p:cNvSpPr>
          <p:nvPr>
            <p:ph type="title" idx="2"/>
          </p:nvPr>
        </p:nvSpPr>
        <p:spPr>
          <a:xfrm>
            <a:off x="4023360" y="1401150"/>
            <a:ext cx="99909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03</a:t>
            </a:r>
            <a:endParaRPr dirty="0"/>
          </a:p>
        </p:txBody>
      </p:sp>
      <p:grpSp>
        <p:nvGrpSpPr>
          <p:cNvPr id="971" name="Google Shape;971;p42"/>
          <p:cNvGrpSpPr/>
          <p:nvPr/>
        </p:nvGrpSpPr>
        <p:grpSpPr>
          <a:xfrm>
            <a:off x="1105686" y="847253"/>
            <a:ext cx="675101" cy="702683"/>
            <a:chOff x="855936" y="850853"/>
            <a:chExt cx="675101" cy="702683"/>
          </a:xfrm>
        </p:grpSpPr>
        <p:sp>
          <p:nvSpPr>
            <p:cNvPr id="972" name="Google Shape;972;p42"/>
            <p:cNvSpPr/>
            <p:nvPr/>
          </p:nvSpPr>
          <p:spPr>
            <a:xfrm>
              <a:off x="1269699" y="870258"/>
              <a:ext cx="240575" cy="245705"/>
            </a:xfrm>
            <a:custGeom>
              <a:avLst/>
              <a:gdLst/>
              <a:ahLst/>
              <a:cxnLst/>
              <a:rect l="l" t="t" r="r" b="b"/>
              <a:pathLst>
                <a:path w="7972" h="8142" extrusionOk="0">
                  <a:moveTo>
                    <a:pt x="2013" y="0"/>
                  </a:moveTo>
                  <a:cubicBezTo>
                    <a:pt x="1694" y="0"/>
                    <a:pt x="1366" y="93"/>
                    <a:pt x="1087" y="296"/>
                  </a:cubicBezTo>
                  <a:cubicBezTo>
                    <a:pt x="1" y="1086"/>
                    <a:pt x="29" y="2497"/>
                    <a:pt x="174" y="3691"/>
                  </a:cubicBezTo>
                  <a:cubicBezTo>
                    <a:pt x="181" y="3752"/>
                    <a:pt x="165" y="3798"/>
                    <a:pt x="140" y="3833"/>
                  </a:cubicBezTo>
                  <a:cubicBezTo>
                    <a:pt x="499" y="4153"/>
                    <a:pt x="840" y="4488"/>
                    <a:pt x="1166" y="4792"/>
                  </a:cubicBezTo>
                  <a:cubicBezTo>
                    <a:pt x="2038" y="5604"/>
                    <a:pt x="3670" y="6838"/>
                    <a:pt x="4403" y="8142"/>
                  </a:cubicBezTo>
                  <a:lnTo>
                    <a:pt x="4415" y="8135"/>
                  </a:lnTo>
                  <a:cubicBezTo>
                    <a:pt x="4340" y="7990"/>
                    <a:pt x="4406" y="7750"/>
                    <a:pt x="4597" y="7698"/>
                  </a:cubicBezTo>
                  <a:cubicBezTo>
                    <a:pt x="5561" y="7442"/>
                    <a:pt x="6575" y="7086"/>
                    <a:pt x="7159" y="6207"/>
                  </a:cubicBezTo>
                  <a:cubicBezTo>
                    <a:pt x="7859" y="5154"/>
                    <a:pt x="6843" y="4854"/>
                    <a:pt x="5974" y="4854"/>
                  </a:cubicBezTo>
                  <a:cubicBezTo>
                    <a:pt x="5884" y="4854"/>
                    <a:pt x="5796" y="4857"/>
                    <a:pt x="5711" y="4863"/>
                  </a:cubicBezTo>
                  <a:cubicBezTo>
                    <a:pt x="5432" y="5013"/>
                    <a:pt x="5154" y="5140"/>
                    <a:pt x="4889" y="5234"/>
                  </a:cubicBezTo>
                  <a:cubicBezTo>
                    <a:pt x="4856" y="5246"/>
                    <a:pt x="4825" y="5251"/>
                    <a:pt x="4797" y="5251"/>
                  </a:cubicBezTo>
                  <a:cubicBezTo>
                    <a:pt x="4561" y="5251"/>
                    <a:pt x="4510" y="4873"/>
                    <a:pt x="4709" y="4739"/>
                  </a:cubicBezTo>
                  <a:cubicBezTo>
                    <a:pt x="5938" y="3909"/>
                    <a:pt x="7971" y="3091"/>
                    <a:pt x="7438" y="1197"/>
                  </a:cubicBezTo>
                  <a:cubicBezTo>
                    <a:pt x="7244" y="513"/>
                    <a:pt x="6686" y="212"/>
                    <a:pt x="6081" y="212"/>
                  </a:cubicBezTo>
                  <a:cubicBezTo>
                    <a:pt x="5798" y="212"/>
                    <a:pt x="5504" y="278"/>
                    <a:pt x="5233" y="401"/>
                  </a:cubicBezTo>
                  <a:cubicBezTo>
                    <a:pt x="4651" y="670"/>
                    <a:pt x="4223" y="1145"/>
                    <a:pt x="3812" y="1625"/>
                  </a:cubicBezTo>
                  <a:cubicBezTo>
                    <a:pt x="3760" y="1746"/>
                    <a:pt x="3692" y="1871"/>
                    <a:pt x="3598" y="1989"/>
                  </a:cubicBezTo>
                  <a:cubicBezTo>
                    <a:pt x="3537" y="2063"/>
                    <a:pt x="3460" y="2095"/>
                    <a:pt x="3388" y="2095"/>
                  </a:cubicBezTo>
                  <a:cubicBezTo>
                    <a:pt x="3219" y="2095"/>
                    <a:pt x="3070" y="1924"/>
                    <a:pt x="3176" y="1722"/>
                  </a:cubicBezTo>
                  <a:cubicBezTo>
                    <a:pt x="3699" y="704"/>
                    <a:pt x="2894" y="0"/>
                    <a:pt x="2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923322" y="959251"/>
              <a:ext cx="487789" cy="421731"/>
            </a:xfrm>
            <a:custGeom>
              <a:avLst/>
              <a:gdLst/>
              <a:ahLst/>
              <a:cxnLst/>
              <a:rect l="l" t="t" r="r" b="b"/>
              <a:pathLst>
                <a:path w="16164" h="13975" extrusionOk="0">
                  <a:moveTo>
                    <a:pt x="8261" y="1563"/>
                  </a:moveTo>
                  <a:cubicBezTo>
                    <a:pt x="8280" y="1563"/>
                    <a:pt x="8300" y="1567"/>
                    <a:pt x="8320" y="1575"/>
                  </a:cubicBezTo>
                  <a:cubicBezTo>
                    <a:pt x="10251" y="2315"/>
                    <a:pt x="12541" y="3277"/>
                    <a:pt x="13294" y="5392"/>
                  </a:cubicBezTo>
                  <a:lnTo>
                    <a:pt x="13292" y="5392"/>
                  </a:lnTo>
                  <a:cubicBezTo>
                    <a:pt x="13848" y="6960"/>
                    <a:pt x="13434" y="8790"/>
                    <a:pt x="11906" y="9590"/>
                  </a:cubicBezTo>
                  <a:cubicBezTo>
                    <a:pt x="11858" y="9615"/>
                    <a:pt x="11811" y="9627"/>
                    <a:pt x="11767" y="9627"/>
                  </a:cubicBezTo>
                  <a:cubicBezTo>
                    <a:pt x="11502" y="9627"/>
                    <a:pt x="11348" y="9220"/>
                    <a:pt x="11632" y="9058"/>
                  </a:cubicBezTo>
                  <a:cubicBezTo>
                    <a:pt x="13463" y="8015"/>
                    <a:pt x="13144" y="5658"/>
                    <a:pt x="11925" y="4287"/>
                  </a:cubicBezTo>
                  <a:cubicBezTo>
                    <a:pt x="10931" y="3164"/>
                    <a:pt x="9488" y="2538"/>
                    <a:pt x="8166" y="1908"/>
                  </a:cubicBezTo>
                  <a:cubicBezTo>
                    <a:pt x="7992" y="1825"/>
                    <a:pt x="8098" y="1563"/>
                    <a:pt x="8261" y="1563"/>
                  </a:cubicBezTo>
                  <a:close/>
                  <a:moveTo>
                    <a:pt x="10138" y="10338"/>
                  </a:moveTo>
                  <a:cubicBezTo>
                    <a:pt x="10234" y="10338"/>
                    <a:pt x="10326" y="10384"/>
                    <a:pt x="10382" y="10485"/>
                  </a:cubicBezTo>
                  <a:cubicBezTo>
                    <a:pt x="10461" y="10554"/>
                    <a:pt x="10506" y="10677"/>
                    <a:pt x="10495" y="10796"/>
                  </a:cubicBezTo>
                  <a:cubicBezTo>
                    <a:pt x="10477" y="10999"/>
                    <a:pt x="10337" y="11128"/>
                    <a:pt x="10175" y="11128"/>
                  </a:cubicBezTo>
                  <a:cubicBezTo>
                    <a:pt x="10147" y="11128"/>
                    <a:pt x="10118" y="11124"/>
                    <a:pt x="10090" y="11116"/>
                  </a:cubicBezTo>
                  <a:cubicBezTo>
                    <a:pt x="10080" y="11117"/>
                    <a:pt x="10070" y="11118"/>
                    <a:pt x="10060" y="11118"/>
                  </a:cubicBezTo>
                  <a:cubicBezTo>
                    <a:pt x="9819" y="11118"/>
                    <a:pt x="9708" y="10822"/>
                    <a:pt x="9791" y="10597"/>
                  </a:cubicBezTo>
                  <a:cubicBezTo>
                    <a:pt x="9851" y="10434"/>
                    <a:pt x="9999" y="10338"/>
                    <a:pt x="10138" y="10338"/>
                  </a:cubicBezTo>
                  <a:close/>
                  <a:moveTo>
                    <a:pt x="8295" y="1"/>
                  </a:moveTo>
                  <a:cubicBezTo>
                    <a:pt x="7803" y="1"/>
                    <a:pt x="7274" y="134"/>
                    <a:pt x="6692" y="447"/>
                  </a:cubicBezTo>
                  <a:cubicBezTo>
                    <a:pt x="4589" y="1575"/>
                    <a:pt x="1" y="6277"/>
                    <a:pt x="1301" y="8886"/>
                  </a:cubicBezTo>
                  <a:cubicBezTo>
                    <a:pt x="2421" y="11135"/>
                    <a:pt x="5535" y="12881"/>
                    <a:pt x="7725" y="13975"/>
                  </a:cubicBezTo>
                  <a:cubicBezTo>
                    <a:pt x="7765" y="13934"/>
                    <a:pt x="7812" y="13900"/>
                    <a:pt x="7878" y="13896"/>
                  </a:cubicBezTo>
                  <a:cubicBezTo>
                    <a:pt x="9798" y="13687"/>
                    <a:pt x="10931" y="12275"/>
                    <a:pt x="12112" y="10920"/>
                  </a:cubicBezTo>
                  <a:cubicBezTo>
                    <a:pt x="13447" y="9385"/>
                    <a:pt x="16163" y="7139"/>
                    <a:pt x="14658" y="4874"/>
                  </a:cubicBezTo>
                  <a:cubicBezTo>
                    <a:pt x="13909" y="3744"/>
                    <a:pt x="12681" y="2760"/>
                    <a:pt x="11671" y="1858"/>
                  </a:cubicBezTo>
                  <a:cubicBezTo>
                    <a:pt x="10596" y="888"/>
                    <a:pt x="9568" y="1"/>
                    <a:pt x="8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1164501" y="1006418"/>
              <a:ext cx="176719" cy="243351"/>
            </a:xfrm>
            <a:custGeom>
              <a:avLst/>
              <a:gdLst/>
              <a:ahLst/>
              <a:cxnLst/>
              <a:rect l="l" t="t" r="r" b="b"/>
              <a:pathLst>
                <a:path w="5856" h="8064" extrusionOk="0">
                  <a:moveTo>
                    <a:pt x="269" y="0"/>
                  </a:moveTo>
                  <a:cubicBezTo>
                    <a:pt x="106" y="0"/>
                    <a:pt x="0" y="262"/>
                    <a:pt x="174" y="345"/>
                  </a:cubicBezTo>
                  <a:cubicBezTo>
                    <a:pt x="1498" y="975"/>
                    <a:pt x="2939" y="1601"/>
                    <a:pt x="3933" y="2724"/>
                  </a:cubicBezTo>
                  <a:cubicBezTo>
                    <a:pt x="5152" y="4095"/>
                    <a:pt x="5471" y="6452"/>
                    <a:pt x="3640" y="7495"/>
                  </a:cubicBezTo>
                  <a:cubicBezTo>
                    <a:pt x="3356" y="7657"/>
                    <a:pt x="3510" y="8064"/>
                    <a:pt x="3776" y="8064"/>
                  </a:cubicBezTo>
                  <a:cubicBezTo>
                    <a:pt x="3820" y="8064"/>
                    <a:pt x="3867" y="8052"/>
                    <a:pt x="3916" y="8027"/>
                  </a:cubicBezTo>
                  <a:cubicBezTo>
                    <a:pt x="5442" y="7227"/>
                    <a:pt x="5856" y="5397"/>
                    <a:pt x="5302" y="3829"/>
                  </a:cubicBezTo>
                  <a:cubicBezTo>
                    <a:pt x="4549" y="1714"/>
                    <a:pt x="2259" y="752"/>
                    <a:pt x="328" y="12"/>
                  </a:cubicBezTo>
                  <a:cubicBezTo>
                    <a:pt x="308" y="4"/>
                    <a:pt x="288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1216255" y="1271196"/>
              <a:ext cx="24142" cy="23870"/>
            </a:xfrm>
            <a:custGeom>
              <a:avLst/>
              <a:gdLst/>
              <a:ahLst/>
              <a:cxnLst/>
              <a:rect l="l" t="t" r="r" b="b"/>
              <a:pathLst>
                <a:path w="800" h="791" extrusionOk="0">
                  <a:moveTo>
                    <a:pt x="431" y="1"/>
                  </a:moveTo>
                  <a:cubicBezTo>
                    <a:pt x="292" y="1"/>
                    <a:pt x="144" y="97"/>
                    <a:pt x="84" y="260"/>
                  </a:cubicBezTo>
                  <a:cubicBezTo>
                    <a:pt x="1" y="485"/>
                    <a:pt x="112" y="781"/>
                    <a:pt x="353" y="781"/>
                  </a:cubicBezTo>
                  <a:cubicBezTo>
                    <a:pt x="363" y="781"/>
                    <a:pt x="373" y="780"/>
                    <a:pt x="383" y="779"/>
                  </a:cubicBezTo>
                  <a:cubicBezTo>
                    <a:pt x="411" y="787"/>
                    <a:pt x="440" y="791"/>
                    <a:pt x="468" y="791"/>
                  </a:cubicBezTo>
                  <a:cubicBezTo>
                    <a:pt x="630" y="791"/>
                    <a:pt x="770" y="662"/>
                    <a:pt x="788" y="459"/>
                  </a:cubicBezTo>
                  <a:cubicBezTo>
                    <a:pt x="799" y="340"/>
                    <a:pt x="754" y="217"/>
                    <a:pt x="675" y="148"/>
                  </a:cubicBezTo>
                  <a:cubicBezTo>
                    <a:pt x="619" y="47"/>
                    <a:pt x="527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917347" y="850853"/>
              <a:ext cx="613690" cy="545187"/>
            </a:xfrm>
            <a:custGeom>
              <a:avLst/>
              <a:gdLst/>
              <a:ahLst/>
              <a:cxnLst/>
              <a:rect l="l" t="t" r="r" b="b"/>
              <a:pathLst>
                <a:path w="20336" h="18066" extrusionOk="0">
                  <a:moveTo>
                    <a:pt x="8494" y="3592"/>
                  </a:moveTo>
                  <a:cubicBezTo>
                    <a:pt x="9766" y="3592"/>
                    <a:pt x="10794" y="4479"/>
                    <a:pt x="11869" y="5450"/>
                  </a:cubicBezTo>
                  <a:cubicBezTo>
                    <a:pt x="12879" y="6352"/>
                    <a:pt x="14107" y="7336"/>
                    <a:pt x="14856" y="8466"/>
                  </a:cubicBezTo>
                  <a:cubicBezTo>
                    <a:pt x="16361" y="10731"/>
                    <a:pt x="13645" y="12977"/>
                    <a:pt x="12310" y="14512"/>
                  </a:cubicBezTo>
                  <a:cubicBezTo>
                    <a:pt x="11129" y="15867"/>
                    <a:pt x="9996" y="17279"/>
                    <a:pt x="8076" y="17488"/>
                  </a:cubicBezTo>
                  <a:cubicBezTo>
                    <a:pt x="8010" y="17492"/>
                    <a:pt x="7963" y="17526"/>
                    <a:pt x="7923" y="17567"/>
                  </a:cubicBezTo>
                  <a:cubicBezTo>
                    <a:pt x="5733" y="16473"/>
                    <a:pt x="2619" y="14727"/>
                    <a:pt x="1501" y="12478"/>
                  </a:cubicBezTo>
                  <a:cubicBezTo>
                    <a:pt x="199" y="9869"/>
                    <a:pt x="4787" y="5167"/>
                    <a:pt x="6890" y="4039"/>
                  </a:cubicBezTo>
                  <a:cubicBezTo>
                    <a:pt x="7472" y="3726"/>
                    <a:pt x="8002" y="3592"/>
                    <a:pt x="8494" y="3592"/>
                  </a:cubicBezTo>
                  <a:close/>
                  <a:moveTo>
                    <a:pt x="13705" y="1"/>
                  </a:moveTo>
                  <a:cubicBezTo>
                    <a:pt x="13634" y="1"/>
                    <a:pt x="13563" y="5"/>
                    <a:pt x="13492" y="15"/>
                  </a:cubicBezTo>
                  <a:cubicBezTo>
                    <a:pt x="11503" y="290"/>
                    <a:pt x="11069" y="2487"/>
                    <a:pt x="11427" y="4140"/>
                  </a:cubicBezTo>
                  <a:cubicBezTo>
                    <a:pt x="10586" y="3440"/>
                    <a:pt x="9646" y="2863"/>
                    <a:pt x="8565" y="2863"/>
                  </a:cubicBezTo>
                  <a:cubicBezTo>
                    <a:pt x="8502" y="2863"/>
                    <a:pt x="8439" y="2865"/>
                    <a:pt x="8375" y="2869"/>
                  </a:cubicBezTo>
                  <a:cubicBezTo>
                    <a:pt x="6588" y="2978"/>
                    <a:pt x="5122" y="4417"/>
                    <a:pt x="3990" y="5658"/>
                  </a:cubicBezTo>
                  <a:cubicBezTo>
                    <a:pt x="2701" y="7074"/>
                    <a:pt x="1028" y="8905"/>
                    <a:pt x="466" y="10764"/>
                  </a:cubicBezTo>
                  <a:cubicBezTo>
                    <a:pt x="0" y="12293"/>
                    <a:pt x="1444" y="13539"/>
                    <a:pt x="2443" y="14505"/>
                  </a:cubicBezTo>
                  <a:cubicBezTo>
                    <a:pt x="4020" y="16029"/>
                    <a:pt x="5827" y="17180"/>
                    <a:pt x="7857" y="18002"/>
                  </a:cubicBezTo>
                  <a:cubicBezTo>
                    <a:pt x="7867" y="18005"/>
                    <a:pt x="7874" y="18010"/>
                    <a:pt x="7884" y="18013"/>
                  </a:cubicBezTo>
                  <a:cubicBezTo>
                    <a:pt x="7908" y="18020"/>
                    <a:pt x="7929" y="18024"/>
                    <a:pt x="7950" y="18024"/>
                  </a:cubicBezTo>
                  <a:cubicBezTo>
                    <a:pt x="7961" y="18024"/>
                    <a:pt x="7972" y="18023"/>
                    <a:pt x="7983" y="18021"/>
                  </a:cubicBezTo>
                  <a:cubicBezTo>
                    <a:pt x="8021" y="18045"/>
                    <a:pt x="8065" y="18065"/>
                    <a:pt x="8122" y="18065"/>
                  </a:cubicBezTo>
                  <a:cubicBezTo>
                    <a:pt x="10215" y="18024"/>
                    <a:pt x="11478" y="16481"/>
                    <a:pt x="12767" y="15005"/>
                  </a:cubicBezTo>
                  <a:cubicBezTo>
                    <a:pt x="13752" y="13872"/>
                    <a:pt x="14792" y="12760"/>
                    <a:pt x="15727" y="11589"/>
                  </a:cubicBezTo>
                  <a:cubicBezTo>
                    <a:pt x="16155" y="11053"/>
                    <a:pt x="16506" y="10587"/>
                    <a:pt x="16443" y="9863"/>
                  </a:cubicBezTo>
                  <a:cubicBezTo>
                    <a:pt x="16413" y="9506"/>
                    <a:pt x="16279" y="9140"/>
                    <a:pt x="16079" y="8785"/>
                  </a:cubicBezTo>
                  <a:cubicBezTo>
                    <a:pt x="15346" y="7481"/>
                    <a:pt x="13714" y="6247"/>
                    <a:pt x="12842" y="5435"/>
                  </a:cubicBezTo>
                  <a:cubicBezTo>
                    <a:pt x="12516" y="5131"/>
                    <a:pt x="12175" y="4796"/>
                    <a:pt x="11816" y="4476"/>
                  </a:cubicBezTo>
                  <a:cubicBezTo>
                    <a:pt x="11841" y="4441"/>
                    <a:pt x="11857" y="4395"/>
                    <a:pt x="11850" y="4334"/>
                  </a:cubicBezTo>
                  <a:cubicBezTo>
                    <a:pt x="11705" y="3140"/>
                    <a:pt x="11677" y="1729"/>
                    <a:pt x="12763" y="939"/>
                  </a:cubicBezTo>
                  <a:cubicBezTo>
                    <a:pt x="13042" y="736"/>
                    <a:pt x="13370" y="643"/>
                    <a:pt x="13689" y="643"/>
                  </a:cubicBezTo>
                  <a:cubicBezTo>
                    <a:pt x="14570" y="643"/>
                    <a:pt x="15375" y="1347"/>
                    <a:pt x="14852" y="2365"/>
                  </a:cubicBezTo>
                  <a:cubicBezTo>
                    <a:pt x="14746" y="2567"/>
                    <a:pt x="14896" y="2738"/>
                    <a:pt x="15064" y="2738"/>
                  </a:cubicBezTo>
                  <a:cubicBezTo>
                    <a:pt x="15137" y="2738"/>
                    <a:pt x="15213" y="2706"/>
                    <a:pt x="15274" y="2632"/>
                  </a:cubicBezTo>
                  <a:cubicBezTo>
                    <a:pt x="15368" y="2514"/>
                    <a:pt x="15436" y="2389"/>
                    <a:pt x="15488" y="2268"/>
                  </a:cubicBezTo>
                  <a:cubicBezTo>
                    <a:pt x="15899" y="1788"/>
                    <a:pt x="16327" y="1313"/>
                    <a:pt x="16909" y="1044"/>
                  </a:cubicBezTo>
                  <a:cubicBezTo>
                    <a:pt x="17180" y="921"/>
                    <a:pt x="17474" y="855"/>
                    <a:pt x="17757" y="855"/>
                  </a:cubicBezTo>
                  <a:cubicBezTo>
                    <a:pt x="18362" y="855"/>
                    <a:pt x="18920" y="1156"/>
                    <a:pt x="19114" y="1840"/>
                  </a:cubicBezTo>
                  <a:cubicBezTo>
                    <a:pt x="19649" y="3734"/>
                    <a:pt x="17614" y="4552"/>
                    <a:pt x="16387" y="5382"/>
                  </a:cubicBezTo>
                  <a:cubicBezTo>
                    <a:pt x="16186" y="5516"/>
                    <a:pt x="16237" y="5894"/>
                    <a:pt x="16473" y="5894"/>
                  </a:cubicBezTo>
                  <a:cubicBezTo>
                    <a:pt x="16501" y="5894"/>
                    <a:pt x="16532" y="5889"/>
                    <a:pt x="16565" y="5877"/>
                  </a:cubicBezTo>
                  <a:cubicBezTo>
                    <a:pt x="16830" y="5783"/>
                    <a:pt x="17108" y="5656"/>
                    <a:pt x="17387" y="5506"/>
                  </a:cubicBezTo>
                  <a:cubicBezTo>
                    <a:pt x="17472" y="5500"/>
                    <a:pt x="17561" y="5497"/>
                    <a:pt x="17651" y="5497"/>
                  </a:cubicBezTo>
                  <a:cubicBezTo>
                    <a:pt x="18520" y="5497"/>
                    <a:pt x="19535" y="5797"/>
                    <a:pt x="18835" y="6850"/>
                  </a:cubicBezTo>
                  <a:cubicBezTo>
                    <a:pt x="18251" y="7729"/>
                    <a:pt x="17237" y="8085"/>
                    <a:pt x="16273" y="8341"/>
                  </a:cubicBezTo>
                  <a:cubicBezTo>
                    <a:pt x="16082" y="8393"/>
                    <a:pt x="16017" y="8633"/>
                    <a:pt x="16093" y="8778"/>
                  </a:cubicBezTo>
                  <a:cubicBezTo>
                    <a:pt x="16129" y="8848"/>
                    <a:pt x="16197" y="8899"/>
                    <a:pt x="16299" y="8899"/>
                  </a:cubicBezTo>
                  <a:cubicBezTo>
                    <a:pt x="16305" y="8899"/>
                    <a:pt x="16311" y="8899"/>
                    <a:pt x="16317" y="8898"/>
                  </a:cubicBezTo>
                  <a:cubicBezTo>
                    <a:pt x="17528" y="8811"/>
                    <a:pt x="19543" y="7793"/>
                    <a:pt x="19595" y="6374"/>
                  </a:cubicBezTo>
                  <a:cubicBezTo>
                    <a:pt x="19631" y="5442"/>
                    <a:pt x="18776" y="5191"/>
                    <a:pt x="17955" y="5191"/>
                  </a:cubicBezTo>
                  <a:cubicBezTo>
                    <a:pt x="17942" y="5191"/>
                    <a:pt x="17929" y="5191"/>
                    <a:pt x="17916" y="5191"/>
                  </a:cubicBezTo>
                  <a:cubicBezTo>
                    <a:pt x="19248" y="4297"/>
                    <a:pt x="20336" y="2823"/>
                    <a:pt x="19485" y="1262"/>
                  </a:cubicBezTo>
                  <a:cubicBezTo>
                    <a:pt x="19142" y="636"/>
                    <a:pt x="18508" y="318"/>
                    <a:pt x="17835" y="318"/>
                  </a:cubicBezTo>
                  <a:cubicBezTo>
                    <a:pt x="17680" y="318"/>
                    <a:pt x="17523" y="335"/>
                    <a:pt x="17367" y="369"/>
                  </a:cubicBezTo>
                  <a:cubicBezTo>
                    <a:pt x="16631" y="531"/>
                    <a:pt x="16052" y="1008"/>
                    <a:pt x="15577" y="1573"/>
                  </a:cubicBezTo>
                  <a:cubicBezTo>
                    <a:pt x="15454" y="738"/>
                    <a:pt x="14586" y="1"/>
                    <a:pt x="13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874314" y="1288548"/>
              <a:ext cx="280168" cy="245132"/>
            </a:xfrm>
            <a:custGeom>
              <a:avLst/>
              <a:gdLst/>
              <a:ahLst/>
              <a:cxnLst/>
              <a:rect l="l" t="t" r="r" b="b"/>
              <a:pathLst>
                <a:path w="9284" h="8123" extrusionOk="0">
                  <a:moveTo>
                    <a:pt x="3868" y="1"/>
                  </a:moveTo>
                  <a:lnTo>
                    <a:pt x="3863" y="7"/>
                  </a:lnTo>
                  <a:cubicBezTo>
                    <a:pt x="4046" y="140"/>
                    <a:pt x="4006" y="479"/>
                    <a:pt x="3764" y="479"/>
                  </a:cubicBezTo>
                  <a:cubicBezTo>
                    <a:pt x="3750" y="479"/>
                    <a:pt x="3735" y="478"/>
                    <a:pt x="3719" y="476"/>
                  </a:cubicBezTo>
                  <a:cubicBezTo>
                    <a:pt x="3521" y="445"/>
                    <a:pt x="3324" y="430"/>
                    <a:pt x="3130" y="430"/>
                  </a:cubicBezTo>
                  <a:cubicBezTo>
                    <a:pt x="1842" y="430"/>
                    <a:pt x="680" y="1086"/>
                    <a:pt x="1" y="2215"/>
                  </a:cubicBezTo>
                  <a:cubicBezTo>
                    <a:pt x="504" y="2724"/>
                    <a:pt x="1151" y="2985"/>
                    <a:pt x="1820" y="2985"/>
                  </a:cubicBezTo>
                  <a:cubicBezTo>
                    <a:pt x="2224" y="2985"/>
                    <a:pt x="2635" y="2890"/>
                    <a:pt x="3027" y="2696"/>
                  </a:cubicBezTo>
                  <a:cubicBezTo>
                    <a:pt x="3054" y="2684"/>
                    <a:pt x="3080" y="2678"/>
                    <a:pt x="3104" y="2678"/>
                  </a:cubicBezTo>
                  <a:cubicBezTo>
                    <a:pt x="3163" y="2678"/>
                    <a:pt x="3209" y="2712"/>
                    <a:pt x="3236" y="2760"/>
                  </a:cubicBezTo>
                  <a:cubicBezTo>
                    <a:pt x="3285" y="2739"/>
                    <a:pt x="3341" y="2718"/>
                    <a:pt x="3391" y="2701"/>
                  </a:cubicBezTo>
                  <a:cubicBezTo>
                    <a:pt x="3416" y="2693"/>
                    <a:pt x="3441" y="2689"/>
                    <a:pt x="3464" y="2689"/>
                  </a:cubicBezTo>
                  <a:cubicBezTo>
                    <a:pt x="3698" y="2689"/>
                    <a:pt x="3808" y="3081"/>
                    <a:pt x="3566" y="3190"/>
                  </a:cubicBezTo>
                  <a:cubicBezTo>
                    <a:pt x="2119" y="3838"/>
                    <a:pt x="1151" y="4863"/>
                    <a:pt x="675" y="6349"/>
                  </a:cubicBezTo>
                  <a:cubicBezTo>
                    <a:pt x="908" y="6380"/>
                    <a:pt x="1140" y="6395"/>
                    <a:pt x="1369" y="6395"/>
                  </a:cubicBezTo>
                  <a:cubicBezTo>
                    <a:pt x="2805" y="6395"/>
                    <a:pt x="4130" y="5789"/>
                    <a:pt x="5142" y="4695"/>
                  </a:cubicBezTo>
                  <a:cubicBezTo>
                    <a:pt x="5170" y="4663"/>
                    <a:pt x="5202" y="4650"/>
                    <a:pt x="5233" y="4650"/>
                  </a:cubicBezTo>
                  <a:cubicBezTo>
                    <a:pt x="5283" y="4650"/>
                    <a:pt x="5330" y="4684"/>
                    <a:pt x="5353" y="4731"/>
                  </a:cubicBezTo>
                  <a:cubicBezTo>
                    <a:pt x="5405" y="4622"/>
                    <a:pt x="5449" y="4526"/>
                    <a:pt x="5487" y="4450"/>
                  </a:cubicBezTo>
                  <a:cubicBezTo>
                    <a:pt x="5532" y="4363"/>
                    <a:pt x="5610" y="4327"/>
                    <a:pt x="5692" y="4327"/>
                  </a:cubicBezTo>
                  <a:cubicBezTo>
                    <a:pt x="5864" y="4327"/>
                    <a:pt x="6050" y="4489"/>
                    <a:pt x="5965" y="4676"/>
                  </a:cubicBezTo>
                  <a:cubicBezTo>
                    <a:pt x="5710" y="5260"/>
                    <a:pt x="5377" y="5886"/>
                    <a:pt x="5249" y="6516"/>
                  </a:cubicBezTo>
                  <a:cubicBezTo>
                    <a:pt x="5123" y="7126"/>
                    <a:pt x="5318" y="8122"/>
                    <a:pt x="5977" y="8122"/>
                  </a:cubicBezTo>
                  <a:cubicBezTo>
                    <a:pt x="6056" y="8122"/>
                    <a:pt x="6141" y="8108"/>
                    <a:pt x="6234" y="8077"/>
                  </a:cubicBezTo>
                  <a:cubicBezTo>
                    <a:pt x="6564" y="7966"/>
                    <a:pt x="6837" y="7709"/>
                    <a:pt x="7089" y="7484"/>
                  </a:cubicBezTo>
                  <a:cubicBezTo>
                    <a:pt x="8210" y="6486"/>
                    <a:pt x="8896" y="5107"/>
                    <a:pt x="9136" y="3639"/>
                  </a:cubicBezTo>
                  <a:cubicBezTo>
                    <a:pt x="9144" y="3583"/>
                    <a:pt x="9192" y="3557"/>
                    <a:pt x="9233" y="3557"/>
                  </a:cubicBezTo>
                  <a:cubicBezTo>
                    <a:pt x="9240" y="3557"/>
                    <a:pt x="9248" y="3558"/>
                    <a:pt x="9255" y="3560"/>
                  </a:cubicBezTo>
                  <a:lnTo>
                    <a:pt x="9283" y="3498"/>
                  </a:lnTo>
                  <a:cubicBezTo>
                    <a:pt x="7253" y="2676"/>
                    <a:pt x="5445" y="1525"/>
                    <a:pt x="3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855936" y="1285802"/>
              <a:ext cx="299813" cy="267735"/>
            </a:xfrm>
            <a:custGeom>
              <a:avLst/>
              <a:gdLst/>
              <a:ahLst/>
              <a:cxnLst/>
              <a:rect l="l" t="t" r="r" b="b"/>
              <a:pathLst>
                <a:path w="9935" h="8872" extrusionOk="0">
                  <a:moveTo>
                    <a:pt x="3702" y="1"/>
                  </a:moveTo>
                  <a:cubicBezTo>
                    <a:pt x="2187" y="1"/>
                    <a:pt x="777" y="832"/>
                    <a:pt x="54" y="2208"/>
                  </a:cubicBezTo>
                  <a:cubicBezTo>
                    <a:pt x="1" y="2312"/>
                    <a:pt x="1" y="2437"/>
                    <a:pt x="84" y="2532"/>
                  </a:cubicBezTo>
                  <a:cubicBezTo>
                    <a:pt x="668" y="3166"/>
                    <a:pt x="1462" y="3514"/>
                    <a:pt x="2267" y="3514"/>
                  </a:cubicBezTo>
                  <a:cubicBezTo>
                    <a:pt x="2396" y="3514"/>
                    <a:pt x="2525" y="3505"/>
                    <a:pt x="2654" y="3487"/>
                  </a:cubicBezTo>
                  <a:lnTo>
                    <a:pt x="2654" y="3487"/>
                  </a:lnTo>
                  <a:cubicBezTo>
                    <a:pt x="1637" y="4236"/>
                    <a:pt x="925" y="5366"/>
                    <a:pt x="695" y="6637"/>
                  </a:cubicBezTo>
                  <a:cubicBezTo>
                    <a:pt x="673" y="6777"/>
                    <a:pt x="813" y="6890"/>
                    <a:pt x="937" y="6904"/>
                  </a:cubicBezTo>
                  <a:cubicBezTo>
                    <a:pt x="1140" y="6924"/>
                    <a:pt x="1342" y="6934"/>
                    <a:pt x="1543" y="6934"/>
                  </a:cubicBezTo>
                  <a:cubicBezTo>
                    <a:pt x="3169" y="6934"/>
                    <a:pt x="4714" y="6283"/>
                    <a:pt x="5844" y="5090"/>
                  </a:cubicBezTo>
                  <a:lnTo>
                    <a:pt x="5844" y="5090"/>
                  </a:lnTo>
                  <a:cubicBezTo>
                    <a:pt x="5299" y="6366"/>
                    <a:pt x="4490" y="8872"/>
                    <a:pt x="6074" y="8872"/>
                  </a:cubicBezTo>
                  <a:cubicBezTo>
                    <a:pt x="6216" y="8872"/>
                    <a:pt x="6378" y="8852"/>
                    <a:pt x="6560" y="8809"/>
                  </a:cubicBezTo>
                  <a:cubicBezTo>
                    <a:pt x="8599" y="8332"/>
                    <a:pt x="9696" y="5559"/>
                    <a:pt x="9927" y="3738"/>
                  </a:cubicBezTo>
                  <a:cubicBezTo>
                    <a:pt x="9935" y="3687"/>
                    <a:pt x="9902" y="3657"/>
                    <a:pt x="9864" y="3651"/>
                  </a:cubicBezTo>
                  <a:cubicBezTo>
                    <a:pt x="9857" y="3649"/>
                    <a:pt x="9849" y="3648"/>
                    <a:pt x="9842" y="3648"/>
                  </a:cubicBezTo>
                  <a:cubicBezTo>
                    <a:pt x="9801" y="3648"/>
                    <a:pt x="9753" y="3674"/>
                    <a:pt x="9745" y="3730"/>
                  </a:cubicBezTo>
                  <a:cubicBezTo>
                    <a:pt x="9505" y="5198"/>
                    <a:pt x="8819" y="6577"/>
                    <a:pt x="7700" y="7575"/>
                  </a:cubicBezTo>
                  <a:cubicBezTo>
                    <a:pt x="7447" y="7800"/>
                    <a:pt x="7173" y="8057"/>
                    <a:pt x="6843" y="8168"/>
                  </a:cubicBezTo>
                  <a:cubicBezTo>
                    <a:pt x="6750" y="8199"/>
                    <a:pt x="6665" y="8213"/>
                    <a:pt x="6586" y="8213"/>
                  </a:cubicBezTo>
                  <a:cubicBezTo>
                    <a:pt x="5927" y="8213"/>
                    <a:pt x="5732" y="7218"/>
                    <a:pt x="5858" y="6609"/>
                  </a:cubicBezTo>
                  <a:cubicBezTo>
                    <a:pt x="5987" y="5979"/>
                    <a:pt x="6319" y="5351"/>
                    <a:pt x="6574" y="4767"/>
                  </a:cubicBezTo>
                  <a:cubicBezTo>
                    <a:pt x="6659" y="4580"/>
                    <a:pt x="6473" y="4418"/>
                    <a:pt x="6301" y="4418"/>
                  </a:cubicBezTo>
                  <a:cubicBezTo>
                    <a:pt x="6220" y="4418"/>
                    <a:pt x="6142" y="4454"/>
                    <a:pt x="6098" y="4541"/>
                  </a:cubicBezTo>
                  <a:cubicBezTo>
                    <a:pt x="6060" y="4617"/>
                    <a:pt x="6014" y="4713"/>
                    <a:pt x="5964" y="4822"/>
                  </a:cubicBezTo>
                  <a:cubicBezTo>
                    <a:pt x="5939" y="4776"/>
                    <a:pt x="5892" y="4741"/>
                    <a:pt x="5841" y="4741"/>
                  </a:cubicBezTo>
                  <a:cubicBezTo>
                    <a:pt x="5811" y="4741"/>
                    <a:pt x="5779" y="4754"/>
                    <a:pt x="5751" y="4786"/>
                  </a:cubicBezTo>
                  <a:cubicBezTo>
                    <a:pt x="4739" y="5880"/>
                    <a:pt x="3414" y="6486"/>
                    <a:pt x="1978" y="6486"/>
                  </a:cubicBezTo>
                  <a:cubicBezTo>
                    <a:pt x="1749" y="6486"/>
                    <a:pt x="1517" y="6471"/>
                    <a:pt x="1284" y="6440"/>
                  </a:cubicBezTo>
                  <a:cubicBezTo>
                    <a:pt x="1760" y="4954"/>
                    <a:pt x="2728" y="3929"/>
                    <a:pt x="4177" y="3281"/>
                  </a:cubicBezTo>
                  <a:cubicBezTo>
                    <a:pt x="4417" y="3172"/>
                    <a:pt x="4309" y="2780"/>
                    <a:pt x="4073" y="2780"/>
                  </a:cubicBezTo>
                  <a:cubicBezTo>
                    <a:pt x="4050" y="2780"/>
                    <a:pt x="4025" y="2784"/>
                    <a:pt x="4000" y="2792"/>
                  </a:cubicBezTo>
                  <a:cubicBezTo>
                    <a:pt x="3950" y="2809"/>
                    <a:pt x="3894" y="2830"/>
                    <a:pt x="3845" y="2851"/>
                  </a:cubicBezTo>
                  <a:cubicBezTo>
                    <a:pt x="3818" y="2803"/>
                    <a:pt x="3772" y="2769"/>
                    <a:pt x="3713" y="2769"/>
                  </a:cubicBezTo>
                  <a:cubicBezTo>
                    <a:pt x="3690" y="2769"/>
                    <a:pt x="3664" y="2775"/>
                    <a:pt x="3637" y="2787"/>
                  </a:cubicBezTo>
                  <a:cubicBezTo>
                    <a:pt x="3245" y="2981"/>
                    <a:pt x="2834" y="3076"/>
                    <a:pt x="2430" y="3076"/>
                  </a:cubicBezTo>
                  <a:cubicBezTo>
                    <a:pt x="1761" y="3076"/>
                    <a:pt x="1113" y="2815"/>
                    <a:pt x="611" y="2306"/>
                  </a:cubicBezTo>
                  <a:cubicBezTo>
                    <a:pt x="1289" y="1179"/>
                    <a:pt x="2451" y="523"/>
                    <a:pt x="3738" y="523"/>
                  </a:cubicBezTo>
                  <a:cubicBezTo>
                    <a:pt x="3933" y="523"/>
                    <a:pt x="4131" y="538"/>
                    <a:pt x="4330" y="568"/>
                  </a:cubicBezTo>
                  <a:cubicBezTo>
                    <a:pt x="4345" y="571"/>
                    <a:pt x="4359" y="572"/>
                    <a:pt x="4373" y="572"/>
                  </a:cubicBezTo>
                  <a:cubicBezTo>
                    <a:pt x="4615" y="572"/>
                    <a:pt x="4656" y="231"/>
                    <a:pt x="4474" y="98"/>
                  </a:cubicBezTo>
                  <a:cubicBezTo>
                    <a:pt x="4440" y="76"/>
                    <a:pt x="4401" y="58"/>
                    <a:pt x="4355" y="52"/>
                  </a:cubicBezTo>
                  <a:cubicBezTo>
                    <a:pt x="4137" y="17"/>
                    <a:pt x="3918" y="1"/>
                    <a:pt x="3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2"/>
          <p:cNvGrpSpPr/>
          <p:nvPr/>
        </p:nvGrpSpPr>
        <p:grpSpPr>
          <a:xfrm rot="-1019997">
            <a:off x="7394716" y="920834"/>
            <a:ext cx="579274" cy="555505"/>
            <a:chOff x="7622970" y="539509"/>
            <a:chExt cx="579217" cy="555449"/>
          </a:xfrm>
        </p:grpSpPr>
        <p:sp>
          <p:nvSpPr>
            <p:cNvPr id="980" name="Google Shape;980;p42"/>
            <p:cNvSpPr/>
            <p:nvPr/>
          </p:nvSpPr>
          <p:spPr>
            <a:xfrm>
              <a:off x="7794543" y="542672"/>
              <a:ext cx="325338" cy="126399"/>
            </a:xfrm>
            <a:custGeom>
              <a:avLst/>
              <a:gdLst/>
              <a:ahLst/>
              <a:cxnLst/>
              <a:rect l="l" t="t" r="r" b="b"/>
              <a:pathLst>
                <a:path w="29211" h="11349" extrusionOk="0">
                  <a:moveTo>
                    <a:pt x="0" y="0"/>
                  </a:moveTo>
                  <a:lnTo>
                    <a:pt x="320" y="1158"/>
                  </a:lnTo>
                  <a:lnTo>
                    <a:pt x="3098" y="4343"/>
                  </a:lnTo>
                  <a:lnTo>
                    <a:pt x="7643" y="7412"/>
                  </a:lnTo>
                  <a:lnTo>
                    <a:pt x="14735" y="10451"/>
                  </a:lnTo>
                  <a:lnTo>
                    <a:pt x="20150" y="11348"/>
                  </a:lnTo>
                  <a:lnTo>
                    <a:pt x="26576" y="11147"/>
                  </a:lnTo>
                  <a:lnTo>
                    <a:pt x="29211" y="10770"/>
                  </a:lnTo>
                  <a:lnTo>
                    <a:pt x="28921" y="9525"/>
                  </a:lnTo>
                  <a:lnTo>
                    <a:pt x="26460" y="6977"/>
                  </a:lnTo>
                  <a:lnTo>
                    <a:pt x="22958" y="5008"/>
                  </a:lnTo>
                  <a:lnTo>
                    <a:pt x="18730" y="3041"/>
                  </a:lnTo>
                  <a:lnTo>
                    <a:pt x="13231" y="1621"/>
                  </a:lnTo>
                  <a:lnTo>
                    <a:pt x="8512" y="869"/>
                  </a:lnTo>
                  <a:lnTo>
                    <a:pt x="428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7794543" y="542672"/>
              <a:ext cx="325338" cy="126399"/>
            </a:xfrm>
            <a:custGeom>
              <a:avLst/>
              <a:gdLst/>
              <a:ahLst/>
              <a:cxnLst/>
              <a:rect l="l" t="t" r="r" b="b"/>
              <a:pathLst>
                <a:path w="29211" h="11349" extrusionOk="0">
                  <a:moveTo>
                    <a:pt x="0" y="0"/>
                  </a:moveTo>
                  <a:lnTo>
                    <a:pt x="320" y="1158"/>
                  </a:lnTo>
                  <a:lnTo>
                    <a:pt x="3098" y="4343"/>
                  </a:lnTo>
                  <a:lnTo>
                    <a:pt x="7643" y="7412"/>
                  </a:lnTo>
                  <a:lnTo>
                    <a:pt x="14735" y="10451"/>
                  </a:lnTo>
                  <a:lnTo>
                    <a:pt x="20150" y="11348"/>
                  </a:lnTo>
                  <a:lnTo>
                    <a:pt x="26576" y="11147"/>
                  </a:lnTo>
                  <a:lnTo>
                    <a:pt x="29211" y="10770"/>
                  </a:lnTo>
                  <a:lnTo>
                    <a:pt x="28921" y="9525"/>
                  </a:lnTo>
                  <a:lnTo>
                    <a:pt x="26460" y="6977"/>
                  </a:lnTo>
                  <a:lnTo>
                    <a:pt x="22958" y="5008"/>
                  </a:lnTo>
                  <a:lnTo>
                    <a:pt x="18730" y="3041"/>
                  </a:lnTo>
                  <a:lnTo>
                    <a:pt x="13231" y="1621"/>
                  </a:lnTo>
                  <a:lnTo>
                    <a:pt x="8512" y="869"/>
                  </a:lnTo>
                  <a:lnTo>
                    <a:pt x="428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42"/>
            <p:cNvGrpSpPr/>
            <p:nvPr/>
          </p:nvGrpSpPr>
          <p:grpSpPr>
            <a:xfrm>
              <a:off x="7622970" y="539509"/>
              <a:ext cx="579217" cy="555449"/>
              <a:chOff x="7622970" y="539509"/>
              <a:chExt cx="579217" cy="555449"/>
            </a:xfrm>
          </p:grpSpPr>
          <p:sp>
            <p:nvSpPr>
              <p:cNvPr id="983" name="Google Shape;983;p42"/>
              <p:cNvSpPr/>
              <p:nvPr/>
            </p:nvSpPr>
            <p:spPr>
              <a:xfrm>
                <a:off x="8014119" y="737734"/>
                <a:ext cx="178634" cy="247954"/>
              </a:xfrm>
              <a:custGeom>
                <a:avLst/>
                <a:gdLst/>
                <a:ahLst/>
                <a:cxnLst/>
                <a:rect l="l" t="t" r="r" b="b"/>
                <a:pathLst>
                  <a:path w="16039" h="22263" extrusionOk="0">
                    <a:moveTo>
                      <a:pt x="7179" y="1"/>
                    </a:moveTo>
                    <a:lnTo>
                      <a:pt x="5964" y="3794"/>
                    </a:lnTo>
                    <a:lnTo>
                      <a:pt x="8945" y="4227"/>
                    </a:lnTo>
                    <a:lnTo>
                      <a:pt x="11551" y="4778"/>
                    </a:lnTo>
                    <a:lnTo>
                      <a:pt x="11811" y="5588"/>
                    </a:lnTo>
                    <a:lnTo>
                      <a:pt x="10827" y="8772"/>
                    </a:lnTo>
                    <a:lnTo>
                      <a:pt x="9697" y="12334"/>
                    </a:lnTo>
                    <a:lnTo>
                      <a:pt x="7469" y="16387"/>
                    </a:lnTo>
                    <a:lnTo>
                      <a:pt x="5906" y="17863"/>
                    </a:lnTo>
                    <a:lnTo>
                      <a:pt x="3647" y="17978"/>
                    </a:lnTo>
                    <a:lnTo>
                      <a:pt x="2142" y="17515"/>
                    </a:lnTo>
                    <a:lnTo>
                      <a:pt x="1129" y="16763"/>
                    </a:lnTo>
                    <a:lnTo>
                      <a:pt x="0" y="19744"/>
                    </a:lnTo>
                    <a:lnTo>
                      <a:pt x="636" y="20671"/>
                    </a:lnTo>
                    <a:lnTo>
                      <a:pt x="2547" y="21858"/>
                    </a:lnTo>
                    <a:lnTo>
                      <a:pt x="5847" y="22263"/>
                    </a:lnTo>
                    <a:lnTo>
                      <a:pt x="7990" y="21337"/>
                    </a:lnTo>
                    <a:lnTo>
                      <a:pt x="10306" y="18702"/>
                    </a:lnTo>
                    <a:lnTo>
                      <a:pt x="12217" y="13897"/>
                    </a:lnTo>
                    <a:lnTo>
                      <a:pt x="15025" y="8280"/>
                    </a:lnTo>
                    <a:lnTo>
                      <a:pt x="16038" y="4719"/>
                    </a:lnTo>
                    <a:lnTo>
                      <a:pt x="14850" y="2694"/>
                    </a:lnTo>
                    <a:lnTo>
                      <a:pt x="10827" y="1246"/>
                    </a:lnTo>
                    <a:lnTo>
                      <a:pt x="71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7637849" y="551693"/>
                <a:ext cx="481073" cy="537173"/>
              </a:xfrm>
              <a:custGeom>
                <a:avLst/>
                <a:gdLst/>
                <a:ahLst/>
                <a:cxnLst/>
                <a:rect l="l" t="t" r="r" b="b"/>
                <a:pathLst>
                  <a:path w="43194" h="48231" extrusionOk="0">
                    <a:moveTo>
                      <a:pt x="14186" y="1"/>
                    </a:moveTo>
                    <a:lnTo>
                      <a:pt x="13548" y="1101"/>
                    </a:lnTo>
                    <a:lnTo>
                      <a:pt x="5849" y="19629"/>
                    </a:lnTo>
                    <a:lnTo>
                      <a:pt x="1621" y="30340"/>
                    </a:lnTo>
                    <a:lnTo>
                      <a:pt x="0" y="35435"/>
                    </a:lnTo>
                    <a:lnTo>
                      <a:pt x="348" y="39025"/>
                    </a:lnTo>
                    <a:lnTo>
                      <a:pt x="1796" y="41341"/>
                    </a:lnTo>
                    <a:lnTo>
                      <a:pt x="4864" y="43657"/>
                    </a:lnTo>
                    <a:lnTo>
                      <a:pt x="13838" y="46899"/>
                    </a:lnTo>
                    <a:lnTo>
                      <a:pt x="21249" y="48231"/>
                    </a:lnTo>
                    <a:lnTo>
                      <a:pt x="24375" y="48057"/>
                    </a:lnTo>
                    <a:lnTo>
                      <a:pt x="27791" y="47072"/>
                    </a:lnTo>
                    <a:lnTo>
                      <a:pt x="29818" y="45220"/>
                    </a:lnTo>
                    <a:lnTo>
                      <a:pt x="32539" y="40414"/>
                    </a:lnTo>
                    <a:lnTo>
                      <a:pt x="40355" y="18818"/>
                    </a:lnTo>
                    <a:lnTo>
                      <a:pt x="42093" y="13549"/>
                    </a:lnTo>
                    <a:lnTo>
                      <a:pt x="42904" y="10423"/>
                    </a:lnTo>
                    <a:lnTo>
                      <a:pt x="43193" y="9613"/>
                    </a:lnTo>
                    <a:lnTo>
                      <a:pt x="40761" y="10596"/>
                    </a:lnTo>
                    <a:lnTo>
                      <a:pt x="37461" y="10365"/>
                    </a:lnTo>
                    <a:lnTo>
                      <a:pt x="34508" y="10481"/>
                    </a:lnTo>
                    <a:lnTo>
                      <a:pt x="30281" y="10017"/>
                    </a:lnTo>
                    <a:lnTo>
                      <a:pt x="26170" y="8860"/>
                    </a:lnTo>
                    <a:lnTo>
                      <a:pt x="22233" y="7064"/>
                    </a:lnTo>
                    <a:lnTo>
                      <a:pt x="17949" y="4749"/>
                    </a:lnTo>
                    <a:lnTo>
                      <a:pt x="15749" y="2491"/>
                    </a:lnTo>
                    <a:lnTo>
                      <a:pt x="141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7622970" y="539509"/>
                <a:ext cx="579217" cy="555449"/>
              </a:xfrm>
              <a:custGeom>
                <a:avLst/>
                <a:gdLst/>
                <a:ahLst/>
                <a:cxnLst/>
                <a:rect l="l" t="t" r="r" b="b"/>
                <a:pathLst>
                  <a:path w="52006" h="49872" extrusionOk="0">
                    <a:moveTo>
                      <a:pt x="15956" y="892"/>
                    </a:moveTo>
                    <a:lnTo>
                      <a:pt x="15956" y="892"/>
                    </a:lnTo>
                    <a:cubicBezTo>
                      <a:pt x="24951" y="1476"/>
                      <a:pt x="37432" y="2687"/>
                      <a:pt x="43550" y="10046"/>
                    </a:cubicBezTo>
                    <a:cubicBezTo>
                      <a:pt x="43650" y="10165"/>
                      <a:pt x="43775" y="10215"/>
                      <a:pt x="43902" y="10219"/>
                    </a:cubicBezTo>
                    <a:cubicBezTo>
                      <a:pt x="43893" y="10241"/>
                      <a:pt x="43879" y="10254"/>
                      <a:pt x="43871" y="10279"/>
                    </a:cubicBezTo>
                    <a:cubicBezTo>
                      <a:pt x="43858" y="10324"/>
                      <a:pt x="43844" y="10368"/>
                      <a:pt x="43831" y="10414"/>
                    </a:cubicBezTo>
                    <a:cubicBezTo>
                      <a:pt x="43829" y="10414"/>
                      <a:pt x="43827" y="10415"/>
                      <a:pt x="43826" y="10415"/>
                    </a:cubicBezTo>
                    <a:cubicBezTo>
                      <a:pt x="43808" y="10415"/>
                      <a:pt x="43791" y="10410"/>
                      <a:pt x="43773" y="10410"/>
                    </a:cubicBezTo>
                    <a:cubicBezTo>
                      <a:pt x="43767" y="10410"/>
                      <a:pt x="43761" y="10411"/>
                      <a:pt x="43755" y="10412"/>
                    </a:cubicBezTo>
                    <a:cubicBezTo>
                      <a:pt x="41857" y="10731"/>
                      <a:pt x="39957" y="10895"/>
                      <a:pt x="38064" y="10895"/>
                    </a:cubicBezTo>
                    <a:cubicBezTo>
                      <a:pt x="34764" y="10895"/>
                      <a:pt x="31487" y="10395"/>
                      <a:pt x="28289" y="9339"/>
                    </a:cubicBezTo>
                    <a:cubicBezTo>
                      <a:pt x="23793" y="7855"/>
                      <a:pt x="18387" y="5192"/>
                      <a:pt x="15956" y="892"/>
                    </a:cubicBezTo>
                    <a:close/>
                    <a:moveTo>
                      <a:pt x="41669" y="21722"/>
                    </a:moveTo>
                    <a:lnTo>
                      <a:pt x="41669" y="21722"/>
                    </a:lnTo>
                    <a:cubicBezTo>
                      <a:pt x="41649" y="21956"/>
                      <a:pt x="41759" y="22185"/>
                      <a:pt x="42069" y="22250"/>
                    </a:cubicBezTo>
                    <a:cubicBezTo>
                      <a:pt x="42704" y="22379"/>
                      <a:pt x="43344" y="22499"/>
                      <a:pt x="43975" y="22649"/>
                    </a:cubicBezTo>
                    <a:cubicBezTo>
                      <a:pt x="45391" y="22985"/>
                      <a:pt x="45702" y="22763"/>
                      <a:pt x="45938" y="24184"/>
                    </a:cubicBezTo>
                    <a:cubicBezTo>
                      <a:pt x="46201" y="25761"/>
                      <a:pt x="44988" y="27542"/>
                      <a:pt x="44358" y="28965"/>
                    </a:cubicBezTo>
                    <a:cubicBezTo>
                      <a:pt x="43246" y="31474"/>
                      <a:pt x="41777" y="35461"/>
                      <a:pt x="38962" y="35461"/>
                    </a:cubicBezTo>
                    <a:cubicBezTo>
                      <a:pt x="38368" y="35461"/>
                      <a:pt x="37714" y="35284"/>
                      <a:pt x="36991" y="34878"/>
                    </a:cubicBezTo>
                    <a:cubicBezTo>
                      <a:pt x="38674" y="30542"/>
                      <a:pt x="40228" y="26150"/>
                      <a:pt x="41669" y="21722"/>
                    </a:cubicBezTo>
                    <a:close/>
                    <a:moveTo>
                      <a:pt x="42687" y="18572"/>
                    </a:moveTo>
                    <a:cubicBezTo>
                      <a:pt x="44445" y="19173"/>
                      <a:pt x="46490" y="19623"/>
                      <a:pt x="48039" y="20552"/>
                    </a:cubicBezTo>
                    <a:cubicBezTo>
                      <a:pt x="51482" y="22620"/>
                      <a:pt x="49995" y="23914"/>
                      <a:pt x="48881" y="26407"/>
                    </a:cubicBezTo>
                    <a:cubicBezTo>
                      <a:pt x="48429" y="27420"/>
                      <a:pt x="47967" y="28428"/>
                      <a:pt x="47510" y="29438"/>
                    </a:cubicBezTo>
                    <a:cubicBezTo>
                      <a:pt x="46620" y="31405"/>
                      <a:pt x="45774" y="33400"/>
                      <a:pt x="44830" y="35342"/>
                    </a:cubicBezTo>
                    <a:cubicBezTo>
                      <a:pt x="44423" y="36181"/>
                      <a:pt x="43876" y="37604"/>
                      <a:pt x="43104" y="38178"/>
                    </a:cubicBezTo>
                    <a:cubicBezTo>
                      <a:pt x="42219" y="38837"/>
                      <a:pt x="40891" y="39233"/>
                      <a:pt x="39593" y="39233"/>
                    </a:cubicBezTo>
                    <a:cubicBezTo>
                      <a:pt x="38240" y="39233"/>
                      <a:pt x="36919" y="38802"/>
                      <a:pt x="36167" y="37793"/>
                    </a:cubicBezTo>
                    <a:cubicBezTo>
                      <a:pt x="36098" y="37700"/>
                      <a:pt x="36014" y="37643"/>
                      <a:pt x="35927" y="37602"/>
                    </a:cubicBezTo>
                    <a:cubicBezTo>
                      <a:pt x="36204" y="36919"/>
                      <a:pt x="36462" y="36229"/>
                      <a:pt x="36731" y="35542"/>
                    </a:cubicBezTo>
                    <a:cubicBezTo>
                      <a:pt x="37537" y="36062"/>
                      <a:pt x="38439" y="36368"/>
                      <a:pt x="39370" y="36368"/>
                    </a:cubicBezTo>
                    <a:cubicBezTo>
                      <a:pt x="39860" y="36368"/>
                      <a:pt x="40359" y="36283"/>
                      <a:pt x="40856" y="36099"/>
                    </a:cubicBezTo>
                    <a:cubicBezTo>
                      <a:pt x="43344" y="35178"/>
                      <a:pt x="44177" y="32207"/>
                      <a:pt x="45156" y="30022"/>
                    </a:cubicBezTo>
                    <a:cubicBezTo>
                      <a:pt x="45854" y="28462"/>
                      <a:pt x="46587" y="26913"/>
                      <a:pt x="47252" y="25340"/>
                    </a:cubicBezTo>
                    <a:cubicBezTo>
                      <a:pt x="47517" y="24710"/>
                      <a:pt x="47952" y="24014"/>
                      <a:pt x="47727" y="23298"/>
                    </a:cubicBezTo>
                    <a:cubicBezTo>
                      <a:pt x="47178" y="21545"/>
                      <a:pt x="43765" y="21369"/>
                      <a:pt x="42370" y="21156"/>
                    </a:cubicBezTo>
                    <a:cubicBezTo>
                      <a:pt x="42336" y="21151"/>
                      <a:pt x="42304" y="21149"/>
                      <a:pt x="42272" y="21149"/>
                    </a:cubicBezTo>
                    <a:cubicBezTo>
                      <a:pt x="42041" y="21149"/>
                      <a:pt x="41862" y="21279"/>
                      <a:pt x="41759" y="21450"/>
                    </a:cubicBezTo>
                    <a:cubicBezTo>
                      <a:pt x="42069" y="20490"/>
                      <a:pt x="42386" y="19534"/>
                      <a:pt x="42687" y="18572"/>
                    </a:cubicBezTo>
                    <a:close/>
                    <a:moveTo>
                      <a:pt x="15524" y="2016"/>
                    </a:moveTo>
                    <a:cubicBezTo>
                      <a:pt x="17346" y="6014"/>
                      <a:pt x="22636" y="8520"/>
                      <a:pt x="26400" y="9980"/>
                    </a:cubicBezTo>
                    <a:cubicBezTo>
                      <a:pt x="30131" y="11428"/>
                      <a:pt x="34063" y="12133"/>
                      <a:pt x="38017" y="12133"/>
                    </a:cubicBezTo>
                    <a:cubicBezTo>
                      <a:pt x="39829" y="12133"/>
                      <a:pt x="41646" y="11985"/>
                      <a:pt x="43450" y="11692"/>
                    </a:cubicBezTo>
                    <a:lnTo>
                      <a:pt x="43450" y="11692"/>
                    </a:lnTo>
                    <a:cubicBezTo>
                      <a:pt x="41154" y="19553"/>
                      <a:pt x="38559" y="27321"/>
                      <a:pt x="35601" y="34959"/>
                    </a:cubicBezTo>
                    <a:cubicBezTo>
                      <a:pt x="34109" y="38810"/>
                      <a:pt x="32841" y="44076"/>
                      <a:pt x="29588" y="46868"/>
                    </a:cubicBezTo>
                    <a:cubicBezTo>
                      <a:pt x="28038" y="48199"/>
                      <a:pt x="26003" y="48657"/>
                      <a:pt x="23849" y="48657"/>
                    </a:cubicBezTo>
                    <a:cubicBezTo>
                      <a:pt x="20796" y="48657"/>
                      <a:pt x="17505" y="47736"/>
                      <a:pt x="15019" y="47071"/>
                    </a:cubicBezTo>
                    <a:cubicBezTo>
                      <a:pt x="11190" y="46046"/>
                      <a:pt x="5397" y="44609"/>
                      <a:pt x="3067" y="41046"/>
                    </a:cubicBezTo>
                    <a:cubicBezTo>
                      <a:pt x="348" y="36889"/>
                      <a:pt x="3906" y="30914"/>
                      <a:pt x="5538" y="26910"/>
                    </a:cubicBezTo>
                    <a:cubicBezTo>
                      <a:pt x="8905" y="18651"/>
                      <a:pt x="12579" y="10440"/>
                      <a:pt x="15524" y="2016"/>
                    </a:cubicBezTo>
                    <a:close/>
                    <a:moveTo>
                      <a:pt x="17243" y="1"/>
                    </a:moveTo>
                    <a:cubicBezTo>
                      <a:pt x="16660" y="1"/>
                      <a:pt x="16076" y="12"/>
                      <a:pt x="15492" y="35"/>
                    </a:cubicBezTo>
                    <a:cubicBezTo>
                      <a:pt x="15259" y="44"/>
                      <a:pt x="15135" y="196"/>
                      <a:pt x="15107" y="367"/>
                    </a:cubicBezTo>
                    <a:cubicBezTo>
                      <a:pt x="15050" y="443"/>
                      <a:pt x="15019" y="538"/>
                      <a:pt x="15043" y="645"/>
                    </a:cubicBezTo>
                    <a:cubicBezTo>
                      <a:pt x="15054" y="687"/>
                      <a:pt x="15071" y="726"/>
                      <a:pt x="15081" y="769"/>
                    </a:cubicBezTo>
                    <a:cubicBezTo>
                      <a:pt x="15074" y="779"/>
                      <a:pt x="15065" y="784"/>
                      <a:pt x="15060" y="796"/>
                    </a:cubicBezTo>
                    <a:cubicBezTo>
                      <a:pt x="10250" y="10910"/>
                      <a:pt x="5946" y="21605"/>
                      <a:pt x="2095" y="32120"/>
                    </a:cubicBezTo>
                    <a:cubicBezTo>
                      <a:pt x="825" y="35585"/>
                      <a:pt x="1" y="39492"/>
                      <a:pt x="2661" y="42539"/>
                    </a:cubicBezTo>
                    <a:cubicBezTo>
                      <a:pt x="5353" y="45622"/>
                      <a:pt x="10322" y="47043"/>
                      <a:pt x="14095" y="48103"/>
                    </a:cubicBezTo>
                    <a:cubicBezTo>
                      <a:pt x="17008" y="48922"/>
                      <a:pt x="20588" y="49871"/>
                      <a:pt x="23895" y="49871"/>
                    </a:cubicBezTo>
                    <a:cubicBezTo>
                      <a:pt x="24981" y="49871"/>
                      <a:pt x="26037" y="49769"/>
                      <a:pt x="27030" y="49526"/>
                    </a:cubicBezTo>
                    <a:cubicBezTo>
                      <a:pt x="30800" y="48606"/>
                      <a:pt x="32676" y="45295"/>
                      <a:pt x="34113" y="41960"/>
                    </a:cubicBezTo>
                    <a:cubicBezTo>
                      <a:pt x="34570" y="40902"/>
                      <a:pt x="35010" y="39838"/>
                      <a:pt x="35449" y="38773"/>
                    </a:cubicBezTo>
                    <a:cubicBezTo>
                      <a:pt x="36416" y="40045"/>
                      <a:pt x="38410" y="40745"/>
                      <a:pt x="40194" y="40745"/>
                    </a:cubicBezTo>
                    <a:cubicBezTo>
                      <a:pt x="40940" y="40745"/>
                      <a:pt x="41649" y="40623"/>
                      <a:pt x="42231" y="40368"/>
                    </a:cubicBezTo>
                    <a:cubicBezTo>
                      <a:pt x="45322" y="39013"/>
                      <a:pt x="46506" y="34655"/>
                      <a:pt x="47760" y="31882"/>
                    </a:cubicBezTo>
                    <a:cubicBezTo>
                      <a:pt x="48841" y="29492"/>
                      <a:pt x="50172" y="27081"/>
                      <a:pt x="51043" y="24605"/>
                    </a:cubicBezTo>
                    <a:cubicBezTo>
                      <a:pt x="51451" y="23447"/>
                      <a:pt x="52005" y="22320"/>
                      <a:pt x="51330" y="21150"/>
                    </a:cubicBezTo>
                    <a:cubicBezTo>
                      <a:pt x="50080" y="18984"/>
                      <a:pt x="45437" y="18250"/>
                      <a:pt x="42926" y="17790"/>
                    </a:cubicBezTo>
                    <a:cubicBezTo>
                      <a:pt x="43668" y="15401"/>
                      <a:pt x="44384" y="13008"/>
                      <a:pt x="45073" y="10610"/>
                    </a:cubicBezTo>
                    <a:cubicBezTo>
                      <a:pt x="45203" y="10156"/>
                      <a:pt x="44841" y="9862"/>
                      <a:pt x="44476" y="9848"/>
                    </a:cubicBezTo>
                    <a:cubicBezTo>
                      <a:pt x="44548" y="9697"/>
                      <a:pt x="44561" y="9521"/>
                      <a:pt x="44448" y="9353"/>
                    </a:cubicBezTo>
                    <a:cubicBezTo>
                      <a:pt x="41863" y="5534"/>
                      <a:pt x="37184" y="3885"/>
                      <a:pt x="32963" y="2545"/>
                    </a:cubicBezTo>
                    <a:cubicBezTo>
                      <a:pt x="27885" y="934"/>
                      <a:pt x="22573" y="1"/>
                      <a:pt x="17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42"/>
          <p:cNvGrpSpPr/>
          <p:nvPr/>
        </p:nvGrpSpPr>
        <p:grpSpPr>
          <a:xfrm rot="2403162" flipH="1">
            <a:off x="7605920" y="3518852"/>
            <a:ext cx="1025230" cy="1332567"/>
            <a:chOff x="1731288" y="1017343"/>
            <a:chExt cx="1170767" cy="1521733"/>
          </a:xfrm>
        </p:grpSpPr>
        <p:sp>
          <p:nvSpPr>
            <p:cNvPr id="987" name="Google Shape;987;p42"/>
            <p:cNvSpPr/>
            <p:nvPr/>
          </p:nvSpPr>
          <p:spPr>
            <a:xfrm>
              <a:off x="1782696" y="1678764"/>
              <a:ext cx="133274" cy="254884"/>
            </a:xfrm>
            <a:custGeom>
              <a:avLst/>
              <a:gdLst/>
              <a:ahLst/>
              <a:cxnLst/>
              <a:rect l="l" t="t" r="r" b="b"/>
              <a:pathLst>
                <a:path w="4490" h="8587" extrusionOk="0">
                  <a:moveTo>
                    <a:pt x="35" y="1"/>
                  </a:moveTo>
                  <a:cubicBezTo>
                    <a:pt x="23" y="83"/>
                    <a:pt x="11" y="166"/>
                    <a:pt x="0" y="249"/>
                  </a:cubicBezTo>
                  <a:cubicBezTo>
                    <a:pt x="1481" y="2984"/>
                    <a:pt x="2835" y="5798"/>
                    <a:pt x="4219" y="8587"/>
                  </a:cubicBezTo>
                  <a:cubicBezTo>
                    <a:pt x="4259" y="7659"/>
                    <a:pt x="4347" y="6736"/>
                    <a:pt x="4488" y="5818"/>
                  </a:cubicBezTo>
                  <a:lnTo>
                    <a:pt x="4489" y="5818"/>
                  </a:lnTo>
                  <a:cubicBezTo>
                    <a:pt x="4344" y="5088"/>
                    <a:pt x="4076" y="4371"/>
                    <a:pt x="3640" y="3659"/>
                  </a:cubicBezTo>
                  <a:cubicBezTo>
                    <a:pt x="2734" y="2177"/>
                    <a:pt x="1415" y="1033"/>
                    <a:pt x="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1776522" y="1713343"/>
              <a:ext cx="122292" cy="246929"/>
            </a:xfrm>
            <a:custGeom>
              <a:avLst/>
              <a:gdLst/>
              <a:ahLst/>
              <a:cxnLst/>
              <a:rect l="l" t="t" r="r" b="b"/>
              <a:pathLst>
                <a:path w="4120" h="8319" extrusionOk="0">
                  <a:moveTo>
                    <a:pt x="131" y="1"/>
                  </a:moveTo>
                  <a:lnTo>
                    <a:pt x="131" y="1"/>
                  </a:lnTo>
                  <a:cubicBezTo>
                    <a:pt x="0" y="3195"/>
                    <a:pt x="1245" y="6923"/>
                    <a:pt x="4120" y="8318"/>
                  </a:cubicBezTo>
                  <a:cubicBezTo>
                    <a:pt x="2739" y="5577"/>
                    <a:pt x="1353" y="2819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1897147" y="2459386"/>
              <a:ext cx="223628" cy="56753"/>
            </a:xfrm>
            <a:custGeom>
              <a:avLst/>
              <a:gdLst/>
              <a:ahLst/>
              <a:cxnLst/>
              <a:rect l="l" t="t" r="r" b="b"/>
              <a:pathLst>
                <a:path w="7534" h="1912" extrusionOk="0">
                  <a:moveTo>
                    <a:pt x="0" y="1"/>
                  </a:moveTo>
                  <a:lnTo>
                    <a:pt x="0" y="1"/>
                  </a:lnTo>
                  <a:cubicBezTo>
                    <a:pt x="1341" y="1307"/>
                    <a:pt x="2975" y="1912"/>
                    <a:pt x="4685" y="1912"/>
                  </a:cubicBezTo>
                  <a:cubicBezTo>
                    <a:pt x="5623" y="1912"/>
                    <a:pt x="6585" y="1730"/>
                    <a:pt x="7534" y="1382"/>
                  </a:cubicBezTo>
                  <a:cubicBezTo>
                    <a:pt x="5013" y="1331"/>
                    <a:pt x="2363" y="75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1903143" y="2442705"/>
              <a:ext cx="193085" cy="37667"/>
            </a:xfrm>
            <a:custGeom>
              <a:avLst/>
              <a:gdLst/>
              <a:ahLst/>
              <a:cxnLst/>
              <a:rect l="l" t="t" r="r" b="b"/>
              <a:pathLst>
                <a:path w="6505" h="1269" extrusionOk="0">
                  <a:moveTo>
                    <a:pt x="1998" y="1"/>
                  </a:moveTo>
                  <a:cubicBezTo>
                    <a:pt x="1332" y="1"/>
                    <a:pt x="662" y="77"/>
                    <a:pt x="0" y="231"/>
                  </a:cubicBezTo>
                  <a:cubicBezTo>
                    <a:pt x="2172" y="719"/>
                    <a:pt x="4320" y="997"/>
                    <a:pt x="6505" y="1268"/>
                  </a:cubicBezTo>
                  <a:cubicBezTo>
                    <a:pt x="5136" y="430"/>
                    <a:pt x="3578" y="1"/>
                    <a:pt x="1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103077" y="2273076"/>
              <a:ext cx="78777" cy="207154"/>
            </a:xfrm>
            <a:custGeom>
              <a:avLst/>
              <a:gdLst/>
              <a:ahLst/>
              <a:cxnLst/>
              <a:rect l="l" t="t" r="r" b="b"/>
              <a:pathLst>
                <a:path w="2654" h="6979" extrusionOk="0">
                  <a:moveTo>
                    <a:pt x="2654" y="1"/>
                  </a:moveTo>
                  <a:lnTo>
                    <a:pt x="2654" y="1"/>
                  </a:lnTo>
                  <a:cubicBezTo>
                    <a:pt x="852" y="1918"/>
                    <a:pt x="1" y="4411"/>
                    <a:pt x="1385" y="6978"/>
                  </a:cubicBezTo>
                  <a:cubicBezTo>
                    <a:pt x="1619" y="4649"/>
                    <a:pt x="2160" y="2294"/>
                    <a:pt x="2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2155168" y="2251616"/>
              <a:ext cx="75245" cy="230989"/>
            </a:xfrm>
            <a:custGeom>
              <a:avLst/>
              <a:gdLst/>
              <a:ahLst/>
              <a:cxnLst/>
              <a:rect l="l" t="t" r="r" b="b"/>
              <a:pathLst>
                <a:path w="2535" h="7782" extrusionOk="0">
                  <a:moveTo>
                    <a:pt x="1650" y="1"/>
                  </a:moveTo>
                  <a:cubicBezTo>
                    <a:pt x="1630" y="20"/>
                    <a:pt x="1611" y="37"/>
                    <a:pt x="1589" y="54"/>
                  </a:cubicBezTo>
                  <a:cubicBezTo>
                    <a:pt x="1611" y="106"/>
                    <a:pt x="1623" y="163"/>
                    <a:pt x="1611" y="230"/>
                  </a:cubicBezTo>
                  <a:cubicBezTo>
                    <a:pt x="1144" y="2723"/>
                    <a:pt x="740" y="5339"/>
                    <a:pt x="1" y="7782"/>
                  </a:cubicBezTo>
                  <a:cubicBezTo>
                    <a:pt x="1227" y="6942"/>
                    <a:pt x="2122" y="6014"/>
                    <a:pt x="2335" y="4401"/>
                  </a:cubicBezTo>
                  <a:cubicBezTo>
                    <a:pt x="2534" y="2899"/>
                    <a:pt x="2110" y="1424"/>
                    <a:pt x="1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759188" y="2107987"/>
              <a:ext cx="211369" cy="155150"/>
            </a:xfrm>
            <a:custGeom>
              <a:avLst/>
              <a:gdLst/>
              <a:ahLst/>
              <a:cxnLst/>
              <a:rect l="l" t="t" r="r" b="b"/>
              <a:pathLst>
                <a:path w="7121" h="5227" extrusionOk="0">
                  <a:moveTo>
                    <a:pt x="0" y="1"/>
                  </a:moveTo>
                  <a:cubicBezTo>
                    <a:pt x="816" y="3242"/>
                    <a:pt x="3731" y="5154"/>
                    <a:pt x="7120" y="5226"/>
                  </a:cubicBezTo>
                  <a:cubicBezTo>
                    <a:pt x="7115" y="5214"/>
                    <a:pt x="7109" y="5196"/>
                    <a:pt x="7104" y="5184"/>
                  </a:cubicBezTo>
                  <a:cubicBezTo>
                    <a:pt x="7101" y="5176"/>
                    <a:pt x="7098" y="5165"/>
                    <a:pt x="7093" y="5157"/>
                  </a:cubicBezTo>
                  <a:cubicBezTo>
                    <a:pt x="5561" y="4485"/>
                    <a:pt x="4181" y="3490"/>
                    <a:pt x="2874" y="2450"/>
                  </a:cubicBezTo>
                  <a:cubicBezTo>
                    <a:pt x="2093" y="1830"/>
                    <a:pt x="1339" y="1176"/>
                    <a:pt x="598" y="509"/>
                  </a:cubicBezTo>
                  <a:cubicBezTo>
                    <a:pt x="409" y="337"/>
                    <a:pt x="193" y="17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54825" y="2086439"/>
              <a:ext cx="204572" cy="149066"/>
            </a:xfrm>
            <a:custGeom>
              <a:avLst/>
              <a:gdLst/>
              <a:ahLst/>
              <a:cxnLst/>
              <a:rect l="l" t="t" r="r" b="b"/>
              <a:pathLst>
                <a:path w="6892" h="5022" extrusionOk="0">
                  <a:moveTo>
                    <a:pt x="0" y="0"/>
                  </a:moveTo>
                  <a:cubicBezTo>
                    <a:pt x="3" y="15"/>
                    <a:pt x="7" y="27"/>
                    <a:pt x="8" y="43"/>
                  </a:cubicBezTo>
                  <a:cubicBezTo>
                    <a:pt x="437" y="607"/>
                    <a:pt x="1268" y="1107"/>
                    <a:pt x="1766" y="1513"/>
                  </a:cubicBezTo>
                  <a:cubicBezTo>
                    <a:pt x="2406" y="2033"/>
                    <a:pt x="3048" y="2548"/>
                    <a:pt x="3713" y="3036"/>
                  </a:cubicBezTo>
                  <a:cubicBezTo>
                    <a:pt x="4729" y="3782"/>
                    <a:pt x="5798" y="4412"/>
                    <a:pt x="6891" y="5021"/>
                  </a:cubicBezTo>
                  <a:cubicBezTo>
                    <a:pt x="6833" y="4874"/>
                    <a:pt x="6773" y="4726"/>
                    <a:pt x="6721" y="4579"/>
                  </a:cubicBezTo>
                  <a:cubicBezTo>
                    <a:pt x="6102" y="3345"/>
                    <a:pt x="5190" y="2297"/>
                    <a:pt x="3984" y="1528"/>
                  </a:cubicBezTo>
                  <a:cubicBezTo>
                    <a:pt x="2755" y="747"/>
                    <a:pt x="1277" y="619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991030" y="1996623"/>
              <a:ext cx="127130" cy="248858"/>
            </a:xfrm>
            <a:custGeom>
              <a:avLst/>
              <a:gdLst/>
              <a:ahLst/>
              <a:cxnLst/>
              <a:rect l="l" t="t" r="r" b="b"/>
              <a:pathLst>
                <a:path w="4283" h="8384" extrusionOk="0">
                  <a:moveTo>
                    <a:pt x="4282" y="1"/>
                  </a:moveTo>
                  <a:lnTo>
                    <a:pt x="4282" y="1"/>
                  </a:lnTo>
                  <a:cubicBezTo>
                    <a:pt x="3648" y="201"/>
                    <a:pt x="2576" y="1150"/>
                    <a:pt x="2306" y="1402"/>
                  </a:cubicBezTo>
                  <a:cubicBezTo>
                    <a:pt x="1719" y="1950"/>
                    <a:pt x="1227" y="2592"/>
                    <a:pt x="856" y="3304"/>
                  </a:cubicBezTo>
                  <a:cubicBezTo>
                    <a:pt x="5" y="4936"/>
                    <a:pt x="0" y="6624"/>
                    <a:pt x="199" y="8383"/>
                  </a:cubicBezTo>
                  <a:cubicBezTo>
                    <a:pt x="1325" y="5486"/>
                    <a:pt x="2723" y="2689"/>
                    <a:pt x="4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2004802" y="2002618"/>
              <a:ext cx="136302" cy="248561"/>
            </a:xfrm>
            <a:custGeom>
              <a:avLst/>
              <a:gdLst/>
              <a:ahLst/>
              <a:cxnLst/>
              <a:rect l="l" t="t" r="r" b="b"/>
              <a:pathLst>
                <a:path w="4592" h="8374" extrusionOk="0">
                  <a:moveTo>
                    <a:pt x="4352" y="1"/>
                  </a:moveTo>
                  <a:cubicBezTo>
                    <a:pt x="2794" y="2742"/>
                    <a:pt x="1375" y="5539"/>
                    <a:pt x="0" y="8374"/>
                  </a:cubicBezTo>
                  <a:cubicBezTo>
                    <a:pt x="1437" y="7588"/>
                    <a:pt x="2794" y="6630"/>
                    <a:pt x="3640" y="5187"/>
                  </a:cubicBezTo>
                  <a:cubicBezTo>
                    <a:pt x="4216" y="4201"/>
                    <a:pt x="4437" y="3132"/>
                    <a:pt x="4480" y="1999"/>
                  </a:cubicBezTo>
                  <a:cubicBezTo>
                    <a:pt x="4492" y="1663"/>
                    <a:pt x="4592" y="507"/>
                    <a:pt x="4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943658" y="1781640"/>
              <a:ext cx="208698" cy="187534"/>
            </a:xfrm>
            <a:custGeom>
              <a:avLst/>
              <a:gdLst/>
              <a:ahLst/>
              <a:cxnLst/>
              <a:rect l="l" t="t" r="r" b="b"/>
              <a:pathLst>
                <a:path w="7031" h="6318" extrusionOk="0">
                  <a:moveTo>
                    <a:pt x="7031" y="1"/>
                  </a:moveTo>
                  <a:cubicBezTo>
                    <a:pt x="6988" y="1"/>
                    <a:pt x="6945" y="4"/>
                    <a:pt x="6903" y="7"/>
                  </a:cubicBezTo>
                  <a:lnTo>
                    <a:pt x="6903" y="5"/>
                  </a:lnTo>
                  <a:cubicBezTo>
                    <a:pt x="6350" y="198"/>
                    <a:pt x="5457" y="1439"/>
                    <a:pt x="5152" y="1753"/>
                  </a:cubicBezTo>
                  <a:cubicBezTo>
                    <a:pt x="4579" y="2341"/>
                    <a:pt x="3999" y="2924"/>
                    <a:pt x="3396" y="3484"/>
                  </a:cubicBezTo>
                  <a:cubicBezTo>
                    <a:pt x="2321" y="4490"/>
                    <a:pt x="1195" y="5454"/>
                    <a:pt x="1" y="6317"/>
                  </a:cubicBezTo>
                  <a:cubicBezTo>
                    <a:pt x="1778" y="6200"/>
                    <a:pt x="3419" y="5915"/>
                    <a:pt x="4830" y="4692"/>
                  </a:cubicBezTo>
                  <a:cubicBezTo>
                    <a:pt x="6215" y="3489"/>
                    <a:pt x="6950" y="1798"/>
                    <a:pt x="7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731288" y="1017343"/>
              <a:ext cx="1170767" cy="1521733"/>
            </a:xfrm>
            <a:custGeom>
              <a:avLst/>
              <a:gdLst/>
              <a:ahLst/>
              <a:cxnLst/>
              <a:rect l="l" t="t" r="r" b="b"/>
              <a:pathLst>
                <a:path w="39443" h="51267" extrusionOk="0">
                  <a:moveTo>
                    <a:pt x="35113" y="4003"/>
                  </a:moveTo>
                  <a:cubicBezTo>
                    <a:pt x="36262" y="4003"/>
                    <a:pt x="37447" y="4361"/>
                    <a:pt x="38552" y="4869"/>
                  </a:cubicBezTo>
                  <a:cubicBezTo>
                    <a:pt x="38151" y="4861"/>
                    <a:pt x="37748" y="4857"/>
                    <a:pt x="37346" y="4857"/>
                  </a:cubicBezTo>
                  <a:cubicBezTo>
                    <a:pt x="35651" y="4857"/>
                    <a:pt x="33947" y="4922"/>
                    <a:pt x="32256" y="4964"/>
                  </a:cubicBezTo>
                  <a:cubicBezTo>
                    <a:pt x="33130" y="4277"/>
                    <a:pt x="34108" y="4003"/>
                    <a:pt x="35113" y="4003"/>
                  </a:cubicBezTo>
                  <a:close/>
                  <a:moveTo>
                    <a:pt x="31824" y="5433"/>
                  </a:moveTo>
                  <a:cubicBezTo>
                    <a:pt x="33021" y="5507"/>
                    <a:pt x="34243" y="5560"/>
                    <a:pt x="35461" y="5560"/>
                  </a:cubicBezTo>
                  <a:cubicBezTo>
                    <a:pt x="36214" y="5560"/>
                    <a:pt x="36966" y="5540"/>
                    <a:pt x="37711" y="5491"/>
                  </a:cubicBezTo>
                  <a:lnTo>
                    <a:pt x="37711" y="5491"/>
                  </a:lnTo>
                  <a:cubicBezTo>
                    <a:pt x="36777" y="6071"/>
                    <a:pt x="35740" y="6353"/>
                    <a:pt x="34684" y="6353"/>
                  </a:cubicBezTo>
                  <a:cubicBezTo>
                    <a:pt x="33671" y="6353"/>
                    <a:pt x="32640" y="6094"/>
                    <a:pt x="31664" y="5587"/>
                  </a:cubicBezTo>
                  <a:cubicBezTo>
                    <a:pt x="31742" y="5557"/>
                    <a:pt x="31794" y="5502"/>
                    <a:pt x="31824" y="5433"/>
                  </a:cubicBezTo>
                  <a:close/>
                  <a:moveTo>
                    <a:pt x="27608" y="1163"/>
                  </a:moveTo>
                  <a:lnTo>
                    <a:pt x="27608" y="1163"/>
                  </a:lnTo>
                  <a:cubicBezTo>
                    <a:pt x="27256" y="3805"/>
                    <a:pt x="25902" y="6094"/>
                    <a:pt x="23171" y="6803"/>
                  </a:cubicBezTo>
                  <a:cubicBezTo>
                    <a:pt x="23342" y="5905"/>
                    <a:pt x="25021" y="3865"/>
                    <a:pt x="25341" y="3472"/>
                  </a:cubicBezTo>
                  <a:cubicBezTo>
                    <a:pt x="26030" y="2625"/>
                    <a:pt x="26808" y="1891"/>
                    <a:pt x="27608" y="1163"/>
                  </a:cubicBezTo>
                  <a:close/>
                  <a:moveTo>
                    <a:pt x="26626" y="1187"/>
                  </a:moveTo>
                  <a:cubicBezTo>
                    <a:pt x="25619" y="2083"/>
                    <a:pt x="24746" y="3147"/>
                    <a:pt x="24016" y="4269"/>
                  </a:cubicBezTo>
                  <a:cubicBezTo>
                    <a:pt x="23720" y="4726"/>
                    <a:pt x="22571" y="6253"/>
                    <a:pt x="22814" y="7016"/>
                  </a:cubicBezTo>
                  <a:cubicBezTo>
                    <a:pt x="22811" y="7016"/>
                    <a:pt x="22811" y="7019"/>
                    <a:pt x="22811" y="7019"/>
                  </a:cubicBezTo>
                  <a:cubicBezTo>
                    <a:pt x="21571" y="4195"/>
                    <a:pt x="24083" y="2181"/>
                    <a:pt x="26626" y="1187"/>
                  </a:cubicBezTo>
                  <a:close/>
                  <a:moveTo>
                    <a:pt x="25724" y="7587"/>
                  </a:moveTo>
                  <a:cubicBezTo>
                    <a:pt x="26418" y="7587"/>
                    <a:pt x="27111" y="7655"/>
                    <a:pt x="27802" y="7803"/>
                  </a:cubicBezTo>
                  <a:cubicBezTo>
                    <a:pt x="28463" y="7944"/>
                    <a:pt x="31061" y="8758"/>
                    <a:pt x="31472" y="9568"/>
                  </a:cubicBezTo>
                  <a:cubicBezTo>
                    <a:pt x="29046" y="8982"/>
                    <a:pt x="26637" y="8331"/>
                    <a:pt x="24213" y="7739"/>
                  </a:cubicBezTo>
                  <a:cubicBezTo>
                    <a:pt x="24271" y="7715"/>
                    <a:pt x="24331" y="7688"/>
                    <a:pt x="24390" y="7668"/>
                  </a:cubicBezTo>
                  <a:cubicBezTo>
                    <a:pt x="24834" y="7615"/>
                    <a:pt x="25279" y="7587"/>
                    <a:pt x="25724" y="7587"/>
                  </a:cubicBezTo>
                  <a:close/>
                  <a:moveTo>
                    <a:pt x="23637" y="8043"/>
                  </a:moveTo>
                  <a:lnTo>
                    <a:pt x="23637" y="8043"/>
                  </a:lnTo>
                  <a:cubicBezTo>
                    <a:pt x="26134" y="8921"/>
                    <a:pt x="28702" y="9598"/>
                    <a:pt x="31270" y="10225"/>
                  </a:cubicBezTo>
                  <a:cubicBezTo>
                    <a:pt x="30864" y="10585"/>
                    <a:pt x="30082" y="10696"/>
                    <a:pt x="29301" y="10696"/>
                  </a:cubicBezTo>
                  <a:cubicBezTo>
                    <a:pt x="28547" y="10696"/>
                    <a:pt x="27792" y="10592"/>
                    <a:pt x="27376" y="10510"/>
                  </a:cubicBezTo>
                  <a:cubicBezTo>
                    <a:pt x="25987" y="10232"/>
                    <a:pt x="24109" y="9513"/>
                    <a:pt x="23637" y="8043"/>
                  </a:cubicBezTo>
                  <a:close/>
                  <a:moveTo>
                    <a:pt x="17982" y="4590"/>
                  </a:moveTo>
                  <a:lnTo>
                    <a:pt x="17982" y="4590"/>
                  </a:lnTo>
                  <a:cubicBezTo>
                    <a:pt x="18329" y="6014"/>
                    <a:pt x="18744" y="7240"/>
                    <a:pt x="17963" y="8793"/>
                  </a:cubicBezTo>
                  <a:cubicBezTo>
                    <a:pt x="17371" y="9974"/>
                    <a:pt x="16403" y="10891"/>
                    <a:pt x="15420" y="11757"/>
                  </a:cubicBezTo>
                  <a:cubicBezTo>
                    <a:pt x="15936" y="9219"/>
                    <a:pt x="16686" y="6861"/>
                    <a:pt x="17982" y="4590"/>
                  </a:cubicBezTo>
                  <a:close/>
                  <a:moveTo>
                    <a:pt x="17061" y="4958"/>
                  </a:moveTo>
                  <a:lnTo>
                    <a:pt x="17061" y="4958"/>
                  </a:lnTo>
                  <a:cubicBezTo>
                    <a:pt x="15851" y="7169"/>
                    <a:pt x="15043" y="9652"/>
                    <a:pt x="14948" y="12167"/>
                  </a:cubicBezTo>
                  <a:cubicBezTo>
                    <a:pt x="14891" y="12218"/>
                    <a:pt x="14836" y="12267"/>
                    <a:pt x="14779" y="12317"/>
                  </a:cubicBezTo>
                  <a:cubicBezTo>
                    <a:pt x="13684" y="9541"/>
                    <a:pt x="15054" y="6991"/>
                    <a:pt x="17061" y="4958"/>
                  </a:cubicBezTo>
                  <a:close/>
                  <a:moveTo>
                    <a:pt x="18796" y="12870"/>
                  </a:moveTo>
                  <a:cubicBezTo>
                    <a:pt x="20453" y="12870"/>
                    <a:pt x="22043" y="13259"/>
                    <a:pt x="23490" y="14200"/>
                  </a:cubicBezTo>
                  <a:cubicBezTo>
                    <a:pt x="20906" y="14197"/>
                    <a:pt x="18395" y="13891"/>
                    <a:pt x="15867" y="13230"/>
                  </a:cubicBezTo>
                  <a:cubicBezTo>
                    <a:pt x="16856" y="13000"/>
                    <a:pt x="17837" y="12870"/>
                    <a:pt x="18796" y="12870"/>
                  </a:cubicBezTo>
                  <a:close/>
                  <a:moveTo>
                    <a:pt x="15982" y="13695"/>
                  </a:moveTo>
                  <a:cubicBezTo>
                    <a:pt x="18270" y="14491"/>
                    <a:pt x="20696" y="14912"/>
                    <a:pt x="23120" y="14912"/>
                  </a:cubicBezTo>
                  <a:cubicBezTo>
                    <a:pt x="23389" y="14912"/>
                    <a:pt x="23657" y="14907"/>
                    <a:pt x="23926" y="14896"/>
                  </a:cubicBezTo>
                  <a:lnTo>
                    <a:pt x="23926" y="14896"/>
                  </a:lnTo>
                  <a:cubicBezTo>
                    <a:pt x="22704" y="15373"/>
                    <a:pt x="21280" y="15474"/>
                    <a:pt x="20003" y="15523"/>
                  </a:cubicBezTo>
                  <a:cubicBezTo>
                    <a:pt x="19906" y="15527"/>
                    <a:pt x="19809" y="15529"/>
                    <a:pt x="19711" y="15529"/>
                  </a:cubicBezTo>
                  <a:cubicBezTo>
                    <a:pt x="18190" y="15529"/>
                    <a:pt x="16646" y="15064"/>
                    <a:pt x="15982" y="13695"/>
                  </a:cubicBezTo>
                  <a:close/>
                  <a:moveTo>
                    <a:pt x="7804" y="11184"/>
                  </a:moveTo>
                  <a:cubicBezTo>
                    <a:pt x="9233" y="13358"/>
                    <a:pt x="10740" y="16170"/>
                    <a:pt x="9697" y="18572"/>
                  </a:cubicBezTo>
                  <a:cubicBezTo>
                    <a:pt x="9616" y="18703"/>
                    <a:pt x="9545" y="18834"/>
                    <a:pt x="9468" y="18965"/>
                  </a:cubicBezTo>
                  <a:cubicBezTo>
                    <a:pt x="8900" y="16418"/>
                    <a:pt x="8281" y="13883"/>
                    <a:pt x="7740" y="11325"/>
                  </a:cubicBezTo>
                  <a:cubicBezTo>
                    <a:pt x="7762" y="11277"/>
                    <a:pt x="7782" y="11230"/>
                    <a:pt x="7804" y="11184"/>
                  </a:cubicBezTo>
                  <a:close/>
                  <a:moveTo>
                    <a:pt x="7465" y="11986"/>
                  </a:moveTo>
                  <a:lnTo>
                    <a:pt x="7465" y="11986"/>
                  </a:lnTo>
                  <a:cubicBezTo>
                    <a:pt x="7673" y="14579"/>
                    <a:pt x="8153" y="17267"/>
                    <a:pt x="8980" y="19701"/>
                  </a:cubicBezTo>
                  <a:cubicBezTo>
                    <a:pt x="8895" y="19802"/>
                    <a:pt x="8800" y="19901"/>
                    <a:pt x="8702" y="19999"/>
                  </a:cubicBezTo>
                  <a:cubicBezTo>
                    <a:pt x="8612" y="20091"/>
                    <a:pt x="8595" y="20197"/>
                    <a:pt x="8628" y="20288"/>
                  </a:cubicBezTo>
                  <a:cubicBezTo>
                    <a:pt x="6300" y="17979"/>
                    <a:pt x="6359" y="14863"/>
                    <a:pt x="7465" y="11986"/>
                  </a:cubicBezTo>
                  <a:close/>
                  <a:moveTo>
                    <a:pt x="15262" y="18602"/>
                  </a:moveTo>
                  <a:cubicBezTo>
                    <a:pt x="15922" y="18602"/>
                    <a:pt x="16584" y="18681"/>
                    <a:pt x="17238" y="18845"/>
                  </a:cubicBezTo>
                  <a:cubicBezTo>
                    <a:pt x="14725" y="19624"/>
                    <a:pt x="12192" y="20298"/>
                    <a:pt x="9646" y="20951"/>
                  </a:cubicBezTo>
                  <a:cubicBezTo>
                    <a:pt x="9732" y="20779"/>
                    <a:pt x="9820" y="20605"/>
                    <a:pt x="9908" y="20435"/>
                  </a:cubicBezTo>
                  <a:cubicBezTo>
                    <a:pt x="11488" y="19259"/>
                    <a:pt x="13363" y="18602"/>
                    <a:pt x="15262" y="18602"/>
                  </a:cubicBezTo>
                  <a:close/>
                  <a:moveTo>
                    <a:pt x="18270" y="19182"/>
                  </a:moveTo>
                  <a:cubicBezTo>
                    <a:pt x="18288" y="19190"/>
                    <a:pt x="18310" y="19194"/>
                    <a:pt x="18329" y="19202"/>
                  </a:cubicBezTo>
                  <a:cubicBezTo>
                    <a:pt x="17393" y="20418"/>
                    <a:pt x="16121" y="21290"/>
                    <a:pt x="14640" y="21735"/>
                  </a:cubicBezTo>
                  <a:cubicBezTo>
                    <a:pt x="14081" y="21905"/>
                    <a:pt x="13150" y="22079"/>
                    <a:pt x="12233" y="22079"/>
                  </a:cubicBezTo>
                  <a:cubicBezTo>
                    <a:pt x="11288" y="22079"/>
                    <a:pt x="10359" y="21894"/>
                    <a:pt x="9867" y="21330"/>
                  </a:cubicBezTo>
                  <a:cubicBezTo>
                    <a:pt x="12702" y="20807"/>
                    <a:pt x="15486" y="20056"/>
                    <a:pt x="18236" y="19194"/>
                  </a:cubicBezTo>
                  <a:cubicBezTo>
                    <a:pt x="18248" y="19191"/>
                    <a:pt x="18259" y="19186"/>
                    <a:pt x="18270" y="19182"/>
                  </a:cubicBezTo>
                  <a:close/>
                  <a:moveTo>
                    <a:pt x="1767" y="22285"/>
                  </a:moveTo>
                  <a:cubicBezTo>
                    <a:pt x="3145" y="23317"/>
                    <a:pt x="4465" y="24460"/>
                    <a:pt x="5372" y="25943"/>
                  </a:cubicBezTo>
                  <a:cubicBezTo>
                    <a:pt x="5806" y="26655"/>
                    <a:pt x="6076" y="27372"/>
                    <a:pt x="6220" y="28102"/>
                  </a:cubicBezTo>
                  <a:cubicBezTo>
                    <a:pt x="6079" y="29020"/>
                    <a:pt x="5991" y="29943"/>
                    <a:pt x="5950" y="30871"/>
                  </a:cubicBezTo>
                  <a:cubicBezTo>
                    <a:pt x="4567" y="28082"/>
                    <a:pt x="3211" y="25268"/>
                    <a:pt x="1732" y="22533"/>
                  </a:cubicBezTo>
                  <a:cubicBezTo>
                    <a:pt x="1742" y="22450"/>
                    <a:pt x="1753" y="22367"/>
                    <a:pt x="1767" y="22285"/>
                  </a:cubicBezTo>
                  <a:close/>
                  <a:moveTo>
                    <a:pt x="12836" y="25839"/>
                  </a:moveTo>
                  <a:lnTo>
                    <a:pt x="12836" y="25839"/>
                  </a:lnTo>
                  <a:cubicBezTo>
                    <a:pt x="12361" y="26343"/>
                    <a:pt x="11932" y="26969"/>
                    <a:pt x="11513" y="27405"/>
                  </a:cubicBezTo>
                  <a:cubicBezTo>
                    <a:pt x="10091" y="28879"/>
                    <a:pt x="8579" y="30247"/>
                    <a:pt x="7086" y="31644"/>
                  </a:cubicBezTo>
                  <a:cubicBezTo>
                    <a:pt x="7089" y="31498"/>
                    <a:pt x="7089" y="31348"/>
                    <a:pt x="7094" y="31201"/>
                  </a:cubicBezTo>
                  <a:cubicBezTo>
                    <a:pt x="7593" y="29892"/>
                    <a:pt x="8071" y="28540"/>
                    <a:pt x="9028" y="27495"/>
                  </a:cubicBezTo>
                  <a:cubicBezTo>
                    <a:pt x="10049" y="26377"/>
                    <a:pt x="11414" y="25991"/>
                    <a:pt x="12836" y="25839"/>
                  </a:cubicBezTo>
                  <a:close/>
                  <a:moveTo>
                    <a:pt x="1655" y="23450"/>
                  </a:moveTo>
                  <a:cubicBezTo>
                    <a:pt x="2877" y="26268"/>
                    <a:pt x="4263" y="29026"/>
                    <a:pt x="5644" y="31766"/>
                  </a:cubicBezTo>
                  <a:cubicBezTo>
                    <a:pt x="2769" y="30372"/>
                    <a:pt x="1524" y="26644"/>
                    <a:pt x="1655" y="23450"/>
                  </a:cubicBezTo>
                  <a:close/>
                  <a:moveTo>
                    <a:pt x="14184" y="25751"/>
                  </a:moveTo>
                  <a:cubicBezTo>
                    <a:pt x="14105" y="27548"/>
                    <a:pt x="13368" y="29239"/>
                    <a:pt x="11985" y="30442"/>
                  </a:cubicBezTo>
                  <a:cubicBezTo>
                    <a:pt x="10574" y="31665"/>
                    <a:pt x="8931" y="31950"/>
                    <a:pt x="7156" y="32067"/>
                  </a:cubicBezTo>
                  <a:cubicBezTo>
                    <a:pt x="8350" y="31204"/>
                    <a:pt x="9476" y="30238"/>
                    <a:pt x="10551" y="29234"/>
                  </a:cubicBezTo>
                  <a:cubicBezTo>
                    <a:pt x="11154" y="28674"/>
                    <a:pt x="11734" y="28093"/>
                    <a:pt x="12307" y="27503"/>
                  </a:cubicBezTo>
                  <a:cubicBezTo>
                    <a:pt x="12612" y="27189"/>
                    <a:pt x="13505" y="25948"/>
                    <a:pt x="14056" y="25757"/>
                  </a:cubicBezTo>
                  <a:cubicBezTo>
                    <a:pt x="14099" y="25754"/>
                    <a:pt x="14141" y="25751"/>
                    <a:pt x="14184" y="25751"/>
                  </a:cubicBezTo>
                  <a:close/>
                  <a:moveTo>
                    <a:pt x="793" y="36019"/>
                  </a:moveTo>
                  <a:lnTo>
                    <a:pt x="793" y="36019"/>
                  </a:lnTo>
                  <a:cubicBezTo>
                    <a:pt x="2070" y="36638"/>
                    <a:pt x="3548" y="36766"/>
                    <a:pt x="4777" y="37547"/>
                  </a:cubicBezTo>
                  <a:cubicBezTo>
                    <a:pt x="5983" y="38316"/>
                    <a:pt x="6895" y="39364"/>
                    <a:pt x="7512" y="40598"/>
                  </a:cubicBezTo>
                  <a:cubicBezTo>
                    <a:pt x="7566" y="40745"/>
                    <a:pt x="7624" y="40893"/>
                    <a:pt x="7684" y="41040"/>
                  </a:cubicBezTo>
                  <a:cubicBezTo>
                    <a:pt x="6591" y="40429"/>
                    <a:pt x="5520" y="39800"/>
                    <a:pt x="4506" y="39053"/>
                  </a:cubicBezTo>
                  <a:cubicBezTo>
                    <a:pt x="3841" y="38565"/>
                    <a:pt x="3199" y="38051"/>
                    <a:pt x="2559" y="37532"/>
                  </a:cubicBezTo>
                  <a:cubicBezTo>
                    <a:pt x="2061" y="37126"/>
                    <a:pt x="1230" y="36624"/>
                    <a:pt x="801" y="36062"/>
                  </a:cubicBezTo>
                  <a:cubicBezTo>
                    <a:pt x="798" y="36046"/>
                    <a:pt x="796" y="36032"/>
                    <a:pt x="793" y="36019"/>
                  </a:cubicBezTo>
                  <a:close/>
                  <a:moveTo>
                    <a:pt x="13033" y="32994"/>
                  </a:moveTo>
                  <a:lnTo>
                    <a:pt x="13033" y="32994"/>
                  </a:lnTo>
                  <a:cubicBezTo>
                    <a:pt x="11472" y="35682"/>
                    <a:pt x="10076" y="38479"/>
                    <a:pt x="8950" y="41376"/>
                  </a:cubicBezTo>
                  <a:cubicBezTo>
                    <a:pt x="8750" y="39617"/>
                    <a:pt x="8756" y="37929"/>
                    <a:pt x="9607" y="36297"/>
                  </a:cubicBezTo>
                  <a:cubicBezTo>
                    <a:pt x="9976" y="35585"/>
                    <a:pt x="10470" y="34943"/>
                    <a:pt x="11057" y="34395"/>
                  </a:cubicBezTo>
                  <a:cubicBezTo>
                    <a:pt x="11326" y="34143"/>
                    <a:pt x="12397" y="33193"/>
                    <a:pt x="13033" y="32994"/>
                  </a:cubicBezTo>
                  <a:close/>
                  <a:moveTo>
                    <a:pt x="13565" y="33196"/>
                  </a:moveTo>
                  <a:cubicBezTo>
                    <a:pt x="13807" y="33702"/>
                    <a:pt x="13707" y="34858"/>
                    <a:pt x="13695" y="35192"/>
                  </a:cubicBezTo>
                  <a:lnTo>
                    <a:pt x="13693" y="35192"/>
                  </a:lnTo>
                  <a:cubicBezTo>
                    <a:pt x="13651" y="36326"/>
                    <a:pt x="13430" y="37396"/>
                    <a:pt x="12853" y="38382"/>
                  </a:cubicBezTo>
                  <a:cubicBezTo>
                    <a:pt x="12009" y="39825"/>
                    <a:pt x="10652" y="40781"/>
                    <a:pt x="9214" y="41569"/>
                  </a:cubicBezTo>
                  <a:cubicBezTo>
                    <a:pt x="10590" y="38734"/>
                    <a:pt x="12009" y="35937"/>
                    <a:pt x="13565" y="33196"/>
                  </a:cubicBezTo>
                  <a:close/>
                  <a:moveTo>
                    <a:pt x="940" y="36746"/>
                  </a:moveTo>
                  <a:lnTo>
                    <a:pt x="940" y="36746"/>
                  </a:lnTo>
                  <a:cubicBezTo>
                    <a:pt x="1133" y="36921"/>
                    <a:pt x="1349" y="37082"/>
                    <a:pt x="1538" y="37254"/>
                  </a:cubicBezTo>
                  <a:cubicBezTo>
                    <a:pt x="2279" y="37921"/>
                    <a:pt x="3033" y="38575"/>
                    <a:pt x="3814" y="39195"/>
                  </a:cubicBezTo>
                  <a:cubicBezTo>
                    <a:pt x="5121" y="40235"/>
                    <a:pt x="6501" y="41230"/>
                    <a:pt x="8033" y="41902"/>
                  </a:cubicBezTo>
                  <a:cubicBezTo>
                    <a:pt x="8038" y="41910"/>
                    <a:pt x="8041" y="41921"/>
                    <a:pt x="8044" y="41929"/>
                  </a:cubicBezTo>
                  <a:cubicBezTo>
                    <a:pt x="8049" y="41941"/>
                    <a:pt x="8054" y="41957"/>
                    <a:pt x="8060" y="41971"/>
                  </a:cubicBezTo>
                  <a:cubicBezTo>
                    <a:pt x="4671" y="41899"/>
                    <a:pt x="1756" y="39987"/>
                    <a:pt x="940" y="36746"/>
                  </a:cubicBezTo>
                  <a:close/>
                  <a:moveTo>
                    <a:pt x="15180" y="42308"/>
                  </a:moveTo>
                  <a:lnTo>
                    <a:pt x="15180" y="42308"/>
                  </a:lnTo>
                  <a:cubicBezTo>
                    <a:pt x="14686" y="44601"/>
                    <a:pt x="14145" y="46956"/>
                    <a:pt x="13909" y="49285"/>
                  </a:cubicBezTo>
                  <a:cubicBezTo>
                    <a:pt x="12527" y="46718"/>
                    <a:pt x="13378" y="44225"/>
                    <a:pt x="15180" y="42308"/>
                  </a:cubicBezTo>
                  <a:close/>
                  <a:moveTo>
                    <a:pt x="7787" y="48023"/>
                  </a:moveTo>
                  <a:cubicBezTo>
                    <a:pt x="9366" y="48023"/>
                    <a:pt x="10925" y="48452"/>
                    <a:pt x="12295" y="49290"/>
                  </a:cubicBezTo>
                  <a:cubicBezTo>
                    <a:pt x="10110" y="49019"/>
                    <a:pt x="7961" y="48741"/>
                    <a:pt x="5790" y="48253"/>
                  </a:cubicBezTo>
                  <a:cubicBezTo>
                    <a:pt x="6451" y="48099"/>
                    <a:pt x="7121" y="48023"/>
                    <a:pt x="7787" y="48023"/>
                  </a:cubicBezTo>
                  <a:close/>
                  <a:moveTo>
                    <a:pt x="15931" y="41585"/>
                  </a:moveTo>
                  <a:cubicBezTo>
                    <a:pt x="16391" y="43008"/>
                    <a:pt x="16814" y="44483"/>
                    <a:pt x="16616" y="45985"/>
                  </a:cubicBezTo>
                  <a:cubicBezTo>
                    <a:pt x="16403" y="47598"/>
                    <a:pt x="15507" y="48526"/>
                    <a:pt x="14280" y="49366"/>
                  </a:cubicBezTo>
                  <a:cubicBezTo>
                    <a:pt x="15019" y="46923"/>
                    <a:pt x="15425" y="44307"/>
                    <a:pt x="15892" y="41814"/>
                  </a:cubicBezTo>
                  <a:cubicBezTo>
                    <a:pt x="15904" y="41747"/>
                    <a:pt x="15892" y="41692"/>
                    <a:pt x="15870" y="41638"/>
                  </a:cubicBezTo>
                  <a:cubicBezTo>
                    <a:pt x="15892" y="41623"/>
                    <a:pt x="15911" y="41604"/>
                    <a:pt x="15931" y="41585"/>
                  </a:cubicBezTo>
                  <a:close/>
                  <a:moveTo>
                    <a:pt x="5588" y="48585"/>
                  </a:moveTo>
                  <a:lnTo>
                    <a:pt x="5588" y="48585"/>
                  </a:lnTo>
                  <a:cubicBezTo>
                    <a:pt x="7951" y="49336"/>
                    <a:pt x="10601" y="49915"/>
                    <a:pt x="13120" y="49966"/>
                  </a:cubicBezTo>
                  <a:cubicBezTo>
                    <a:pt x="12172" y="50314"/>
                    <a:pt x="11211" y="50496"/>
                    <a:pt x="10272" y="50496"/>
                  </a:cubicBezTo>
                  <a:cubicBezTo>
                    <a:pt x="8563" y="50496"/>
                    <a:pt x="6929" y="49891"/>
                    <a:pt x="5588" y="48585"/>
                  </a:cubicBezTo>
                  <a:close/>
                  <a:moveTo>
                    <a:pt x="28040" y="1"/>
                  </a:moveTo>
                  <a:cubicBezTo>
                    <a:pt x="28012" y="1"/>
                    <a:pt x="27983" y="4"/>
                    <a:pt x="27955" y="11"/>
                  </a:cubicBezTo>
                  <a:cubicBezTo>
                    <a:pt x="25952" y="502"/>
                    <a:pt x="23733" y="1291"/>
                    <a:pt x="22606" y="3152"/>
                  </a:cubicBezTo>
                  <a:cubicBezTo>
                    <a:pt x="21798" y="4483"/>
                    <a:pt x="21618" y="6264"/>
                    <a:pt x="22571" y="7533"/>
                  </a:cubicBezTo>
                  <a:cubicBezTo>
                    <a:pt x="20922" y="8283"/>
                    <a:pt x="19336" y="9172"/>
                    <a:pt x="17843" y="10187"/>
                  </a:cubicBezTo>
                  <a:cubicBezTo>
                    <a:pt x="18206" y="9713"/>
                    <a:pt x="18518" y="9200"/>
                    <a:pt x="18752" y="8638"/>
                  </a:cubicBezTo>
                  <a:cubicBezTo>
                    <a:pt x="19555" y="6702"/>
                    <a:pt x="18760" y="5351"/>
                    <a:pt x="18449" y="3438"/>
                  </a:cubicBezTo>
                  <a:cubicBezTo>
                    <a:pt x="18419" y="3268"/>
                    <a:pt x="18280" y="3195"/>
                    <a:pt x="18135" y="3195"/>
                  </a:cubicBezTo>
                  <a:cubicBezTo>
                    <a:pt x="18039" y="3195"/>
                    <a:pt x="17939" y="3227"/>
                    <a:pt x="17868" y="3286"/>
                  </a:cubicBezTo>
                  <a:cubicBezTo>
                    <a:pt x="15343" y="5360"/>
                    <a:pt x="12020" y="9625"/>
                    <a:pt x="14451" y="12859"/>
                  </a:cubicBezTo>
                  <a:cubicBezTo>
                    <a:pt x="13532" y="13698"/>
                    <a:pt x="12667" y="14595"/>
                    <a:pt x="11870" y="15547"/>
                  </a:cubicBezTo>
                  <a:cubicBezTo>
                    <a:pt x="11460" y="16034"/>
                    <a:pt x="11073" y="16538"/>
                    <a:pt x="10705" y="17056"/>
                  </a:cubicBezTo>
                  <a:cubicBezTo>
                    <a:pt x="10768" y="14723"/>
                    <a:pt x="9316" y="12194"/>
                    <a:pt x="8046" y="10329"/>
                  </a:cubicBezTo>
                  <a:cubicBezTo>
                    <a:pt x="7976" y="10226"/>
                    <a:pt x="7851" y="10164"/>
                    <a:pt x="7731" y="10164"/>
                  </a:cubicBezTo>
                  <a:cubicBezTo>
                    <a:pt x="7623" y="10164"/>
                    <a:pt x="7519" y="10214"/>
                    <a:pt x="7462" y="10329"/>
                  </a:cubicBezTo>
                  <a:cubicBezTo>
                    <a:pt x="5849" y="13544"/>
                    <a:pt x="4974" y="18445"/>
                    <a:pt x="8505" y="20749"/>
                  </a:cubicBezTo>
                  <a:cubicBezTo>
                    <a:pt x="7593" y="22626"/>
                    <a:pt x="6919" y="24608"/>
                    <a:pt x="6486" y="26643"/>
                  </a:cubicBezTo>
                  <a:cubicBezTo>
                    <a:pt x="6396" y="26415"/>
                    <a:pt x="6292" y="26188"/>
                    <a:pt x="6175" y="25962"/>
                  </a:cubicBezTo>
                  <a:cubicBezTo>
                    <a:pt x="5151" y="24024"/>
                    <a:pt x="3439" y="22608"/>
                    <a:pt x="1698" y="21336"/>
                  </a:cubicBezTo>
                  <a:cubicBezTo>
                    <a:pt x="1648" y="21300"/>
                    <a:pt x="1589" y="21283"/>
                    <a:pt x="1529" y="21283"/>
                  </a:cubicBezTo>
                  <a:cubicBezTo>
                    <a:pt x="1369" y="21283"/>
                    <a:pt x="1200" y="21399"/>
                    <a:pt x="1164" y="21554"/>
                  </a:cubicBezTo>
                  <a:cubicBezTo>
                    <a:pt x="631" y="23972"/>
                    <a:pt x="866" y="26485"/>
                    <a:pt x="1968" y="28716"/>
                  </a:cubicBezTo>
                  <a:cubicBezTo>
                    <a:pt x="2776" y="30353"/>
                    <a:pt x="4114" y="32055"/>
                    <a:pt x="5940" y="32514"/>
                  </a:cubicBezTo>
                  <a:cubicBezTo>
                    <a:pt x="5988" y="34498"/>
                    <a:pt x="6270" y="36482"/>
                    <a:pt x="6810" y="38422"/>
                  </a:cubicBezTo>
                  <a:cubicBezTo>
                    <a:pt x="6501" y="38076"/>
                    <a:pt x="6161" y="37753"/>
                    <a:pt x="5794" y="37461"/>
                  </a:cubicBezTo>
                  <a:cubicBezTo>
                    <a:pt x="4201" y="36190"/>
                    <a:pt x="2170" y="36174"/>
                    <a:pt x="549" y="35063"/>
                  </a:cubicBezTo>
                  <a:cubicBezTo>
                    <a:pt x="496" y="35027"/>
                    <a:pt x="437" y="35011"/>
                    <a:pt x="377" y="35011"/>
                  </a:cubicBezTo>
                  <a:cubicBezTo>
                    <a:pt x="189" y="35011"/>
                    <a:pt x="0" y="35171"/>
                    <a:pt x="12" y="35369"/>
                  </a:cubicBezTo>
                  <a:cubicBezTo>
                    <a:pt x="257" y="39247"/>
                    <a:pt x="3396" y="42559"/>
                    <a:pt x="7245" y="42559"/>
                  </a:cubicBezTo>
                  <a:cubicBezTo>
                    <a:pt x="7588" y="42559"/>
                    <a:pt x="7936" y="42533"/>
                    <a:pt x="8289" y="42478"/>
                  </a:cubicBezTo>
                  <a:cubicBezTo>
                    <a:pt x="9297" y="44678"/>
                    <a:pt x="10625" y="46765"/>
                    <a:pt x="12257" y="48507"/>
                  </a:cubicBezTo>
                  <a:cubicBezTo>
                    <a:pt x="10858" y="47719"/>
                    <a:pt x="9294" y="47308"/>
                    <a:pt x="7705" y="47308"/>
                  </a:cubicBezTo>
                  <a:cubicBezTo>
                    <a:pt x="6675" y="47308"/>
                    <a:pt x="5635" y="47481"/>
                    <a:pt x="4622" y="47835"/>
                  </a:cubicBezTo>
                  <a:cubicBezTo>
                    <a:pt x="4348" y="47931"/>
                    <a:pt x="4286" y="48225"/>
                    <a:pt x="4463" y="48443"/>
                  </a:cubicBezTo>
                  <a:cubicBezTo>
                    <a:pt x="5894" y="50223"/>
                    <a:pt x="8086" y="51266"/>
                    <a:pt x="10273" y="51266"/>
                  </a:cubicBezTo>
                  <a:cubicBezTo>
                    <a:pt x="11501" y="51266"/>
                    <a:pt x="12728" y="50938"/>
                    <a:pt x="13819" y="50226"/>
                  </a:cubicBezTo>
                  <a:cubicBezTo>
                    <a:pt x="13876" y="50271"/>
                    <a:pt x="13945" y="50299"/>
                    <a:pt x="14022" y="50299"/>
                  </a:cubicBezTo>
                  <a:cubicBezTo>
                    <a:pt x="14077" y="50299"/>
                    <a:pt x="14135" y="50285"/>
                    <a:pt x="14195" y="50253"/>
                  </a:cubicBezTo>
                  <a:cubicBezTo>
                    <a:pt x="15679" y="49435"/>
                    <a:pt x="16828" y="48430"/>
                    <a:pt x="17230" y="46721"/>
                  </a:cubicBezTo>
                  <a:cubicBezTo>
                    <a:pt x="17697" y="44740"/>
                    <a:pt x="17072" y="42764"/>
                    <a:pt x="16446" y="40892"/>
                  </a:cubicBezTo>
                  <a:cubicBezTo>
                    <a:pt x="16390" y="40725"/>
                    <a:pt x="16258" y="40641"/>
                    <a:pt x="16116" y="40641"/>
                  </a:cubicBezTo>
                  <a:cubicBezTo>
                    <a:pt x="16028" y="40641"/>
                    <a:pt x="15937" y="40673"/>
                    <a:pt x="15857" y="40737"/>
                  </a:cubicBezTo>
                  <a:cubicBezTo>
                    <a:pt x="13801" y="42371"/>
                    <a:pt x="11897" y="45314"/>
                    <a:pt x="12689" y="47915"/>
                  </a:cubicBezTo>
                  <a:cubicBezTo>
                    <a:pt x="11329" y="46091"/>
                    <a:pt x="10126" y="44203"/>
                    <a:pt x="9198" y="42129"/>
                  </a:cubicBezTo>
                  <a:lnTo>
                    <a:pt x="9198" y="42129"/>
                  </a:lnTo>
                  <a:cubicBezTo>
                    <a:pt x="9239" y="42158"/>
                    <a:pt x="9287" y="42175"/>
                    <a:pt x="9340" y="42175"/>
                  </a:cubicBezTo>
                  <a:cubicBezTo>
                    <a:pt x="9373" y="42175"/>
                    <a:pt x="9408" y="42168"/>
                    <a:pt x="9444" y="42153"/>
                  </a:cubicBezTo>
                  <a:cubicBezTo>
                    <a:pt x="11161" y="41446"/>
                    <a:pt x="12681" y="40227"/>
                    <a:pt x="13580" y="38583"/>
                  </a:cubicBezTo>
                  <a:cubicBezTo>
                    <a:pt x="14031" y="37756"/>
                    <a:pt x="14276" y="36865"/>
                    <a:pt x="14372" y="35931"/>
                  </a:cubicBezTo>
                  <a:cubicBezTo>
                    <a:pt x="14478" y="34886"/>
                    <a:pt x="14580" y="33371"/>
                    <a:pt x="14164" y="32388"/>
                  </a:cubicBezTo>
                  <a:cubicBezTo>
                    <a:pt x="14103" y="32243"/>
                    <a:pt x="13993" y="32124"/>
                    <a:pt x="13826" y="32124"/>
                  </a:cubicBezTo>
                  <a:cubicBezTo>
                    <a:pt x="13824" y="32124"/>
                    <a:pt x="13822" y="32124"/>
                    <a:pt x="13819" y="32124"/>
                  </a:cubicBezTo>
                  <a:cubicBezTo>
                    <a:pt x="12039" y="32159"/>
                    <a:pt x="10167" y="34047"/>
                    <a:pt x="9297" y="35451"/>
                  </a:cubicBezTo>
                  <a:cubicBezTo>
                    <a:pt x="8589" y="36596"/>
                    <a:pt x="8175" y="37991"/>
                    <a:pt x="8175" y="39364"/>
                  </a:cubicBezTo>
                  <a:cubicBezTo>
                    <a:pt x="7530" y="37219"/>
                    <a:pt x="7162" y="34998"/>
                    <a:pt x="7094" y="32767"/>
                  </a:cubicBezTo>
                  <a:cubicBezTo>
                    <a:pt x="11394" y="32735"/>
                    <a:pt x="14940" y="29998"/>
                    <a:pt x="14882" y="25394"/>
                  </a:cubicBezTo>
                  <a:cubicBezTo>
                    <a:pt x="14879" y="25216"/>
                    <a:pt x="14729" y="25050"/>
                    <a:pt x="14548" y="25050"/>
                  </a:cubicBezTo>
                  <a:cubicBezTo>
                    <a:pt x="14544" y="25050"/>
                    <a:pt x="14541" y="25050"/>
                    <a:pt x="14538" y="25050"/>
                  </a:cubicBezTo>
                  <a:cubicBezTo>
                    <a:pt x="14372" y="25055"/>
                    <a:pt x="14209" y="25063"/>
                    <a:pt x="14044" y="25070"/>
                  </a:cubicBezTo>
                  <a:cubicBezTo>
                    <a:pt x="14028" y="25069"/>
                    <a:pt x="14013" y="25068"/>
                    <a:pt x="13998" y="25068"/>
                  </a:cubicBezTo>
                  <a:cubicBezTo>
                    <a:pt x="13970" y="25068"/>
                    <a:pt x="13943" y="25071"/>
                    <a:pt x="13916" y="25077"/>
                  </a:cubicBezTo>
                  <a:cubicBezTo>
                    <a:pt x="12079" y="25167"/>
                    <a:pt x="10199" y="25422"/>
                    <a:pt x="8819" y="26767"/>
                  </a:cubicBezTo>
                  <a:cubicBezTo>
                    <a:pt x="8126" y="27444"/>
                    <a:pt x="7618" y="28287"/>
                    <a:pt x="7239" y="29193"/>
                  </a:cubicBezTo>
                  <a:cubicBezTo>
                    <a:pt x="7291" y="28729"/>
                    <a:pt x="7356" y="28271"/>
                    <a:pt x="7437" y="27809"/>
                  </a:cubicBezTo>
                  <a:cubicBezTo>
                    <a:pt x="7806" y="25677"/>
                    <a:pt x="8434" y="23636"/>
                    <a:pt x="9290" y="21716"/>
                  </a:cubicBezTo>
                  <a:cubicBezTo>
                    <a:pt x="9777" y="22545"/>
                    <a:pt x="11108" y="22769"/>
                    <a:pt x="12296" y="22769"/>
                  </a:cubicBezTo>
                  <a:cubicBezTo>
                    <a:pt x="12927" y="22769"/>
                    <a:pt x="13518" y="22706"/>
                    <a:pt x="13920" y="22637"/>
                  </a:cubicBezTo>
                  <a:cubicBezTo>
                    <a:pt x="16073" y="22263"/>
                    <a:pt x="17937" y="21035"/>
                    <a:pt x="19156" y="19232"/>
                  </a:cubicBezTo>
                  <a:cubicBezTo>
                    <a:pt x="19251" y="19090"/>
                    <a:pt x="19192" y="18838"/>
                    <a:pt x="19033" y="18765"/>
                  </a:cubicBezTo>
                  <a:cubicBezTo>
                    <a:pt x="17841" y="18222"/>
                    <a:pt x="16546" y="17947"/>
                    <a:pt x="15260" y="17947"/>
                  </a:cubicBezTo>
                  <a:cubicBezTo>
                    <a:pt x="13560" y="17947"/>
                    <a:pt x="11875" y="18428"/>
                    <a:pt x="10465" y="19407"/>
                  </a:cubicBezTo>
                  <a:cubicBezTo>
                    <a:pt x="11723" y="17215"/>
                    <a:pt x="13294" y="15214"/>
                    <a:pt x="15139" y="13463"/>
                  </a:cubicBezTo>
                  <a:cubicBezTo>
                    <a:pt x="15630" y="15575"/>
                    <a:pt x="17769" y="16339"/>
                    <a:pt x="20029" y="16339"/>
                  </a:cubicBezTo>
                  <a:cubicBezTo>
                    <a:pt x="21893" y="16339"/>
                    <a:pt x="23840" y="15819"/>
                    <a:pt x="25013" y="15110"/>
                  </a:cubicBezTo>
                  <a:cubicBezTo>
                    <a:pt x="25184" y="15005"/>
                    <a:pt x="25240" y="14739"/>
                    <a:pt x="25079" y="14592"/>
                  </a:cubicBezTo>
                  <a:cubicBezTo>
                    <a:pt x="25059" y="14576"/>
                    <a:pt x="25037" y="14560"/>
                    <a:pt x="25019" y="14541"/>
                  </a:cubicBezTo>
                  <a:cubicBezTo>
                    <a:pt x="25040" y="14367"/>
                    <a:pt x="24940" y="14181"/>
                    <a:pt x="24713" y="14181"/>
                  </a:cubicBezTo>
                  <a:cubicBezTo>
                    <a:pt x="24709" y="14181"/>
                    <a:pt x="24704" y="14181"/>
                    <a:pt x="24699" y="14181"/>
                  </a:cubicBezTo>
                  <a:cubicBezTo>
                    <a:pt x="24661" y="14183"/>
                    <a:pt x="24625" y="14183"/>
                    <a:pt x="24584" y="14183"/>
                  </a:cubicBezTo>
                  <a:cubicBezTo>
                    <a:pt x="22982" y="12943"/>
                    <a:pt x="20873" y="12149"/>
                    <a:pt x="18806" y="12149"/>
                  </a:cubicBezTo>
                  <a:cubicBezTo>
                    <a:pt x="17825" y="12149"/>
                    <a:pt x="16853" y="12328"/>
                    <a:pt x="15950" y="12723"/>
                  </a:cubicBezTo>
                  <a:cubicBezTo>
                    <a:pt x="17189" y="11640"/>
                    <a:pt x="18542" y="10662"/>
                    <a:pt x="19989" y="9803"/>
                  </a:cubicBezTo>
                  <a:cubicBezTo>
                    <a:pt x="20960" y="9230"/>
                    <a:pt x="21954" y="8724"/>
                    <a:pt x="22968" y="8264"/>
                  </a:cubicBezTo>
                  <a:cubicBezTo>
                    <a:pt x="23389" y="9787"/>
                    <a:pt x="25117" y="10655"/>
                    <a:pt x="26568" y="11061"/>
                  </a:cubicBezTo>
                  <a:cubicBezTo>
                    <a:pt x="27296" y="11262"/>
                    <a:pt x="28048" y="11364"/>
                    <a:pt x="28801" y="11364"/>
                  </a:cubicBezTo>
                  <a:cubicBezTo>
                    <a:pt x="29134" y="11364"/>
                    <a:pt x="29468" y="11344"/>
                    <a:pt x="29800" y="11304"/>
                  </a:cubicBezTo>
                  <a:cubicBezTo>
                    <a:pt x="30488" y="11219"/>
                    <a:pt x="31746" y="11080"/>
                    <a:pt x="32288" y="10554"/>
                  </a:cubicBezTo>
                  <a:cubicBezTo>
                    <a:pt x="33468" y="9402"/>
                    <a:pt x="30594" y="8099"/>
                    <a:pt x="29867" y="7784"/>
                  </a:cubicBezTo>
                  <a:cubicBezTo>
                    <a:pt x="28703" y="7281"/>
                    <a:pt x="27464" y="7014"/>
                    <a:pt x="26219" y="7003"/>
                  </a:cubicBezTo>
                  <a:cubicBezTo>
                    <a:pt x="27744" y="6496"/>
                    <a:pt x="29302" y="6086"/>
                    <a:pt x="30885" y="5750"/>
                  </a:cubicBezTo>
                  <a:cubicBezTo>
                    <a:pt x="30899" y="5827"/>
                    <a:pt x="30941" y="5901"/>
                    <a:pt x="31022" y="5958"/>
                  </a:cubicBezTo>
                  <a:cubicBezTo>
                    <a:pt x="32118" y="6751"/>
                    <a:pt x="33355" y="7125"/>
                    <a:pt x="34584" y="7125"/>
                  </a:cubicBezTo>
                  <a:cubicBezTo>
                    <a:pt x="36320" y="7125"/>
                    <a:pt x="38038" y="6378"/>
                    <a:pt x="39316" y="5007"/>
                  </a:cubicBezTo>
                  <a:cubicBezTo>
                    <a:pt x="39442" y="4872"/>
                    <a:pt x="39442" y="4606"/>
                    <a:pt x="39256" y="4517"/>
                  </a:cubicBezTo>
                  <a:lnTo>
                    <a:pt x="39255" y="4519"/>
                  </a:lnTo>
                  <a:cubicBezTo>
                    <a:pt x="37971" y="3910"/>
                    <a:pt x="36459" y="3402"/>
                    <a:pt x="35022" y="3402"/>
                  </a:cubicBezTo>
                  <a:cubicBezTo>
                    <a:pt x="33726" y="3402"/>
                    <a:pt x="32490" y="3815"/>
                    <a:pt x="31538" y="4939"/>
                  </a:cubicBezTo>
                  <a:lnTo>
                    <a:pt x="31533" y="4939"/>
                  </a:lnTo>
                  <a:cubicBezTo>
                    <a:pt x="29631" y="5196"/>
                    <a:pt x="27736" y="5633"/>
                    <a:pt x="25886" y="6241"/>
                  </a:cubicBezTo>
                  <a:cubicBezTo>
                    <a:pt x="27483" y="4838"/>
                    <a:pt x="28269" y="2510"/>
                    <a:pt x="28411" y="358"/>
                  </a:cubicBezTo>
                  <a:cubicBezTo>
                    <a:pt x="28425" y="150"/>
                    <a:pt x="28231" y="1"/>
                    <a:pt x="28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88692" y="1136128"/>
              <a:ext cx="186911" cy="28555"/>
            </a:xfrm>
            <a:custGeom>
              <a:avLst/>
              <a:gdLst/>
              <a:ahLst/>
              <a:cxnLst/>
              <a:rect l="l" t="t" r="r" b="b"/>
              <a:pathLst>
                <a:path w="6297" h="962" extrusionOk="0">
                  <a:moveTo>
                    <a:pt x="2857" y="1"/>
                  </a:moveTo>
                  <a:cubicBezTo>
                    <a:pt x="1852" y="1"/>
                    <a:pt x="874" y="275"/>
                    <a:pt x="0" y="962"/>
                  </a:cubicBezTo>
                  <a:cubicBezTo>
                    <a:pt x="1691" y="920"/>
                    <a:pt x="3395" y="855"/>
                    <a:pt x="5090" y="855"/>
                  </a:cubicBezTo>
                  <a:cubicBezTo>
                    <a:pt x="5492" y="855"/>
                    <a:pt x="5895" y="859"/>
                    <a:pt x="6296" y="867"/>
                  </a:cubicBezTo>
                  <a:cubicBezTo>
                    <a:pt x="5191" y="359"/>
                    <a:pt x="4006" y="1"/>
                    <a:pt x="2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671121" y="1178573"/>
              <a:ext cx="179490" cy="27367"/>
            </a:xfrm>
            <a:custGeom>
              <a:avLst/>
              <a:gdLst/>
              <a:ahLst/>
              <a:cxnLst/>
              <a:rect l="l" t="t" r="r" b="b"/>
              <a:pathLst>
                <a:path w="6047" h="922" extrusionOk="0">
                  <a:moveTo>
                    <a:pt x="160" y="1"/>
                  </a:moveTo>
                  <a:cubicBezTo>
                    <a:pt x="131" y="70"/>
                    <a:pt x="78" y="125"/>
                    <a:pt x="0" y="155"/>
                  </a:cubicBezTo>
                  <a:cubicBezTo>
                    <a:pt x="976" y="662"/>
                    <a:pt x="2007" y="921"/>
                    <a:pt x="3020" y="921"/>
                  </a:cubicBezTo>
                  <a:cubicBezTo>
                    <a:pt x="4076" y="921"/>
                    <a:pt x="5113" y="639"/>
                    <a:pt x="6047" y="59"/>
                  </a:cubicBezTo>
                  <a:lnTo>
                    <a:pt x="6047" y="59"/>
                  </a:lnTo>
                  <a:cubicBezTo>
                    <a:pt x="5302" y="108"/>
                    <a:pt x="4550" y="128"/>
                    <a:pt x="3797" y="128"/>
                  </a:cubicBezTo>
                  <a:cubicBezTo>
                    <a:pt x="2579" y="128"/>
                    <a:pt x="1357" y="75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449934" y="1242536"/>
              <a:ext cx="215495" cy="58801"/>
            </a:xfrm>
            <a:custGeom>
              <a:avLst/>
              <a:gdLst/>
              <a:ahLst/>
              <a:cxnLst/>
              <a:rect l="l" t="t" r="r" b="b"/>
              <a:pathLst>
                <a:path w="7260" h="1981" extrusionOk="0">
                  <a:moveTo>
                    <a:pt x="1512" y="0"/>
                  </a:moveTo>
                  <a:cubicBezTo>
                    <a:pt x="1067" y="0"/>
                    <a:pt x="622" y="28"/>
                    <a:pt x="178" y="81"/>
                  </a:cubicBezTo>
                  <a:cubicBezTo>
                    <a:pt x="119" y="101"/>
                    <a:pt x="61" y="128"/>
                    <a:pt x="1" y="152"/>
                  </a:cubicBezTo>
                  <a:cubicBezTo>
                    <a:pt x="2425" y="744"/>
                    <a:pt x="4834" y="1395"/>
                    <a:pt x="7260" y="1981"/>
                  </a:cubicBezTo>
                  <a:cubicBezTo>
                    <a:pt x="6849" y="1171"/>
                    <a:pt x="4253" y="357"/>
                    <a:pt x="3592" y="216"/>
                  </a:cubicBezTo>
                  <a:cubicBezTo>
                    <a:pt x="2901" y="68"/>
                    <a:pt x="2207" y="0"/>
                    <a:pt x="1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432897" y="1256071"/>
              <a:ext cx="226537" cy="78748"/>
            </a:xfrm>
            <a:custGeom>
              <a:avLst/>
              <a:gdLst/>
              <a:ahLst/>
              <a:cxnLst/>
              <a:rect l="l" t="t" r="r" b="b"/>
              <a:pathLst>
                <a:path w="7632" h="2653" extrusionOk="0">
                  <a:moveTo>
                    <a:pt x="0" y="0"/>
                  </a:moveTo>
                  <a:lnTo>
                    <a:pt x="0" y="0"/>
                  </a:lnTo>
                  <a:cubicBezTo>
                    <a:pt x="472" y="1470"/>
                    <a:pt x="2349" y="2189"/>
                    <a:pt x="3738" y="2467"/>
                  </a:cubicBezTo>
                  <a:cubicBezTo>
                    <a:pt x="4154" y="2549"/>
                    <a:pt x="4909" y="2653"/>
                    <a:pt x="5664" y="2653"/>
                  </a:cubicBezTo>
                  <a:cubicBezTo>
                    <a:pt x="6445" y="2653"/>
                    <a:pt x="7226" y="2542"/>
                    <a:pt x="7632" y="2182"/>
                  </a:cubicBezTo>
                  <a:cubicBezTo>
                    <a:pt x="5064" y="1555"/>
                    <a:pt x="2496" y="87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2419036" y="1051863"/>
              <a:ext cx="131701" cy="167409"/>
            </a:xfrm>
            <a:custGeom>
              <a:avLst/>
              <a:gdLst/>
              <a:ahLst/>
              <a:cxnLst/>
              <a:rect l="l" t="t" r="r" b="b"/>
              <a:pathLst>
                <a:path w="4437" h="5640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3637" y="728"/>
                    <a:pt x="2859" y="1462"/>
                    <a:pt x="2170" y="2309"/>
                  </a:cubicBezTo>
                  <a:cubicBezTo>
                    <a:pt x="1850" y="2702"/>
                    <a:pt x="171" y="4742"/>
                    <a:pt x="0" y="5640"/>
                  </a:cubicBezTo>
                  <a:cubicBezTo>
                    <a:pt x="2731" y="4931"/>
                    <a:pt x="4085" y="2642"/>
                    <a:pt x="4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2371516" y="1052545"/>
              <a:ext cx="150134" cy="173138"/>
            </a:xfrm>
            <a:custGeom>
              <a:avLst/>
              <a:gdLst/>
              <a:ahLst/>
              <a:cxnLst/>
              <a:rect l="l" t="t" r="r" b="b"/>
              <a:pathLst>
                <a:path w="5058" h="5833" extrusionOk="0">
                  <a:moveTo>
                    <a:pt x="5056" y="1"/>
                  </a:moveTo>
                  <a:cubicBezTo>
                    <a:pt x="2513" y="997"/>
                    <a:pt x="1" y="3009"/>
                    <a:pt x="1241" y="5833"/>
                  </a:cubicBezTo>
                  <a:cubicBezTo>
                    <a:pt x="1241" y="5833"/>
                    <a:pt x="1241" y="5830"/>
                    <a:pt x="1244" y="5830"/>
                  </a:cubicBezTo>
                  <a:cubicBezTo>
                    <a:pt x="1001" y="5067"/>
                    <a:pt x="2150" y="3540"/>
                    <a:pt x="2447" y="3083"/>
                  </a:cubicBezTo>
                  <a:cubicBezTo>
                    <a:pt x="3178" y="1961"/>
                    <a:pt x="4049" y="897"/>
                    <a:pt x="5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2205627" y="1423830"/>
              <a:ext cx="235827" cy="54438"/>
            </a:xfrm>
            <a:custGeom>
              <a:avLst/>
              <a:gdLst/>
              <a:ahLst/>
              <a:cxnLst/>
              <a:rect l="l" t="t" r="r" b="b"/>
              <a:pathLst>
                <a:path w="7945" h="1834" extrusionOk="0">
                  <a:moveTo>
                    <a:pt x="1" y="0"/>
                  </a:moveTo>
                  <a:lnTo>
                    <a:pt x="1" y="0"/>
                  </a:lnTo>
                  <a:cubicBezTo>
                    <a:pt x="665" y="1369"/>
                    <a:pt x="2210" y="1834"/>
                    <a:pt x="3730" y="1834"/>
                  </a:cubicBezTo>
                  <a:cubicBezTo>
                    <a:pt x="3828" y="1834"/>
                    <a:pt x="3925" y="1832"/>
                    <a:pt x="4022" y="1828"/>
                  </a:cubicBezTo>
                  <a:cubicBezTo>
                    <a:pt x="5299" y="1779"/>
                    <a:pt x="6723" y="1678"/>
                    <a:pt x="7945" y="1201"/>
                  </a:cubicBezTo>
                  <a:lnTo>
                    <a:pt x="7945" y="1201"/>
                  </a:lnTo>
                  <a:cubicBezTo>
                    <a:pt x="7676" y="1212"/>
                    <a:pt x="7408" y="1217"/>
                    <a:pt x="7139" y="1217"/>
                  </a:cubicBezTo>
                  <a:cubicBezTo>
                    <a:pt x="4715" y="1217"/>
                    <a:pt x="2289" y="7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2202273" y="1399313"/>
              <a:ext cx="226299" cy="39537"/>
            </a:xfrm>
            <a:custGeom>
              <a:avLst/>
              <a:gdLst/>
              <a:ahLst/>
              <a:cxnLst/>
              <a:rect l="l" t="t" r="r" b="b"/>
              <a:pathLst>
                <a:path w="7624" h="1332" extrusionOk="0">
                  <a:moveTo>
                    <a:pt x="2928" y="1"/>
                  </a:moveTo>
                  <a:cubicBezTo>
                    <a:pt x="1970" y="1"/>
                    <a:pt x="989" y="131"/>
                    <a:pt x="0" y="361"/>
                  </a:cubicBezTo>
                  <a:cubicBezTo>
                    <a:pt x="2527" y="1022"/>
                    <a:pt x="5040" y="1328"/>
                    <a:pt x="7624" y="1331"/>
                  </a:cubicBezTo>
                  <a:cubicBezTo>
                    <a:pt x="6176" y="390"/>
                    <a:pt x="4585" y="1"/>
                    <a:pt x="2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2024154" y="1586663"/>
              <a:ext cx="251173" cy="86050"/>
            </a:xfrm>
            <a:custGeom>
              <a:avLst/>
              <a:gdLst/>
              <a:ahLst/>
              <a:cxnLst/>
              <a:rect l="l" t="t" r="r" b="b"/>
              <a:pathLst>
                <a:path w="8462" h="2899" extrusionOk="0">
                  <a:moveTo>
                    <a:pt x="8403" y="1"/>
                  </a:moveTo>
                  <a:cubicBezTo>
                    <a:pt x="8392" y="5"/>
                    <a:pt x="8381" y="10"/>
                    <a:pt x="8369" y="13"/>
                  </a:cubicBezTo>
                  <a:cubicBezTo>
                    <a:pt x="5619" y="875"/>
                    <a:pt x="2835" y="1626"/>
                    <a:pt x="0" y="2149"/>
                  </a:cubicBezTo>
                  <a:cubicBezTo>
                    <a:pt x="492" y="2713"/>
                    <a:pt x="1421" y="2898"/>
                    <a:pt x="2366" y="2898"/>
                  </a:cubicBezTo>
                  <a:cubicBezTo>
                    <a:pt x="3283" y="2898"/>
                    <a:pt x="4214" y="2724"/>
                    <a:pt x="4773" y="2554"/>
                  </a:cubicBezTo>
                  <a:cubicBezTo>
                    <a:pt x="6254" y="2109"/>
                    <a:pt x="7526" y="1237"/>
                    <a:pt x="8462" y="21"/>
                  </a:cubicBezTo>
                  <a:cubicBezTo>
                    <a:pt x="8443" y="13"/>
                    <a:pt x="8422" y="9"/>
                    <a:pt x="8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2188946" y="1153551"/>
              <a:ext cx="98754" cy="212794"/>
            </a:xfrm>
            <a:custGeom>
              <a:avLst/>
              <a:gdLst/>
              <a:ahLst/>
              <a:cxnLst/>
              <a:rect l="l" t="t" r="r" b="b"/>
              <a:pathLst>
                <a:path w="3327" h="7169" extrusionOk="0">
                  <a:moveTo>
                    <a:pt x="2563" y="1"/>
                  </a:moveTo>
                  <a:lnTo>
                    <a:pt x="2563" y="1"/>
                  </a:lnTo>
                  <a:cubicBezTo>
                    <a:pt x="1267" y="2272"/>
                    <a:pt x="519" y="4630"/>
                    <a:pt x="1" y="7168"/>
                  </a:cubicBezTo>
                  <a:cubicBezTo>
                    <a:pt x="984" y="6302"/>
                    <a:pt x="1953" y="5385"/>
                    <a:pt x="2545" y="4204"/>
                  </a:cubicBezTo>
                  <a:cubicBezTo>
                    <a:pt x="3326" y="2651"/>
                    <a:pt x="2910" y="1425"/>
                    <a:pt x="2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2137419" y="1164474"/>
              <a:ext cx="100327" cy="218493"/>
            </a:xfrm>
            <a:custGeom>
              <a:avLst/>
              <a:gdLst/>
              <a:ahLst/>
              <a:cxnLst/>
              <a:rect l="l" t="t" r="r" b="b"/>
              <a:pathLst>
                <a:path w="3380" h="7361" extrusionOk="0">
                  <a:moveTo>
                    <a:pt x="3380" y="1"/>
                  </a:moveTo>
                  <a:cubicBezTo>
                    <a:pt x="1371" y="2032"/>
                    <a:pt x="1" y="4584"/>
                    <a:pt x="1096" y="7360"/>
                  </a:cubicBezTo>
                  <a:cubicBezTo>
                    <a:pt x="1153" y="7310"/>
                    <a:pt x="1208" y="7261"/>
                    <a:pt x="1265" y="7210"/>
                  </a:cubicBezTo>
                  <a:cubicBezTo>
                    <a:pt x="1361" y="4693"/>
                    <a:pt x="2169" y="2212"/>
                    <a:pt x="3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2017595" y="1569447"/>
              <a:ext cx="225379" cy="69754"/>
            </a:xfrm>
            <a:custGeom>
              <a:avLst/>
              <a:gdLst/>
              <a:ahLst/>
              <a:cxnLst/>
              <a:rect l="l" t="t" r="r" b="b"/>
              <a:pathLst>
                <a:path w="7593" h="2350" extrusionOk="0">
                  <a:moveTo>
                    <a:pt x="5616" y="1"/>
                  </a:moveTo>
                  <a:cubicBezTo>
                    <a:pt x="3718" y="1"/>
                    <a:pt x="1844" y="658"/>
                    <a:pt x="262" y="1834"/>
                  </a:cubicBezTo>
                  <a:cubicBezTo>
                    <a:pt x="174" y="2004"/>
                    <a:pt x="86" y="2176"/>
                    <a:pt x="0" y="2350"/>
                  </a:cubicBezTo>
                  <a:cubicBezTo>
                    <a:pt x="2548" y="1697"/>
                    <a:pt x="5081" y="1023"/>
                    <a:pt x="7592" y="244"/>
                  </a:cubicBezTo>
                  <a:cubicBezTo>
                    <a:pt x="6938" y="80"/>
                    <a:pt x="6276" y="1"/>
                    <a:pt x="5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1941610" y="1784282"/>
              <a:ext cx="170704" cy="172337"/>
            </a:xfrm>
            <a:custGeom>
              <a:avLst/>
              <a:gdLst/>
              <a:ahLst/>
              <a:cxnLst/>
              <a:rect l="l" t="t" r="r" b="b"/>
              <a:pathLst>
                <a:path w="5751" h="5806" extrusionOk="0">
                  <a:moveTo>
                    <a:pt x="5750" y="0"/>
                  </a:moveTo>
                  <a:lnTo>
                    <a:pt x="5750" y="0"/>
                  </a:lnTo>
                  <a:cubicBezTo>
                    <a:pt x="4328" y="152"/>
                    <a:pt x="2963" y="538"/>
                    <a:pt x="1942" y="1656"/>
                  </a:cubicBezTo>
                  <a:cubicBezTo>
                    <a:pt x="985" y="2701"/>
                    <a:pt x="507" y="4053"/>
                    <a:pt x="8" y="5362"/>
                  </a:cubicBezTo>
                  <a:cubicBezTo>
                    <a:pt x="3" y="5509"/>
                    <a:pt x="3" y="5659"/>
                    <a:pt x="0" y="5805"/>
                  </a:cubicBezTo>
                  <a:cubicBezTo>
                    <a:pt x="1493" y="4408"/>
                    <a:pt x="3005" y="3040"/>
                    <a:pt x="4427" y="1566"/>
                  </a:cubicBezTo>
                  <a:cubicBezTo>
                    <a:pt x="4846" y="1130"/>
                    <a:pt x="5275" y="504"/>
                    <a:pt x="5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1960992" y="1349300"/>
              <a:ext cx="89107" cy="230989"/>
            </a:xfrm>
            <a:custGeom>
              <a:avLst/>
              <a:gdLst/>
              <a:ahLst/>
              <a:cxnLst/>
              <a:rect l="l" t="t" r="r" b="b"/>
              <a:pathLst>
                <a:path w="3002" h="7782" extrusionOk="0">
                  <a:moveTo>
                    <a:pt x="65" y="0"/>
                  </a:moveTo>
                  <a:cubicBezTo>
                    <a:pt x="43" y="46"/>
                    <a:pt x="23" y="93"/>
                    <a:pt x="1" y="141"/>
                  </a:cubicBezTo>
                  <a:cubicBezTo>
                    <a:pt x="542" y="2699"/>
                    <a:pt x="1161" y="5234"/>
                    <a:pt x="1729" y="7781"/>
                  </a:cubicBezTo>
                  <a:cubicBezTo>
                    <a:pt x="1806" y="7650"/>
                    <a:pt x="1879" y="7519"/>
                    <a:pt x="1958" y="7388"/>
                  </a:cubicBezTo>
                  <a:cubicBezTo>
                    <a:pt x="3001" y="4986"/>
                    <a:pt x="1494" y="2174"/>
                    <a:pt x="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918281" y="1373134"/>
              <a:ext cx="79579" cy="246424"/>
            </a:xfrm>
            <a:custGeom>
              <a:avLst/>
              <a:gdLst/>
              <a:ahLst/>
              <a:cxnLst/>
              <a:rect l="l" t="t" r="r" b="b"/>
              <a:pathLst>
                <a:path w="2681" h="8302" extrusionOk="0">
                  <a:moveTo>
                    <a:pt x="1165" y="1"/>
                  </a:moveTo>
                  <a:cubicBezTo>
                    <a:pt x="59" y="2876"/>
                    <a:pt x="0" y="5992"/>
                    <a:pt x="2328" y="8301"/>
                  </a:cubicBezTo>
                  <a:cubicBezTo>
                    <a:pt x="2297" y="8210"/>
                    <a:pt x="2312" y="8104"/>
                    <a:pt x="2402" y="8012"/>
                  </a:cubicBezTo>
                  <a:cubicBezTo>
                    <a:pt x="2502" y="7914"/>
                    <a:pt x="2595" y="7815"/>
                    <a:pt x="2680" y="7714"/>
                  </a:cubicBezTo>
                  <a:cubicBezTo>
                    <a:pt x="1853" y="5280"/>
                    <a:pt x="1373" y="2592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2"/>
          <p:cNvGrpSpPr/>
          <p:nvPr/>
        </p:nvGrpSpPr>
        <p:grpSpPr>
          <a:xfrm rot="10800000" flipH="1">
            <a:off x="1474089" y="3658480"/>
            <a:ext cx="372502" cy="349839"/>
            <a:chOff x="5388154" y="3829877"/>
            <a:chExt cx="313027" cy="294007"/>
          </a:xfrm>
        </p:grpSpPr>
        <p:sp>
          <p:nvSpPr>
            <p:cNvPr id="1015" name="Google Shape;1015;p42"/>
            <p:cNvSpPr/>
            <p:nvPr/>
          </p:nvSpPr>
          <p:spPr>
            <a:xfrm>
              <a:off x="5408158" y="3850449"/>
              <a:ext cx="274192" cy="255210"/>
            </a:xfrm>
            <a:custGeom>
              <a:avLst/>
              <a:gdLst/>
              <a:ahLst/>
              <a:cxnLst/>
              <a:rect l="l" t="t" r="r" b="b"/>
              <a:pathLst>
                <a:path w="7237" h="6736" extrusionOk="0">
                  <a:moveTo>
                    <a:pt x="4048" y="1"/>
                  </a:moveTo>
                  <a:cubicBezTo>
                    <a:pt x="2766" y="1"/>
                    <a:pt x="2486" y="1489"/>
                    <a:pt x="3022" y="2447"/>
                  </a:cubicBezTo>
                  <a:cubicBezTo>
                    <a:pt x="3140" y="2657"/>
                    <a:pt x="2975" y="2825"/>
                    <a:pt x="2795" y="2825"/>
                  </a:cubicBezTo>
                  <a:cubicBezTo>
                    <a:pt x="2715" y="2825"/>
                    <a:pt x="2631" y="2791"/>
                    <a:pt x="2569" y="2712"/>
                  </a:cubicBezTo>
                  <a:cubicBezTo>
                    <a:pt x="2553" y="2687"/>
                    <a:pt x="2539" y="2660"/>
                    <a:pt x="2520" y="2635"/>
                  </a:cubicBezTo>
                  <a:cubicBezTo>
                    <a:pt x="2495" y="2627"/>
                    <a:pt x="2471" y="2613"/>
                    <a:pt x="2446" y="2594"/>
                  </a:cubicBezTo>
                  <a:cubicBezTo>
                    <a:pt x="2081" y="2304"/>
                    <a:pt x="1693" y="1960"/>
                    <a:pt x="1216" y="1885"/>
                  </a:cubicBezTo>
                  <a:cubicBezTo>
                    <a:pt x="1155" y="1876"/>
                    <a:pt x="1090" y="1871"/>
                    <a:pt x="1025" y="1871"/>
                  </a:cubicBezTo>
                  <a:cubicBezTo>
                    <a:pt x="665" y="1871"/>
                    <a:pt x="275" y="2022"/>
                    <a:pt x="152" y="2381"/>
                  </a:cubicBezTo>
                  <a:cubicBezTo>
                    <a:pt x="1" y="2828"/>
                    <a:pt x="348" y="3282"/>
                    <a:pt x="732" y="3456"/>
                  </a:cubicBezTo>
                  <a:cubicBezTo>
                    <a:pt x="934" y="3547"/>
                    <a:pt x="1142" y="3580"/>
                    <a:pt x="1352" y="3580"/>
                  </a:cubicBezTo>
                  <a:cubicBezTo>
                    <a:pt x="1591" y="3580"/>
                    <a:pt x="1832" y="3538"/>
                    <a:pt x="2070" y="3495"/>
                  </a:cubicBezTo>
                  <a:cubicBezTo>
                    <a:pt x="2083" y="3493"/>
                    <a:pt x="2096" y="3492"/>
                    <a:pt x="2109" y="3492"/>
                  </a:cubicBezTo>
                  <a:cubicBezTo>
                    <a:pt x="2319" y="3492"/>
                    <a:pt x="2473" y="3797"/>
                    <a:pt x="2242" y="3898"/>
                  </a:cubicBezTo>
                  <a:cubicBezTo>
                    <a:pt x="2016" y="3997"/>
                    <a:pt x="1770" y="4063"/>
                    <a:pt x="1522" y="4093"/>
                  </a:cubicBezTo>
                  <a:cubicBezTo>
                    <a:pt x="1183" y="4261"/>
                    <a:pt x="858" y="4463"/>
                    <a:pt x="640" y="4777"/>
                  </a:cubicBezTo>
                  <a:cubicBezTo>
                    <a:pt x="329" y="5220"/>
                    <a:pt x="263" y="5951"/>
                    <a:pt x="822" y="6238"/>
                  </a:cubicBezTo>
                  <a:cubicBezTo>
                    <a:pt x="992" y="6326"/>
                    <a:pt x="1152" y="6365"/>
                    <a:pt x="1301" y="6365"/>
                  </a:cubicBezTo>
                  <a:cubicBezTo>
                    <a:pt x="2122" y="6365"/>
                    <a:pt x="2612" y="5180"/>
                    <a:pt x="2735" y="4488"/>
                  </a:cubicBezTo>
                  <a:cubicBezTo>
                    <a:pt x="2755" y="4371"/>
                    <a:pt x="2856" y="4318"/>
                    <a:pt x="2960" y="4318"/>
                  </a:cubicBezTo>
                  <a:cubicBezTo>
                    <a:pt x="3090" y="4318"/>
                    <a:pt x="3225" y="4403"/>
                    <a:pt x="3207" y="4551"/>
                  </a:cubicBezTo>
                  <a:cubicBezTo>
                    <a:pt x="3188" y="4706"/>
                    <a:pt x="3159" y="4859"/>
                    <a:pt x="3124" y="5014"/>
                  </a:cubicBezTo>
                  <a:cubicBezTo>
                    <a:pt x="3140" y="5031"/>
                    <a:pt x="3154" y="5050"/>
                    <a:pt x="3162" y="5075"/>
                  </a:cubicBezTo>
                  <a:cubicBezTo>
                    <a:pt x="3314" y="5560"/>
                    <a:pt x="3495" y="6087"/>
                    <a:pt x="3893" y="6428"/>
                  </a:cubicBezTo>
                  <a:cubicBezTo>
                    <a:pt x="4112" y="6617"/>
                    <a:pt x="4408" y="6735"/>
                    <a:pt x="4689" y="6735"/>
                  </a:cubicBezTo>
                  <a:cubicBezTo>
                    <a:pt x="4978" y="6735"/>
                    <a:pt x="5251" y="6610"/>
                    <a:pt x="5407" y="6306"/>
                  </a:cubicBezTo>
                  <a:cubicBezTo>
                    <a:pt x="5874" y="5383"/>
                    <a:pt x="4917" y="4556"/>
                    <a:pt x="4296" y="4027"/>
                  </a:cubicBezTo>
                  <a:cubicBezTo>
                    <a:pt x="4085" y="3850"/>
                    <a:pt x="4278" y="3575"/>
                    <a:pt x="4499" y="3575"/>
                  </a:cubicBezTo>
                  <a:cubicBezTo>
                    <a:pt x="4559" y="3575"/>
                    <a:pt x="4621" y="3595"/>
                    <a:pt x="4678" y="3644"/>
                  </a:cubicBezTo>
                  <a:cubicBezTo>
                    <a:pt x="4818" y="3762"/>
                    <a:pt x="4971" y="3902"/>
                    <a:pt x="5119" y="4063"/>
                  </a:cubicBezTo>
                  <a:lnTo>
                    <a:pt x="5138" y="4046"/>
                  </a:lnTo>
                  <a:cubicBezTo>
                    <a:pt x="5082" y="3966"/>
                    <a:pt x="5133" y="3825"/>
                    <a:pt x="5244" y="3825"/>
                  </a:cubicBezTo>
                  <a:cubicBezTo>
                    <a:pt x="5257" y="3825"/>
                    <a:pt x="5271" y="3827"/>
                    <a:pt x="5285" y="3831"/>
                  </a:cubicBezTo>
                  <a:cubicBezTo>
                    <a:pt x="5482" y="3886"/>
                    <a:pt x="5695" y="3922"/>
                    <a:pt x="5906" y="3922"/>
                  </a:cubicBezTo>
                  <a:cubicBezTo>
                    <a:pt x="6210" y="3922"/>
                    <a:pt x="6509" y="3846"/>
                    <a:pt x="6745" y="3636"/>
                  </a:cubicBezTo>
                  <a:cubicBezTo>
                    <a:pt x="7115" y="3307"/>
                    <a:pt x="7236" y="2706"/>
                    <a:pt x="6881" y="2324"/>
                  </a:cubicBezTo>
                  <a:cubicBezTo>
                    <a:pt x="6659" y="2086"/>
                    <a:pt x="6401" y="1992"/>
                    <a:pt x="6134" y="1992"/>
                  </a:cubicBezTo>
                  <a:cubicBezTo>
                    <a:pt x="5857" y="1992"/>
                    <a:pt x="5572" y="2093"/>
                    <a:pt x="5309" y="2240"/>
                  </a:cubicBezTo>
                  <a:cubicBezTo>
                    <a:pt x="5186" y="2365"/>
                    <a:pt x="5039" y="2468"/>
                    <a:pt x="4873" y="2539"/>
                  </a:cubicBezTo>
                  <a:cubicBezTo>
                    <a:pt x="4802" y="2597"/>
                    <a:pt x="4736" y="2657"/>
                    <a:pt x="4673" y="2717"/>
                  </a:cubicBezTo>
                  <a:cubicBezTo>
                    <a:pt x="4615" y="2773"/>
                    <a:pt x="4551" y="2797"/>
                    <a:pt x="4488" y="2797"/>
                  </a:cubicBezTo>
                  <a:cubicBezTo>
                    <a:pt x="4273" y="2797"/>
                    <a:pt x="4081" y="2516"/>
                    <a:pt x="4281" y="2324"/>
                  </a:cubicBezTo>
                  <a:cubicBezTo>
                    <a:pt x="4496" y="2117"/>
                    <a:pt x="4783" y="1915"/>
                    <a:pt x="5097" y="1761"/>
                  </a:cubicBezTo>
                  <a:cubicBezTo>
                    <a:pt x="5224" y="1557"/>
                    <a:pt x="5296" y="1314"/>
                    <a:pt x="5290" y="1058"/>
                  </a:cubicBezTo>
                  <a:cubicBezTo>
                    <a:pt x="5274" y="446"/>
                    <a:pt x="4761" y="47"/>
                    <a:pt x="4179" y="6"/>
                  </a:cubicBezTo>
                  <a:cubicBezTo>
                    <a:pt x="4134" y="2"/>
                    <a:pt x="4091" y="1"/>
                    <a:pt x="4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5388154" y="3829877"/>
              <a:ext cx="313027" cy="294007"/>
            </a:xfrm>
            <a:custGeom>
              <a:avLst/>
              <a:gdLst/>
              <a:ahLst/>
              <a:cxnLst/>
              <a:rect l="l" t="t" r="r" b="b"/>
              <a:pathLst>
                <a:path w="8262" h="7760" extrusionOk="0">
                  <a:moveTo>
                    <a:pt x="4612" y="0"/>
                  </a:moveTo>
                  <a:cubicBezTo>
                    <a:pt x="3389" y="0"/>
                    <a:pt x="2538" y="1200"/>
                    <a:pt x="2712" y="2348"/>
                  </a:cubicBezTo>
                  <a:cubicBezTo>
                    <a:pt x="2356" y="2076"/>
                    <a:pt x="1940" y="1885"/>
                    <a:pt x="1492" y="1885"/>
                  </a:cubicBezTo>
                  <a:cubicBezTo>
                    <a:pt x="1457" y="1885"/>
                    <a:pt x="1422" y="1886"/>
                    <a:pt x="1386" y="1889"/>
                  </a:cubicBezTo>
                  <a:cubicBezTo>
                    <a:pt x="824" y="1930"/>
                    <a:pt x="278" y="2280"/>
                    <a:pt x="137" y="2848"/>
                  </a:cubicBezTo>
                  <a:cubicBezTo>
                    <a:pt x="0" y="3404"/>
                    <a:pt x="286" y="4011"/>
                    <a:pt x="744" y="4337"/>
                  </a:cubicBezTo>
                  <a:cubicBezTo>
                    <a:pt x="901" y="4449"/>
                    <a:pt x="1075" y="4526"/>
                    <a:pt x="1256" y="4578"/>
                  </a:cubicBezTo>
                  <a:cubicBezTo>
                    <a:pt x="946" y="4788"/>
                    <a:pt x="685" y="5066"/>
                    <a:pt x="537" y="5427"/>
                  </a:cubicBezTo>
                  <a:cubicBezTo>
                    <a:pt x="289" y="6033"/>
                    <a:pt x="399" y="6797"/>
                    <a:pt x="976" y="7173"/>
                  </a:cubicBezTo>
                  <a:cubicBezTo>
                    <a:pt x="1209" y="7325"/>
                    <a:pt x="1480" y="7394"/>
                    <a:pt x="1754" y="7394"/>
                  </a:cubicBezTo>
                  <a:cubicBezTo>
                    <a:pt x="2110" y="7394"/>
                    <a:pt x="2471" y="7277"/>
                    <a:pt x="2759" y="7077"/>
                  </a:cubicBezTo>
                  <a:cubicBezTo>
                    <a:pt x="3130" y="6815"/>
                    <a:pt x="3365" y="6437"/>
                    <a:pt x="3517" y="6024"/>
                  </a:cubicBezTo>
                  <a:cubicBezTo>
                    <a:pt x="3701" y="6583"/>
                    <a:pt x="3955" y="7133"/>
                    <a:pt x="4454" y="7476"/>
                  </a:cubicBezTo>
                  <a:cubicBezTo>
                    <a:pt x="4714" y="7653"/>
                    <a:pt x="5025" y="7760"/>
                    <a:pt x="5332" y="7760"/>
                  </a:cubicBezTo>
                  <a:cubicBezTo>
                    <a:pt x="5593" y="7760"/>
                    <a:pt x="5851" y="7682"/>
                    <a:pt x="6072" y="7506"/>
                  </a:cubicBezTo>
                  <a:cubicBezTo>
                    <a:pt x="7141" y="6652"/>
                    <a:pt x="6413" y="5415"/>
                    <a:pt x="5647" y="4606"/>
                  </a:cubicBezTo>
                  <a:cubicBezTo>
                    <a:pt x="5499" y="4447"/>
                    <a:pt x="5348" y="4307"/>
                    <a:pt x="5206" y="4187"/>
                  </a:cubicBezTo>
                  <a:cubicBezTo>
                    <a:pt x="5149" y="4138"/>
                    <a:pt x="5087" y="4118"/>
                    <a:pt x="5027" y="4118"/>
                  </a:cubicBezTo>
                  <a:cubicBezTo>
                    <a:pt x="4806" y="4118"/>
                    <a:pt x="4613" y="4393"/>
                    <a:pt x="4824" y="4570"/>
                  </a:cubicBezTo>
                  <a:cubicBezTo>
                    <a:pt x="5445" y="5099"/>
                    <a:pt x="6402" y="5926"/>
                    <a:pt x="5935" y="6849"/>
                  </a:cubicBezTo>
                  <a:cubicBezTo>
                    <a:pt x="5779" y="7153"/>
                    <a:pt x="5506" y="7278"/>
                    <a:pt x="5217" y="7278"/>
                  </a:cubicBezTo>
                  <a:cubicBezTo>
                    <a:pt x="4936" y="7278"/>
                    <a:pt x="4640" y="7160"/>
                    <a:pt x="4421" y="6971"/>
                  </a:cubicBezTo>
                  <a:cubicBezTo>
                    <a:pt x="4023" y="6630"/>
                    <a:pt x="3842" y="6103"/>
                    <a:pt x="3690" y="5618"/>
                  </a:cubicBezTo>
                  <a:cubicBezTo>
                    <a:pt x="3682" y="5593"/>
                    <a:pt x="3668" y="5574"/>
                    <a:pt x="3652" y="5557"/>
                  </a:cubicBezTo>
                  <a:cubicBezTo>
                    <a:pt x="3687" y="5404"/>
                    <a:pt x="3716" y="5249"/>
                    <a:pt x="3735" y="5094"/>
                  </a:cubicBezTo>
                  <a:cubicBezTo>
                    <a:pt x="3753" y="4946"/>
                    <a:pt x="3618" y="4861"/>
                    <a:pt x="3488" y="4861"/>
                  </a:cubicBezTo>
                  <a:cubicBezTo>
                    <a:pt x="3384" y="4861"/>
                    <a:pt x="3283" y="4914"/>
                    <a:pt x="3263" y="5031"/>
                  </a:cubicBezTo>
                  <a:cubicBezTo>
                    <a:pt x="3140" y="5724"/>
                    <a:pt x="2650" y="6908"/>
                    <a:pt x="1829" y="6908"/>
                  </a:cubicBezTo>
                  <a:cubicBezTo>
                    <a:pt x="1680" y="6908"/>
                    <a:pt x="1520" y="6869"/>
                    <a:pt x="1350" y="6781"/>
                  </a:cubicBezTo>
                  <a:cubicBezTo>
                    <a:pt x="791" y="6494"/>
                    <a:pt x="857" y="5763"/>
                    <a:pt x="1168" y="5320"/>
                  </a:cubicBezTo>
                  <a:cubicBezTo>
                    <a:pt x="1386" y="5006"/>
                    <a:pt x="1711" y="4805"/>
                    <a:pt x="2050" y="4636"/>
                  </a:cubicBezTo>
                  <a:cubicBezTo>
                    <a:pt x="2298" y="4606"/>
                    <a:pt x="2544" y="4540"/>
                    <a:pt x="2770" y="4441"/>
                  </a:cubicBezTo>
                  <a:cubicBezTo>
                    <a:pt x="3001" y="4340"/>
                    <a:pt x="2848" y="4035"/>
                    <a:pt x="2638" y="4035"/>
                  </a:cubicBezTo>
                  <a:cubicBezTo>
                    <a:pt x="2626" y="4035"/>
                    <a:pt x="2613" y="4036"/>
                    <a:pt x="2600" y="4038"/>
                  </a:cubicBezTo>
                  <a:cubicBezTo>
                    <a:pt x="2359" y="4081"/>
                    <a:pt x="2117" y="4123"/>
                    <a:pt x="1877" y="4123"/>
                  </a:cubicBezTo>
                  <a:cubicBezTo>
                    <a:pt x="1668" y="4123"/>
                    <a:pt x="1461" y="4091"/>
                    <a:pt x="1260" y="4000"/>
                  </a:cubicBezTo>
                  <a:cubicBezTo>
                    <a:pt x="876" y="3827"/>
                    <a:pt x="529" y="3371"/>
                    <a:pt x="680" y="2926"/>
                  </a:cubicBezTo>
                  <a:cubicBezTo>
                    <a:pt x="805" y="2566"/>
                    <a:pt x="1195" y="2414"/>
                    <a:pt x="1554" y="2414"/>
                  </a:cubicBezTo>
                  <a:cubicBezTo>
                    <a:pt x="1619" y="2414"/>
                    <a:pt x="1683" y="2419"/>
                    <a:pt x="1744" y="2428"/>
                  </a:cubicBezTo>
                  <a:cubicBezTo>
                    <a:pt x="2221" y="2503"/>
                    <a:pt x="2611" y="2848"/>
                    <a:pt x="2974" y="3137"/>
                  </a:cubicBezTo>
                  <a:cubicBezTo>
                    <a:pt x="2999" y="3156"/>
                    <a:pt x="3023" y="3170"/>
                    <a:pt x="3048" y="3178"/>
                  </a:cubicBezTo>
                  <a:cubicBezTo>
                    <a:pt x="3067" y="3203"/>
                    <a:pt x="3081" y="3230"/>
                    <a:pt x="3098" y="3255"/>
                  </a:cubicBezTo>
                  <a:cubicBezTo>
                    <a:pt x="3161" y="3335"/>
                    <a:pt x="3244" y="3369"/>
                    <a:pt x="3325" y="3369"/>
                  </a:cubicBezTo>
                  <a:cubicBezTo>
                    <a:pt x="3503" y="3369"/>
                    <a:pt x="3667" y="3201"/>
                    <a:pt x="3550" y="2992"/>
                  </a:cubicBezTo>
                  <a:cubicBezTo>
                    <a:pt x="3014" y="2034"/>
                    <a:pt x="3294" y="544"/>
                    <a:pt x="4576" y="544"/>
                  </a:cubicBezTo>
                  <a:cubicBezTo>
                    <a:pt x="4619" y="544"/>
                    <a:pt x="4662" y="545"/>
                    <a:pt x="4707" y="549"/>
                  </a:cubicBezTo>
                  <a:cubicBezTo>
                    <a:pt x="5289" y="590"/>
                    <a:pt x="5802" y="990"/>
                    <a:pt x="5818" y="1601"/>
                  </a:cubicBezTo>
                  <a:cubicBezTo>
                    <a:pt x="5824" y="1859"/>
                    <a:pt x="5753" y="2100"/>
                    <a:pt x="5625" y="2305"/>
                  </a:cubicBezTo>
                  <a:cubicBezTo>
                    <a:pt x="5311" y="2458"/>
                    <a:pt x="5024" y="2660"/>
                    <a:pt x="4809" y="2867"/>
                  </a:cubicBezTo>
                  <a:cubicBezTo>
                    <a:pt x="4608" y="3060"/>
                    <a:pt x="4801" y="3340"/>
                    <a:pt x="5017" y="3340"/>
                  </a:cubicBezTo>
                  <a:cubicBezTo>
                    <a:pt x="5080" y="3340"/>
                    <a:pt x="5144" y="3317"/>
                    <a:pt x="5201" y="3262"/>
                  </a:cubicBezTo>
                  <a:cubicBezTo>
                    <a:pt x="5264" y="3200"/>
                    <a:pt x="5330" y="3140"/>
                    <a:pt x="5403" y="3082"/>
                  </a:cubicBezTo>
                  <a:cubicBezTo>
                    <a:pt x="5567" y="3011"/>
                    <a:pt x="5714" y="2908"/>
                    <a:pt x="5837" y="2785"/>
                  </a:cubicBezTo>
                  <a:cubicBezTo>
                    <a:pt x="6100" y="2637"/>
                    <a:pt x="6386" y="2535"/>
                    <a:pt x="6663" y="2535"/>
                  </a:cubicBezTo>
                  <a:cubicBezTo>
                    <a:pt x="6929" y="2535"/>
                    <a:pt x="7188" y="2629"/>
                    <a:pt x="7409" y="2867"/>
                  </a:cubicBezTo>
                  <a:cubicBezTo>
                    <a:pt x="7764" y="3251"/>
                    <a:pt x="7643" y="3850"/>
                    <a:pt x="7273" y="4179"/>
                  </a:cubicBezTo>
                  <a:cubicBezTo>
                    <a:pt x="7037" y="4389"/>
                    <a:pt x="6738" y="4465"/>
                    <a:pt x="6434" y="4465"/>
                  </a:cubicBezTo>
                  <a:cubicBezTo>
                    <a:pt x="6223" y="4465"/>
                    <a:pt x="6010" y="4429"/>
                    <a:pt x="5813" y="4374"/>
                  </a:cubicBezTo>
                  <a:cubicBezTo>
                    <a:pt x="5799" y="4371"/>
                    <a:pt x="5786" y="4369"/>
                    <a:pt x="5773" y="4369"/>
                  </a:cubicBezTo>
                  <a:cubicBezTo>
                    <a:pt x="5661" y="4369"/>
                    <a:pt x="5610" y="4508"/>
                    <a:pt x="5666" y="4589"/>
                  </a:cubicBezTo>
                  <a:cubicBezTo>
                    <a:pt x="5681" y="4611"/>
                    <a:pt x="5706" y="4629"/>
                    <a:pt x="5739" y="4640"/>
                  </a:cubicBezTo>
                  <a:cubicBezTo>
                    <a:pt x="5975" y="4709"/>
                    <a:pt x="6221" y="4750"/>
                    <a:pt x="6464" y="4750"/>
                  </a:cubicBezTo>
                  <a:cubicBezTo>
                    <a:pt x="6837" y="4750"/>
                    <a:pt x="7204" y="4654"/>
                    <a:pt x="7519" y="4422"/>
                  </a:cubicBezTo>
                  <a:cubicBezTo>
                    <a:pt x="7996" y="4071"/>
                    <a:pt x="8261" y="3418"/>
                    <a:pt x="8026" y="2853"/>
                  </a:cubicBezTo>
                  <a:cubicBezTo>
                    <a:pt x="7769" y="2231"/>
                    <a:pt x="7294" y="2001"/>
                    <a:pt x="6771" y="2001"/>
                  </a:cubicBezTo>
                  <a:cubicBezTo>
                    <a:pt x="6605" y="2001"/>
                    <a:pt x="6434" y="2024"/>
                    <a:pt x="6263" y="2065"/>
                  </a:cubicBezTo>
                  <a:cubicBezTo>
                    <a:pt x="6301" y="1934"/>
                    <a:pt x="6331" y="1800"/>
                    <a:pt x="6337" y="1663"/>
                  </a:cubicBezTo>
                  <a:cubicBezTo>
                    <a:pt x="6372" y="859"/>
                    <a:pt x="5802" y="215"/>
                    <a:pt x="5033" y="47"/>
                  </a:cubicBezTo>
                  <a:cubicBezTo>
                    <a:pt x="4889" y="15"/>
                    <a:pt x="4748" y="0"/>
                    <a:pt x="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9421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171DD07C-ADA5-1AF9-5D43-66F1248B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41267"/>
              </p:ext>
            </p:extLst>
          </p:nvPr>
        </p:nvGraphicFramePr>
        <p:xfrm>
          <a:off x="719327" y="512064"/>
          <a:ext cx="7815072" cy="4056775"/>
        </p:xfrm>
        <a:graphic>
          <a:graphicData uri="http://schemas.openxmlformats.org/drawingml/2006/table">
            <a:tbl>
              <a:tblPr firstRow="1" firstCol="1" bandRow="1" bandCol="1">
                <a:tableStyleId>{C9535C15-4A18-4C8A-B0B3-E848FA04B9E2}</a:tableStyleId>
              </a:tblPr>
              <a:tblGrid>
                <a:gridCol w="3040241">
                  <a:extLst>
                    <a:ext uri="{9D8B030D-6E8A-4147-A177-3AD203B41FA5}">
                      <a16:colId xmlns:a16="http://schemas.microsoft.com/office/drawing/2014/main" val="1578325447"/>
                    </a:ext>
                  </a:extLst>
                </a:gridCol>
                <a:gridCol w="1099829">
                  <a:extLst>
                    <a:ext uri="{9D8B030D-6E8A-4147-A177-3AD203B41FA5}">
                      <a16:colId xmlns:a16="http://schemas.microsoft.com/office/drawing/2014/main" val="172364419"/>
                    </a:ext>
                  </a:extLst>
                </a:gridCol>
                <a:gridCol w="1002417">
                  <a:extLst>
                    <a:ext uri="{9D8B030D-6E8A-4147-A177-3AD203B41FA5}">
                      <a16:colId xmlns:a16="http://schemas.microsoft.com/office/drawing/2014/main" val="2423005382"/>
                    </a:ext>
                  </a:extLst>
                </a:gridCol>
                <a:gridCol w="1113185">
                  <a:extLst>
                    <a:ext uri="{9D8B030D-6E8A-4147-A177-3AD203B41FA5}">
                      <a16:colId xmlns:a16="http://schemas.microsoft.com/office/drawing/2014/main" val="3361428507"/>
                    </a:ext>
                  </a:extLst>
                </a:gridCol>
                <a:gridCol w="1559400">
                  <a:extLst>
                    <a:ext uri="{9D8B030D-6E8A-4147-A177-3AD203B41FA5}">
                      <a16:colId xmlns:a16="http://schemas.microsoft.com/office/drawing/2014/main" val="2298682956"/>
                    </a:ext>
                  </a:extLst>
                </a:gridCol>
              </a:tblGrid>
              <a:tr h="142406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Diễn viên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Trường hợp sử dụng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marL="71755" marR="717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 vert="vert270"/>
                </a:tc>
                <a:tc>
                  <a:txBody>
                    <a:bodyPr/>
                    <a:lstStyle/>
                    <a:p>
                      <a:pPr marL="71755" marR="717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 vert="vert270"/>
                </a:tc>
                <a:tc>
                  <a:txBody>
                    <a:bodyPr/>
                    <a:lstStyle/>
                    <a:p>
                      <a:pPr marL="71755" marR="717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Designer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 vert="vert270"/>
                </a:tc>
                <a:tc>
                  <a:txBody>
                    <a:bodyPr/>
                    <a:lstStyle/>
                    <a:p>
                      <a:pPr marL="71755" marR="7175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Gust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 vert="vert270"/>
                </a:tc>
                <a:extLst>
                  <a:ext uri="{0D108BD9-81ED-4DB2-BD59-A6C34878D82A}">
                    <a16:rowId xmlns:a16="http://schemas.microsoft.com/office/drawing/2014/main" val="3890123299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UC01: Đăng nhập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1689760275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UC02 Tìm kiếm người dùng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60047419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UC03 Xem chi tiết designer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3518919395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UC04 Thêm người dùng mới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173097147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UC05 Chỉnh sửa người dùng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34873941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UC06 Xóa người dùng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1604076967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UC07 Hình thức danh sách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38560664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UC08 Thêm thể loại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1812468357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UC09 Chỉnh sửa thể loại thế kế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1097384819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UC10 Xóa thể loại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24259037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UC11 Tìm kiếm tên bản thiết kế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1444322606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UC12 Thêm bản thiết kế mới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212849516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UC13 Chỉnh sửa thiết kế mới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2018440497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UC14 Xóa thiết kế mới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3383292989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UC15 Xem chi tiết bảng tiết kế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</a:rPr>
                        <a:t>x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599" marR="62599" marT="0" marB="0"/>
                </a:tc>
                <a:extLst>
                  <a:ext uri="{0D108BD9-81ED-4DB2-BD59-A6C34878D82A}">
                    <a16:rowId xmlns:a16="http://schemas.microsoft.com/office/drawing/2014/main" val="16382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2644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2"/>
          <p:cNvSpPr txBox="1">
            <a:spLocks noGrp="1"/>
          </p:cNvSpPr>
          <p:nvPr>
            <p:ph type="title"/>
          </p:nvPr>
        </p:nvSpPr>
        <p:spPr>
          <a:xfrm>
            <a:off x="1586881" y="3041780"/>
            <a:ext cx="59043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DataBase</a:t>
            </a:r>
            <a:r>
              <a:rPr lang="en-US" dirty="0"/>
              <a:t> Diagram</a:t>
            </a:r>
            <a:endParaRPr dirty="0"/>
          </a:p>
        </p:txBody>
      </p:sp>
      <p:sp>
        <p:nvSpPr>
          <p:cNvPr id="969" name="Google Shape;969;p42"/>
          <p:cNvSpPr txBox="1">
            <a:spLocks noGrp="1"/>
          </p:cNvSpPr>
          <p:nvPr>
            <p:ph type="title" idx="2"/>
          </p:nvPr>
        </p:nvSpPr>
        <p:spPr>
          <a:xfrm>
            <a:off x="4023360" y="1401150"/>
            <a:ext cx="99909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04</a:t>
            </a:r>
            <a:endParaRPr dirty="0"/>
          </a:p>
        </p:txBody>
      </p:sp>
      <p:grpSp>
        <p:nvGrpSpPr>
          <p:cNvPr id="971" name="Google Shape;971;p42"/>
          <p:cNvGrpSpPr/>
          <p:nvPr/>
        </p:nvGrpSpPr>
        <p:grpSpPr>
          <a:xfrm>
            <a:off x="1105686" y="847253"/>
            <a:ext cx="675101" cy="702683"/>
            <a:chOff x="855936" y="850853"/>
            <a:chExt cx="675101" cy="702683"/>
          </a:xfrm>
        </p:grpSpPr>
        <p:sp>
          <p:nvSpPr>
            <p:cNvPr id="972" name="Google Shape;972;p42"/>
            <p:cNvSpPr/>
            <p:nvPr/>
          </p:nvSpPr>
          <p:spPr>
            <a:xfrm>
              <a:off x="1269699" y="870258"/>
              <a:ext cx="240575" cy="245705"/>
            </a:xfrm>
            <a:custGeom>
              <a:avLst/>
              <a:gdLst/>
              <a:ahLst/>
              <a:cxnLst/>
              <a:rect l="l" t="t" r="r" b="b"/>
              <a:pathLst>
                <a:path w="7972" h="8142" extrusionOk="0">
                  <a:moveTo>
                    <a:pt x="2013" y="0"/>
                  </a:moveTo>
                  <a:cubicBezTo>
                    <a:pt x="1694" y="0"/>
                    <a:pt x="1366" y="93"/>
                    <a:pt x="1087" y="296"/>
                  </a:cubicBezTo>
                  <a:cubicBezTo>
                    <a:pt x="1" y="1086"/>
                    <a:pt x="29" y="2497"/>
                    <a:pt x="174" y="3691"/>
                  </a:cubicBezTo>
                  <a:cubicBezTo>
                    <a:pt x="181" y="3752"/>
                    <a:pt x="165" y="3798"/>
                    <a:pt x="140" y="3833"/>
                  </a:cubicBezTo>
                  <a:cubicBezTo>
                    <a:pt x="499" y="4153"/>
                    <a:pt x="840" y="4488"/>
                    <a:pt x="1166" y="4792"/>
                  </a:cubicBezTo>
                  <a:cubicBezTo>
                    <a:pt x="2038" y="5604"/>
                    <a:pt x="3670" y="6838"/>
                    <a:pt x="4403" y="8142"/>
                  </a:cubicBezTo>
                  <a:lnTo>
                    <a:pt x="4415" y="8135"/>
                  </a:lnTo>
                  <a:cubicBezTo>
                    <a:pt x="4340" y="7990"/>
                    <a:pt x="4406" y="7750"/>
                    <a:pt x="4597" y="7698"/>
                  </a:cubicBezTo>
                  <a:cubicBezTo>
                    <a:pt x="5561" y="7442"/>
                    <a:pt x="6575" y="7086"/>
                    <a:pt x="7159" y="6207"/>
                  </a:cubicBezTo>
                  <a:cubicBezTo>
                    <a:pt x="7859" y="5154"/>
                    <a:pt x="6843" y="4854"/>
                    <a:pt x="5974" y="4854"/>
                  </a:cubicBezTo>
                  <a:cubicBezTo>
                    <a:pt x="5884" y="4854"/>
                    <a:pt x="5796" y="4857"/>
                    <a:pt x="5711" y="4863"/>
                  </a:cubicBezTo>
                  <a:cubicBezTo>
                    <a:pt x="5432" y="5013"/>
                    <a:pt x="5154" y="5140"/>
                    <a:pt x="4889" y="5234"/>
                  </a:cubicBezTo>
                  <a:cubicBezTo>
                    <a:pt x="4856" y="5246"/>
                    <a:pt x="4825" y="5251"/>
                    <a:pt x="4797" y="5251"/>
                  </a:cubicBezTo>
                  <a:cubicBezTo>
                    <a:pt x="4561" y="5251"/>
                    <a:pt x="4510" y="4873"/>
                    <a:pt x="4709" y="4739"/>
                  </a:cubicBezTo>
                  <a:cubicBezTo>
                    <a:pt x="5938" y="3909"/>
                    <a:pt x="7971" y="3091"/>
                    <a:pt x="7438" y="1197"/>
                  </a:cubicBezTo>
                  <a:cubicBezTo>
                    <a:pt x="7244" y="513"/>
                    <a:pt x="6686" y="212"/>
                    <a:pt x="6081" y="212"/>
                  </a:cubicBezTo>
                  <a:cubicBezTo>
                    <a:pt x="5798" y="212"/>
                    <a:pt x="5504" y="278"/>
                    <a:pt x="5233" y="401"/>
                  </a:cubicBezTo>
                  <a:cubicBezTo>
                    <a:pt x="4651" y="670"/>
                    <a:pt x="4223" y="1145"/>
                    <a:pt x="3812" y="1625"/>
                  </a:cubicBezTo>
                  <a:cubicBezTo>
                    <a:pt x="3760" y="1746"/>
                    <a:pt x="3692" y="1871"/>
                    <a:pt x="3598" y="1989"/>
                  </a:cubicBezTo>
                  <a:cubicBezTo>
                    <a:pt x="3537" y="2063"/>
                    <a:pt x="3460" y="2095"/>
                    <a:pt x="3388" y="2095"/>
                  </a:cubicBezTo>
                  <a:cubicBezTo>
                    <a:pt x="3219" y="2095"/>
                    <a:pt x="3070" y="1924"/>
                    <a:pt x="3176" y="1722"/>
                  </a:cubicBezTo>
                  <a:cubicBezTo>
                    <a:pt x="3699" y="704"/>
                    <a:pt x="2894" y="0"/>
                    <a:pt x="2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923322" y="959251"/>
              <a:ext cx="487789" cy="421731"/>
            </a:xfrm>
            <a:custGeom>
              <a:avLst/>
              <a:gdLst/>
              <a:ahLst/>
              <a:cxnLst/>
              <a:rect l="l" t="t" r="r" b="b"/>
              <a:pathLst>
                <a:path w="16164" h="13975" extrusionOk="0">
                  <a:moveTo>
                    <a:pt x="8261" y="1563"/>
                  </a:moveTo>
                  <a:cubicBezTo>
                    <a:pt x="8280" y="1563"/>
                    <a:pt x="8300" y="1567"/>
                    <a:pt x="8320" y="1575"/>
                  </a:cubicBezTo>
                  <a:cubicBezTo>
                    <a:pt x="10251" y="2315"/>
                    <a:pt x="12541" y="3277"/>
                    <a:pt x="13294" y="5392"/>
                  </a:cubicBezTo>
                  <a:lnTo>
                    <a:pt x="13292" y="5392"/>
                  </a:lnTo>
                  <a:cubicBezTo>
                    <a:pt x="13848" y="6960"/>
                    <a:pt x="13434" y="8790"/>
                    <a:pt x="11906" y="9590"/>
                  </a:cubicBezTo>
                  <a:cubicBezTo>
                    <a:pt x="11858" y="9615"/>
                    <a:pt x="11811" y="9627"/>
                    <a:pt x="11767" y="9627"/>
                  </a:cubicBezTo>
                  <a:cubicBezTo>
                    <a:pt x="11502" y="9627"/>
                    <a:pt x="11348" y="9220"/>
                    <a:pt x="11632" y="9058"/>
                  </a:cubicBezTo>
                  <a:cubicBezTo>
                    <a:pt x="13463" y="8015"/>
                    <a:pt x="13144" y="5658"/>
                    <a:pt x="11925" y="4287"/>
                  </a:cubicBezTo>
                  <a:cubicBezTo>
                    <a:pt x="10931" y="3164"/>
                    <a:pt x="9488" y="2538"/>
                    <a:pt x="8166" y="1908"/>
                  </a:cubicBezTo>
                  <a:cubicBezTo>
                    <a:pt x="7992" y="1825"/>
                    <a:pt x="8098" y="1563"/>
                    <a:pt x="8261" y="1563"/>
                  </a:cubicBezTo>
                  <a:close/>
                  <a:moveTo>
                    <a:pt x="10138" y="10338"/>
                  </a:moveTo>
                  <a:cubicBezTo>
                    <a:pt x="10234" y="10338"/>
                    <a:pt x="10326" y="10384"/>
                    <a:pt x="10382" y="10485"/>
                  </a:cubicBezTo>
                  <a:cubicBezTo>
                    <a:pt x="10461" y="10554"/>
                    <a:pt x="10506" y="10677"/>
                    <a:pt x="10495" y="10796"/>
                  </a:cubicBezTo>
                  <a:cubicBezTo>
                    <a:pt x="10477" y="10999"/>
                    <a:pt x="10337" y="11128"/>
                    <a:pt x="10175" y="11128"/>
                  </a:cubicBezTo>
                  <a:cubicBezTo>
                    <a:pt x="10147" y="11128"/>
                    <a:pt x="10118" y="11124"/>
                    <a:pt x="10090" y="11116"/>
                  </a:cubicBezTo>
                  <a:cubicBezTo>
                    <a:pt x="10080" y="11117"/>
                    <a:pt x="10070" y="11118"/>
                    <a:pt x="10060" y="11118"/>
                  </a:cubicBezTo>
                  <a:cubicBezTo>
                    <a:pt x="9819" y="11118"/>
                    <a:pt x="9708" y="10822"/>
                    <a:pt x="9791" y="10597"/>
                  </a:cubicBezTo>
                  <a:cubicBezTo>
                    <a:pt x="9851" y="10434"/>
                    <a:pt x="9999" y="10338"/>
                    <a:pt x="10138" y="10338"/>
                  </a:cubicBezTo>
                  <a:close/>
                  <a:moveTo>
                    <a:pt x="8295" y="1"/>
                  </a:moveTo>
                  <a:cubicBezTo>
                    <a:pt x="7803" y="1"/>
                    <a:pt x="7274" y="134"/>
                    <a:pt x="6692" y="447"/>
                  </a:cubicBezTo>
                  <a:cubicBezTo>
                    <a:pt x="4589" y="1575"/>
                    <a:pt x="1" y="6277"/>
                    <a:pt x="1301" y="8886"/>
                  </a:cubicBezTo>
                  <a:cubicBezTo>
                    <a:pt x="2421" y="11135"/>
                    <a:pt x="5535" y="12881"/>
                    <a:pt x="7725" y="13975"/>
                  </a:cubicBezTo>
                  <a:cubicBezTo>
                    <a:pt x="7765" y="13934"/>
                    <a:pt x="7812" y="13900"/>
                    <a:pt x="7878" y="13896"/>
                  </a:cubicBezTo>
                  <a:cubicBezTo>
                    <a:pt x="9798" y="13687"/>
                    <a:pt x="10931" y="12275"/>
                    <a:pt x="12112" y="10920"/>
                  </a:cubicBezTo>
                  <a:cubicBezTo>
                    <a:pt x="13447" y="9385"/>
                    <a:pt x="16163" y="7139"/>
                    <a:pt x="14658" y="4874"/>
                  </a:cubicBezTo>
                  <a:cubicBezTo>
                    <a:pt x="13909" y="3744"/>
                    <a:pt x="12681" y="2760"/>
                    <a:pt x="11671" y="1858"/>
                  </a:cubicBezTo>
                  <a:cubicBezTo>
                    <a:pt x="10596" y="888"/>
                    <a:pt x="9568" y="1"/>
                    <a:pt x="8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1164501" y="1006418"/>
              <a:ext cx="176719" cy="243351"/>
            </a:xfrm>
            <a:custGeom>
              <a:avLst/>
              <a:gdLst/>
              <a:ahLst/>
              <a:cxnLst/>
              <a:rect l="l" t="t" r="r" b="b"/>
              <a:pathLst>
                <a:path w="5856" h="8064" extrusionOk="0">
                  <a:moveTo>
                    <a:pt x="269" y="0"/>
                  </a:moveTo>
                  <a:cubicBezTo>
                    <a:pt x="106" y="0"/>
                    <a:pt x="0" y="262"/>
                    <a:pt x="174" y="345"/>
                  </a:cubicBezTo>
                  <a:cubicBezTo>
                    <a:pt x="1498" y="975"/>
                    <a:pt x="2939" y="1601"/>
                    <a:pt x="3933" y="2724"/>
                  </a:cubicBezTo>
                  <a:cubicBezTo>
                    <a:pt x="5152" y="4095"/>
                    <a:pt x="5471" y="6452"/>
                    <a:pt x="3640" y="7495"/>
                  </a:cubicBezTo>
                  <a:cubicBezTo>
                    <a:pt x="3356" y="7657"/>
                    <a:pt x="3510" y="8064"/>
                    <a:pt x="3776" y="8064"/>
                  </a:cubicBezTo>
                  <a:cubicBezTo>
                    <a:pt x="3820" y="8064"/>
                    <a:pt x="3867" y="8052"/>
                    <a:pt x="3916" y="8027"/>
                  </a:cubicBezTo>
                  <a:cubicBezTo>
                    <a:pt x="5442" y="7227"/>
                    <a:pt x="5856" y="5397"/>
                    <a:pt x="5302" y="3829"/>
                  </a:cubicBezTo>
                  <a:cubicBezTo>
                    <a:pt x="4549" y="1714"/>
                    <a:pt x="2259" y="752"/>
                    <a:pt x="328" y="12"/>
                  </a:cubicBezTo>
                  <a:cubicBezTo>
                    <a:pt x="308" y="4"/>
                    <a:pt x="288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1216255" y="1271196"/>
              <a:ext cx="24142" cy="23870"/>
            </a:xfrm>
            <a:custGeom>
              <a:avLst/>
              <a:gdLst/>
              <a:ahLst/>
              <a:cxnLst/>
              <a:rect l="l" t="t" r="r" b="b"/>
              <a:pathLst>
                <a:path w="800" h="791" extrusionOk="0">
                  <a:moveTo>
                    <a:pt x="431" y="1"/>
                  </a:moveTo>
                  <a:cubicBezTo>
                    <a:pt x="292" y="1"/>
                    <a:pt x="144" y="97"/>
                    <a:pt x="84" y="260"/>
                  </a:cubicBezTo>
                  <a:cubicBezTo>
                    <a:pt x="1" y="485"/>
                    <a:pt x="112" y="781"/>
                    <a:pt x="353" y="781"/>
                  </a:cubicBezTo>
                  <a:cubicBezTo>
                    <a:pt x="363" y="781"/>
                    <a:pt x="373" y="780"/>
                    <a:pt x="383" y="779"/>
                  </a:cubicBezTo>
                  <a:cubicBezTo>
                    <a:pt x="411" y="787"/>
                    <a:pt x="440" y="791"/>
                    <a:pt x="468" y="791"/>
                  </a:cubicBezTo>
                  <a:cubicBezTo>
                    <a:pt x="630" y="791"/>
                    <a:pt x="770" y="662"/>
                    <a:pt x="788" y="459"/>
                  </a:cubicBezTo>
                  <a:cubicBezTo>
                    <a:pt x="799" y="340"/>
                    <a:pt x="754" y="217"/>
                    <a:pt x="675" y="148"/>
                  </a:cubicBezTo>
                  <a:cubicBezTo>
                    <a:pt x="619" y="47"/>
                    <a:pt x="527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917347" y="850853"/>
              <a:ext cx="613690" cy="545187"/>
            </a:xfrm>
            <a:custGeom>
              <a:avLst/>
              <a:gdLst/>
              <a:ahLst/>
              <a:cxnLst/>
              <a:rect l="l" t="t" r="r" b="b"/>
              <a:pathLst>
                <a:path w="20336" h="18066" extrusionOk="0">
                  <a:moveTo>
                    <a:pt x="8494" y="3592"/>
                  </a:moveTo>
                  <a:cubicBezTo>
                    <a:pt x="9766" y="3592"/>
                    <a:pt x="10794" y="4479"/>
                    <a:pt x="11869" y="5450"/>
                  </a:cubicBezTo>
                  <a:cubicBezTo>
                    <a:pt x="12879" y="6352"/>
                    <a:pt x="14107" y="7336"/>
                    <a:pt x="14856" y="8466"/>
                  </a:cubicBezTo>
                  <a:cubicBezTo>
                    <a:pt x="16361" y="10731"/>
                    <a:pt x="13645" y="12977"/>
                    <a:pt x="12310" y="14512"/>
                  </a:cubicBezTo>
                  <a:cubicBezTo>
                    <a:pt x="11129" y="15867"/>
                    <a:pt x="9996" y="17279"/>
                    <a:pt x="8076" y="17488"/>
                  </a:cubicBezTo>
                  <a:cubicBezTo>
                    <a:pt x="8010" y="17492"/>
                    <a:pt x="7963" y="17526"/>
                    <a:pt x="7923" y="17567"/>
                  </a:cubicBezTo>
                  <a:cubicBezTo>
                    <a:pt x="5733" y="16473"/>
                    <a:pt x="2619" y="14727"/>
                    <a:pt x="1501" y="12478"/>
                  </a:cubicBezTo>
                  <a:cubicBezTo>
                    <a:pt x="199" y="9869"/>
                    <a:pt x="4787" y="5167"/>
                    <a:pt x="6890" y="4039"/>
                  </a:cubicBezTo>
                  <a:cubicBezTo>
                    <a:pt x="7472" y="3726"/>
                    <a:pt x="8002" y="3592"/>
                    <a:pt x="8494" y="3592"/>
                  </a:cubicBezTo>
                  <a:close/>
                  <a:moveTo>
                    <a:pt x="13705" y="1"/>
                  </a:moveTo>
                  <a:cubicBezTo>
                    <a:pt x="13634" y="1"/>
                    <a:pt x="13563" y="5"/>
                    <a:pt x="13492" y="15"/>
                  </a:cubicBezTo>
                  <a:cubicBezTo>
                    <a:pt x="11503" y="290"/>
                    <a:pt x="11069" y="2487"/>
                    <a:pt x="11427" y="4140"/>
                  </a:cubicBezTo>
                  <a:cubicBezTo>
                    <a:pt x="10586" y="3440"/>
                    <a:pt x="9646" y="2863"/>
                    <a:pt x="8565" y="2863"/>
                  </a:cubicBezTo>
                  <a:cubicBezTo>
                    <a:pt x="8502" y="2863"/>
                    <a:pt x="8439" y="2865"/>
                    <a:pt x="8375" y="2869"/>
                  </a:cubicBezTo>
                  <a:cubicBezTo>
                    <a:pt x="6588" y="2978"/>
                    <a:pt x="5122" y="4417"/>
                    <a:pt x="3990" y="5658"/>
                  </a:cubicBezTo>
                  <a:cubicBezTo>
                    <a:pt x="2701" y="7074"/>
                    <a:pt x="1028" y="8905"/>
                    <a:pt x="466" y="10764"/>
                  </a:cubicBezTo>
                  <a:cubicBezTo>
                    <a:pt x="0" y="12293"/>
                    <a:pt x="1444" y="13539"/>
                    <a:pt x="2443" y="14505"/>
                  </a:cubicBezTo>
                  <a:cubicBezTo>
                    <a:pt x="4020" y="16029"/>
                    <a:pt x="5827" y="17180"/>
                    <a:pt x="7857" y="18002"/>
                  </a:cubicBezTo>
                  <a:cubicBezTo>
                    <a:pt x="7867" y="18005"/>
                    <a:pt x="7874" y="18010"/>
                    <a:pt x="7884" y="18013"/>
                  </a:cubicBezTo>
                  <a:cubicBezTo>
                    <a:pt x="7908" y="18020"/>
                    <a:pt x="7929" y="18024"/>
                    <a:pt x="7950" y="18024"/>
                  </a:cubicBezTo>
                  <a:cubicBezTo>
                    <a:pt x="7961" y="18024"/>
                    <a:pt x="7972" y="18023"/>
                    <a:pt x="7983" y="18021"/>
                  </a:cubicBezTo>
                  <a:cubicBezTo>
                    <a:pt x="8021" y="18045"/>
                    <a:pt x="8065" y="18065"/>
                    <a:pt x="8122" y="18065"/>
                  </a:cubicBezTo>
                  <a:cubicBezTo>
                    <a:pt x="10215" y="18024"/>
                    <a:pt x="11478" y="16481"/>
                    <a:pt x="12767" y="15005"/>
                  </a:cubicBezTo>
                  <a:cubicBezTo>
                    <a:pt x="13752" y="13872"/>
                    <a:pt x="14792" y="12760"/>
                    <a:pt x="15727" y="11589"/>
                  </a:cubicBezTo>
                  <a:cubicBezTo>
                    <a:pt x="16155" y="11053"/>
                    <a:pt x="16506" y="10587"/>
                    <a:pt x="16443" y="9863"/>
                  </a:cubicBezTo>
                  <a:cubicBezTo>
                    <a:pt x="16413" y="9506"/>
                    <a:pt x="16279" y="9140"/>
                    <a:pt x="16079" y="8785"/>
                  </a:cubicBezTo>
                  <a:cubicBezTo>
                    <a:pt x="15346" y="7481"/>
                    <a:pt x="13714" y="6247"/>
                    <a:pt x="12842" y="5435"/>
                  </a:cubicBezTo>
                  <a:cubicBezTo>
                    <a:pt x="12516" y="5131"/>
                    <a:pt x="12175" y="4796"/>
                    <a:pt x="11816" y="4476"/>
                  </a:cubicBezTo>
                  <a:cubicBezTo>
                    <a:pt x="11841" y="4441"/>
                    <a:pt x="11857" y="4395"/>
                    <a:pt x="11850" y="4334"/>
                  </a:cubicBezTo>
                  <a:cubicBezTo>
                    <a:pt x="11705" y="3140"/>
                    <a:pt x="11677" y="1729"/>
                    <a:pt x="12763" y="939"/>
                  </a:cubicBezTo>
                  <a:cubicBezTo>
                    <a:pt x="13042" y="736"/>
                    <a:pt x="13370" y="643"/>
                    <a:pt x="13689" y="643"/>
                  </a:cubicBezTo>
                  <a:cubicBezTo>
                    <a:pt x="14570" y="643"/>
                    <a:pt x="15375" y="1347"/>
                    <a:pt x="14852" y="2365"/>
                  </a:cubicBezTo>
                  <a:cubicBezTo>
                    <a:pt x="14746" y="2567"/>
                    <a:pt x="14896" y="2738"/>
                    <a:pt x="15064" y="2738"/>
                  </a:cubicBezTo>
                  <a:cubicBezTo>
                    <a:pt x="15137" y="2738"/>
                    <a:pt x="15213" y="2706"/>
                    <a:pt x="15274" y="2632"/>
                  </a:cubicBezTo>
                  <a:cubicBezTo>
                    <a:pt x="15368" y="2514"/>
                    <a:pt x="15436" y="2389"/>
                    <a:pt x="15488" y="2268"/>
                  </a:cubicBezTo>
                  <a:cubicBezTo>
                    <a:pt x="15899" y="1788"/>
                    <a:pt x="16327" y="1313"/>
                    <a:pt x="16909" y="1044"/>
                  </a:cubicBezTo>
                  <a:cubicBezTo>
                    <a:pt x="17180" y="921"/>
                    <a:pt x="17474" y="855"/>
                    <a:pt x="17757" y="855"/>
                  </a:cubicBezTo>
                  <a:cubicBezTo>
                    <a:pt x="18362" y="855"/>
                    <a:pt x="18920" y="1156"/>
                    <a:pt x="19114" y="1840"/>
                  </a:cubicBezTo>
                  <a:cubicBezTo>
                    <a:pt x="19649" y="3734"/>
                    <a:pt x="17614" y="4552"/>
                    <a:pt x="16387" y="5382"/>
                  </a:cubicBezTo>
                  <a:cubicBezTo>
                    <a:pt x="16186" y="5516"/>
                    <a:pt x="16237" y="5894"/>
                    <a:pt x="16473" y="5894"/>
                  </a:cubicBezTo>
                  <a:cubicBezTo>
                    <a:pt x="16501" y="5894"/>
                    <a:pt x="16532" y="5889"/>
                    <a:pt x="16565" y="5877"/>
                  </a:cubicBezTo>
                  <a:cubicBezTo>
                    <a:pt x="16830" y="5783"/>
                    <a:pt x="17108" y="5656"/>
                    <a:pt x="17387" y="5506"/>
                  </a:cubicBezTo>
                  <a:cubicBezTo>
                    <a:pt x="17472" y="5500"/>
                    <a:pt x="17561" y="5497"/>
                    <a:pt x="17651" y="5497"/>
                  </a:cubicBezTo>
                  <a:cubicBezTo>
                    <a:pt x="18520" y="5497"/>
                    <a:pt x="19535" y="5797"/>
                    <a:pt x="18835" y="6850"/>
                  </a:cubicBezTo>
                  <a:cubicBezTo>
                    <a:pt x="18251" y="7729"/>
                    <a:pt x="17237" y="8085"/>
                    <a:pt x="16273" y="8341"/>
                  </a:cubicBezTo>
                  <a:cubicBezTo>
                    <a:pt x="16082" y="8393"/>
                    <a:pt x="16017" y="8633"/>
                    <a:pt x="16093" y="8778"/>
                  </a:cubicBezTo>
                  <a:cubicBezTo>
                    <a:pt x="16129" y="8848"/>
                    <a:pt x="16197" y="8899"/>
                    <a:pt x="16299" y="8899"/>
                  </a:cubicBezTo>
                  <a:cubicBezTo>
                    <a:pt x="16305" y="8899"/>
                    <a:pt x="16311" y="8899"/>
                    <a:pt x="16317" y="8898"/>
                  </a:cubicBezTo>
                  <a:cubicBezTo>
                    <a:pt x="17528" y="8811"/>
                    <a:pt x="19543" y="7793"/>
                    <a:pt x="19595" y="6374"/>
                  </a:cubicBezTo>
                  <a:cubicBezTo>
                    <a:pt x="19631" y="5442"/>
                    <a:pt x="18776" y="5191"/>
                    <a:pt x="17955" y="5191"/>
                  </a:cubicBezTo>
                  <a:cubicBezTo>
                    <a:pt x="17942" y="5191"/>
                    <a:pt x="17929" y="5191"/>
                    <a:pt x="17916" y="5191"/>
                  </a:cubicBezTo>
                  <a:cubicBezTo>
                    <a:pt x="19248" y="4297"/>
                    <a:pt x="20336" y="2823"/>
                    <a:pt x="19485" y="1262"/>
                  </a:cubicBezTo>
                  <a:cubicBezTo>
                    <a:pt x="19142" y="636"/>
                    <a:pt x="18508" y="318"/>
                    <a:pt x="17835" y="318"/>
                  </a:cubicBezTo>
                  <a:cubicBezTo>
                    <a:pt x="17680" y="318"/>
                    <a:pt x="17523" y="335"/>
                    <a:pt x="17367" y="369"/>
                  </a:cubicBezTo>
                  <a:cubicBezTo>
                    <a:pt x="16631" y="531"/>
                    <a:pt x="16052" y="1008"/>
                    <a:pt x="15577" y="1573"/>
                  </a:cubicBezTo>
                  <a:cubicBezTo>
                    <a:pt x="15454" y="738"/>
                    <a:pt x="14586" y="1"/>
                    <a:pt x="13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874314" y="1288548"/>
              <a:ext cx="280168" cy="245132"/>
            </a:xfrm>
            <a:custGeom>
              <a:avLst/>
              <a:gdLst/>
              <a:ahLst/>
              <a:cxnLst/>
              <a:rect l="l" t="t" r="r" b="b"/>
              <a:pathLst>
                <a:path w="9284" h="8123" extrusionOk="0">
                  <a:moveTo>
                    <a:pt x="3868" y="1"/>
                  </a:moveTo>
                  <a:lnTo>
                    <a:pt x="3863" y="7"/>
                  </a:lnTo>
                  <a:cubicBezTo>
                    <a:pt x="4046" y="140"/>
                    <a:pt x="4006" y="479"/>
                    <a:pt x="3764" y="479"/>
                  </a:cubicBezTo>
                  <a:cubicBezTo>
                    <a:pt x="3750" y="479"/>
                    <a:pt x="3735" y="478"/>
                    <a:pt x="3719" y="476"/>
                  </a:cubicBezTo>
                  <a:cubicBezTo>
                    <a:pt x="3521" y="445"/>
                    <a:pt x="3324" y="430"/>
                    <a:pt x="3130" y="430"/>
                  </a:cubicBezTo>
                  <a:cubicBezTo>
                    <a:pt x="1842" y="430"/>
                    <a:pt x="680" y="1086"/>
                    <a:pt x="1" y="2215"/>
                  </a:cubicBezTo>
                  <a:cubicBezTo>
                    <a:pt x="504" y="2724"/>
                    <a:pt x="1151" y="2985"/>
                    <a:pt x="1820" y="2985"/>
                  </a:cubicBezTo>
                  <a:cubicBezTo>
                    <a:pt x="2224" y="2985"/>
                    <a:pt x="2635" y="2890"/>
                    <a:pt x="3027" y="2696"/>
                  </a:cubicBezTo>
                  <a:cubicBezTo>
                    <a:pt x="3054" y="2684"/>
                    <a:pt x="3080" y="2678"/>
                    <a:pt x="3104" y="2678"/>
                  </a:cubicBezTo>
                  <a:cubicBezTo>
                    <a:pt x="3163" y="2678"/>
                    <a:pt x="3209" y="2712"/>
                    <a:pt x="3236" y="2760"/>
                  </a:cubicBezTo>
                  <a:cubicBezTo>
                    <a:pt x="3285" y="2739"/>
                    <a:pt x="3341" y="2718"/>
                    <a:pt x="3391" y="2701"/>
                  </a:cubicBezTo>
                  <a:cubicBezTo>
                    <a:pt x="3416" y="2693"/>
                    <a:pt x="3441" y="2689"/>
                    <a:pt x="3464" y="2689"/>
                  </a:cubicBezTo>
                  <a:cubicBezTo>
                    <a:pt x="3698" y="2689"/>
                    <a:pt x="3808" y="3081"/>
                    <a:pt x="3566" y="3190"/>
                  </a:cubicBezTo>
                  <a:cubicBezTo>
                    <a:pt x="2119" y="3838"/>
                    <a:pt x="1151" y="4863"/>
                    <a:pt x="675" y="6349"/>
                  </a:cubicBezTo>
                  <a:cubicBezTo>
                    <a:pt x="908" y="6380"/>
                    <a:pt x="1140" y="6395"/>
                    <a:pt x="1369" y="6395"/>
                  </a:cubicBezTo>
                  <a:cubicBezTo>
                    <a:pt x="2805" y="6395"/>
                    <a:pt x="4130" y="5789"/>
                    <a:pt x="5142" y="4695"/>
                  </a:cubicBezTo>
                  <a:cubicBezTo>
                    <a:pt x="5170" y="4663"/>
                    <a:pt x="5202" y="4650"/>
                    <a:pt x="5233" y="4650"/>
                  </a:cubicBezTo>
                  <a:cubicBezTo>
                    <a:pt x="5283" y="4650"/>
                    <a:pt x="5330" y="4684"/>
                    <a:pt x="5353" y="4731"/>
                  </a:cubicBezTo>
                  <a:cubicBezTo>
                    <a:pt x="5405" y="4622"/>
                    <a:pt x="5449" y="4526"/>
                    <a:pt x="5487" y="4450"/>
                  </a:cubicBezTo>
                  <a:cubicBezTo>
                    <a:pt x="5532" y="4363"/>
                    <a:pt x="5610" y="4327"/>
                    <a:pt x="5692" y="4327"/>
                  </a:cubicBezTo>
                  <a:cubicBezTo>
                    <a:pt x="5864" y="4327"/>
                    <a:pt x="6050" y="4489"/>
                    <a:pt x="5965" y="4676"/>
                  </a:cubicBezTo>
                  <a:cubicBezTo>
                    <a:pt x="5710" y="5260"/>
                    <a:pt x="5377" y="5886"/>
                    <a:pt x="5249" y="6516"/>
                  </a:cubicBezTo>
                  <a:cubicBezTo>
                    <a:pt x="5123" y="7126"/>
                    <a:pt x="5318" y="8122"/>
                    <a:pt x="5977" y="8122"/>
                  </a:cubicBezTo>
                  <a:cubicBezTo>
                    <a:pt x="6056" y="8122"/>
                    <a:pt x="6141" y="8108"/>
                    <a:pt x="6234" y="8077"/>
                  </a:cubicBezTo>
                  <a:cubicBezTo>
                    <a:pt x="6564" y="7966"/>
                    <a:pt x="6837" y="7709"/>
                    <a:pt x="7089" y="7484"/>
                  </a:cubicBezTo>
                  <a:cubicBezTo>
                    <a:pt x="8210" y="6486"/>
                    <a:pt x="8896" y="5107"/>
                    <a:pt x="9136" y="3639"/>
                  </a:cubicBezTo>
                  <a:cubicBezTo>
                    <a:pt x="9144" y="3583"/>
                    <a:pt x="9192" y="3557"/>
                    <a:pt x="9233" y="3557"/>
                  </a:cubicBezTo>
                  <a:cubicBezTo>
                    <a:pt x="9240" y="3557"/>
                    <a:pt x="9248" y="3558"/>
                    <a:pt x="9255" y="3560"/>
                  </a:cubicBezTo>
                  <a:lnTo>
                    <a:pt x="9283" y="3498"/>
                  </a:lnTo>
                  <a:cubicBezTo>
                    <a:pt x="7253" y="2676"/>
                    <a:pt x="5445" y="1525"/>
                    <a:pt x="3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855936" y="1285802"/>
              <a:ext cx="299813" cy="267735"/>
            </a:xfrm>
            <a:custGeom>
              <a:avLst/>
              <a:gdLst/>
              <a:ahLst/>
              <a:cxnLst/>
              <a:rect l="l" t="t" r="r" b="b"/>
              <a:pathLst>
                <a:path w="9935" h="8872" extrusionOk="0">
                  <a:moveTo>
                    <a:pt x="3702" y="1"/>
                  </a:moveTo>
                  <a:cubicBezTo>
                    <a:pt x="2187" y="1"/>
                    <a:pt x="777" y="832"/>
                    <a:pt x="54" y="2208"/>
                  </a:cubicBezTo>
                  <a:cubicBezTo>
                    <a:pt x="1" y="2312"/>
                    <a:pt x="1" y="2437"/>
                    <a:pt x="84" y="2532"/>
                  </a:cubicBezTo>
                  <a:cubicBezTo>
                    <a:pt x="668" y="3166"/>
                    <a:pt x="1462" y="3514"/>
                    <a:pt x="2267" y="3514"/>
                  </a:cubicBezTo>
                  <a:cubicBezTo>
                    <a:pt x="2396" y="3514"/>
                    <a:pt x="2525" y="3505"/>
                    <a:pt x="2654" y="3487"/>
                  </a:cubicBezTo>
                  <a:lnTo>
                    <a:pt x="2654" y="3487"/>
                  </a:lnTo>
                  <a:cubicBezTo>
                    <a:pt x="1637" y="4236"/>
                    <a:pt x="925" y="5366"/>
                    <a:pt x="695" y="6637"/>
                  </a:cubicBezTo>
                  <a:cubicBezTo>
                    <a:pt x="673" y="6777"/>
                    <a:pt x="813" y="6890"/>
                    <a:pt x="937" y="6904"/>
                  </a:cubicBezTo>
                  <a:cubicBezTo>
                    <a:pt x="1140" y="6924"/>
                    <a:pt x="1342" y="6934"/>
                    <a:pt x="1543" y="6934"/>
                  </a:cubicBezTo>
                  <a:cubicBezTo>
                    <a:pt x="3169" y="6934"/>
                    <a:pt x="4714" y="6283"/>
                    <a:pt x="5844" y="5090"/>
                  </a:cubicBezTo>
                  <a:lnTo>
                    <a:pt x="5844" y="5090"/>
                  </a:lnTo>
                  <a:cubicBezTo>
                    <a:pt x="5299" y="6366"/>
                    <a:pt x="4490" y="8872"/>
                    <a:pt x="6074" y="8872"/>
                  </a:cubicBezTo>
                  <a:cubicBezTo>
                    <a:pt x="6216" y="8872"/>
                    <a:pt x="6378" y="8852"/>
                    <a:pt x="6560" y="8809"/>
                  </a:cubicBezTo>
                  <a:cubicBezTo>
                    <a:pt x="8599" y="8332"/>
                    <a:pt x="9696" y="5559"/>
                    <a:pt x="9927" y="3738"/>
                  </a:cubicBezTo>
                  <a:cubicBezTo>
                    <a:pt x="9935" y="3687"/>
                    <a:pt x="9902" y="3657"/>
                    <a:pt x="9864" y="3651"/>
                  </a:cubicBezTo>
                  <a:cubicBezTo>
                    <a:pt x="9857" y="3649"/>
                    <a:pt x="9849" y="3648"/>
                    <a:pt x="9842" y="3648"/>
                  </a:cubicBezTo>
                  <a:cubicBezTo>
                    <a:pt x="9801" y="3648"/>
                    <a:pt x="9753" y="3674"/>
                    <a:pt x="9745" y="3730"/>
                  </a:cubicBezTo>
                  <a:cubicBezTo>
                    <a:pt x="9505" y="5198"/>
                    <a:pt x="8819" y="6577"/>
                    <a:pt x="7700" y="7575"/>
                  </a:cubicBezTo>
                  <a:cubicBezTo>
                    <a:pt x="7447" y="7800"/>
                    <a:pt x="7173" y="8057"/>
                    <a:pt x="6843" y="8168"/>
                  </a:cubicBezTo>
                  <a:cubicBezTo>
                    <a:pt x="6750" y="8199"/>
                    <a:pt x="6665" y="8213"/>
                    <a:pt x="6586" y="8213"/>
                  </a:cubicBezTo>
                  <a:cubicBezTo>
                    <a:pt x="5927" y="8213"/>
                    <a:pt x="5732" y="7218"/>
                    <a:pt x="5858" y="6609"/>
                  </a:cubicBezTo>
                  <a:cubicBezTo>
                    <a:pt x="5987" y="5979"/>
                    <a:pt x="6319" y="5351"/>
                    <a:pt x="6574" y="4767"/>
                  </a:cubicBezTo>
                  <a:cubicBezTo>
                    <a:pt x="6659" y="4580"/>
                    <a:pt x="6473" y="4418"/>
                    <a:pt x="6301" y="4418"/>
                  </a:cubicBezTo>
                  <a:cubicBezTo>
                    <a:pt x="6220" y="4418"/>
                    <a:pt x="6142" y="4454"/>
                    <a:pt x="6098" y="4541"/>
                  </a:cubicBezTo>
                  <a:cubicBezTo>
                    <a:pt x="6060" y="4617"/>
                    <a:pt x="6014" y="4713"/>
                    <a:pt x="5964" y="4822"/>
                  </a:cubicBezTo>
                  <a:cubicBezTo>
                    <a:pt x="5939" y="4776"/>
                    <a:pt x="5892" y="4741"/>
                    <a:pt x="5841" y="4741"/>
                  </a:cubicBezTo>
                  <a:cubicBezTo>
                    <a:pt x="5811" y="4741"/>
                    <a:pt x="5779" y="4754"/>
                    <a:pt x="5751" y="4786"/>
                  </a:cubicBezTo>
                  <a:cubicBezTo>
                    <a:pt x="4739" y="5880"/>
                    <a:pt x="3414" y="6486"/>
                    <a:pt x="1978" y="6486"/>
                  </a:cubicBezTo>
                  <a:cubicBezTo>
                    <a:pt x="1749" y="6486"/>
                    <a:pt x="1517" y="6471"/>
                    <a:pt x="1284" y="6440"/>
                  </a:cubicBezTo>
                  <a:cubicBezTo>
                    <a:pt x="1760" y="4954"/>
                    <a:pt x="2728" y="3929"/>
                    <a:pt x="4177" y="3281"/>
                  </a:cubicBezTo>
                  <a:cubicBezTo>
                    <a:pt x="4417" y="3172"/>
                    <a:pt x="4309" y="2780"/>
                    <a:pt x="4073" y="2780"/>
                  </a:cubicBezTo>
                  <a:cubicBezTo>
                    <a:pt x="4050" y="2780"/>
                    <a:pt x="4025" y="2784"/>
                    <a:pt x="4000" y="2792"/>
                  </a:cubicBezTo>
                  <a:cubicBezTo>
                    <a:pt x="3950" y="2809"/>
                    <a:pt x="3894" y="2830"/>
                    <a:pt x="3845" y="2851"/>
                  </a:cubicBezTo>
                  <a:cubicBezTo>
                    <a:pt x="3818" y="2803"/>
                    <a:pt x="3772" y="2769"/>
                    <a:pt x="3713" y="2769"/>
                  </a:cubicBezTo>
                  <a:cubicBezTo>
                    <a:pt x="3690" y="2769"/>
                    <a:pt x="3664" y="2775"/>
                    <a:pt x="3637" y="2787"/>
                  </a:cubicBezTo>
                  <a:cubicBezTo>
                    <a:pt x="3245" y="2981"/>
                    <a:pt x="2834" y="3076"/>
                    <a:pt x="2430" y="3076"/>
                  </a:cubicBezTo>
                  <a:cubicBezTo>
                    <a:pt x="1761" y="3076"/>
                    <a:pt x="1113" y="2815"/>
                    <a:pt x="611" y="2306"/>
                  </a:cubicBezTo>
                  <a:cubicBezTo>
                    <a:pt x="1289" y="1179"/>
                    <a:pt x="2451" y="523"/>
                    <a:pt x="3738" y="523"/>
                  </a:cubicBezTo>
                  <a:cubicBezTo>
                    <a:pt x="3933" y="523"/>
                    <a:pt x="4131" y="538"/>
                    <a:pt x="4330" y="568"/>
                  </a:cubicBezTo>
                  <a:cubicBezTo>
                    <a:pt x="4345" y="571"/>
                    <a:pt x="4359" y="572"/>
                    <a:pt x="4373" y="572"/>
                  </a:cubicBezTo>
                  <a:cubicBezTo>
                    <a:pt x="4615" y="572"/>
                    <a:pt x="4656" y="231"/>
                    <a:pt x="4474" y="98"/>
                  </a:cubicBezTo>
                  <a:cubicBezTo>
                    <a:pt x="4440" y="76"/>
                    <a:pt x="4401" y="58"/>
                    <a:pt x="4355" y="52"/>
                  </a:cubicBezTo>
                  <a:cubicBezTo>
                    <a:pt x="4137" y="17"/>
                    <a:pt x="3918" y="1"/>
                    <a:pt x="3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2"/>
          <p:cNvGrpSpPr/>
          <p:nvPr/>
        </p:nvGrpSpPr>
        <p:grpSpPr>
          <a:xfrm rot="-1019997">
            <a:off x="7394716" y="920834"/>
            <a:ext cx="579274" cy="555505"/>
            <a:chOff x="7622970" y="539509"/>
            <a:chExt cx="579217" cy="555449"/>
          </a:xfrm>
        </p:grpSpPr>
        <p:sp>
          <p:nvSpPr>
            <p:cNvPr id="980" name="Google Shape;980;p42"/>
            <p:cNvSpPr/>
            <p:nvPr/>
          </p:nvSpPr>
          <p:spPr>
            <a:xfrm>
              <a:off x="7794543" y="542672"/>
              <a:ext cx="325338" cy="126399"/>
            </a:xfrm>
            <a:custGeom>
              <a:avLst/>
              <a:gdLst/>
              <a:ahLst/>
              <a:cxnLst/>
              <a:rect l="l" t="t" r="r" b="b"/>
              <a:pathLst>
                <a:path w="29211" h="11349" extrusionOk="0">
                  <a:moveTo>
                    <a:pt x="0" y="0"/>
                  </a:moveTo>
                  <a:lnTo>
                    <a:pt x="320" y="1158"/>
                  </a:lnTo>
                  <a:lnTo>
                    <a:pt x="3098" y="4343"/>
                  </a:lnTo>
                  <a:lnTo>
                    <a:pt x="7643" y="7412"/>
                  </a:lnTo>
                  <a:lnTo>
                    <a:pt x="14735" y="10451"/>
                  </a:lnTo>
                  <a:lnTo>
                    <a:pt x="20150" y="11348"/>
                  </a:lnTo>
                  <a:lnTo>
                    <a:pt x="26576" y="11147"/>
                  </a:lnTo>
                  <a:lnTo>
                    <a:pt x="29211" y="10770"/>
                  </a:lnTo>
                  <a:lnTo>
                    <a:pt x="28921" y="9525"/>
                  </a:lnTo>
                  <a:lnTo>
                    <a:pt x="26460" y="6977"/>
                  </a:lnTo>
                  <a:lnTo>
                    <a:pt x="22958" y="5008"/>
                  </a:lnTo>
                  <a:lnTo>
                    <a:pt x="18730" y="3041"/>
                  </a:lnTo>
                  <a:lnTo>
                    <a:pt x="13231" y="1621"/>
                  </a:lnTo>
                  <a:lnTo>
                    <a:pt x="8512" y="869"/>
                  </a:lnTo>
                  <a:lnTo>
                    <a:pt x="428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7794543" y="542672"/>
              <a:ext cx="325338" cy="126399"/>
            </a:xfrm>
            <a:custGeom>
              <a:avLst/>
              <a:gdLst/>
              <a:ahLst/>
              <a:cxnLst/>
              <a:rect l="l" t="t" r="r" b="b"/>
              <a:pathLst>
                <a:path w="29211" h="11349" extrusionOk="0">
                  <a:moveTo>
                    <a:pt x="0" y="0"/>
                  </a:moveTo>
                  <a:lnTo>
                    <a:pt x="320" y="1158"/>
                  </a:lnTo>
                  <a:lnTo>
                    <a:pt x="3098" y="4343"/>
                  </a:lnTo>
                  <a:lnTo>
                    <a:pt x="7643" y="7412"/>
                  </a:lnTo>
                  <a:lnTo>
                    <a:pt x="14735" y="10451"/>
                  </a:lnTo>
                  <a:lnTo>
                    <a:pt x="20150" y="11348"/>
                  </a:lnTo>
                  <a:lnTo>
                    <a:pt x="26576" y="11147"/>
                  </a:lnTo>
                  <a:lnTo>
                    <a:pt x="29211" y="10770"/>
                  </a:lnTo>
                  <a:lnTo>
                    <a:pt x="28921" y="9525"/>
                  </a:lnTo>
                  <a:lnTo>
                    <a:pt x="26460" y="6977"/>
                  </a:lnTo>
                  <a:lnTo>
                    <a:pt x="22958" y="5008"/>
                  </a:lnTo>
                  <a:lnTo>
                    <a:pt x="18730" y="3041"/>
                  </a:lnTo>
                  <a:lnTo>
                    <a:pt x="13231" y="1621"/>
                  </a:lnTo>
                  <a:lnTo>
                    <a:pt x="8512" y="869"/>
                  </a:lnTo>
                  <a:lnTo>
                    <a:pt x="428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42"/>
            <p:cNvGrpSpPr/>
            <p:nvPr/>
          </p:nvGrpSpPr>
          <p:grpSpPr>
            <a:xfrm>
              <a:off x="7622970" y="539509"/>
              <a:ext cx="579217" cy="555449"/>
              <a:chOff x="7622970" y="539509"/>
              <a:chExt cx="579217" cy="555449"/>
            </a:xfrm>
          </p:grpSpPr>
          <p:sp>
            <p:nvSpPr>
              <p:cNvPr id="983" name="Google Shape;983;p42"/>
              <p:cNvSpPr/>
              <p:nvPr/>
            </p:nvSpPr>
            <p:spPr>
              <a:xfrm>
                <a:off x="8014119" y="737734"/>
                <a:ext cx="178634" cy="247954"/>
              </a:xfrm>
              <a:custGeom>
                <a:avLst/>
                <a:gdLst/>
                <a:ahLst/>
                <a:cxnLst/>
                <a:rect l="l" t="t" r="r" b="b"/>
                <a:pathLst>
                  <a:path w="16039" h="22263" extrusionOk="0">
                    <a:moveTo>
                      <a:pt x="7179" y="1"/>
                    </a:moveTo>
                    <a:lnTo>
                      <a:pt x="5964" y="3794"/>
                    </a:lnTo>
                    <a:lnTo>
                      <a:pt x="8945" y="4227"/>
                    </a:lnTo>
                    <a:lnTo>
                      <a:pt x="11551" y="4778"/>
                    </a:lnTo>
                    <a:lnTo>
                      <a:pt x="11811" y="5588"/>
                    </a:lnTo>
                    <a:lnTo>
                      <a:pt x="10827" y="8772"/>
                    </a:lnTo>
                    <a:lnTo>
                      <a:pt x="9697" y="12334"/>
                    </a:lnTo>
                    <a:lnTo>
                      <a:pt x="7469" y="16387"/>
                    </a:lnTo>
                    <a:lnTo>
                      <a:pt x="5906" y="17863"/>
                    </a:lnTo>
                    <a:lnTo>
                      <a:pt x="3647" y="17978"/>
                    </a:lnTo>
                    <a:lnTo>
                      <a:pt x="2142" y="17515"/>
                    </a:lnTo>
                    <a:lnTo>
                      <a:pt x="1129" y="16763"/>
                    </a:lnTo>
                    <a:lnTo>
                      <a:pt x="0" y="19744"/>
                    </a:lnTo>
                    <a:lnTo>
                      <a:pt x="636" y="20671"/>
                    </a:lnTo>
                    <a:lnTo>
                      <a:pt x="2547" y="21858"/>
                    </a:lnTo>
                    <a:lnTo>
                      <a:pt x="5847" y="22263"/>
                    </a:lnTo>
                    <a:lnTo>
                      <a:pt x="7990" y="21337"/>
                    </a:lnTo>
                    <a:lnTo>
                      <a:pt x="10306" y="18702"/>
                    </a:lnTo>
                    <a:lnTo>
                      <a:pt x="12217" y="13897"/>
                    </a:lnTo>
                    <a:lnTo>
                      <a:pt x="15025" y="8280"/>
                    </a:lnTo>
                    <a:lnTo>
                      <a:pt x="16038" y="4719"/>
                    </a:lnTo>
                    <a:lnTo>
                      <a:pt x="14850" y="2694"/>
                    </a:lnTo>
                    <a:lnTo>
                      <a:pt x="10827" y="1246"/>
                    </a:lnTo>
                    <a:lnTo>
                      <a:pt x="71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7637849" y="551693"/>
                <a:ext cx="481073" cy="537173"/>
              </a:xfrm>
              <a:custGeom>
                <a:avLst/>
                <a:gdLst/>
                <a:ahLst/>
                <a:cxnLst/>
                <a:rect l="l" t="t" r="r" b="b"/>
                <a:pathLst>
                  <a:path w="43194" h="48231" extrusionOk="0">
                    <a:moveTo>
                      <a:pt x="14186" y="1"/>
                    </a:moveTo>
                    <a:lnTo>
                      <a:pt x="13548" y="1101"/>
                    </a:lnTo>
                    <a:lnTo>
                      <a:pt x="5849" y="19629"/>
                    </a:lnTo>
                    <a:lnTo>
                      <a:pt x="1621" y="30340"/>
                    </a:lnTo>
                    <a:lnTo>
                      <a:pt x="0" y="35435"/>
                    </a:lnTo>
                    <a:lnTo>
                      <a:pt x="348" y="39025"/>
                    </a:lnTo>
                    <a:lnTo>
                      <a:pt x="1796" y="41341"/>
                    </a:lnTo>
                    <a:lnTo>
                      <a:pt x="4864" y="43657"/>
                    </a:lnTo>
                    <a:lnTo>
                      <a:pt x="13838" y="46899"/>
                    </a:lnTo>
                    <a:lnTo>
                      <a:pt x="21249" y="48231"/>
                    </a:lnTo>
                    <a:lnTo>
                      <a:pt x="24375" y="48057"/>
                    </a:lnTo>
                    <a:lnTo>
                      <a:pt x="27791" y="47072"/>
                    </a:lnTo>
                    <a:lnTo>
                      <a:pt x="29818" y="45220"/>
                    </a:lnTo>
                    <a:lnTo>
                      <a:pt x="32539" y="40414"/>
                    </a:lnTo>
                    <a:lnTo>
                      <a:pt x="40355" y="18818"/>
                    </a:lnTo>
                    <a:lnTo>
                      <a:pt x="42093" y="13549"/>
                    </a:lnTo>
                    <a:lnTo>
                      <a:pt x="42904" y="10423"/>
                    </a:lnTo>
                    <a:lnTo>
                      <a:pt x="43193" y="9613"/>
                    </a:lnTo>
                    <a:lnTo>
                      <a:pt x="40761" y="10596"/>
                    </a:lnTo>
                    <a:lnTo>
                      <a:pt x="37461" y="10365"/>
                    </a:lnTo>
                    <a:lnTo>
                      <a:pt x="34508" y="10481"/>
                    </a:lnTo>
                    <a:lnTo>
                      <a:pt x="30281" y="10017"/>
                    </a:lnTo>
                    <a:lnTo>
                      <a:pt x="26170" y="8860"/>
                    </a:lnTo>
                    <a:lnTo>
                      <a:pt x="22233" y="7064"/>
                    </a:lnTo>
                    <a:lnTo>
                      <a:pt x="17949" y="4749"/>
                    </a:lnTo>
                    <a:lnTo>
                      <a:pt x="15749" y="2491"/>
                    </a:lnTo>
                    <a:lnTo>
                      <a:pt x="141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7622970" y="539509"/>
                <a:ext cx="579217" cy="555449"/>
              </a:xfrm>
              <a:custGeom>
                <a:avLst/>
                <a:gdLst/>
                <a:ahLst/>
                <a:cxnLst/>
                <a:rect l="l" t="t" r="r" b="b"/>
                <a:pathLst>
                  <a:path w="52006" h="49872" extrusionOk="0">
                    <a:moveTo>
                      <a:pt x="15956" y="892"/>
                    </a:moveTo>
                    <a:lnTo>
                      <a:pt x="15956" y="892"/>
                    </a:lnTo>
                    <a:cubicBezTo>
                      <a:pt x="24951" y="1476"/>
                      <a:pt x="37432" y="2687"/>
                      <a:pt x="43550" y="10046"/>
                    </a:cubicBezTo>
                    <a:cubicBezTo>
                      <a:pt x="43650" y="10165"/>
                      <a:pt x="43775" y="10215"/>
                      <a:pt x="43902" y="10219"/>
                    </a:cubicBezTo>
                    <a:cubicBezTo>
                      <a:pt x="43893" y="10241"/>
                      <a:pt x="43879" y="10254"/>
                      <a:pt x="43871" y="10279"/>
                    </a:cubicBezTo>
                    <a:cubicBezTo>
                      <a:pt x="43858" y="10324"/>
                      <a:pt x="43844" y="10368"/>
                      <a:pt x="43831" y="10414"/>
                    </a:cubicBezTo>
                    <a:cubicBezTo>
                      <a:pt x="43829" y="10414"/>
                      <a:pt x="43827" y="10415"/>
                      <a:pt x="43826" y="10415"/>
                    </a:cubicBezTo>
                    <a:cubicBezTo>
                      <a:pt x="43808" y="10415"/>
                      <a:pt x="43791" y="10410"/>
                      <a:pt x="43773" y="10410"/>
                    </a:cubicBezTo>
                    <a:cubicBezTo>
                      <a:pt x="43767" y="10410"/>
                      <a:pt x="43761" y="10411"/>
                      <a:pt x="43755" y="10412"/>
                    </a:cubicBezTo>
                    <a:cubicBezTo>
                      <a:pt x="41857" y="10731"/>
                      <a:pt x="39957" y="10895"/>
                      <a:pt x="38064" y="10895"/>
                    </a:cubicBezTo>
                    <a:cubicBezTo>
                      <a:pt x="34764" y="10895"/>
                      <a:pt x="31487" y="10395"/>
                      <a:pt x="28289" y="9339"/>
                    </a:cubicBezTo>
                    <a:cubicBezTo>
                      <a:pt x="23793" y="7855"/>
                      <a:pt x="18387" y="5192"/>
                      <a:pt x="15956" y="892"/>
                    </a:cubicBezTo>
                    <a:close/>
                    <a:moveTo>
                      <a:pt x="41669" y="21722"/>
                    </a:moveTo>
                    <a:lnTo>
                      <a:pt x="41669" y="21722"/>
                    </a:lnTo>
                    <a:cubicBezTo>
                      <a:pt x="41649" y="21956"/>
                      <a:pt x="41759" y="22185"/>
                      <a:pt x="42069" y="22250"/>
                    </a:cubicBezTo>
                    <a:cubicBezTo>
                      <a:pt x="42704" y="22379"/>
                      <a:pt x="43344" y="22499"/>
                      <a:pt x="43975" y="22649"/>
                    </a:cubicBezTo>
                    <a:cubicBezTo>
                      <a:pt x="45391" y="22985"/>
                      <a:pt x="45702" y="22763"/>
                      <a:pt x="45938" y="24184"/>
                    </a:cubicBezTo>
                    <a:cubicBezTo>
                      <a:pt x="46201" y="25761"/>
                      <a:pt x="44988" y="27542"/>
                      <a:pt x="44358" y="28965"/>
                    </a:cubicBezTo>
                    <a:cubicBezTo>
                      <a:pt x="43246" y="31474"/>
                      <a:pt x="41777" y="35461"/>
                      <a:pt x="38962" y="35461"/>
                    </a:cubicBezTo>
                    <a:cubicBezTo>
                      <a:pt x="38368" y="35461"/>
                      <a:pt x="37714" y="35284"/>
                      <a:pt x="36991" y="34878"/>
                    </a:cubicBezTo>
                    <a:cubicBezTo>
                      <a:pt x="38674" y="30542"/>
                      <a:pt x="40228" y="26150"/>
                      <a:pt x="41669" y="21722"/>
                    </a:cubicBezTo>
                    <a:close/>
                    <a:moveTo>
                      <a:pt x="42687" y="18572"/>
                    </a:moveTo>
                    <a:cubicBezTo>
                      <a:pt x="44445" y="19173"/>
                      <a:pt x="46490" y="19623"/>
                      <a:pt x="48039" y="20552"/>
                    </a:cubicBezTo>
                    <a:cubicBezTo>
                      <a:pt x="51482" y="22620"/>
                      <a:pt x="49995" y="23914"/>
                      <a:pt x="48881" y="26407"/>
                    </a:cubicBezTo>
                    <a:cubicBezTo>
                      <a:pt x="48429" y="27420"/>
                      <a:pt x="47967" y="28428"/>
                      <a:pt x="47510" y="29438"/>
                    </a:cubicBezTo>
                    <a:cubicBezTo>
                      <a:pt x="46620" y="31405"/>
                      <a:pt x="45774" y="33400"/>
                      <a:pt x="44830" y="35342"/>
                    </a:cubicBezTo>
                    <a:cubicBezTo>
                      <a:pt x="44423" y="36181"/>
                      <a:pt x="43876" y="37604"/>
                      <a:pt x="43104" y="38178"/>
                    </a:cubicBezTo>
                    <a:cubicBezTo>
                      <a:pt x="42219" y="38837"/>
                      <a:pt x="40891" y="39233"/>
                      <a:pt x="39593" y="39233"/>
                    </a:cubicBezTo>
                    <a:cubicBezTo>
                      <a:pt x="38240" y="39233"/>
                      <a:pt x="36919" y="38802"/>
                      <a:pt x="36167" y="37793"/>
                    </a:cubicBezTo>
                    <a:cubicBezTo>
                      <a:pt x="36098" y="37700"/>
                      <a:pt x="36014" y="37643"/>
                      <a:pt x="35927" y="37602"/>
                    </a:cubicBezTo>
                    <a:cubicBezTo>
                      <a:pt x="36204" y="36919"/>
                      <a:pt x="36462" y="36229"/>
                      <a:pt x="36731" y="35542"/>
                    </a:cubicBezTo>
                    <a:cubicBezTo>
                      <a:pt x="37537" y="36062"/>
                      <a:pt x="38439" y="36368"/>
                      <a:pt x="39370" y="36368"/>
                    </a:cubicBezTo>
                    <a:cubicBezTo>
                      <a:pt x="39860" y="36368"/>
                      <a:pt x="40359" y="36283"/>
                      <a:pt x="40856" y="36099"/>
                    </a:cubicBezTo>
                    <a:cubicBezTo>
                      <a:pt x="43344" y="35178"/>
                      <a:pt x="44177" y="32207"/>
                      <a:pt x="45156" y="30022"/>
                    </a:cubicBezTo>
                    <a:cubicBezTo>
                      <a:pt x="45854" y="28462"/>
                      <a:pt x="46587" y="26913"/>
                      <a:pt x="47252" y="25340"/>
                    </a:cubicBezTo>
                    <a:cubicBezTo>
                      <a:pt x="47517" y="24710"/>
                      <a:pt x="47952" y="24014"/>
                      <a:pt x="47727" y="23298"/>
                    </a:cubicBezTo>
                    <a:cubicBezTo>
                      <a:pt x="47178" y="21545"/>
                      <a:pt x="43765" y="21369"/>
                      <a:pt x="42370" y="21156"/>
                    </a:cubicBezTo>
                    <a:cubicBezTo>
                      <a:pt x="42336" y="21151"/>
                      <a:pt x="42304" y="21149"/>
                      <a:pt x="42272" y="21149"/>
                    </a:cubicBezTo>
                    <a:cubicBezTo>
                      <a:pt x="42041" y="21149"/>
                      <a:pt x="41862" y="21279"/>
                      <a:pt x="41759" y="21450"/>
                    </a:cubicBezTo>
                    <a:cubicBezTo>
                      <a:pt x="42069" y="20490"/>
                      <a:pt x="42386" y="19534"/>
                      <a:pt x="42687" y="18572"/>
                    </a:cubicBezTo>
                    <a:close/>
                    <a:moveTo>
                      <a:pt x="15524" y="2016"/>
                    </a:moveTo>
                    <a:cubicBezTo>
                      <a:pt x="17346" y="6014"/>
                      <a:pt x="22636" y="8520"/>
                      <a:pt x="26400" y="9980"/>
                    </a:cubicBezTo>
                    <a:cubicBezTo>
                      <a:pt x="30131" y="11428"/>
                      <a:pt x="34063" y="12133"/>
                      <a:pt x="38017" y="12133"/>
                    </a:cubicBezTo>
                    <a:cubicBezTo>
                      <a:pt x="39829" y="12133"/>
                      <a:pt x="41646" y="11985"/>
                      <a:pt x="43450" y="11692"/>
                    </a:cubicBezTo>
                    <a:lnTo>
                      <a:pt x="43450" y="11692"/>
                    </a:lnTo>
                    <a:cubicBezTo>
                      <a:pt x="41154" y="19553"/>
                      <a:pt x="38559" y="27321"/>
                      <a:pt x="35601" y="34959"/>
                    </a:cubicBezTo>
                    <a:cubicBezTo>
                      <a:pt x="34109" y="38810"/>
                      <a:pt x="32841" y="44076"/>
                      <a:pt x="29588" y="46868"/>
                    </a:cubicBezTo>
                    <a:cubicBezTo>
                      <a:pt x="28038" y="48199"/>
                      <a:pt x="26003" y="48657"/>
                      <a:pt x="23849" y="48657"/>
                    </a:cubicBezTo>
                    <a:cubicBezTo>
                      <a:pt x="20796" y="48657"/>
                      <a:pt x="17505" y="47736"/>
                      <a:pt x="15019" y="47071"/>
                    </a:cubicBezTo>
                    <a:cubicBezTo>
                      <a:pt x="11190" y="46046"/>
                      <a:pt x="5397" y="44609"/>
                      <a:pt x="3067" y="41046"/>
                    </a:cubicBezTo>
                    <a:cubicBezTo>
                      <a:pt x="348" y="36889"/>
                      <a:pt x="3906" y="30914"/>
                      <a:pt x="5538" y="26910"/>
                    </a:cubicBezTo>
                    <a:cubicBezTo>
                      <a:pt x="8905" y="18651"/>
                      <a:pt x="12579" y="10440"/>
                      <a:pt x="15524" y="2016"/>
                    </a:cubicBezTo>
                    <a:close/>
                    <a:moveTo>
                      <a:pt x="17243" y="1"/>
                    </a:moveTo>
                    <a:cubicBezTo>
                      <a:pt x="16660" y="1"/>
                      <a:pt x="16076" y="12"/>
                      <a:pt x="15492" y="35"/>
                    </a:cubicBezTo>
                    <a:cubicBezTo>
                      <a:pt x="15259" y="44"/>
                      <a:pt x="15135" y="196"/>
                      <a:pt x="15107" y="367"/>
                    </a:cubicBezTo>
                    <a:cubicBezTo>
                      <a:pt x="15050" y="443"/>
                      <a:pt x="15019" y="538"/>
                      <a:pt x="15043" y="645"/>
                    </a:cubicBezTo>
                    <a:cubicBezTo>
                      <a:pt x="15054" y="687"/>
                      <a:pt x="15071" y="726"/>
                      <a:pt x="15081" y="769"/>
                    </a:cubicBezTo>
                    <a:cubicBezTo>
                      <a:pt x="15074" y="779"/>
                      <a:pt x="15065" y="784"/>
                      <a:pt x="15060" y="796"/>
                    </a:cubicBezTo>
                    <a:cubicBezTo>
                      <a:pt x="10250" y="10910"/>
                      <a:pt x="5946" y="21605"/>
                      <a:pt x="2095" y="32120"/>
                    </a:cubicBezTo>
                    <a:cubicBezTo>
                      <a:pt x="825" y="35585"/>
                      <a:pt x="1" y="39492"/>
                      <a:pt x="2661" y="42539"/>
                    </a:cubicBezTo>
                    <a:cubicBezTo>
                      <a:pt x="5353" y="45622"/>
                      <a:pt x="10322" y="47043"/>
                      <a:pt x="14095" y="48103"/>
                    </a:cubicBezTo>
                    <a:cubicBezTo>
                      <a:pt x="17008" y="48922"/>
                      <a:pt x="20588" y="49871"/>
                      <a:pt x="23895" y="49871"/>
                    </a:cubicBezTo>
                    <a:cubicBezTo>
                      <a:pt x="24981" y="49871"/>
                      <a:pt x="26037" y="49769"/>
                      <a:pt x="27030" y="49526"/>
                    </a:cubicBezTo>
                    <a:cubicBezTo>
                      <a:pt x="30800" y="48606"/>
                      <a:pt x="32676" y="45295"/>
                      <a:pt x="34113" y="41960"/>
                    </a:cubicBezTo>
                    <a:cubicBezTo>
                      <a:pt x="34570" y="40902"/>
                      <a:pt x="35010" y="39838"/>
                      <a:pt x="35449" y="38773"/>
                    </a:cubicBezTo>
                    <a:cubicBezTo>
                      <a:pt x="36416" y="40045"/>
                      <a:pt x="38410" y="40745"/>
                      <a:pt x="40194" y="40745"/>
                    </a:cubicBezTo>
                    <a:cubicBezTo>
                      <a:pt x="40940" y="40745"/>
                      <a:pt x="41649" y="40623"/>
                      <a:pt x="42231" y="40368"/>
                    </a:cubicBezTo>
                    <a:cubicBezTo>
                      <a:pt x="45322" y="39013"/>
                      <a:pt x="46506" y="34655"/>
                      <a:pt x="47760" y="31882"/>
                    </a:cubicBezTo>
                    <a:cubicBezTo>
                      <a:pt x="48841" y="29492"/>
                      <a:pt x="50172" y="27081"/>
                      <a:pt x="51043" y="24605"/>
                    </a:cubicBezTo>
                    <a:cubicBezTo>
                      <a:pt x="51451" y="23447"/>
                      <a:pt x="52005" y="22320"/>
                      <a:pt x="51330" y="21150"/>
                    </a:cubicBezTo>
                    <a:cubicBezTo>
                      <a:pt x="50080" y="18984"/>
                      <a:pt x="45437" y="18250"/>
                      <a:pt x="42926" y="17790"/>
                    </a:cubicBezTo>
                    <a:cubicBezTo>
                      <a:pt x="43668" y="15401"/>
                      <a:pt x="44384" y="13008"/>
                      <a:pt x="45073" y="10610"/>
                    </a:cubicBezTo>
                    <a:cubicBezTo>
                      <a:pt x="45203" y="10156"/>
                      <a:pt x="44841" y="9862"/>
                      <a:pt x="44476" y="9848"/>
                    </a:cubicBezTo>
                    <a:cubicBezTo>
                      <a:pt x="44548" y="9697"/>
                      <a:pt x="44561" y="9521"/>
                      <a:pt x="44448" y="9353"/>
                    </a:cubicBezTo>
                    <a:cubicBezTo>
                      <a:pt x="41863" y="5534"/>
                      <a:pt x="37184" y="3885"/>
                      <a:pt x="32963" y="2545"/>
                    </a:cubicBezTo>
                    <a:cubicBezTo>
                      <a:pt x="27885" y="934"/>
                      <a:pt x="22573" y="1"/>
                      <a:pt x="17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42"/>
          <p:cNvGrpSpPr/>
          <p:nvPr/>
        </p:nvGrpSpPr>
        <p:grpSpPr>
          <a:xfrm rot="2403162" flipH="1">
            <a:off x="7605920" y="3518852"/>
            <a:ext cx="1025230" cy="1332567"/>
            <a:chOff x="1731288" y="1017343"/>
            <a:chExt cx="1170767" cy="1521733"/>
          </a:xfrm>
        </p:grpSpPr>
        <p:sp>
          <p:nvSpPr>
            <p:cNvPr id="987" name="Google Shape;987;p42"/>
            <p:cNvSpPr/>
            <p:nvPr/>
          </p:nvSpPr>
          <p:spPr>
            <a:xfrm>
              <a:off x="1782696" y="1678764"/>
              <a:ext cx="133274" cy="254884"/>
            </a:xfrm>
            <a:custGeom>
              <a:avLst/>
              <a:gdLst/>
              <a:ahLst/>
              <a:cxnLst/>
              <a:rect l="l" t="t" r="r" b="b"/>
              <a:pathLst>
                <a:path w="4490" h="8587" extrusionOk="0">
                  <a:moveTo>
                    <a:pt x="35" y="1"/>
                  </a:moveTo>
                  <a:cubicBezTo>
                    <a:pt x="23" y="83"/>
                    <a:pt x="11" y="166"/>
                    <a:pt x="0" y="249"/>
                  </a:cubicBezTo>
                  <a:cubicBezTo>
                    <a:pt x="1481" y="2984"/>
                    <a:pt x="2835" y="5798"/>
                    <a:pt x="4219" y="8587"/>
                  </a:cubicBezTo>
                  <a:cubicBezTo>
                    <a:pt x="4259" y="7659"/>
                    <a:pt x="4347" y="6736"/>
                    <a:pt x="4488" y="5818"/>
                  </a:cubicBezTo>
                  <a:lnTo>
                    <a:pt x="4489" y="5818"/>
                  </a:lnTo>
                  <a:cubicBezTo>
                    <a:pt x="4344" y="5088"/>
                    <a:pt x="4076" y="4371"/>
                    <a:pt x="3640" y="3659"/>
                  </a:cubicBezTo>
                  <a:cubicBezTo>
                    <a:pt x="2734" y="2177"/>
                    <a:pt x="1415" y="1033"/>
                    <a:pt x="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1776522" y="1713343"/>
              <a:ext cx="122292" cy="246929"/>
            </a:xfrm>
            <a:custGeom>
              <a:avLst/>
              <a:gdLst/>
              <a:ahLst/>
              <a:cxnLst/>
              <a:rect l="l" t="t" r="r" b="b"/>
              <a:pathLst>
                <a:path w="4120" h="8319" extrusionOk="0">
                  <a:moveTo>
                    <a:pt x="131" y="1"/>
                  </a:moveTo>
                  <a:lnTo>
                    <a:pt x="131" y="1"/>
                  </a:lnTo>
                  <a:cubicBezTo>
                    <a:pt x="0" y="3195"/>
                    <a:pt x="1245" y="6923"/>
                    <a:pt x="4120" y="8318"/>
                  </a:cubicBezTo>
                  <a:cubicBezTo>
                    <a:pt x="2739" y="5577"/>
                    <a:pt x="1353" y="2819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1897147" y="2459386"/>
              <a:ext cx="223628" cy="56753"/>
            </a:xfrm>
            <a:custGeom>
              <a:avLst/>
              <a:gdLst/>
              <a:ahLst/>
              <a:cxnLst/>
              <a:rect l="l" t="t" r="r" b="b"/>
              <a:pathLst>
                <a:path w="7534" h="1912" extrusionOk="0">
                  <a:moveTo>
                    <a:pt x="0" y="1"/>
                  </a:moveTo>
                  <a:lnTo>
                    <a:pt x="0" y="1"/>
                  </a:lnTo>
                  <a:cubicBezTo>
                    <a:pt x="1341" y="1307"/>
                    <a:pt x="2975" y="1912"/>
                    <a:pt x="4685" y="1912"/>
                  </a:cubicBezTo>
                  <a:cubicBezTo>
                    <a:pt x="5623" y="1912"/>
                    <a:pt x="6585" y="1730"/>
                    <a:pt x="7534" y="1382"/>
                  </a:cubicBezTo>
                  <a:cubicBezTo>
                    <a:pt x="5013" y="1331"/>
                    <a:pt x="2363" y="75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1903143" y="2442705"/>
              <a:ext cx="193085" cy="37667"/>
            </a:xfrm>
            <a:custGeom>
              <a:avLst/>
              <a:gdLst/>
              <a:ahLst/>
              <a:cxnLst/>
              <a:rect l="l" t="t" r="r" b="b"/>
              <a:pathLst>
                <a:path w="6505" h="1269" extrusionOk="0">
                  <a:moveTo>
                    <a:pt x="1998" y="1"/>
                  </a:moveTo>
                  <a:cubicBezTo>
                    <a:pt x="1332" y="1"/>
                    <a:pt x="662" y="77"/>
                    <a:pt x="0" y="231"/>
                  </a:cubicBezTo>
                  <a:cubicBezTo>
                    <a:pt x="2172" y="719"/>
                    <a:pt x="4320" y="997"/>
                    <a:pt x="6505" y="1268"/>
                  </a:cubicBezTo>
                  <a:cubicBezTo>
                    <a:pt x="5136" y="430"/>
                    <a:pt x="3578" y="1"/>
                    <a:pt x="1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103077" y="2273076"/>
              <a:ext cx="78777" cy="207154"/>
            </a:xfrm>
            <a:custGeom>
              <a:avLst/>
              <a:gdLst/>
              <a:ahLst/>
              <a:cxnLst/>
              <a:rect l="l" t="t" r="r" b="b"/>
              <a:pathLst>
                <a:path w="2654" h="6979" extrusionOk="0">
                  <a:moveTo>
                    <a:pt x="2654" y="1"/>
                  </a:moveTo>
                  <a:lnTo>
                    <a:pt x="2654" y="1"/>
                  </a:lnTo>
                  <a:cubicBezTo>
                    <a:pt x="852" y="1918"/>
                    <a:pt x="1" y="4411"/>
                    <a:pt x="1385" y="6978"/>
                  </a:cubicBezTo>
                  <a:cubicBezTo>
                    <a:pt x="1619" y="4649"/>
                    <a:pt x="2160" y="2294"/>
                    <a:pt x="2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2155168" y="2251616"/>
              <a:ext cx="75245" cy="230989"/>
            </a:xfrm>
            <a:custGeom>
              <a:avLst/>
              <a:gdLst/>
              <a:ahLst/>
              <a:cxnLst/>
              <a:rect l="l" t="t" r="r" b="b"/>
              <a:pathLst>
                <a:path w="2535" h="7782" extrusionOk="0">
                  <a:moveTo>
                    <a:pt x="1650" y="1"/>
                  </a:moveTo>
                  <a:cubicBezTo>
                    <a:pt x="1630" y="20"/>
                    <a:pt x="1611" y="37"/>
                    <a:pt x="1589" y="54"/>
                  </a:cubicBezTo>
                  <a:cubicBezTo>
                    <a:pt x="1611" y="106"/>
                    <a:pt x="1623" y="163"/>
                    <a:pt x="1611" y="230"/>
                  </a:cubicBezTo>
                  <a:cubicBezTo>
                    <a:pt x="1144" y="2723"/>
                    <a:pt x="740" y="5339"/>
                    <a:pt x="1" y="7782"/>
                  </a:cubicBezTo>
                  <a:cubicBezTo>
                    <a:pt x="1227" y="6942"/>
                    <a:pt x="2122" y="6014"/>
                    <a:pt x="2335" y="4401"/>
                  </a:cubicBezTo>
                  <a:cubicBezTo>
                    <a:pt x="2534" y="2899"/>
                    <a:pt x="2110" y="1424"/>
                    <a:pt x="1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759188" y="2107987"/>
              <a:ext cx="211369" cy="155150"/>
            </a:xfrm>
            <a:custGeom>
              <a:avLst/>
              <a:gdLst/>
              <a:ahLst/>
              <a:cxnLst/>
              <a:rect l="l" t="t" r="r" b="b"/>
              <a:pathLst>
                <a:path w="7121" h="5227" extrusionOk="0">
                  <a:moveTo>
                    <a:pt x="0" y="1"/>
                  </a:moveTo>
                  <a:cubicBezTo>
                    <a:pt x="816" y="3242"/>
                    <a:pt x="3731" y="5154"/>
                    <a:pt x="7120" y="5226"/>
                  </a:cubicBezTo>
                  <a:cubicBezTo>
                    <a:pt x="7115" y="5214"/>
                    <a:pt x="7109" y="5196"/>
                    <a:pt x="7104" y="5184"/>
                  </a:cubicBezTo>
                  <a:cubicBezTo>
                    <a:pt x="7101" y="5176"/>
                    <a:pt x="7098" y="5165"/>
                    <a:pt x="7093" y="5157"/>
                  </a:cubicBezTo>
                  <a:cubicBezTo>
                    <a:pt x="5561" y="4485"/>
                    <a:pt x="4181" y="3490"/>
                    <a:pt x="2874" y="2450"/>
                  </a:cubicBezTo>
                  <a:cubicBezTo>
                    <a:pt x="2093" y="1830"/>
                    <a:pt x="1339" y="1176"/>
                    <a:pt x="598" y="509"/>
                  </a:cubicBezTo>
                  <a:cubicBezTo>
                    <a:pt x="409" y="337"/>
                    <a:pt x="193" y="17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54825" y="2086439"/>
              <a:ext cx="204572" cy="149066"/>
            </a:xfrm>
            <a:custGeom>
              <a:avLst/>
              <a:gdLst/>
              <a:ahLst/>
              <a:cxnLst/>
              <a:rect l="l" t="t" r="r" b="b"/>
              <a:pathLst>
                <a:path w="6892" h="5022" extrusionOk="0">
                  <a:moveTo>
                    <a:pt x="0" y="0"/>
                  </a:moveTo>
                  <a:cubicBezTo>
                    <a:pt x="3" y="15"/>
                    <a:pt x="7" y="27"/>
                    <a:pt x="8" y="43"/>
                  </a:cubicBezTo>
                  <a:cubicBezTo>
                    <a:pt x="437" y="607"/>
                    <a:pt x="1268" y="1107"/>
                    <a:pt x="1766" y="1513"/>
                  </a:cubicBezTo>
                  <a:cubicBezTo>
                    <a:pt x="2406" y="2033"/>
                    <a:pt x="3048" y="2548"/>
                    <a:pt x="3713" y="3036"/>
                  </a:cubicBezTo>
                  <a:cubicBezTo>
                    <a:pt x="4729" y="3782"/>
                    <a:pt x="5798" y="4412"/>
                    <a:pt x="6891" y="5021"/>
                  </a:cubicBezTo>
                  <a:cubicBezTo>
                    <a:pt x="6833" y="4874"/>
                    <a:pt x="6773" y="4726"/>
                    <a:pt x="6721" y="4579"/>
                  </a:cubicBezTo>
                  <a:cubicBezTo>
                    <a:pt x="6102" y="3345"/>
                    <a:pt x="5190" y="2297"/>
                    <a:pt x="3984" y="1528"/>
                  </a:cubicBezTo>
                  <a:cubicBezTo>
                    <a:pt x="2755" y="747"/>
                    <a:pt x="1277" y="619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991030" y="1996623"/>
              <a:ext cx="127130" cy="248858"/>
            </a:xfrm>
            <a:custGeom>
              <a:avLst/>
              <a:gdLst/>
              <a:ahLst/>
              <a:cxnLst/>
              <a:rect l="l" t="t" r="r" b="b"/>
              <a:pathLst>
                <a:path w="4283" h="8384" extrusionOk="0">
                  <a:moveTo>
                    <a:pt x="4282" y="1"/>
                  </a:moveTo>
                  <a:lnTo>
                    <a:pt x="4282" y="1"/>
                  </a:lnTo>
                  <a:cubicBezTo>
                    <a:pt x="3648" y="201"/>
                    <a:pt x="2576" y="1150"/>
                    <a:pt x="2306" y="1402"/>
                  </a:cubicBezTo>
                  <a:cubicBezTo>
                    <a:pt x="1719" y="1950"/>
                    <a:pt x="1227" y="2592"/>
                    <a:pt x="856" y="3304"/>
                  </a:cubicBezTo>
                  <a:cubicBezTo>
                    <a:pt x="5" y="4936"/>
                    <a:pt x="0" y="6624"/>
                    <a:pt x="199" y="8383"/>
                  </a:cubicBezTo>
                  <a:cubicBezTo>
                    <a:pt x="1325" y="5486"/>
                    <a:pt x="2723" y="2689"/>
                    <a:pt x="4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2004802" y="2002618"/>
              <a:ext cx="136302" cy="248561"/>
            </a:xfrm>
            <a:custGeom>
              <a:avLst/>
              <a:gdLst/>
              <a:ahLst/>
              <a:cxnLst/>
              <a:rect l="l" t="t" r="r" b="b"/>
              <a:pathLst>
                <a:path w="4592" h="8374" extrusionOk="0">
                  <a:moveTo>
                    <a:pt x="4352" y="1"/>
                  </a:moveTo>
                  <a:cubicBezTo>
                    <a:pt x="2794" y="2742"/>
                    <a:pt x="1375" y="5539"/>
                    <a:pt x="0" y="8374"/>
                  </a:cubicBezTo>
                  <a:cubicBezTo>
                    <a:pt x="1437" y="7588"/>
                    <a:pt x="2794" y="6630"/>
                    <a:pt x="3640" y="5187"/>
                  </a:cubicBezTo>
                  <a:cubicBezTo>
                    <a:pt x="4216" y="4201"/>
                    <a:pt x="4437" y="3132"/>
                    <a:pt x="4480" y="1999"/>
                  </a:cubicBezTo>
                  <a:cubicBezTo>
                    <a:pt x="4492" y="1663"/>
                    <a:pt x="4592" y="507"/>
                    <a:pt x="4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943658" y="1781640"/>
              <a:ext cx="208698" cy="187534"/>
            </a:xfrm>
            <a:custGeom>
              <a:avLst/>
              <a:gdLst/>
              <a:ahLst/>
              <a:cxnLst/>
              <a:rect l="l" t="t" r="r" b="b"/>
              <a:pathLst>
                <a:path w="7031" h="6318" extrusionOk="0">
                  <a:moveTo>
                    <a:pt x="7031" y="1"/>
                  </a:moveTo>
                  <a:cubicBezTo>
                    <a:pt x="6988" y="1"/>
                    <a:pt x="6945" y="4"/>
                    <a:pt x="6903" y="7"/>
                  </a:cubicBezTo>
                  <a:lnTo>
                    <a:pt x="6903" y="5"/>
                  </a:lnTo>
                  <a:cubicBezTo>
                    <a:pt x="6350" y="198"/>
                    <a:pt x="5457" y="1439"/>
                    <a:pt x="5152" y="1753"/>
                  </a:cubicBezTo>
                  <a:cubicBezTo>
                    <a:pt x="4579" y="2341"/>
                    <a:pt x="3999" y="2924"/>
                    <a:pt x="3396" y="3484"/>
                  </a:cubicBezTo>
                  <a:cubicBezTo>
                    <a:pt x="2321" y="4490"/>
                    <a:pt x="1195" y="5454"/>
                    <a:pt x="1" y="6317"/>
                  </a:cubicBezTo>
                  <a:cubicBezTo>
                    <a:pt x="1778" y="6200"/>
                    <a:pt x="3419" y="5915"/>
                    <a:pt x="4830" y="4692"/>
                  </a:cubicBezTo>
                  <a:cubicBezTo>
                    <a:pt x="6215" y="3489"/>
                    <a:pt x="6950" y="1798"/>
                    <a:pt x="7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731288" y="1017343"/>
              <a:ext cx="1170767" cy="1521733"/>
            </a:xfrm>
            <a:custGeom>
              <a:avLst/>
              <a:gdLst/>
              <a:ahLst/>
              <a:cxnLst/>
              <a:rect l="l" t="t" r="r" b="b"/>
              <a:pathLst>
                <a:path w="39443" h="51267" extrusionOk="0">
                  <a:moveTo>
                    <a:pt x="35113" y="4003"/>
                  </a:moveTo>
                  <a:cubicBezTo>
                    <a:pt x="36262" y="4003"/>
                    <a:pt x="37447" y="4361"/>
                    <a:pt x="38552" y="4869"/>
                  </a:cubicBezTo>
                  <a:cubicBezTo>
                    <a:pt x="38151" y="4861"/>
                    <a:pt x="37748" y="4857"/>
                    <a:pt x="37346" y="4857"/>
                  </a:cubicBezTo>
                  <a:cubicBezTo>
                    <a:pt x="35651" y="4857"/>
                    <a:pt x="33947" y="4922"/>
                    <a:pt x="32256" y="4964"/>
                  </a:cubicBezTo>
                  <a:cubicBezTo>
                    <a:pt x="33130" y="4277"/>
                    <a:pt x="34108" y="4003"/>
                    <a:pt x="35113" y="4003"/>
                  </a:cubicBezTo>
                  <a:close/>
                  <a:moveTo>
                    <a:pt x="31824" y="5433"/>
                  </a:moveTo>
                  <a:cubicBezTo>
                    <a:pt x="33021" y="5507"/>
                    <a:pt x="34243" y="5560"/>
                    <a:pt x="35461" y="5560"/>
                  </a:cubicBezTo>
                  <a:cubicBezTo>
                    <a:pt x="36214" y="5560"/>
                    <a:pt x="36966" y="5540"/>
                    <a:pt x="37711" y="5491"/>
                  </a:cubicBezTo>
                  <a:lnTo>
                    <a:pt x="37711" y="5491"/>
                  </a:lnTo>
                  <a:cubicBezTo>
                    <a:pt x="36777" y="6071"/>
                    <a:pt x="35740" y="6353"/>
                    <a:pt x="34684" y="6353"/>
                  </a:cubicBezTo>
                  <a:cubicBezTo>
                    <a:pt x="33671" y="6353"/>
                    <a:pt x="32640" y="6094"/>
                    <a:pt x="31664" y="5587"/>
                  </a:cubicBezTo>
                  <a:cubicBezTo>
                    <a:pt x="31742" y="5557"/>
                    <a:pt x="31794" y="5502"/>
                    <a:pt x="31824" y="5433"/>
                  </a:cubicBezTo>
                  <a:close/>
                  <a:moveTo>
                    <a:pt x="27608" y="1163"/>
                  </a:moveTo>
                  <a:lnTo>
                    <a:pt x="27608" y="1163"/>
                  </a:lnTo>
                  <a:cubicBezTo>
                    <a:pt x="27256" y="3805"/>
                    <a:pt x="25902" y="6094"/>
                    <a:pt x="23171" y="6803"/>
                  </a:cubicBezTo>
                  <a:cubicBezTo>
                    <a:pt x="23342" y="5905"/>
                    <a:pt x="25021" y="3865"/>
                    <a:pt x="25341" y="3472"/>
                  </a:cubicBezTo>
                  <a:cubicBezTo>
                    <a:pt x="26030" y="2625"/>
                    <a:pt x="26808" y="1891"/>
                    <a:pt x="27608" y="1163"/>
                  </a:cubicBezTo>
                  <a:close/>
                  <a:moveTo>
                    <a:pt x="26626" y="1187"/>
                  </a:moveTo>
                  <a:cubicBezTo>
                    <a:pt x="25619" y="2083"/>
                    <a:pt x="24746" y="3147"/>
                    <a:pt x="24016" y="4269"/>
                  </a:cubicBezTo>
                  <a:cubicBezTo>
                    <a:pt x="23720" y="4726"/>
                    <a:pt x="22571" y="6253"/>
                    <a:pt x="22814" y="7016"/>
                  </a:cubicBezTo>
                  <a:cubicBezTo>
                    <a:pt x="22811" y="7016"/>
                    <a:pt x="22811" y="7019"/>
                    <a:pt x="22811" y="7019"/>
                  </a:cubicBezTo>
                  <a:cubicBezTo>
                    <a:pt x="21571" y="4195"/>
                    <a:pt x="24083" y="2181"/>
                    <a:pt x="26626" y="1187"/>
                  </a:cubicBezTo>
                  <a:close/>
                  <a:moveTo>
                    <a:pt x="25724" y="7587"/>
                  </a:moveTo>
                  <a:cubicBezTo>
                    <a:pt x="26418" y="7587"/>
                    <a:pt x="27111" y="7655"/>
                    <a:pt x="27802" y="7803"/>
                  </a:cubicBezTo>
                  <a:cubicBezTo>
                    <a:pt x="28463" y="7944"/>
                    <a:pt x="31061" y="8758"/>
                    <a:pt x="31472" y="9568"/>
                  </a:cubicBezTo>
                  <a:cubicBezTo>
                    <a:pt x="29046" y="8982"/>
                    <a:pt x="26637" y="8331"/>
                    <a:pt x="24213" y="7739"/>
                  </a:cubicBezTo>
                  <a:cubicBezTo>
                    <a:pt x="24271" y="7715"/>
                    <a:pt x="24331" y="7688"/>
                    <a:pt x="24390" y="7668"/>
                  </a:cubicBezTo>
                  <a:cubicBezTo>
                    <a:pt x="24834" y="7615"/>
                    <a:pt x="25279" y="7587"/>
                    <a:pt x="25724" y="7587"/>
                  </a:cubicBezTo>
                  <a:close/>
                  <a:moveTo>
                    <a:pt x="23637" y="8043"/>
                  </a:moveTo>
                  <a:lnTo>
                    <a:pt x="23637" y="8043"/>
                  </a:lnTo>
                  <a:cubicBezTo>
                    <a:pt x="26134" y="8921"/>
                    <a:pt x="28702" y="9598"/>
                    <a:pt x="31270" y="10225"/>
                  </a:cubicBezTo>
                  <a:cubicBezTo>
                    <a:pt x="30864" y="10585"/>
                    <a:pt x="30082" y="10696"/>
                    <a:pt x="29301" y="10696"/>
                  </a:cubicBezTo>
                  <a:cubicBezTo>
                    <a:pt x="28547" y="10696"/>
                    <a:pt x="27792" y="10592"/>
                    <a:pt x="27376" y="10510"/>
                  </a:cubicBezTo>
                  <a:cubicBezTo>
                    <a:pt x="25987" y="10232"/>
                    <a:pt x="24109" y="9513"/>
                    <a:pt x="23637" y="8043"/>
                  </a:cubicBezTo>
                  <a:close/>
                  <a:moveTo>
                    <a:pt x="17982" y="4590"/>
                  </a:moveTo>
                  <a:lnTo>
                    <a:pt x="17982" y="4590"/>
                  </a:lnTo>
                  <a:cubicBezTo>
                    <a:pt x="18329" y="6014"/>
                    <a:pt x="18744" y="7240"/>
                    <a:pt x="17963" y="8793"/>
                  </a:cubicBezTo>
                  <a:cubicBezTo>
                    <a:pt x="17371" y="9974"/>
                    <a:pt x="16403" y="10891"/>
                    <a:pt x="15420" y="11757"/>
                  </a:cubicBezTo>
                  <a:cubicBezTo>
                    <a:pt x="15936" y="9219"/>
                    <a:pt x="16686" y="6861"/>
                    <a:pt x="17982" y="4590"/>
                  </a:cubicBezTo>
                  <a:close/>
                  <a:moveTo>
                    <a:pt x="17061" y="4958"/>
                  </a:moveTo>
                  <a:lnTo>
                    <a:pt x="17061" y="4958"/>
                  </a:lnTo>
                  <a:cubicBezTo>
                    <a:pt x="15851" y="7169"/>
                    <a:pt x="15043" y="9652"/>
                    <a:pt x="14948" y="12167"/>
                  </a:cubicBezTo>
                  <a:cubicBezTo>
                    <a:pt x="14891" y="12218"/>
                    <a:pt x="14836" y="12267"/>
                    <a:pt x="14779" y="12317"/>
                  </a:cubicBezTo>
                  <a:cubicBezTo>
                    <a:pt x="13684" y="9541"/>
                    <a:pt x="15054" y="6991"/>
                    <a:pt x="17061" y="4958"/>
                  </a:cubicBezTo>
                  <a:close/>
                  <a:moveTo>
                    <a:pt x="18796" y="12870"/>
                  </a:moveTo>
                  <a:cubicBezTo>
                    <a:pt x="20453" y="12870"/>
                    <a:pt x="22043" y="13259"/>
                    <a:pt x="23490" y="14200"/>
                  </a:cubicBezTo>
                  <a:cubicBezTo>
                    <a:pt x="20906" y="14197"/>
                    <a:pt x="18395" y="13891"/>
                    <a:pt x="15867" y="13230"/>
                  </a:cubicBezTo>
                  <a:cubicBezTo>
                    <a:pt x="16856" y="13000"/>
                    <a:pt x="17837" y="12870"/>
                    <a:pt x="18796" y="12870"/>
                  </a:cubicBezTo>
                  <a:close/>
                  <a:moveTo>
                    <a:pt x="15982" y="13695"/>
                  </a:moveTo>
                  <a:cubicBezTo>
                    <a:pt x="18270" y="14491"/>
                    <a:pt x="20696" y="14912"/>
                    <a:pt x="23120" y="14912"/>
                  </a:cubicBezTo>
                  <a:cubicBezTo>
                    <a:pt x="23389" y="14912"/>
                    <a:pt x="23657" y="14907"/>
                    <a:pt x="23926" y="14896"/>
                  </a:cubicBezTo>
                  <a:lnTo>
                    <a:pt x="23926" y="14896"/>
                  </a:lnTo>
                  <a:cubicBezTo>
                    <a:pt x="22704" y="15373"/>
                    <a:pt x="21280" y="15474"/>
                    <a:pt x="20003" y="15523"/>
                  </a:cubicBezTo>
                  <a:cubicBezTo>
                    <a:pt x="19906" y="15527"/>
                    <a:pt x="19809" y="15529"/>
                    <a:pt x="19711" y="15529"/>
                  </a:cubicBezTo>
                  <a:cubicBezTo>
                    <a:pt x="18190" y="15529"/>
                    <a:pt x="16646" y="15064"/>
                    <a:pt x="15982" y="13695"/>
                  </a:cubicBezTo>
                  <a:close/>
                  <a:moveTo>
                    <a:pt x="7804" y="11184"/>
                  </a:moveTo>
                  <a:cubicBezTo>
                    <a:pt x="9233" y="13358"/>
                    <a:pt x="10740" y="16170"/>
                    <a:pt x="9697" y="18572"/>
                  </a:cubicBezTo>
                  <a:cubicBezTo>
                    <a:pt x="9616" y="18703"/>
                    <a:pt x="9545" y="18834"/>
                    <a:pt x="9468" y="18965"/>
                  </a:cubicBezTo>
                  <a:cubicBezTo>
                    <a:pt x="8900" y="16418"/>
                    <a:pt x="8281" y="13883"/>
                    <a:pt x="7740" y="11325"/>
                  </a:cubicBezTo>
                  <a:cubicBezTo>
                    <a:pt x="7762" y="11277"/>
                    <a:pt x="7782" y="11230"/>
                    <a:pt x="7804" y="11184"/>
                  </a:cubicBezTo>
                  <a:close/>
                  <a:moveTo>
                    <a:pt x="7465" y="11986"/>
                  </a:moveTo>
                  <a:lnTo>
                    <a:pt x="7465" y="11986"/>
                  </a:lnTo>
                  <a:cubicBezTo>
                    <a:pt x="7673" y="14579"/>
                    <a:pt x="8153" y="17267"/>
                    <a:pt x="8980" y="19701"/>
                  </a:cubicBezTo>
                  <a:cubicBezTo>
                    <a:pt x="8895" y="19802"/>
                    <a:pt x="8800" y="19901"/>
                    <a:pt x="8702" y="19999"/>
                  </a:cubicBezTo>
                  <a:cubicBezTo>
                    <a:pt x="8612" y="20091"/>
                    <a:pt x="8595" y="20197"/>
                    <a:pt x="8628" y="20288"/>
                  </a:cubicBezTo>
                  <a:cubicBezTo>
                    <a:pt x="6300" y="17979"/>
                    <a:pt x="6359" y="14863"/>
                    <a:pt x="7465" y="11986"/>
                  </a:cubicBezTo>
                  <a:close/>
                  <a:moveTo>
                    <a:pt x="15262" y="18602"/>
                  </a:moveTo>
                  <a:cubicBezTo>
                    <a:pt x="15922" y="18602"/>
                    <a:pt x="16584" y="18681"/>
                    <a:pt x="17238" y="18845"/>
                  </a:cubicBezTo>
                  <a:cubicBezTo>
                    <a:pt x="14725" y="19624"/>
                    <a:pt x="12192" y="20298"/>
                    <a:pt x="9646" y="20951"/>
                  </a:cubicBezTo>
                  <a:cubicBezTo>
                    <a:pt x="9732" y="20779"/>
                    <a:pt x="9820" y="20605"/>
                    <a:pt x="9908" y="20435"/>
                  </a:cubicBezTo>
                  <a:cubicBezTo>
                    <a:pt x="11488" y="19259"/>
                    <a:pt x="13363" y="18602"/>
                    <a:pt x="15262" y="18602"/>
                  </a:cubicBezTo>
                  <a:close/>
                  <a:moveTo>
                    <a:pt x="18270" y="19182"/>
                  </a:moveTo>
                  <a:cubicBezTo>
                    <a:pt x="18288" y="19190"/>
                    <a:pt x="18310" y="19194"/>
                    <a:pt x="18329" y="19202"/>
                  </a:cubicBezTo>
                  <a:cubicBezTo>
                    <a:pt x="17393" y="20418"/>
                    <a:pt x="16121" y="21290"/>
                    <a:pt x="14640" y="21735"/>
                  </a:cubicBezTo>
                  <a:cubicBezTo>
                    <a:pt x="14081" y="21905"/>
                    <a:pt x="13150" y="22079"/>
                    <a:pt x="12233" y="22079"/>
                  </a:cubicBezTo>
                  <a:cubicBezTo>
                    <a:pt x="11288" y="22079"/>
                    <a:pt x="10359" y="21894"/>
                    <a:pt x="9867" y="21330"/>
                  </a:cubicBezTo>
                  <a:cubicBezTo>
                    <a:pt x="12702" y="20807"/>
                    <a:pt x="15486" y="20056"/>
                    <a:pt x="18236" y="19194"/>
                  </a:cubicBezTo>
                  <a:cubicBezTo>
                    <a:pt x="18248" y="19191"/>
                    <a:pt x="18259" y="19186"/>
                    <a:pt x="18270" y="19182"/>
                  </a:cubicBezTo>
                  <a:close/>
                  <a:moveTo>
                    <a:pt x="1767" y="22285"/>
                  </a:moveTo>
                  <a:cubicBezTo>
                    <a:pt x="3145" y="23317"/>
                    <a:pt x="4465" y="24460"/>
                    <a:pt x="5372" y="25943"/>
                  </a:cubicBezTo>
                  <a:cubicBezTo>
                    <a:pt x="5806" y="26655"/>
                    <a:pt x="6076" y="27372"/>
                    <a:pt x="6220" y="28102"/>
                  </a:cubicBezTo>
                  <a:cubicBezTo>
                    <a:pt x="6079" y="29020"/>
                    <a:pt x="5991" y="29943"/>
                    <a:pt x="5950" y="30871"/>
                  </a:cubicBezTo>
                  <a:cubicBezTo>
                    <a:pt x="4567" y="28082"/>
                    <a:pt x="3211" y="25268"/>
                    <a:pt x="1732" y="22533"/>
                  </a:cubicBezTo>
                  <a:cubicBezTo>
                    <a:pt x="1742" y="22450"/>
                    <a:pt x="1753" y="22367"/>
                    <a:pt x="1767" y="22285"/>
                  </a:cubicBezTo>
                  <a:close/>
                  <a:moveTo>
                    <a:pt x="12836" y="25839"/>
                  </a:moveTo>
                  <a:lnTo>
                    <a:pt x="12836" y="25839"/>
                  </a:lnTo>
                  <a:cubicBezTo>
                    <a:pt x="12361" y="26343"/>
                    <a:pt x="11932" y="26969"/>
                    <a:pt x="11513" y="27405"/>
                  </a:cubicBezTo>
                  <a:cubicBezTo>
                    <a:pt x="10091" y="28879"/>
                    <a:pt x="8579" y="30247"/>
                    <a:pt x="7086" y="31644"/>
                  </a:cubicBezTo>
                  <a:cubicBezTo>
                    <a:pt x="7089" y="31498"/>
                    <a:pt x="7089" y="31348"/>
                    <a:pt x="7094" y="31201"/>
                  </a:cubicBezTo>
                  <a:cubicBezTo>
                    <a:pt x="7593" y="29892"/>
                    <a:pt x="8071" y="28540"/>
                    <a:pt x="9028" y="27495"/>
                  </a:cubicBezTo>
                  <a:cubicBezTo>
                    <a:pt x="10049" y="26377"/>
                    <a:pt x="11414" y="25991"/>
                    <a:pt x="12836" y="25839"/>
                  </a:cubicBezTo>
                  <a:close/>
                  <a:moveTo>
                    <a:pt x="1655" y="23450"/>
                  </a:moveTo>
                  <a:cubicBezTo>
                    <a:pt x="2877" y="26268"/>
                    <a:pt x="4263" y="29026"/>
                    <a:pt x="5644" y="31766"/>
                  </a:cubicBezTo>
                  <a:cubicBezTo>
                    <a:pt x="2769" y="30372"/>
                    <a:pt x="1524" y="26644"/>
                    <a:pt x="1655" y="23450"/>
                  </a:cubicBezTo>
                  <a:close/>
                  <a:moveTo>
                    <a:pt x="14184" y="25751"/>
                  </a:moveTo>
                  <a:cubicBezTo>
                    <a:pt x="14105" y="27548"/>
                    <a:pt x="13368" y="29239"/>
                    <a:pt x="11985" y="30442"/>
                  </a:cubicBezTo>
                  <a:cubicBezTo>
                    <a:pt x="10574" y="31665"/>
                    <a:pt x="8931" y="31950"/>
                    <a:pt x="7156" y="32067"/>
                  </a:cubicBezTo>
                  <a:cubicBezTo>
                    <a:pt x="8350" y="31204"/>
                    <a:pt x="9476" y="30238"/>
                    <a:pt x="10551" y="29234"/>
                  </a:cubicBezTo>
                  <a:cubicBezTo>
                    <a:pt x="11154" y="28674"/>
                    <a:pt x="11734" y="28093"/>
                    <a:pt x="12307" y="27503"/>
                  </a:cubicBezTo>
                  <a:cubicBezTo>
                    <a:pt x="12612" y="27189"/>
                    <a:pt x="13505" y="25948"/>
                    <a:pt x="14056" y="25757"/>
                  </a:cubicBezTo>
                  <a:cubicBezTo>
                    <a:pt x="14099" y="25754"/>
                    <a:pt x="14141" y="25751"/>
                    <a:pt x="14184" y="25751"/>
                  </a:cubicBezTo>
                  <a:close/>
                  <a:moveTo>
                    <a:pt x="793" y="36019"/>
                  </a:moveTo>
                  <a:lnTo>
                    <a:pt x="793" y="36019"/>
                  </a:lnTo>
                  <a:cubicBezTo>
                    <a:pt x="2070" y="36638"/>
                    <a:pt x="3548" y="36766"/>
                    <a:pt x="4777" y="37547"/>
                  </a:cubicBezTo>
                  <a:cubicBezTo>
                    <a:pt x="5983" y="38316"/>
                    <a:pt x="6895" y="39364"/>
                    <a:pt x="7512" y="40598"/>
                  </a:cubicBezTo>
                  <a:cubicBezTo>
                    <a:pt x="7566" y="40745"/>
                    <a:pt x="7624" y="40893"/>
                    <a:pt x="7684" y="41040"/>
                  </a:cubicBezTo>
                  <a:cubicBezTo>
                    <a:pt x="6591" y="40429"/>
                    <a:pt x="5520" y="39800"/>
                    <a:pt x="4506" y="39053"/>
                  </a:cubicBezTo>
                  <a:cubicBezTo>
                    <a:pt x="3841" y="38565"/>
                    <a:pt x="3199" y="38051"/>
                    <a:pt x="2559" y="37532"/>
                  </a:cubicBezTo>
                  <a:cubicBezTo>
                    <a:pt x="2061" y="37126"/>
                    <a:pt x="1230" y="36624"/>
                    <a:pt x="801" y="36062"/>
                  </a:cubicBezTo>
                  <a:cubicBezTo>
                    <a:pt x="798" y="36046"/>
                    <a:pt x="796" y="36032"/>
                    <a:pt x="793" y="36019"/>
                  </a:cubicBezTo>
                  <a:close/>
                  <a:moveTo>
                    <a:pt x="13033" y="32994"/>
                  </a:moveTo>
                  <a:lnTo>
                    <a:pt x="13033" y="32994"/>
                  </a:lnTo>
                  <a:cubicBezTo>
                    <a:pt x="11472" y="35682"/>
                    <a:pt x="10076" y="38479"/>
                    <a:pt x="8950" y="41376"/>
                  </a:cubicBezTo>
                  <a:cubicBezTo>
                    <a:pt x="8750" y="39617"/>
                    <a:pt x="8756" y="37929"/>
                    <a:pt x="9607" y="36297"/>
                  </a:cubicBezTo>
                  <a:cubicBezTo>
                    <a:pt x="9976" y="35585"/>
                    <a:pt x="10470" y="34943"/>
                    <a:pt x="11057" y="34395"/>
                  </a:cubicBezTo>
                  <a:cubicBezTo>
                    <a:pt x="11326" y="34143"/>
                    <a:pt x="12397" y="33193"/>
                    <a:pt x="13033" y="32994"/>
                  </a:cubicBezTo>
                  <a:close/>
                  <a:moveTo>
                    <a:pt x="13565" y="33196"/>
                  </a:moveTo>
                  <a:cubicBezTo>
                    <a:pt x="13807" y="33702"/>
                    <a:pt x="13707" y="34858"/>
                    <a:pt x="13695" y="35192"/>
                  </a:cubicBezTo>
                  <a:lnTo>
                    <a:pt x="13693" y="35192"/>
                  </a:lnTo>
                  <a:cubicBezTo>
                    <a:pt x="13651" y="36326"/>
                    <a:pt x="13430" y="37396"/>
                    <a:pt x="12853" y="38382"/>
                  </a:cubicBezTo>
                  <a:cubicBezTo>
                    <a:pt x="12009" y="39825"/>
                    <a:pt x="10652" y="40781"/>
                    <a:pt x="9214" y="41569"/>
                  </a:cubicBezTo>
                  <a:cubicBezTo>
                    <a:pt x="10590" y="38734"/>
                    <a:pt x="12009" y="35937"/>
                    <a:pt x="13565" y="33196"/>
                  </a:cubicBezTo>
                  <a:close/>
                  <a:moveTo>
                    <a:pt x="940" y="36746"/>
                  </a:moveTo>
                  <a:lnTo>
                    <a:pt x="940" y="36746"/>
                  </a:lnTo>
                  <a:cubicBezTo>
                    <a:pt x="1133" y="36921"/>
                    <a:pt x="1349" y="37082"/>
                    <a:pt x="1538" y="37254"/>
                  </a:cubicBezTo>
                  <a:cubicBezTo>
                    <a:pt x="2279" y="37921"/>
                    <a:pt x="3033" y="38575"/>
                    <a:pt x="3814" y="39195"/>
                  </a:cubicBezTo>
                  <a:cubicBezTo>
                    <a:pt x="5121" y="40235"/>
                    <a:pt x="6501" y="41230"/>
                    <a:pt x="8033" y="41902"/>
                  </a:cubicBezTo>
                  <a:cubicBezTo>
                    <a:pt x="8038" y="41910"/>
                    <a:pt x="8041" y="41921"/>
                    <a:pt x="8044" y="41929"/>
                  </a:cubicBezTo>
                  <a:cubicBezTo>
                    <a:pt x="8049" y="41941"/>
                    <a:pt x="8054" y="41957"/>
                    <a:pt x="8060" y="41971"/>
                  </a:cubicBezTo>
                  <a:cubicBezTo>
                    <a:pt x="4671" y="41899"/>
                    <a:pt x="1756" y="39987"/>
                    <a:pt x="940" y="36746"/>
                  </a:cubicBezTo>
                  <a:close/>
                  <a:moveTo>
                    <a:pt x="15180" y="42308"/>
                  </a:moveTo>
                  <a:lnTo>
                    <a:pt x="15180" y="42308"/>
                  </a:lnTo>
                  <a:cubicBezTo>
                    <a:pt x="14686" y="44601"/>
                    <a:pt x="14145" y="46956"/>
                    <a:pt x="13909" y="49285"/>
                  </a:cubicBezTo>
                  <a:cubicBezTo>
                    <a:pt x="12527" y="46718"/>
                    <a:pt x="13378" y="44225"/>
                    <a:pt x="15180" y="42308"/>
                  </a:cubicBezTo>
                  <a:close/>
                  <a:moveTo>
                    <a:pt x="7787" y="48023"/>
                  </a:moveTo>
                  <a:cubicBezTo>
                    <a:pt x="9366" y="48023"/>
                    <a:pt x="10925" y="48452"/>
                    <a:pt x="12295" y="49290"/>
                  </a:cubicBezTo>
                  <a:cubicBezTo>
                    <a:pt x="10110" y="49019"/>
                    <a:pt x="7961" y="48741"/>
                    <a:pt x="5790" y="48253"/>
                  </a:cubicBezTo>
                  <a:cubicBezTo>
                    <a:pt x="6451" y="48099"/>
                    <a:pt x="7121" y="48023"/>
                    <a:pt x="7787" y="48023"/>
                  </a:cubicBezTo>
                  <a:close/>
                  <a:moveTo>
                    <a:pt x="15931" y="41585"/>
                  </a:moveTo>
                  <a:cubicBezTo>
                    <a:pt x="16391" y="43008"/>
                    <a:pt x="16814" y="44483"/>
                    <a:pt x="16616" y="45985"/>
                  </a:cubicBezTo>
                  <a:cubicBezTo>
                    <a:pt x="16403" y="47598"/>
                    <a:pt x="15507" y="48526"/>
                    <a:pt x="14280" y="49366"/>
                  </a:cubicBezTo>
                  <a:cubicBezTo>
                    <a:pt x="15019" y="46923"/>
                    <a:pt x="15425" y="44307"/>
                    <a:pt x="15892" y="41814"/>
                  </a:cubicBezTo>
                  <a:cubicBezTo>
                    <a:pt x="15904" y="41747"/>
                    <a:pt x="15892" y="41692"/>
                    <a:pt x="15870" y="41638"/>
                  </a:cubicBezTo>
                  <a:cubicBezTo>
                    <a:pt x="15892" y="41623"/>
                    <a:pt x="15911" y="41604"/>
                    <a:pt x="15931" y="41585"/>
                  </a:cubicBezTo>
                  <a:close/>
                  <a:moveTo>
                    <a:pt x="5588" y="48585"/>
                  </a:moveTo>
                  <a:lnTo>
                    <a:pt x="5588" y="48585"/>
                  </a:lnTo>
                  <a:cubicBezTo>
                    <a:pt x="7951" y="49336"/>
                    <a:pt x="10601" y="49915"/>
                    <a:pt x="13120" y="49966"/>
                  </a:cubicBezTo>
                  <a:cubicBezTo>
                    <a:pt x="12172" y="50314"/>
                    <a:pt x="11211" y="50496"/>
                    <a:pt x="10272" y="50496"/>
                  </a:cubicBezTo>
                  <a:cubicBezTo>
                    <a:pt x="8563" y="50496"/>
                    <a:pt x="6929" y="49891"/>
                    <a:pt x="5588" y="48585"/>
                  </a:cubicBezTo>
                  <a:close/>
                  <a:moveTo>
                    <a:pt x="28040" y="1"/>
                  </a:moveTo>
                  <a:cubicBezTo>
                    <a:pt x="28012" y="1"/>
                    <a:pt x="27983" y="4"/>
                    <a:pt x="27955" y="11"/>
                  </a:cubicBezTo>
                  <a:cubicBezTo>
                    <a:pt x="25952" y="502"/>
                    <a:pt x="23733" y="1291"/>
                    <a:pt x="22606" y="3152"/>
                  </a:cubicBezTo>
                  <a:cubicBezTo>
                    <a:pt x="21798" y="4483"/>
                    <a:pt x="21618" y="6264"/>
                    <a:pt x="22571" y="7533"/>
                  </a:cubicBezTo>
                  <a:cubicBezTo>
                    <a:pt x="20922" y="8283"/>
                    <a:pt x="19336" y="9172"/>
                    <a:pt x="17843" y="10187"/>
                  </a:cubicBezTo>
                  <a:cubicBezTo>
                    <a:pt x="18206" y="9713"/>
                    <a:pt x="18518" y="9200"/>
                    <a:pt x="18752" y="8638"/>
                  </a:cubicBezTo>
                  <a:cubicBezTo>
                    <a:pt x="19555" y="6702"/>
                    <a:pt x="18760" y="5351"/>
                    <a:pt x="18449" y="3438"/>
                  </a:cubicBezTo>
                  <a:cubicBezTo>
                    <a:pt x="18419" y="3268"/>
                    <a:pt x="18280" y="3195"/>
                    <a:pt x="18135" y="3195"/>
                  </a:cubicBezTo>
                  <a:cubicBezTo>
                    <a:pt x="18039" y="3195"/>
                    <a:pt x="17939" y="3227"/>
                    <a:pt x="17868" y="3286"/>
                  </a:cubicBezTo>
                  <a:cubicBezTo>
                    <a:pt x="15343" y="5360"/>
                    <a:pt x="12020" y="9625"/>
                    <a:pt x="14451" y="12859"/>
                  </a:cubicBezTo>
                  <a:cubicBezTo>
                    <a:pt x="13532" y="13698"/>
                    <a:pt x="12667" y="14595"/>
                    <a:pt x="11870" y="15547"/>
                  </a:cubicBezTo>
                  <a:cubicBezTo>
                    <a:pt x="11460" y="16034"/>
                    <a:pt x="11073" y="16538"/>
                    <a:pt x="10705" y="17056"/>
                  </a:cubicBezTo>
                  <a:cubicBezTo>
                    <a:pt x="10768" y="14723"/>
                    <a:pt x="9316" y="12194"/>
                    <a:pt x="8046" y="10329"/>
                  </a:cubicBezTo>
                  <a:cubicBezTo>
                    <a:pt x="7976" y="10226"/>
                    <a:pt x="7851" y="10164"/>
                    <a:pt x="7731" y="10164"/>
                  </a:cubicBezTo>
                  <a:cubicBezTo>
                    <a:pt x="7623" y="10164"/>
                    <a:pt x="7519" y="10214"/>
                    <a:pt x="7462" y="10329"/>
                  </a:cubicBezTo>
                  <a:cubicBezTo>
                    <a:pt x="5849" y="13544"/>
                    <a:pt x="4974" y="18445"/>
                    <a:pt x="8505" y="20749"/>
                  </a:cubicBezTo>
                  <a:cubicBezTo>
                    <a:pt x="7593" y="22626"/>
                    <a:pt x="6919" y="24608"/>
                    <a:pt x="6486" y="26643"/>
                  </a:cubicBezTo>
                  <a:cubicBezTo>
                    <a:pt x="6396" y="26415"/>
                    <a:pt x="6292" y="26188"/>
                    <a:pt x="6175" y="25962"/>
                  </a:cubicBezTo>
                  <a:cubicBezTo>
                    <a:pt x="5151" y="24024"/>
                    <a:pt x="3439" y="22608"/>
                    <a:pt x="1698" y="21336"/>
                  </a:cubicBezTo>
                  <a:cubicBezTo>
                    <a:pt x="1648" y="21300"/>
                    <a:pt x="1589" y="21283"/>
                    <a:pt x="1529" y="21283"/>
                  </a:cubicBezTo>
                  <a:cubicBezTo>
                    <a:pt x="1369" y="21283"/>
                    <a:pt x="1200" y="21399"/>
                    <a:pt x="1164" y="21554"/>
                  </a:cubicBezTo>
                  <a:cubicBezTo>
                    <a:pt x="631" y="23972"/>
                    <a:pt x="866" y="26485"/>
                    <a:pt x="1968" y="28716"/>
                  </a:cubicBezTo>
                  <a:cubicBezTo>
                    <a:pt x="2776" y="30353"/>
                    <a:pt x="4114" y="32055"/>
                    <a:pt x="5940" y="32514"/>
                  </a:cubicBezTo>
                  <a:cubicBezTo>
                    <a:pt x="5988" y="34498"/>
                    <a:pt x="6270" y="36482"/>
                    <a:pt x="6810" y="38422"/>
                  </a:cubicBezTo>
                  <a:cubicBezTo>
                    <a:pt x="6501" y="38076"/>
                    <a:pt x="6161" y="37753"/>
                    <a:pt x="5794" y="37461"/>
                  </a:cubicBezTo>
                  <a:cubicBezTo>
                    <a:pt x="4201" y="36190"/>
                    <a:pt x="2170" y="36174"/>
                    <a:pt x="549" y="35063"/>
                  </a:cubicBezTo>
                  <a:cubicBezTo>
                    <a:pt x="496" y="35027"/>
                    <a:pt x="437" y="35011"/>
                    <a:pt x="377" y="35011"/>
                  </a:cubicBezTo>
                  <a:cubicBezTo>
                    <a:pt x="189" y="35011"/>
                    <a:pt x="0" y="35171"/>
                    <a:pt x="12" y="35369"/>
                  </a:cubicBezTo>
                  <a:cubicBezTo>
                    <a:pt x="257" y="39247"/>
                    <a:pt x="3396" y="42559"/>
                    <a:pt x="7245" y="42559"/>
                  </a:cubicBezTo>
                  <a:cubicBezTo>
                    <a:pt x="7588" y="42559"/>
                    <a:pt x="7936" y="42533"/>
                    <a:pt x="8289" y="42478"/>
                  </a:cubicBezTo>
                  <a:cubicBezTo>
                    <a:pt x="9297" y="44678"/>
                    <a:pt x="10625" y="46765"/>
                    <a:pt x="12257" y="48507"/>
                  </a:cubicBezTo>
                  <a:cubicBezTo>
                    <a:pt x="10858" y="47719"/>
                    <a:pt x="9294" y="47308"/>
                    <a:pt x="7705" y="47308"/>
                  </a:cubicBezTo>
                  <a:cubicBezTo>
                    <a:pt x="6675" y="47308"/>
                    <a:pt x="5635" y="47481"/>
                    <a:pt x="4622" y="47835"/>
                  </a:cubicBezTo>
                  <a:cubicBezTo>
                    <a:pt x="4348" y="47931"/>
                    <a:pt x="4286" y="48225"/>
                    <a:pt x="4463" y="48443"/>
                  </a:cubicBezTo>
                  <a:cubicBezTo>
                    <a:pt x="5894" y="50223"/>
                    <a:pt x="8086" y="51266"/>
                    <a:pt x="10273" y="51266"/>
                  </a:cubicBezTo>
                  <a:cubicBezTo>
                    <a:pt x="11501" y="51266"/>
                    <a:pt x="12728" y="50938"/>
                    <a:pt x="13819" y="50226"/>
                  </a:cubicBezTo>
                  <a:cubicBezTo>
                    <a:pt x="13876" y="50271"/>
                    <a:pt x="13945" y="50299"/>
                    <a:pt x="14022" y="50299"/>
                  </a:cubicBezTo>
                  <a:cubicBezTo>
                    <a:pt x="14077" y="50299"/>
                    <a:pt x="14135" y="50285"/>
                    <a:pt x="14195" y="50253"/>
                  </a:cubicBezTo>
                  <a:cubicBezTo>
                    <a:pt x="15679" y="49435"/>
                    <a:pt x="16828" y="48430"/>
                    <a:pt x="17230" y="46721"/>
                  </a:cubicBezTo>
                  <a:cubicBezTo>
                    <a:pt x="17697" y="44740"/>
                    <a:pt x="17072" y="42764"/>
                    <a:pt x="16446" y="40892"/>
                  </a:cubicBezTo>
                  <a:cubicBezTo>
                    <a:pt x="16390" y="40725"/>
                    <a:pt x="16258" y="40641"/>
                    <a:pt x="16116" y="40641"/>
                  </a:cubicBezTo>
                  <a:cubicBezTo>
                    <a:pt x="16028" y="40641"/>
                    <a:pt x="15937" y="40673"/>
                    <a:pt x="15857" y="40737"/>
                  </a:cubicBezTo>
                  <a:cubicBezTo>
                    <a:pt x="13801" y="42371"/>
                    <a:pt x="11897" y="45314"/>
                    <a:pt x="12689" y="47915"/>
                  </a:cubicBezTo>
                  <a:cubicBezTo>
                    <a:pt x="11329" y="46091"/>
                    <a:pt x="10126" y="44203"/>
                    <a:pt x="9198" y="42129"/>
                  </a:cubicBezTo>
                  <a:lnTo>
                    <a:pt x="9198" y="42129"/>
                  </a:lnTo>
                  <a:cubicBezTo>
                    <a:pt x="9239" y="42158"/>
                    <a:pt x="9287" y="42175"/>
                    <a:pt x="9340" y="42175"/>
                  </a:cubicBezTo>
                  <a:cubicBezTo>
                    <a:pt x="9373" y="42175"/>
                    <a:pt x="9408" y="42168"/>
                    <a:pt x="9444" y="42153"/>
                  </a:cubicBezTo>
                  <a:cubicBezTo>
                    <a:pt x="11161" y="41446"/>
                    <a:pt x="12681" y="40227"/>
                    <a:pt x="13580" y="38583"/>
                  </a:cubicBezTo>
                  <a:cubicBezTo>
                    <a:pt x="14031" y="37756"/>
                    <a:pt x="14276" y="36865"/>
                    <a:pt x="14372" y="35931"/>
                  </a:cubicBezTo>
                  <a:cubicBezTo>
                    <a:pt x="14478" y="34886"/>
                    <a:pt x="14580" y="33371"/>
                    <a:pt x="14164" y="32388"/>
                  </a:cubicBezTo>
                  <a:cubicBezTo>
                    <a:pt x="14103" y="32243"/>
                    <a:pt x="13993" y="32124"/>
                    <a:pt x="13826" y="32124"/>
                  </a:cubicBezTo>
                  <a:cubicBezTo>
                    <a:pt x="13824" y="32124"/>
                    <a:pt x="13822" y="32124"/>
                    <a:pt x="13819" y="32124"/>
                  </a:cubicBezTo>
                  <a:cubicBezTo>
                    <a:pt x="12039" y="32159"/>
                    <a:pt x="10167" y="34047"/>
                    <a:pt x="9297" y="35451"/>
                  </a:cubicBezTo>
                  <a:cubicBezTo>
                    <a:pt x="8589" y="36596"/>
                    <a:pt x="8175" y="37991"/>
                    <a:pt x="8175" y="39364"/>
                  </a:cubicBezTo>
                  <a:cubicBezTo>
                    <a:pt x="7530" y="37219"/>
                    <a:pt x="7162" y="34998"/>
                    <a:pt x="7094" y="32767"/>
                  </a:cubicBezTo>
                  <a:cubicBezTo>
                    <a:pt x="11394" y="32735"/>
                    <a:pt x="14940" y="29998"/>
                    <a:pt x="14882" y="25394"/>
                  </a:cubicBezTo>
                  <a:cubicBezTo>
                    <a:pt x="14879" y="25216"/>
                    <a:pt x="14729" y="25050"/>
                    <a:pt x="14548" y="25050"/>
                  </a:cubicBezTo>
                  <a:cubicBezTo>
                    <a:pt x="14544" y="25050"/>
                    <a:pt x="14541" y="25050"/>
                    <a:pt x="14538" y="25050"/>
                  </a:cubicBezTo>
                  <a:cubicBezTo>
                    <a:pt x="14372" y="25055"/>
                    <a:pt x="14209" y="25063"/>
                    <a:pt x="14044" y="25070"/>
                  </a:cubicBezTo>
                  <a:cubicBezTo>
                    <a:pt x="14028" y="25069"/>
                    <a:pt x="14013" y="25068"/>
                    <a:pt x="13998" y="25068"/>
                  </a:cubicBezTo>
                  <a:cubicBezTo>
                    <a:pt x="13970" y="25068"/>
                    <a:pt x="13943" y="25071"/>
                    <a:pt x="13916" y="25077"/>
                  </a:cubicBezTo>
                  <a:cubicBezTo>
                    <a:pt x="12079" y="25167"/>
                    <a:pt x="10199" y="25422"/>
                    <a:pt x="8819" y="26767"/>
                  </a:cubicBezTo>
                  <a:cubicBezTo>
                    <a:pt x="8126" y="27444"/>
                    <a:pt x="7618" y="28287"/>
                    <a:pt x="7239" y="29193"/>
                  </a:cubicBezTo>
                  <a:cubicBezTo>
                    <a:pt x="7291" y="28729"/>
                    <a:pt x="7356" y="28271"/>
                    <a:pt x="7437" y="27809"/>
                  </a:cubicBezTo>
                  <a:cubicBezTo>
                    <a:pt x="7806" y="25677"/>
                    <a:pt x="8434" y="23636"/>
                    <a:pt x="9290" y="21716"/>
                  </a:cubicBezTo>
                  <a:cubicBezTo>
                    <a:pt x="9777" y="22545"/>
                    <a:pt x="11108" y="22769"/>
                    <a:pt x="12296" y="22769"/>
                  </a:cubicBezTo>
                  <a:cubicBezTo>
                    <a:pt x="12927" y="22769"/>
                    <a:pt x="13518" y="22706"/>
                    <a:pt x="13920" y="22637"/>
                  </a:cubicBezTo>
                  <a:cubicBezTo>
                    <a:pt x="16073" y="22263"/>
                    <a:pt x="17937" y="21035"/>
                    <a:pt x="19156" y="19232"/>
                  </a:cubicBezTo>
                  <a:cubicBezTo>
                    <a:pt x="19251" y="19090"/>
                    <a:pt x="19192" y="18838"/>
                    <a:pt x="19033" y="18765"/>
                  </a:cubicBezTo>
                  <a:cubicBezTo>
                    <a:pt x="17841" y="18222"/>
                    <a:pt x="16546" y="17947"/>
                    <a:pt x="15260" y="17947"/>
                  </a:cubicBezTo>
                  <a:cubicBezTo>
                    <a:pt x="13560" y="17947"/>
                    <a:pt x="11875" y="18428"/>
                    <a:pt x="10465" y="19407"/>
                  </a:cubicBezTo>
                  <a:cubicBezTo>
                    <a:pt x="11723" y="17215"/>
                    <a:pt x="13294" y="15214"/>
                    <a:pt x="15139" y="13463"/>
                  </a:cubicBezTo>
                  <a:cubicBezTo>
                    <a:pt x="15630" y="15575"/>
                    <a:pt x="17769" y="16339"/>
                    <a:pt x="20029" y="16339"/>
                  </a:cubicBezTo>
                  <a:cubicBezTo>
                    <a:pt x="21893" y="16339"/>
                    <a:pt x="23840" y="15819"/>
                    <a:pt x="25013" y="15110"/>
                  </a:cubicBezTo>
                  <a:cubicBezTo>
                    <a:pt x="25184" y="15005"/>
                    <a:pt x="25240" y="14739"/>
                    <a:pt x="25079" y="14592"/>
                  </a:cubicBezTo>
                  <a:cubicBezTo>
                    <a:pt x="25059" y="14576"/>
                    <a:pt x="25037" y="14560"/>
                    <a:pt x="25019" y="14541"/>
                  </a:cubicBezTo>
                  <a:cubicBezTo>
                    <a:pt x="25040" y="14367"/>
                    <a:pt x="24940" y="14181"/>
                    <a:pt x="24713" y="14181"/>
                  </a:cubicBezTo>
                  <a:cubicBezTo>
                    <a:pt x="24709" y="14181"/>
                    <a:pt x="24704" y="14181"/>
                    <a:pt x="24699" y="14181"/>
                  </a:cubicBezTo>
                  <a:cubicBezTo>
                    <a:pt x="24661" y="14183"/>
                    <a:pt x="24625" y="14183"/>
                    <a:pt x="24584" y="14183"/>
                  </a:cubicBezTo>
                  <a:cubicBezTo>
                    <a:pt x="22982" y="12943"/>
                    <a:pt x="20873" y="12149"/>
                    <a:pt x="18806" y="12149"/>
                  </a:cubicBezTo>
                  <a:cubicBezTo>
                    <a:pt x="17825" y="12149"/>
                    <a:pt x="16853" y="12328"/>
                    <a:pt x="15950" y="12723"/>
                  </a:cubicBezTo>
                  <a:cubicBezTo>
                    <a:pt x="17189" y="11640"/>
                    <a:pt x="18542" y="10662"/>
                    <a:pt x="19989" y="9803"/>
                  </a:cubicBezTo>
                  <a:cubicBezTo>
                    <a:pt x="20960" y="9230"/>
                    <a:pt x="21954" y="8724"/>
                    <a:pt x="22968" y="8264"/>
                  </a:cubicBezTo>
                  <a:cubicBezTo>
                    <a:pt x="23389" y="9787"/>
                    <a:pt x="25117" y="10655"/>
                    <a:pt x="26568" y="11061"/>
                  </a:cubicBezTo>
                  <a:cubicBezTo>
                    <a:pt x="27296" y="11262"/>
                    <a:pt x="28048" y="11364"/>
                    <a:pt x="28801" y="11364"/>
                  </a:cubicBezTo>
                  <a:cubicBezTo>
                    <a:pt x="29134" y="11364"/>
                    <a:pt x="29468" y="11344"/>
                    <a:pt x="29800" y="11304"/>
                  </a:cubicBezTo>
                  <a:cubicBezTo>
                    <a:pt x="30488" y="11219"/>
                    <a:pt x="31746" y="11080"/>
                    <a:pt x="32288" y="10554"/>
                  </a:cubicBezTo>
                  <a:cubicBezTo>
                    <a:pt x="33468" y="9402"/>
                    <a:pt x="30594" y="8099"/>
                    <a:pt x="29867" y="7784"/>
                  </a:cubicBezTo>
                  <a:cubicBezTo>
                    <a:pt x="28703" y="7281"/>
                    <a:pt x="27464" y="7014"/>
                    <a:pt x="26219" y="7003"/>
                  </a:cubicBezTo>
                  <a:cubicBezTo>
                    <a:pt x="27744" y="6496"/>
                    <a:pt x="29302" y="6086"/>
                    <a:pt x="30885" y="5750"/>
                  </a:cubicBezTo>
                  <a:cubicBezTo>
                    <a:pt x="30899" y="5827"/>
                    <a:pt x="30941" y="5901"/>
                    <a:pt x="31022" y="5958"/>
                  </a:cubicBezTo>
                  <a:cubicBezTo>
                    <a:pt x="32118" y="6751"/>
                    <a:pt x="33355" y="7125"/>
                    <a:pt x="34584" y="7125"/>
                  </a:cubicBezTo>
                  <a:cubicBezTo>
                    <a:pt x="36320" y="7125"/>
                    <a:pt x="38038" y="6378"/>
                    <a:pt x="39316" y="5007"/>
                  </a:cubicBezTo>
                  <a:cubicBezTo>
                    <a:pt x="39442" y="4872"/>
                    <a:pt x="39442" y="4606"/>
                    <a:pt x="39256" y="4517"/>
                  </a:cubicBezTo>
                  <a:lnTo>
                    <a:pt x="39255" y="4519"/>
                  </a:lnTo>
                  <a:cubicBezTo>
                    <a:pt x="37971" y="3910"/>
                    <a:pt x="36459" y="3402"/>
                    <a:pt x="35022" y="3402"/>
                  </a:cubicBezTo>
                  <a:cubicBezTo>
                    <a:pt x="33726" y="3402"/>
                    <a:pt x="32490" y="3815"/>
                    <a:pt x="31538" y="4939"/>
                  </a:cubicBezTo>
                  <a:lnTo>
                    <a:pt x="31533" y="4939"/>
                  </a:lnTo>
                  <a:cubicBezTo>
                    <a:pt x="29631" y="5196"/>
                    <a:pt x="27736" y="5633"/>
                    <a:pt x="25886" y="6241"/>
                  </a:cubicBezTo>
                  <a:cubicBezTo>
                    <a:pt x="27483" y="4838"/>
                    <a:pt x="28269" y="2510"/>
                    <a:pt x="28411" y="358"/>
                  </a:cubicBezTo>
                  <a:cubicBezTo>
                    <a:pt x="28425" y="150"/>
                    <a:pt x="28231" y="1"/>
                    <a:pt x="28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88692" y="1136128"/>
              <a:ext cx="186911" cy="28555"/>
            </a:xfrm>
            <a:custGeom>
              <a:avLst/>
              <a:gdLst/>
              <a:ahLst/>
              <a:cxnLst/>
              <a:rect l="l" t="t" r="r" b="b"/>
              <a:pathLst>
                <a:path w="6297" h="962" extrusionOk="0">
                  <a:moveTo>
                    <a:pt x="2857" y="1"/>
                  </a:moveTo>
                  <a:cubicBezTo>
                    <a:pt x="1852" y="1"/>
                    <a:pt x="874" y="275"/>
                    <a:pt x="0" y="962"/>
                  </a:cubicBezTo>
                  <a:cubicBezTo>
                    <a:pt x="1691" y="920"/>
                    <a:pt x="3395" y="855"/>
                    <a:pt x="5090" y="855"/>
                  </a:cubicBezTo>
                  <a:cubicBezTo>
                    <a:pt x="5492" y="855"/>
                    <a:pt x="5895" y="859"/>
                    <a:pt x="6296" y="867"/>
                  </a:cubicBezTo>
                  <a:cubicBezTo>
                    <a:pt x="5191" y="359"/>
                    <a:pt x="4006" y="1"/>
                    <a:pt x="2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671121" y="1178573"/>
              <a:ext cx="179490" cy="27367"/>
            </a:xfrm>
            <a:custGeom>
              <a:avLst/>
              <a:gdLst/>
              <a:ahLst/>
              <a:cxnLst/>
              <a:rect l="l" t="t" r="r" b="b"/>
              <a:pathLst>
                <a:path w="6047" h="922" extrusionOk="0">
                  <a:moveTo>
                    <a:pt x="160" y="1"/>
                  </a:moveTo>
                  <a:cubicBezTo>
                    <a:pt x="131" y="70"/>
                    <a:pt x="78" y="125"/>
                    <a:pt x="0" y="155"/>
                  </a:cubicBezTo>
                  <a:cubicBezTo>
                    <a:pt x="976" y="662"/>
                    <a:pt x="2007" y="921"/>
                    <a:pt x="3020" y="921"/>
                  </a:cubicBezTo>
                  <a:cubicBezTo>
                    <a:pt x="4076" y="921"/>
                    <a:pt x="5113" y="639"/>
                    <a:pt x="6047" y="59"/>
                  </a:cubicBezTo>
                  <a:lnTo>
                    <a:pt x="6047" y="59"/>
                  </a:lnTo>
                  <a:cubicBezTo>
                    <a:pt x="5302" y="108"/>
                    <a:pt x="4550" y="128"/>
                    <a:pt x="3797" y="128"/>
                  </a:cubicBezTo>
                  <a:cubicBezTo>
                    <a:pt x="2579" y="128"/>
                    <a:pt x="1357" y="75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449934" y="1242536"/>
              <a:ext cx="215495" cy="58801"/>
            </a:xfrm>
            <a:custGeom>
              <a:avLst/>
              <a:gdLst/>
              <a:ahLst/>
              <a:cxnLst/>
              <a:rect l="l" t="t" r="r" b="b"/>
              <a:pathLst>
                <a:path w="7260" h="1981" extrusionOk="0">
                  <a:moveTo>
                    <a:pt x="1512" y="0"/>
                  </a:moveTo>
                  <a:cubicBezTo>
                    <a:pt x="1067" y="0"/>
                    <a:pt x="622" y="28"/>
                    <a:pt x="178" y="81"/>
                  </a:cubicBezTo>
                  <a:cubicBezTo>
                    <a:pt x="119" y="101"/>
                    <a:pt x="61" y="128"/>
                    <a:pt x="1" y="152"/>
                  </a:cubicBezTo>
                  <a:cubicBezTo>
                    <a:pt x="2425" y="744"/>
                    <a:pt x="4834" y="1395"/>
                    <a:pt x="7260" y="1981"/>
                  </a:cubicBezTo>
                  <a:cubicBezTo>
                    <a:pt x="6849" y="1171"/>
                    <a:pt x="4253" y="357"/>
                    <a:pt x="3592" y="216"/>
                  </a:cubicBezTo>
                  <a:cubicBezTo>
                    <a:pt x="2901" y="68"/>
                    <a:pt x="2207" y="0"/>
                    <a:pt x="1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432897" y="1256071"/>
              <a:ext cx="226537" cy="78748"/>
            </a:xfrm>
            <a:custGeom>
              <a:avLst/>
              <a:gdLst/>
              <a:ahLst/>
              <a:cxnLst/>
              <a:rect l="l" t="t" r="r" b="b"/>
              <a:pathLst>
                <a:path w="7632" h="2653" extrusionOk="0">
                  <a:moveTo>
                    <a:pt x="0" y="0"/>
                  </a:moveTo>
                  <a:lnTo>
                    <a:pt x="0" y="0"/>
                  </a:lnTo>
                  <a:cubicBezTo>
                    <a:pt x="472" y="1470"/>
                    <a:pt x="2349" y="2189"/>
                    <a:pt x="3738" y="2467"/>
                  </a:cubicBezTo>
                  <a:cubicBezTo>
                    <a:pt x="4154" y="2549"/>
                    <a:pt x="4909" y="2653"/>
                    <a:pt x="5664" y="2653"/>
                  </a:cubicBezTo>
                  <a:cubicBezTo>
                    <a:pt x="6445" y="2653"/>
                    <a:pt x="7226" y="2542"/>
                    <a:pt x="7632" y="2182"/>
                  </a:cubicBezTo>
                  <a:cubicBezTo>
                    <a:pt x="5064" y="1555"/>
                    <a:pt x="2496" y="87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2419036" y="1051863"/>
              <a:ext cx="131701" cy="167409"/>
            </a:xfrm>
            <a:custGeom>
              <a:avLst/>
              <a:gdLst/>
              <a:ahLst/>
              <a:cxnLst/>
              <a:rect l="l" t="t" r="r" b="b"/>
              <a:pathLst>
                <a:path w="4437" h="5640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3637" y="728"/>
                    <a:pt x="2859" y="1462"/>
                    <a:pt x="2170" y="2309"/>
                  </a:cubicBezTo>
                  <a:cubicBezTo>
                    <a:pt x="1850" y="2702"/>
                    <a:pt x="171" y="4742"/>
                    <a:pt x="0" y="5640"/>
                  </a:cubicBezTo>
                  <a:cubicBezTo>
                    <a:pt x="2731" y="4931"/>
                    <a:pt x="4085" y="2642"/>
                    <a:pt x="4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2371516" y="1052545"/>
              <a:ext cx="150134" cy="173138"/>
            </a:xfrm>
            <a:custGeom>
              <a:avLst/>
              <a:gdLst/>
              <a:ahLst/>
              <a:cxnLst/>
              <a:rect l="l" t="t" r="r" b="b"/>
              <a:pathLst>
                <a:path w="5058" h="5833" extrusionOk="0">
                  <a:moveTo>
                    <a:pt x="5056" y="1"/>
                  </a:moveTo>
                  <a:cubicBezTo>
                    <a:pt x="2513" y="997"/>
                    <a:pt x="1" y="3009"/>
                    <a:pt x="1241" y="5833"/>
                  </a:cubicBezTo>
                  <a:cubicBezTo>
                    <a:pt x="1241" y="5833"/>
                    <a:pt x="1241" y="5830"/>
                    <a:pt x="1244" y="5830"/>
                  </a:cubicBezTo>
                  <a:cubicBezTo>
                    <a:pt x="1001" y="5067"/>
                    <a:pt x="2150" y="3540"/>
                    <a:pt x="2447" y="3083"/>
                  </a:cubicBezTo>
                  <a:cubicBezTo>
                    <a:pt x="3178" y="1961"/>
                    <a:pt x="4049" y="897"/>
                    <a:pt x="5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2205627" y="1423830"/>
              <a:ext cx="235827" cy="54438"/>
            </a:xfrm>
            <a:custGeom>
              <a:avLst/>
              <a:gdLst/>
              <a:ahLst/>
              <a:cxnLst/>
              <a:rect l="l" t="t" r="r" b="b"/>
              <a:pathLst>
                <a:path w="7945" h="1834" extrusionOk="0">
                  <a:moveTo>
                    <a:pt x="1" y="0"/>
                  </a:moveTo>
                  <a:lnTo>
                    <a:pt x="1" y="0"/>
                  </a:lnTo>
                  <a:cubicBezTo>
                    <a:pt x="665" y="1369"/>
                    <a:pt x="2210" y="1834"/>
                    <a:pt x="3730" y="1834"/>
                  </a:cubicBezTo>
                  <a:cubicBezTo>
                    <a:pt x="3828" y="1834"/>
                    <a:pt x="3925" y="1832"/>
                    <a:pt x="4022" y="1828"/>
                  </a:cubicBezTo>
                  <a:cubicBezTo>
                    <a:pt x="5299" y="1779"/>
                    <a:pt x="6723" y="1678"/>
                    <a:pt x="7945" y="1201"/>
                  </a:cubicBezTo>
                  <a:lnTo>
                    <a:pt x="7945" y="1201"/>
                  </a:lnTo>
                  <a:cubicBezTo>
                    <a:pt x="7676" y="1212"/>
                    <a:pt x="7408" y="1217"/>
                    <a:pt x="7139" y="1217"/>
                  </a:cubicBezTo>
                  <a:cubicBezTo>
                    <a:pt x="4715" y="1217"/>
                    <a:pt x="2289" y="7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2202273" y="1399313"/>
              <a:ext cx="226299" cy="39537"/>
            </a:xfrm>
            <a:custGeom>
              <a:avLst/>
              <a:gdLst/>
              <a:ahLst/>
              <a:cxnLst/>
              <a:rect l="l" t="t" r="r" b="b"/>
              <a:pathLst>
                <a:path w="7624" h="1332" extrusionOk="0">
                  <a:moveTo>
                    <a:pt x="2928" y="1"/>
                  </a:moveTo>
                  <a:cubicBezTo>
                    <a:pt x="1970" y="1"/>
                    <a:pt x="989" y="131"/>
                    <a:pt x="0" y="361"/>
                  </a:cubicBezTo>
                  <a:cubicBezTo>
                    <a:pt x="2527" y="1022"/>
                    <a:pt x="5040" y="1328"/>
                    <a:pt x="7624" y="1331"/>
                  </a:cubicBezTo>
                  <a:cubicBezTo>
                    <a:pt x="6176" y="390"/>
                    <a:pt x="4585" y="1"/>
                    <a:pt x="2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2024154" y="1586663"/>
              <a:ext cx="251173" cy="86050"/>
            </a:xfrm>
            <a:custGeom>
              <a:avLst/>
              <a:gdLst/>
              <a:ahLst/>
              <a:cxnLst/>
              <a:rect l="l" t="t" r="r" b="b"/>
              <a:pathLst>
                <a:path w="8462" h="2899" extrusionOk="0">
                  <a:moveTo>
                    <a:pt x="8403" y="1"/>
                  </a:moveTo>
                  <a:cubicBezTo>
                    <a:pt x="8392" y="5"/>
                    <a:pt x="8381" y="10"/>
                    <a:pt x="8369" y="13"/>
                  </a:cubicBezTo>
                  <a:cubicBezTo>
                    <a:pt x="5619" y="875"/>
                    <a:pt x="2835" y="1626"/>
                    <a:pt x="0" y="2149"/>
                  </a:cubicBezTo>
                  <a:cubicBezTo>
                    <a:pt x="492" y="2713"/>
                    <a:pt x="1421" y="2898"/>
                    <a:pt x="2366" y="2898"/>
                  </a:cubicBezTo>
                  <a:cubicBezTo>
                    <a:pt x="3283" y="2898"/>
                    <a:pt x="4214" y="2724"/>
                    <a:pt x="4773" y="2554"/>
                  </a:cubicBezTo>
                  <a:cubicBezTo>
                    <a:pt x="6254" y="2109"/>
                    <a:pt x="7526" y="1237"/>
                    <a:pt x="8462" y="21"/>
                  </a:cubicBezTo>
                  <a:cubicBezTo>
                    <a:pt x="8443" y="13"/>
                    <a:pt x="8422" y="9"/>
                    <a:pt x="8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2188946" y="1153551"/>
              <a:ext cx="98754" cy="212794"/>
            </a:xfrm>
            <a:custGeom>
              <a:avLst/>
              <a:gdLst/>
              <a:ahLst/>
              <a:cxnLst/>
              <a:rect l="l" t="t" r="r" b="b"/>
              <a:pathLst>
                <a:path w="3327" h="7169" extrusionOk="0">
                  <a:moveTo>
                    <a:pt x="2563" y="1"/>
                  </a:moveTo>
                  <a:lnTo>
                    <a:pt x="2563" y="1"/>
                  </a:lnTo>
                  <a:cubicBezTo>
                    <a:pt x="1267" y="2272"/>
                    <a:pt x="519" y="4630"/>
                    <a:pt x="1" y="7168"/>
                  </a:cubicBezTo>
                  <a:cubicBezTo>
                    <a:pt x="984" y="6302"/>
                    <a:pt x="1953" y="5385"/>
                    <a:pt x="2545" y="4204"/>
                  </a:cubicBezTo>
                  <a:cubicBezTo>
                    <a:pt x="3326" y="2651"/>
                    <a:pt x="2910" y="1425"/>
                    <a:pt x="2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2137419" y="1164474"/>
              <a:ext cx="100327" cy="218493"/>
            </a:xfrm>
            <a:custGeom>
              <a:avLst/>
              <a:gdLst/>
              <a:ahLst/>
              <a:cxnLst/>
              <a:rect l="l" t="t" r="r" b="b"/>
              <a:pathLst>
                <a:path w="3380" h="7361" extrusionOk="0">
                  <a:moveTo>
                    <a:pt x="3380" y="1"/>
                  </a:moveTo>
                  <a:cubicBezTo>
                    <a:pt x="1371" y="2032"/>
                    <a:pt x="1" y="4584"/>
                    <a:pt x="1096" y="7360"/>
                  </a:cubicBezTo>
                  <a:cubicBezTo>
                    <a:pt x="1153" y="7310"/>
                    <a:pt x="1208" y="7261"/>
                    <a:pt x="1265" y="7210"/>
                  </a:cubicBezTo>
                  <a:cubicBezTo>
                    <a:pt x="1361" y="4693"/>
                    <a:pt x="2169" y="2212"/>
                    <a:pt x="3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2017595" y="1569447"/>
              <a:ext cx="225379" cy="69754"/>
            </a:xfrm>
            <a:custGeom>
              <a:avLst/>
              <a:gdLst/>
              <a:ahLst/>
              <a:cxnLst/>
              <a:rect l="l" t="t" r="r" b="b"/>
              <a:pathLst>
                <a:path w="7593" h="2350" extrusionOk="0">
                  <a:moveTo>
                    <a:pt x="5616" y="1"/>
                  </a:moveTo>
                  <a:cubicBezTo>
                    <a:pt x="3718" y="1"/>
                    <a:pt x="1844" y="658"/>
                    <a:pt x="262" y="1834"/>
                  </a:cubicBezTo>
                  <a:cubicBezTo>
                    <a:pt x="174" y="2004"/>
                    <a:pt x="86" y="2176"/>
                    <a:pt x="0" y="2350"/>
                  </a:cubicBezTo>
                  <a:cubicBezTo>
                    <a:pt x="2548" y="1697"/>
                    <a:pt x="5081" y="1023"/>
                    <a:pt x="7592" y="244"/>
                  </a:cubicBezTo>
                  <a:cubicBezTo>
                    <a:pt x="6938" y="80"/>
                    <a:pt x="6276" y="1"/>
                    <a:pt x="5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1941610" y="1784282"/>
              <a:ext cx="170704" cy="172337"/>
            </a:xfrm>
            <a:custGeom>
              <a:avLst/>
              <a:gdLst/>
              <a:ahLst/>
              <a:cxnLst/>
              <a:rect l="l" t="t" r="r" b="b"/>
              <a:pathLst>
                <a:path w="5751" h="5806" extrusionOk="0">
                  <a:moveTo>
                    <a:pt x="5750" y="0"/>
                  </a:moveTo>
                  <a:lnTo>
                    <a:pt x="5750" y="0"/>
                  </a:lnTo>
                  <a:cubicBezTo>
                    <a:pt x="4328" y="152"/>
                    <a:pt x="2963" y="538"/>
                    <a:pt x="1942" y="1656"/>
                  </a:cubicBezTo>
                  <a:cubicBezTo>
                    <a:pt x="985" y="2701"/>
                    <a:pt x="507" y="4053"/>
                    <a:pt x="8" y="5362"/>
                  </a:cubicBezTo>
                  <a:cubicBezTo>
                    <a:pt x="3" y="5509"/>
                    <a:pt x="3" y="5659"/>
                    <a:pt x="0" y="5805"/>
                  </a:cubicBezTo>
                  <a:cubicBezTo>
                    <a:pt x="1493" y="4408"/>
                    <a:pt x="3005" y="3040"/>
                    <a:pt x="4427" y="1566"/>
                  </a:cubicBezTo>
                  <a:cubicBezTo>
                    <a:pt x="4846" y="1130"/>
                    <a:pt x="5275" y="504"/>
                    <a:pt x="5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1960992" y="1349300"/>
              <a:ext cx="89107" cy="230989"/>
            </a:xfrm>
            <a:custGeom>
              <a:avLst/>
              <a:gdLst/>
              <a:ahLst/>
              <a:cxnLst/>
              <a:rect l="l" t="t" r="r" b="b"/>
              <a:pathLst>
                <a:path w="3002" h="7782" extrusionOk="0">
                  <a:moveTo>
                    <a:pt x="65" y="0"/>
                  </a:moveTo>
                  <a:cubicBezTo>
                    <a:pt x="43" y="46"/>
                    <a:pt x="23" y="93"/>
                    <a:pt x="1" y="141"/>
                  </a:cubicBezTo>
                  <a:cubicBezTo>
                    <a:pt x="542" y="2699"/>
                    <a:pt x="1161" y="5234"/>
                    <a:pt x="1729" y="7781"/>
                  </a:cubicBezTo>
                  <a:cubicBezTo>
                    <a:pt x="1806" y="7650"/>
                    <a:pt x="1879" y="7519"/>
                    <a:pt x="1958" y="7388"/>
                  </a:cubicBezTo>
                  <a:cubicBezTo>
                    <a:pt x="3001" y="4986"/>
                    <a:pt x="1494" y="2174"/>
                    <a:pt x="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918281" y="1373134"/>
              <a:ext cx="79579" cy="246424"/>
            </a:xfrm>
            <a:custGeom>
              <a:avLst/>
              <a:gdLst/>
              <a:ahLst/>
              <a:cxnLst/>
              <a:rect l="l" t="t" r="r" b="b"/>
              <a:pathLst>
                <a:path w="2681" h="8302" extrusionOk="0">
                  <a:moveTo>
                    <a:pt x="1165" y="1"/>
                  </a:moveTo>
                  <a:cubicBezTo>
                    <a:pt x="59" y="2876"/>
                    <a:pt x="0" y="5992"/>
                    <a:pt x="2328" y="8301"/>
                  </a:cubicBezTo>
                  <a:cubicBezTo>
                    <a:pt x="2297" y="8210"/>
                    <a:pt x="2312" y="8104"/>
                    <a:pt x="2402" y="8012"/>
                  </a:cubicBezTo>
                  <a:cubicBezTo>
                    <a:pt x="2502" y="7914"/>
                    <a:pt x="2595" y="7815"/>
                    <a:pt x="2680" y="7714"/>
                  </a:cubicBezTo>
                  <a:cubicBezTo>
                    <a:pt x="1853" y="5280"/>
                    <a:pt x="1373" y="2592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2"/>
          <p:cNvGrpSpPr/>
          <p:nvPr/>
        </p:nvGrpSpPr>
        <p:grpSpPr>
          <a:xfrm rot="10800000" flipH="1">
            <a:off x="1474089" y="3658480"/>
            <a:ext cx="372502" cy="349839"/>
            <a:chOff x="5388154" y="3829877"/>
            <a:chExt cx="313027" cy="294007"/>
          </a:xfrm>
        </p:grpSpPr>
        <p:sp>
          <p:nvSpPr>
            <p:cNvPr id="1015" name="Google Shape;1015;p42"/>
            <p:cNvSpPr/>
            <p:nvPr/>
          </p:nvSpPr>
          <p:spPr>
            <a:xfrm>
              <a:off x="5408158" y="3850449"/>
              <a:ext cx="274192" cy="255210"/>
            </a:xfrm>
            <a:custGeom>
              <a:avLst/>
              <a:gdLst/>
              <a:ahLst/>
              <a:cxnLst/>
              <a:rect l="l" t="t" r="r" b="b"/>
              <a:pathLst>
                <a:path w="7237" h="6736" extrusionOk="0">
                  <a:moveTo>
                    <a:pt x="4048" y="1"/>
                  </a:moveTo>
                  <a:cubicBezTo>
                    <a:pt x="2766" y="1"/>
                    <a:pt x="2486" y="1489"/>
                    <a:pt x="3022" y="2447"/>
                  </a:cubicBezTo>
                  <a:cubicBezTo>
                    <a:pt x="3140" y="2657"/>
                    <a:pt x="2975" y="2825"/>
                    <a:pt x="2795" y="2825"/>
                  </a:cubicBezTo>
                  <a:cubicBezTo>
                    <a:pt x="2715" y="2825"/>
                    <a:pt x="2631" y="2791"/>
                    <a:pt x="2569" y="2712"/>
                  </a:cubicBezTo>
                  <a:cubicBezTo>
                    <a:pt x="2553" y="2687"/>
                    <a:pt x="2539" y="2660"/>
                    <a:pt x="2520" y="2635"/>
                  </a:cubicBezTo>
                  <a:cubicBezTo>
                    <a:pt x="2495" y="2627"/>
                    <a:pt x="2471" y="2613"/>
                    <a:pt x="2446" y="2594"/>
                  </a:cubicBezTo>
                  <a:cubicBezTo>
                    <a:pt x="2081" y="2304"/>
                    <a:pt x="1693" y="1960"/>
                    <a:pt x="1216" y="1885"/>
                  </a:cubicBezTo>
                  <a:cubicBezTo>
                    <a:pt x="1155" y="1876"/>
                    <a:pt x="1090" y="1871"/>
                    <a:pt x="1025" y="1871"/>
                  </a:cubicBezTo>
                  <a:cubicBezTo>
                    <a:pt x="665" y="1871"/>
                    <a:pt x="275" y="2022"/>
                    <a:pt x="152" y="2381"/>
                  </a:cubicBezTo>
                  <a:cubicBezTo>
                    <a:pt x="1" y="2828"/>
                    <a:pt x="348" y="3282"/>
                    <a:pt x="732" y="3456"/>
                  </a:cubicBezTo>
                  <a:cubicBezTo>
                    <a:pt x="934" y="3547"/>
                    <a:pt x="1142" y="3580"/>
                    <a:pt x="1352" y="3580"/>
                  </a:cubicBezTo>
                  <a:cubicBezTo>
                    <a:pt x="1591" y="3580"/>
                    <a:pt x="1832" y="3538"/>
                    <a:pt x="2070" y="3495"/>
                  </a:cubicBezTo>
                  <a:cubicBezTo>
                    <a:pt x="2083" y="3493"/>
                    <a:pt x="2096" y="3492"/>
                    <a:pt x="2109" y="3492"/>
                  </a:cubicBezTo>
                  <a:cubicBezTo>
                    <a:pt x="2319" y="3492"/>
                    <a:pt x="2473" y="3797"/>
                    <a:pt x="2242" y="3898"/>
                  </a:cubicBezTo>
                  <a:cubicBezTo>
                    <a:pt x="2016" y="3997"/>
                    <a:pt x="1770" y="4063"/>
                    <a:pt x="1522" y="4093"/>
                  </a:cubicBezTo>
                  <a:cubicBezTo>
                    <a:pt x="1183" y="4261"/>
                    <a:pt x="858" y="4463"/>
                    <a:pt x="640" y="4777"/>
                  </a:cubicBezTo>
                  <a:cubicBezTo>
                    <a:pt x="329" y="5220"/>
                    <a:pt x="263" y="5951"/>
                    <a:pt x="822" y="6238"/>
                  </a:cubicBezTo>
                  <a:cubicBezTo>
                    <a:pt x="992" y="6326"/>
                    <a:pt x="1152" y="6365"/>
                    <a:pt x="1301" y="6365"/>
                  </a:cubicBezTo>
                  <a:cubicBezTo>
                    <a:pt x="2122" y="6365"/>
                    <a:pt x="2612" y="5180"/>
                    <a:pt x="2735" y="4488"/>
                  </a:cubicBezTo>
                  <a:cubicBezTo>
                    <a:pt x="2755" y="4371"/>
                    <a:pt x="2856" y="4318"/>
                    <a:pt x="2960" y="4318"/>
                  </a:cubicBezTo>
                  <a:cubicBezTo>
                    <a:pt x="3090" y="4318"/>
                    <a:pt x="3225" y="4403"/>
                    <a:pt x="3207" y="4551"/>
                  </a:cubicBezTo>
                  <a:cubicBezTo>
                    <a:pt x="3188" y="4706"/>
                    <a:pt x="3159" y="4859"/>
                    <a:pt x="3124" y="5014"/>
                  </a:cubicBezTo>
                  <a:cubicBezTo>
                    <a:pt x="3140" y="5031"/>
                    <a:pt x="3154" y="5050"/>
                    <a:pt x="3162" y="5075"/>
                  </a:cubicBezTo>
                  <a:cubicBezTo>
                    <a:pt x="3314" y="5560"/>
                    <a:pt x="3495" y="6087"/>
                    <a:pt x="3893" y="6428"/>
                  </a:cubicBezTo>
                  <a:cubicBezTo>
                    <a:pt x="4112" y="6617"/>
                    <a:pt x="4408" y="6735"/>
                    <a:pt x="4689" y="6735"/>
                  </a:cubicBezTo>
                  <a:cubicBezTo>
                    <a:pt x="4978" y="6735"/>
                    <a:pt x="5251" y="6610"/>
                    <a:pt x="5407" y="6306"/>
                  </a:cubicBezTo>
                  <a:cubicBezTo>
                    <a:pt x="5874" y="5383"/>
                    <a:pt x="4917" y="4556"/>
                    <a:pt x="4296" y="4027"/>
                  </a:cubicBezTo>
                  <a:cubicBezTo>
                    <a:pt x="4085" y="3850"/>
                    <a:pt x="4278" y="3575"/>
                    <a:pt x="4499" y="3575"/>
                  </a:cubicBezTo>
                  <a:cubicBezTo>
                    <a:pt x="4559" y="3575"/>
                    <a:pt x="4621" y="3595"/>
                    <a:pt x="4678" y="3644"/>
                  </a:cubicBezTo>
                  <a:cubicBezTo>
                    <a:pt x="4818" y="3762"/>
                    <a:pt x="4971" y="3902"/>
                    <a:pt x="5119" y="4063"/>
                  </a:cubicBezTo>
                  <a:lnTo>
                    <a:pt x="5138" y="4046"/>
                  </a:lnTo>
                  <a:cubicBezTo>
                    <a:pt x="5082" y="3966"/>
                    <a:pt x="5133" y="3825"/>
                    <a:pt x="5244" y="3825"/>
                  </a:cubicBezTo>
                  <a:cubicBezTo>
                    <a:pt x="5257" y="3825"/>
                    <a:pt x="5271" y="3827"/>
                    <a:pt x="5285" y="3831"/>
                  </a:cubicBezTo>
                  <a:cubicBezTo>
                    <a:pt x="5482" y="3886"/>
                    <a:pt x="5695" y="3922"/>
                    <a:pt x="5906" y="3922"/>
                  </a:cubicBezTo>
                  <a:cubicBezTo>
                    <a:pt x="6210" y="3922"/>
                    <a:pt x="6509" y="3846"/>
                    <a:pt x="6745" y="3636"/>
                  </a:cubicBezTo>
                  <a:cubicBezTo>
                    <a:pt x="7115" y="3307"/>
                    <a:pt x="7236" y="2706"/>
                    <a:pt x="6881" y="2324"/>
                  </a:cubicBezTo>
                  <a:cubicBezTo>
                    <a:pt x="6659" y="2086"/>
                    <a:pt x="6401" y="1992"/>
                    <a:pt x="6134" y="1992"/>
                  </a:cubicBezTo>
                  <a:cubicBezTo>
                    <a:pt x="5857" y="1992"/>
                    <a:pt x="5572" y="2093"/>
                    <a:pt x="5309" y="2240"/>
                  </a:cubicBezTo>
                  <a:cubicBezTo>
                    <a:pt x="5186" y="2365"/>
                    <a:pt x="5039" y="2468"/>
                    <a:pt x="4873" y="2539"/>
                  </a:cubicBezTo>
                  <a:cubicBezTo>
                    <a:pt x="4802" y="2597"/>
                    <a:pt x="4736" y="2657"/>
                    <a:pt x="4673" y="2717"/>
                  </a:cubicBezTo>
                  <a:cubicBezTo>
                    <a:pt x="4615" y="2773"/>
                    <a:pt x="4551" y="2797"/>
                    <a:pt x="4488" y="2797"/>
                  </a:cubicBezTo>
                  <a:cubicBezTo>
                    <a:pt x="4273" y="2797"/>
                    <a:pt x="4081" y="2516"/>
                    <a:pt x="4281" y="2324"/>
                  </a:cubicBezTo>
                  <a:cubicBezTo>
                    <a:pt x="4496" y="2117"/>
                    <a:pt x="4783" y="1915"/>
                    <a:pt x="5097" y="1761"/>
                  </a:cubicBezTo>
                  <a:cubicBezTo>
                    <a:pt x="5224" y="1557"/>
                    <a:pt x="5296" y="1314"/>
                    <a:pt x="5290" y="1058"/>
                  </a:cubicBezTo>
                  <a:cubicBezTo>
                    <a:pt x="5274" y="446"/>
                    <a:pt x="4761" y="47"/>
                    <a:pt x="4179" y="6"/>
                  </a:cubicBezTo>
                  <a:cubicBezTo>
                    <a:pt x="4134" y="2"/>
                    <a:pt x="4091" y="1"/>
                    <a:pt x="4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5388154" y="3829877"/>
              <a:ext cx="313027" cy="294007"/>
            </a:xfrm>
            <a:custGeom>
              <a:avLst/>
              <a:gdLst/>
              <a:ahLst/>
              <a:cxnLst/>
              <a:rect l="l" t="t" r="r" b="b"/>
              <a:pathLst>
                <a:path w="8262" h="7760" extrusionOk="0">
                  <a:moveTo>
                    <a:pt x="4612" y="0"/>
                  </a:moveTo>
                  <a:cubicBezTo>
                    <a:pt x="3389" y="0"/>
                    <a:pt x="2538" y="1200"/>
                    <a:pt x="2712" y="2348"/>
                  </a:cubicBezTo>
                  <a:cubicBezTo>
                    <a:pt x="2356" y="2076"/>
                    <a:pt x="1940" y="1885"/>
                    <a:pt x="1492" y="1885"/>
                  </a:cubicBezTo>
                  <a:cubicBezTo>
                    <a:pt x="1457" y="1885"/>
                    <a:pt x="1422" y="1886"/>
                    <a:pt x="1386" y="1889"/>
                  </a:cubicBezTo>
                  <a:cubicBezTo>
                    <a:pt x="824" y="1930"/>
                    <a:pt x="278" y="2280"/>
                    <a:pt x="137" y="2848"/>
                  </a:cubicBezTo>
                  <a:cubicBezTo>
                    <a:pt x="0" y="3404"/>
                    <a:pt x="286" y="4011"/>
                    <a:pt x="744" y="4337"/>
                  </a:cubicBezTo>
                  <a:cubicBezTo>
                    <a:pt x="901" y="4449"/>
                    <a:pt x="1075" y="4526"/>
                    <a:pt x="1256" y="4578"/>
                  </a:cubicBezTo>
                  <a:cubicBezTo>
                    <a:pt x="946" y="4788"/>
                    <a:pt x="685" y="5066"/>
                    <a:pt x="537" y="5427"/>
                  </a:cubicBezTo>
                  <a:cubicBezTo>
                    <a:pt x="289" y="6033"/>
                    <a:pt x="399" y="6797"/>
                    <a:pt x="976" y="7173"/>
                  </a:cubicBezTo>
                  <a:cubicBezTo>
                    <a:pt x="1209" y="7325"/>
                    <a:pt x="1480" y="7394"/>
                    <a:pt x="1754" y="7394"/>
                  </a:cubicBezTo>
                  <a:cubicBezTo>
                    <a:pt x="2110" y="7394"/>
                    <a:pt x="2471" y="7277"/>
                    <a:pt x="2759" y="7077"/>
                  </a:cubicBezTo>
                  <a:cubicBezTo>
                    <a:pt x="3130" y="6815"/>
                    <a:pt x="3365" y="6437"/>
                    <a:pt x="3517" y="6024"/>
                  </a:cubicBezTo>
                  <a:cubicBezTo>
                    <a:pt x="3701" y="6583"/>
                    <a:pt x="3955" y="7133"/>
                    <a:pt x="4454" y="7476"/>
                  </a:cubicBezTo>
                  <a:cubicBezTo>
                    <a:pt x="4714" y="7653"/>
                    <a:pt x="5025" y="7760"/>
                    <a:pt x="5332" y="7760"/>
                  </a:cubicBezTo>
                  <a:cubicBezTo>
                    <a:pt x="5593" y="7760"/>
                    <a:pt x="5851" y="7682"/>
                    <a:pt x="6072" y="7506"/>
                  </a:cubicBezTo>
                  <a:cubicBezTo>
                    <a:pt x="7141" y="6652"/>
                    <a:pt x="6413" y="5415"/>
                    <a:pt x="5647" y="4606"/>
                  </a:cubicBezTo>
                  <a:cubicBezTo>
                    <a:pt x="5499" y="4447"/>
                    <a:pt x="5348" y="4307"/>
                    <a:pt x="5206" y="4187"/>
                  </a:cubicBezTo>
                  <a:cubicBezTo>
                    <a:pt x="5149" y="4138"/>
                    <a:pt x="5087" y="4118"/>
                    <a:pt x="5027" y="4118"/>
                  </a:cubicBezTo>
                  <a:cubicBezTo>
                    <a:pt x="4806" y="4118"/>
                    <a:pt x="4613" y="4393"/>
                    <a:pt x="4824" y="4570"/>
                  </a:cubicBezTo>
                  <a:cubicBezTo>
                    <a:pt x="5445" y="5099"/>
                    <a:pt x="6402" y="5926"/>
                    <a:pt x="5935" y="6849"/>
                  </a:cubicBezTo>
                  <a:cubicBezTo>
                    <a:pt x="5779" y="7153"/>
                    <a:pt x="5506" y="7278"/>
                    <a:pt x="5217" y="7278"/>
                  </a:cubicBezTo>
                  <a:cubicBezTo>
                    <a:pt x="4936" y="7278"/>
                    <a:pt x="4640" y="7160"/>
                    <a:pt x="4421" y="6971"/>
                  </a:cubicBezTo>
                  <a:cubicBezTo>
                    <a:pt x="4023" y="6630"/>
                    <a:pt x="3842" y="6103"/>
                    <a:pt x="3690" y="5618"/>
                  </a:cubicBezTo>
                  <a:cubicBezTo>
                    <a:pt x="3682" y="5593"/>
                    <a:pt x="3668" y="5574"/>
                    <a:pt x="3652" y="5557"/>
                  </a:cubicBezTo>
                  <a:cubicBezTo>
                    <a:pt x="3687" y="5404"/>
                    <a:pt x="3716" y="5249"/>
                    <a:pt x="3735" y="5094"/>
                  </a:cubicBezTo>
                  <a:cubicBezTo>
                    <a:pt x="3753" y="4946"/>
                    <a:pt x="3618" y="4861"/>
                    <a:pt x="3488" y="4861"/>
                  </a:cubicBezTo>
                  <a:cubicBezTo>
                    <a:pt x="3384" y="4861"/>
                    <a:pt x="3283" y="4914"/>
                    <a:pt x="3263" y="5031"/>
                  </a:cubicBezTo>
                  <a:cubicBezTo>
                    <a:pt x="3140" y="5724"/>
                    <a:pt x="2650" y="6908"/>
                    <a:pt x="1829" y="6908"/>
                  </a:cubicBezTo>
                  <a:cubicBezTo>
                    <a:pt x="1680" y="6908"/>
                    <a:pt x="1520" y="6869"/>
                    <a:pt x="1350" y="6781"/>
                  </a:cubicBezTo>
                  <a:cubicBezTo>
                    <a:pt x="791" y="6494"/>
                    <a:pt x="857" y="5763"/>
                    <a:pt x="1168" y="5320"/>
                  </a:cubicBezTo>
                  <a:cubicBezTo>
                    <a:pt x="1386" y="5006"/>
                    <a:pt x="1711" y="4805"/>
                    <a:pt x="2050" y="4636"/>
                  </a:cubicBezTo>
                  <a:cubicBezTo>
                    <a:pt x="2298" y="4606"/>
                    <a:pt x="2544" y="4540"/>
                    <a:pt x="2770" y="4441"/>
                  </a:cubicBezTo>
                  <a:cubicBezTo>
                    <a:pt x="3001" y="4340"/>
                    <a:pt x="2848" y="4035"/>
                    <a:pt x="2638" y="4035"/>
                  </a:cubicBezTo>
                  <a:cubicBezTo>
                    <a:pt x="2626" y="4035"/>
                    <a:pt x="2613" y="4036"/>
                    <a:pt x="2600" y="4038"/>
                  </a:cubicBezTo>
                  <a:cubicBezTo>
                    <a:pt x="2359" y="4081"/>
                    <a:pt x="2117" y="4123"/>
                    <a:pt x="1877" y="4123"/>
                  </a:cubicBezTo>
                  <a:cubicBezTo>
                    <a:pt x="1668" y="4123"/>
                    <a:pt x="1461" y="4091"/>
                    <a:pt x="1260" y="4000"/>
                  </a:cubicBezTo>
                  <a:cubicBezTo>
                    <a:pt x="876" y="3827"/>
                    <a:pt x="529" y="3371"/>
                    <a:pt x="680" y="2926"/>
                  </a:cubicBezTo>
                  <a:cubicBezTo>
                    <a:pt x="805" y="2566"/>
                    <a:pt x="1195" y="2414"/>
                    <a:pt x="1554" y="2414"/>
                  </a:cubicBezTo>
                  <a:cubicBezTo>
                    <a:pt x="1619" y="2414"/>
                    <a:pt x="1683" y="2419"/>
                    <a:pt x="1744" y="2428"/>
                  </a:cubicBezTo>
                  <a:cubicBezTo>
                    <a:pt x="2221" y="2503"/>
                    <a:pt x="2611" y="2848"/>
                    <a:pt x="2974" y="3137"/>
                  </a:cubicBezTo>
                  <a:cubicBezTo>
                    <a:pt x="2999" y="3156"/>
                    <a:pt x="3023" y="3170"/>
                    <a:pt x="3048" y="3178"/>
                  </a:cubicBezTo>
                  <a:cubicBezTo>
                    <a:pt x="3067" y="3203"/>
                    <a:pt x="3081" y="3230"/>
                    <a:pt x="3098" y="3255"/>
                  </a:cubicBezTo>
                  <a:cubicBezTo>
                    <a:pt x="3161" y="3335"/>
                    <a:pt x="3244" y="3369"/>
                    <a:pt x="3325" y="3369"/>
                  </a:cubicBezTo>
                  <a:cubicBezTo>
                    <a:pt x="3503" y="3369"/>
                    <a:pt x="3667" y="3201"/>
                    <a:pt x="3550" y="2992"/>
                  </a:cubicBezTo>
                  <a:cubicBezTo>
                    <a:pt x="3014" y="2034"/>
                    <a:pt x="3294" y="544"/>
                    <a:pt x="4576" y="544"/>
                  </a:cubicBezTo>
                  <a:cubicBezTo>
                    <a:pt x="4619" y="544"/>
                    <a:pt x="4662" y="545"/>
                    <a:pt x="4707" y="549"/>
                  </a:cubicBezTo>
                  <a:cubicBezTo>
                    <a:pt x="5289" y="590"/>
                    <a:pt x="5802" y="990"/>
                    <a:pt x="5818" y="1601"/>
                  </a:cubicBezTo>
                  <a:cubicBezTo>
                    <a:pt x="5824" y="1859"/>
                    <a:pt x="5753" y="2100"/>
                    <a:pt x="5625" y="2305"/>
                  </a:cubicBezTo>
                  <a:cubicBezTo>
                    <a:pt x="5311" y="2458"/>
                    <a:pt x="5024" y="2660"/>
                    <a:pt x="4809" y="2867"/>
                  </a:cubicBezTo>
                  <a:cubicBezTo>
                    <a:pt x="4608" y="3060"/>
                    <a:pt x="4801" y="3340"/>
                    <a:pt x="5017" y="3340"/>
                  </a:cubicBezTo>
                  <a:cubicBezTo>
                    <a:pt x="5080" y="3340"/>
                    <a:pt x="5144" y="3317"/>
                    <a:pt x="5201" y="3262"/>
                  </a:cubicBezTo>
                  <a:cubicBezTo>
                    <a:pt x="5264" y="3200"/>
                    <a:pt x="5330" y="3140"/>
                    <a:pt x="5403" y="3082"/>
                  </a:cubicBezTo>
                  <a:cubicBezTo>
                    <a:pt x="5567" y="3011"/>
                    <a:pt x="5714" y="2908"/>
                    <a:pt x="5837" y="2785"/>
                  </a:cubicBezTo>
                  <a:cubicBezTo>
                    <a:pt x="6100" y="2637"/>
                    <a:pt x="6386" y="2535"/>
                    <a:pt x="6663" y="2535"/>
                  </a:cubicBezTo>
                  <a:cubicBezTo>
                    <a:pt x="6929" y="2535"/>
                    <a:pt x="7188" y="2629"/>
                    <a:pt x="7409" y="2867"/>
                  </a:cubicBezTo>
                  <a:cubicBezTo>
                    <a:pt x="7764" y="3251"/>
                    <a:pt x="7643" y="3850"/>
                    <a:pt x="7273" y="4179"/>
                  </a:cubicBezTo>
                  <a:cubicBezTo>
                    <a:pt x="7037" y="4389"/>
                    <a:pt x="6738" y="4465"/>
                    <a:pt x="6434" y="4465"/>
                  </a:cubicBezTo>
                  <a:cubicBezTo>
                    <a:pt x="6223" y="4465"/>
                    <a:pt x="6010" y="4429"/>
                    <a:pt x="5813" y="4374"/>
                  </a:cubicBezTo>
                  <a:cubicBezTo>
                    <a:pt x="5799" y="4371"/>
                    <a:pt x="5786" y="4369"/>
                    <a:pt x="5773" y="4369"/>
                  </a:cubicBezTo>
                  <a:cubicBezTo>
                    <a:pt x="5661" y="4369"/>
                    <a:pt x="5610" y="4508"/>
                    <a:pt x="5666" y="4589"/>
                  </a:cubicBezTo>
                  <a:cubicBezTo>
                    <a:pt x="5681" y="4611"/>
                    <a:pt x="5706" y="4629"/>
                    <a:pt x="5739" y="4640"/>
                  </a:cubicBezTo>
                  <a:cubicBezTo>
                    <a:pt x="5975" y="4709"/>
                    <a:pt x="6221" y="4750"/>
                    <a:pt x="6464" y="4750"/>
                  </a:cubicBezTo>
                  <a:cubicBezTo>
                    <a:pt x="6837" y="4750"/>
                    <a:pt x="7204" y="4654"/>
                    <a:pt x="7519" y="4422"/>
                  </a:cubicBezTo>
                  <a:cubicBezTo>
                    <a:pt x="7996" y="4071"/>
                    <a:pt x="8261" y="3418"/>
                    <a:pt x="8026" y="2853"/>
                  </a:cubicBezTo>
                  <a:cubicBezTo>
                    <a:pt x="7769" y="2231"/>
                    <a:pt x="7294" y="2001"/>
                    <a:pt x="6771" y="2001"/>
                  </a:cubicBezTo>
                  <a:cubicBezTo>
                    <a:pt x="6605" y="2001"/>
                    <a:pt x="6434" y="2024"/>
                    <a:pt x="6263" y="2065"/>
                  </a:cubicBezTo>
                  <a:cubicBezTo>
                    <a:pt x="6301" y="1934"/>
                    <a:pt x="6331" y="1800"/>
                    <a:pt x="6337" y="1663"/>
                  </a:cubicBezTo>
                  <a:cubicBezTo>
                    <a:pt x="6372" y="859"/>
                    <a:pt x="5802" y="215"/>
                    <a:pt x="5033" y="47"/>
                  </a:cubicBezTo>
                  <a:cubicBezTo>
                    <a:pt x="4889" y="15"/>
                    <a:pt x="4748" y="0"/>
                    <a:pt x="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0610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DataBase</a:t>
            </a:r>
            <a:r>
              <a:rPr lang="en-US" dirty="0"/>
              <a:t> Diagram</a:t>
            </a:r>
            <a:endParaRPr dirty="0"/>
          </a:p>
        </p:txBody>
      </p:sp>
      <p:grpSp>
        <p:nvGrpSpPr>
          <p:cNvPr id="1029" name="Google Shape;1029;p44"/>
          <p:cNvGrpSpPr/>
          <p:nvPr/>
        </p:nvGrpSpPr>
        <p:grpSpPr>
          <a:xfrm flipH="1">
            <a:off x="7290674" y="2283323"/>
            <a:ext cx="627655" cy="1312414"/>
            <a:chOff x="1018024" y="1162273"/>
            <a:chExt cx="627655" cy="1312414"/>
          </a:xfrm>
        </p:grpSpPr>
        <p:sp>
          <p:nvSpPr>
            <p:cNvPr id="1030" name="Google Shape;1030;p44"/>
            <p:cNvSpPr/>
            <p:nvPr/>
          </p:nvSpPr>
          <p:spPr>
            <a:xfrm>
              <a:off x="1102374" y="1638872"/>
              <a:ext cx="160270" cy="820205"/>
            </a:xfrm>
            <a:custGeom>
              <a:avLst/>
              <a:gdLst/>
              <a:ahLst/>
              <a:cxnLst/>
              <a:rect l="l" t="t" r="r" b="b"/>
              <a:pathLst>
                <a:path w="6519" h="33362" extrusionOk="0">
                  <a:moveTo>
                    <a:pt x="4778" y="1"/>
                  </a:moveTo>
                  <a:cubicBezTo>
                    <a:pt x="4131" y="2633"/>
                    <a:pt x="3272" y="5208"/>
                    <a:pt x="2639" y="7845"/>
                  </a:cubicBezTo>
                  <a:cubicBezTo>
                    <a:pt x="1987" y="10552"/>
                    <a:pt x="1460" y="13286"/>
                    <a:pt x="1063" y="16040"/>
                  </a:cubicBezTo>
                  <a:cubicBezTo>
                    <a:pt x="234" y="21739"/>
                    <a:pt x="0" y="27486"/>
                    <a:pt x="231" y="33238"/>
                  </a:cubicBezTo>
                  <a:cubicBezTo>
                    <a:pt x="288" y="33249"/>
                    <a:pt x="343" y="33257"/>
                    <a:pt x="397" y="33266"/>
                  </a:cubicBezTo>
                  <a:cubicBezTo>
                    <a:pt x="599" y="33301"/>
                    <a:pt x="802" y="33337"/>
                    <a:pt x="1007" y="33353"/>
                  </a:cubicBezTo>
                  <a:cubicBezTo>
                    <a:pt x="1086" y="33359"/>
                    <a:pt x="1163" y="33362"/>
                    <a:pt x="1240" y="33362"/>
                  </a:cubicBezTo>
                  <a:cubicBezTo>
                    <a:pt x="1480" y="33362"/>
                    <a:pt x="1714" y="33336"/>
                    <a:pt x="1954" y="33307"/>
                  </a:cubicBezTo>
                  <a:cubicBezTo>
                    <a:pt x="1579" y="27701"/>
                    <a:pt x="1759" y="22074"/>
                    <a:pt x="2524" y="16507"/>
                  </a:cubicBezTo>
                  <a:cubicBezTo>
                    <a:pt x="2917" y="13641"/>
                    <a:pt x="3457" y="10798"/>
                    <a:pt x="4148" y="7987"/>
                  </a:cubicBezTo>
                  <a:cubicBezTo>
                    <a:pt x="4767" y="5471"/>
                    <a:pt x="5419" y="2873"/>
                    <a:pt x="6519" y="515"/>
                  </a:cubicBezTo>
                  <a:cubicBezTo>
                    <a:pt x="6118" y="424"/>
                    <a:pt x="5720" y="315"/>
                    <a:pt x="5330" y="185"/>
                  </a:cubicBezTo>
                  <a:cubicBezTo>
                    <a:pt x="5274" y="168"/>
                    <a:pt x="5234" y="136"/>
                    <a:pt x="5201" y="105"/>
                  </a:cubicBezTo>
                  <a:cubicBezTo>
                    <a:pt x="5059" y="72"/>
                    <a:pt x="4917" y="35"/>
                    <a:pt x="4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034667" y="1190792"/>
              <a:ext cx="542148" cy="437687"/>
            </a:xfrm>
            <a:custGeom>
              <a:avLst/>
              <a:gdLst/>
              <a:ahLst/>
              <a:cxnLst/>
              <a:rect l="l" t="t" r="r" b="b"/>
              <a:pathLst>
                <a:path w="22052" h="17803" extrusionOk="0">
                  <a:moveTo>
                    <a:pt x="16996" y="4637"/>
                  </a:moveTo>
                  <a:cubicBezTo>
                    <a:pt x="16997" y="4637"/>
                    <a:pt x="16998" y="4637"/>
                    <a:pt x="16999" y="4637"/>
                  </a:cubicBezTo>
                  <a:cubicBezTo>
                    <a:pt x="18997" y="4662"/>
                    <a:pt x="20754" y="5725"/>
                    <a:pt x="20981" y="7830"/>
                  </a:cubicBezTo>
                  <a:cubicBezTo>
                    <a:pt x="21238" y="10166"/>
                    <a:pt x="19586" y="12145"/>
                    <a:pt x="17859" y="13495"/>
                  </a:cubicBezTo>
                  <a:lnTo>
                    <a:pt x="17859" y="13496"/>
                  </a:lnTo>
                  <a:cubicBezTo>
                    <a:pt x="17797" y="13545"/>
                    <a:pt x="17730" y="13565"/>
                    <a:pt x="17665" y="13565"/>
                  </a:cubicBezTo>
                  <a:cubicBezTo>
                    <a:pt x="17423" y="13565"/>
                    <a:pt x="17214" y="13283"/>
                    <a:pt x="17443" y="13078"/>
                  </a:cubicBezTo>
                  <a:cubicBezTo>
                    <a:pt x="18792" y="11857"/>
                    <a:pt x="20307" y="10513"/>
                    <a:pt x="20422" y="8555"/>
                  </a:cubicBezTo>
                  <a:cubicBezTo>
                    <a:pt x="20553" y="6264"/>
                    <a:pt x="18917" y="5382"/>
                    <a:pt x="16963" y="4902"/>
                  </a:cubicBezTo>
                  <a:cubicBezTo>
                    <a:pt x="16814" y="4865"/>
                    <a:pt x="16845" y="4637"/>
                    <a:pt x="16996" y="4637"/>
                  </a:cubicBezTo>
                  <a:close/>
                  <a:moveTo>
                    <a:pt x="15863" y="13724"/>
                  </a:moveTo>
                  <a:cubicBezTo>
                    <a:pt x="16426" y="13724"/>
                    <a:pt x="16426" y="14598"/>
                    <a:pt x="15863" y="14598"/>
                  </a:cubicBezTo>
                  <a:cubicBezTo>
                    <a:pt x="15301" y="14598"/>
                    <a:pt x="15301" y="13724"/>
                    <a:pt x="15863" y="13724"/>
                  </a:cubicBezTo>
                  <a:close/>
                  <a:moveTo>
                    <a:pt x="6254" y="1"/>
                  </a:moveTo>
                  <a:cubicBezTo>
                    <a:pt x="4100" y="1"/>
                    <a:pt x="2479" y="1614"/>
                    <a:pt x="1650" y="3654"/>
                  </a:cubicBezTo>
                  <a:cubicBezTo>
                    <a:pt x="0" y="7702"/>
                    <a:pt x="319" y="12084"/>
                    <a:pt x="3632" y="15158"/>
                  </a:cubicBezTo>
                  <a:cubicBezTo>
                    <a:pt x="5539" y="16928"/>
                    <a:pt x="7948" y="17803"/>
                    <a:pt x="10402" y="17803"/>
                  </a:cubicBezTo>
                  <a:cubicBezTo>
                    <a:pt x="11949" y="17803"/>
                    <a:pt x="13513" y="17456"/>
                    <a:pt x="14982" y="16767"/>
                  </a:cubicBezTo>
                  <a:cubicBezTo>
                    <a:pt x="18380" y="15173"/>
                    <a:pt x="22051" y="11443"/>
                    <a:pt x="21830" y="7401"/>
                  </a:cubicBezTo>
                  <a:cubicBezTo>
                    <a:pt x="21689" y="4796"/>
                    <a:pt x="19421" y="3581"/>
                    <a:pt x="17047" y="3581"/>
                  </a:cubicBezTo>
                  <a:cubicBezTo>
                    <a:pt x="14983" y="3581"/>
                    <a:pt x="12840" y="4498"/>
                    <a:pt x="11945" y="6219"/>
                  </a:cubicBezTo>
                  <a:cubicBezTo>
                    <a:pt x="11892" y="6326"/>
                    <a:pt x="11792" y="6369"/>
                    <a:pt x="11689" y="6369"/>
                  </a:cubicBezTo>
                  <a:cubicBezTo>
                    <a:pt x="11676" y="6369"/>
                    <a:pt x="11662" y="6369"/>
                    <a:pt x="11648" y="6367"/>
                  </a:cubicBezTo>
                  <a:cubicBezTo>
                    <a:pt x="11617" y="6430"/>
                    <a:pt x="11553" y="6462"/>
                    <a:pt x="11491" y="6462"/>
                  </a:cubicBezTo>
                  <a:cubicBezTo>
                    <a:pt x="11412" y="6462"/>
                    <a:pt x="11337" y="6411"/>
                    <a:pt x="11337" y="6304"/>
                  </a:cubicBezTo>
                  <a:cubicBezTo>
                    <a:pt x="11350" y="3671"/>
                    <a:pt x="10215" y="876"/>
                    <a:pt x="7436" y="156"/>
                  </a:cubicBezTo>
                  <a:cubicBezTo>
                    <a:pt x="7026" y="50"/>
                    <a:pt x="6632" y="1"/>
                    <a:pt x="6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1018024" y="1162273"/>
              <a:ext cx="627655" cy="497084"/>
            </a:xfrm>
            <a:custGeom>
              <a:avLst/>
              <a:gdLst/>
              <a:ahLst/>
              <a:cxnLst/>
              <a:rect l="l" t="t" r="r" b="b"/>
              <a:pathLst>
                <a:path w="25530" h="20219" extrusionOk="0">
                  <a:moveTo>
                    <a:pt x="8098" y="434"/>
                  </a:moveTo>
                  <a:cubicBezTo>
                    <a:pt x="8860" y="434"/>
                    <a:pt x="9624" y="573"/>
                    <a:pt x="10379" y="906"/>
                  </a:cubicBezTo>
                  <a:cubicBezTo>
                    <a:pt x="12141" y="1684"/>
                    <a:pt x="13307" y="3378"/>
                    <a:pt x="13495" y="5275"/>
                  </a:cubicBezTo>
                  <a:cubicBezTo>
                    <a:pt x="13051" y="5617"/>
                    <a:pt x="12668" y="6024"/>
                    <a:pt x="12370" y="6501"/>
                  </a:cubicBezTo>
                  <a:cubicBezTo>
                    <a:pt x="12295" y="4495"/>
                    <a:pt x="11404" y="2487"/>
                    <a:pt x="9738" y="1294"/>
                  </a:cubicBezTo>
                  <a:cubicBezTo>
                    <a:pt x="9186" y="898"/>
                    <a:pt x="8574" y="609"/>
                    <a:pt x="7938" y="436"/>
                  </a:cubicBezTo>
                  <a:cubicBezTo>
                    <a:pt x="7991" y="434"/>
                    <a:pt x="8044" y="434"/>
                    <a:pt x="8098" y="434"/>
                  </a:cubicBezTo>
                  <a:close/>
                  <a:moveTo>
                    <a:pt x="6931" y="1161"/>
                  </a:moveTo>
                  <a:cubicBezTo>
                    <a:pt x="7309" y="1161"/>
                    <a:pt x="7703" y="1210"/>
                    <a:pt x="8113" y="1316"/>
                  </a:cubicBezTo>
                  <a:cubicBezTo>
                    <a:pt x="10892" y="2036"/>
                    <a:pt x="12027" y="4831"/>
                    <a:pt x="12014" y="7464"/>
                  </a:cubicBezTo>
                  <a:cubicBezTo>
                    <a:pt x="12014" y="7571"/>
                    <a:pt x="12089" y="7622"/>
                    <a:pt x="12168" y="7622"/>
                  </a:cubicBezTo>
                  <a:cubicBezTo>
                    <a:pt x="12230" y="7622"/>
                    <a:pt x="12294" y="7590"/>
                    <a:pt x="12325" y="7527"/>
                  </a:cubicBezTo>
                  <a:cubicBezTo>
                    <a:pt x="12339" y="7529"/>
                    <a:pt x="12353" y="7529"/>
                    <a:pt x="12366" y="7529"/>
                  </a:cubicBezTo>
                  <a:cubicBezTo>
                    <a:pt x="12469" y="7529"/>
                    <a:pt x="12569" y="7486"/>
                    <a:pt x="12622" y="7379"/>
                  </a:cubicBezTo>
                  <a:cubicBezTo>
                    <a:pt x="13517" y="5658"/>
                    <a:pt x="15660" y="4741"/>
                    <a:pt x="17724" y="4741"/>
                  </a:cubicBezTo>
                  <a:cubicBezTo>
                    <a:pt x="20098" y="4741"/>
                    <a:pt x="22366" y="5956"/>
                    <a:pt x="22507" y="8561"/>
                  </a:cubicBezTo>
                  <a:cubicBezTo>
                    <a:pt x="22728" y="12603"/>
                    <a:pt x="19055" y="16333"/>
                    <a:pt x="15659" y="17927"/>
                  </a:cubicBezTo>
                  <a:cubicBezTo>
                    <a:pt x="14190" y="18616"/>
                    <a:pt x="12626" y="18963"/>
                    <a:pt x="11079" y="18963"/>
                  </a:cubicBezTo>
                  <a:cubicBezTo>
                    <a:pt x="8625" y="18963"/>
                    <a:pt x="6216" y="18088"/>
                    <a:pt x="4309" y="16318"/>
                  </a:cubicBezTo>
                  <a:cubicBezTo>
                    <a:pt x="996" y="13244"/>
                    <a:pt x="677" y="8862"/>
                    <a:pt x="2327" y="4814"/>
                  </a:cubicBezTo>
                  <a:cubicBezTo>
                    <a:pt x="3156" y="2774"/>
                    <a:pt x="4777" y="1161"/>
                    <a:pt x="6931" y="1161"/>
                  </a:cubicBezTo>
                  <a:close/>
                  <a:moveTo>
                    <a:pt x="18915" y="3970"/>
                  </a:moveTo>
                  <a:cubicBezTo>
                    <a:pt x="20369" y="3970"/>
                    <a:pt x="21779" y="4392"/>
                    <a:pt x="22962" y="5480"/>
                  </a:cubicBezTo>
                  <a:cubicBezTo>
                    <a:pt x="25260" y="7593"/>
                    <a:pt x="24768" y="11164"/>
                    <a:pt x="23412" y="13667"/>
                  </a:cubicBezTo>
                  <a:cubicBezTo>
                    <a:pt x="22146" y="16003"/>
                    <a:pt x="20015" y="17772"/>
                    <a:pt x="17531" y="18689"/>
                  </a:cubicBezTo>
                  <a:cubicBezTo>
                    <a:pt x="16259" y="19161"/>
                    <a:pt x="14986" y="19384"/>
                    <a:pt x="13710" y="19437"/>
                  </a:cubicBezTo>
                  <a:cubicBezTo>
                    <a:pt x="14118" y="19338"/>
                    <a:pt x="14524" y="19216"/>
                    <a:pt x="14927" y="19070"/>
                  </a:cubicBezTo>
                  <a:cubicBezTo>
                    <a:pt x="19134" y="17539"/>
                    <a:pt x="23950" y="12927"/>
                    <a:pt x="23232" y="8019"/>
                  </a:cubicBezTo>
                  <a:cubicBezTo>
                    <a:pt x="22870" y="5523"/>
                    <a:pt x="20689" y="4200"/>
                    <a:pt x="18322" y="3993"/>
                  </a:cubicBezTo>
                  <a:cubicBezTo>
                    <a:pt x="18520" y="3978"/>
                    <a:pt x="18718" y="3970"/>
                    <a:pt x="18915" y="3970"/>
                  </a:cubicBezTo>
                  <a:close/>
                  <a:moveTo>
                    <a:pt x="7992" y="1"/>
                  </a:moveTo>
                  <a:cubicBezTo>
                    <a:pt x="7404" y="1"/>
                    <a:pt x="6813" y="80"/>
                    <a:pt x="6238" y="245"/>
                  </a:cubicBezTo>
                  <a:cubicBezTo>
                    <a:pt x="5299" y="295"/>
                    <a:pt x="4382" y="604"/>
                    <a:pt x="3589" y="1204"/>
                  </a:cubicBezTo>
                  <a:cubicBezTo>
                    <a:pt x="1488" y="2806"/>
                    <a:pt x="622" y="5822"/>
                    <a:pt x="313" y="8326"/>
                  </a:cubicBezTo>
                  <a:cubicBezTo>
                    <a:pt x="0" y="10837"/>
                    <a:pt x="623" y="13277"/>
                    <a:pt x="2139" y="15311"/>
                  </a:cubicBezTo>
                  <a:cubicBezTo>
                    <a:pt x="3584" y="17248"/>
                    <a:pt x="5570" y="18590"/>
                    <a:pt x="7762" y="19259"/>
                  </a:cubicBezTo>
                  <a:lnTo>
                    <a:pt x="8209" y="19387"/>
                  </a:lnTo>
                  <a:cubicBezTo>
                    <a:pt x="8348" y="19421"/>
                    <a:pt x="8490" y="19458"/>
                    <a:pt x="8632" y="19489"/>
                  </a:cubicBezTo>
                  <a:cubicBezTo>
                    <a:pt x="8665" y="19522"/>
                    <a:pt x="8705" y="19554"/>
                    <a:pt x="8761" y="19571"/>
                  </a:cubicBezTo>
                  <a:cubicBezTo>
                    <a:pt x="9151" y="19701"/>
                    <a:pt x="9549" y="19810"/>
                    <a:pt x="9950" y="19901"/>
                  </a:cubicBezTo>
                  <a:lnTo>
                    <a:pt x="10433" y="19999"/>
                  </a:lnTo>
                  <a:cubicBezTo>
                    <a:pt x="11227" y="20146"/>
                    <a:pt x="12034" y="20219"/>
                    <a:pt x="12840" y="20219"/>
                  </a:cubicBezTo>
                  <a:cubicBezTo>
                    <a:pt x="17850" y="20219"/>
                    <a:pt x="22832" y="17429"/>
                    <a:pt x="24566" y="12519"/>
                  </a:cubicBezTo>
                  <a:cubicBezTo>
                    <a:pt x="25530" y="9778"/>
                    <a:pt x="25348" y="6542"/>
                    <a:pt x="22875" y="4684"/>
                  </a:cubicBezTo>
                  <a:cubicBezTo>
                    <a:pt x="21697" y="3799"/>
                    <a:pt x="20329" y="3405"/>
                    <a:pt x="18948" y="3405"/>
                  </a:cubicBezTo>
                  <a:cubicBezTo>
                    <a:pt x="17623" y="3405"/>
                    <a:pt x="16286" y="3768"/>
                    <a:pt x="15094" y="4410"/>
                  </a:cubicBezTo>
                  <a:cubicBezTo>
                    <a:pt x="14726" y="4544"/>
                    <a:pt x="14374" y="4707"/>
                    <a:pt x="14047" y="4902"/>
                  </a:cubicBezTo>
                  <a:cubicBezTo>
                    <a:pt x="13618" y="1866"/>
                    <a:pt x="10845" y="1"/>
                    <a:pt x="7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1448010" y="1304741"/>
              <a:ext cx="108764" cy="219544"/>
            </a:xfrm>
            <a:custGeom>
              <a:avLst/>
              <a:gdLst/>
              <a:ahLst/>
              <a:cxnLst/>
              <a:rect l="l" t="t" r="r" b="b"/>
              <a:pathLst>
                <a:path w="4424" h="8930" extrusionOk="0">
                  <a:moveTo>
                    <a:pt x="184" y="1"/>
                  </a:moveTo>
                  <a:cubicBezTo>
                    <a:pt x="33" y="1"/>
                    <a:pt x="0" y="230"/>
                    <a:pt x="150" y="267"/>
                  </a:cubicBezTo>
                  <a:cubicBezTo>
                    <a:pt x="2104" y="747"/>
                    <a:pt x="3740" y="1628"/>
                    <a:pt x="3609" y="3920"/>
                  </a:cubicBezTo>
                  <a:cubicBezTo>
                    <a:pt x="3494" y="5878"/>
                    <a:pt x="1979" y="7220"/>
                    <a:pt x="630" y="8442"/>
                  </a:cubicBezTo>
                  <a:cubicBezTo>
                    <a:pt x="402" y="8648"/>
                    <a:pt x="610" y="8930"/>
                    <a:pt x="851" y="8930"/>
                  </a:cubicBezTo>
                  <a:cubicBezTo>
                    <a:pt x="916" y="8930"/>
                    <a:pt x="984" y="8909"/>
                    <a:pt x="1046" y="8860"/>
                  </a:cubicBezTo>
                  <a:cubicBezTo>
                    <a:pt x="2773" y="7510"/>
                    <a:pt x="4424" y="5531"/>
                    <a:pt x="4168" y="3195"/>
                  </a:cubicBezTo>
                  <a:lnTo>
                    <a:pt x="4168" y="3194"/>
                  </a:lnTo>
                  <a:cubicBezTo>
                    <a:pt x="3941" y="1088"/>
                    <a:pt x="2184" y="26"/>
                    <a:pt x="186" y="1"/>
                  </a:cubicBezTo>
                  <a:cubicBezTo>
                    <a:pt x="185" y="1"/>
                    <a:pt x="18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1410813" y="1528167"/>
              <a:ext cx="27707" cy="21536"/>
            </a:xfrm>
            <a:custGeom>
              <a:avLst/>
              <a:gdLst/>
              <a:ahLst/>
              <a:cxnLst/>
              <a:rect l="l" t="t" r="r" b="b"/>
              <a:pathLst>
                <a:path w="1127" h="876" extrusionOk="0">
                  <a:moveTo>
                    <a:pt x="563" y="1"/>
                  </a:moveTo>
                  <a:cubicBezTo>
                    <a:pt x="1" y="1"/>
                    <a:pt x="1" y="875"/>
                    <a:pt x="563" y="875"/>
                  </a:cubicBezTo>
                  <a:cubicBezTo>
                    <a:pt x="1126" y="875"/>
                    <a:pt x="1126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1109847" y="1651533"/>
              <a:ext cx="164670" cy="823155"/>
            </a:xfrm>
            <a:custGeom>
              <a:avLst/>
              <a:gdLst/>
              <a:ahLst/>
              <a:cxnLst/>
              <a:rect l="l" t="t" r="r" b="b"/>
              <a:pathLst>
                <a:path w="6698" h="33482" extrusionOk="0">
                  <a:moveTo>
                    <a:pt x="6215" y="0"/>
                  </a:moveTo>
                  <a:cubicBezTo>
                    <a:pt x="5115" y="2360"/>
                    <a:pt x="4463" y="4956"/>
                    <a:pt x="3846" y="7472"/>
                  </a:cubicBezTo>
                  <a:cubicBezTo>
                    <a:pt x="3153" y="10283"/>
                    <a:pt x="2613" y="13126"/>
                    <a:pt x="2220" y="15992"/>
                  </a:cubicBezTo>
                  <a:cubicBezTo>
                    <a:pt x="1456" y="21559"/>
                    <a:pt x="1276" y="27187"/>
                    <a:pt x="1650" y="32792"/>
                  </a:cubicBezTo>
                  <a:cubicBezTo>
                    <a:pt x="1410" y="32821"/>
                    <a:pt x="1176" y="32847"/>
                    <a:pt x="936" y="32847"/>
                  </a:cubicBezTo>
                  <a:cubicBezTo>
                    <a:pt x="859" y="32847"/>
                    <a:pt x="782" y="32844"/>
                    <a:pt x="703" y="32838"/>
                  </a:cubicBezTo>
                  <a:cubicBezTo>
                    <a:pt x="498" y="32822"/>
                    <a:pt x="295" y="32787"/>
                    <a:pt x="93" y="32751"/>
                  </a:cubicBezTo>
                  <a:lnTo>
                    <a:pt x="1" y="33286"/>
                  </a:lnTo>
                  <a:cubicBezTo>
                    <a:pt x="331" y="33420"/>
                    <a:pt x="707" y="33482"/>
                    <a:pt x="1074" y="33482"/>
                  </a:cubicBezTo>
                  <a:cubicBezTo>
                    <a:pt x="1352" y="33482"/>
                    <a:pt x="1626" y="33446"/>
                    <a:pt x="1871" y="33379"/>
                  </a:cubicBezTo>
                  <a:cubicBezTo>
                    <a:pt x="1938" y="33362"/>
                    <a:pt x="1982" y="33324"/>
                    <a:pt x="2018" y="33277"/>
                  </a:cubicBezTo>
                  <a:cubicBezTo>
                    <a:pt x="2025" y="33277"/>
                    <a:pt x="2033" y="33277"/>
                    <a:pt x="2040" y="33277"/>
                  </a:cubicBezTo>
                  <a:cubicBezTo>
                    <a:pt x="2220" y="33277"/>
                    <a:pt x="2390" y="33163"/>
                    <a:pt x="2375" y="32934"/>
                  </a:cubicBezTo>
                  <a:cubicBezTo>
                    <a:pt x="2007" y="27273"/>
                    <a:pt x="2195" y="21579"/>
                    <a:pt x="2984" y="15961"/>
                  </a:cubicBezTo>
                  <a:cubicBezTo>
                    <a:pt x="3363" y="13252"/>
                    <a:pt x="3881" y="10561"/>
                    <a:pt x="4529" y="7906"/>
                  </a:cubicBezTo>
                  <a:cubicBezTo>
                    <a:pt x="5167" y="5280"/>
                    <a:pt x="6082" y="2725"/>
                    <a:pt x="6698" y="98"/>
                  </a:cubicBezTo>
                  <a:lnTo>
                    <a:pt x="6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1083640" y="1635725"/>
              <a:ext cx="136225" cy="834169"/>
            </a:xfrm>
            <a:custGeom>
              <a:avLst/>
              <a:gdLst/>
              <a:ahLst/>
              <a:cxnLst/>
              <a:rect l="l" t="t" r="r" b="b"/>
              <a:pathLst>
                <a:path w="5541" h="33930" extrusionOk="0">
                  <a:moveTo>
                    <a:pt x="5093" y="1"/>
                  </a:moveTo>
                  <a:cubicBezTo>
                    <a:pt x="2899" y="5042"/>
                    <a:pt x="1875" y="10819"/>
                    <a:pt x="1105" y="16217"/>
                  </a:cubicBezTo>
                  <a:cubicBezTo>
                    <a:pt x="292" y="21913"/>
                    <a:pt x="0" y="27693"/>
                    <a:pt x="289" y="33443"/>
                  </a:cubicBezTo>
                  <a:cubicBezTo>
                    <a:pt x="300" y="33667"/>
                    <a:pt x="480" y="33781"/>
                    <a:pt x="656" y="33781"/>
                  </a:cubicBezTo>
                  <a:cubicBezTo>
                    <a:pt x="689" y="33781"/>
                    <a:pt x="722" y="33778"/>
                    <a:pt x="753" y="33770"/>
                  </a:cubicBezTo>
                  <a:cubicBezTo>
                    <a:pt x="851" y="33830"/>
                    <a:pt x="955" y="33883"/>
                    <a:pt x="1067" y="33929"/>
                  </a:cubicBezTo>
                  <a:lnTo>
                    <a:pt x="1159" y="33394"/>
                  </a:lnTo>
                  <a:cubicBezTo>
                    <a:pt x="1105" y="33385"/>
                    <a:pt x="1050" y="33377"/>
                    <a:pt x="993" y="33367"/>
                  </a:cubicBezTo>
                  <a:cubicBezTo>
                    <a:pt x="762" y="27614"/>
                    <a:pt x="996" y="21867"/>
                    <a:pt x="1825" y="16168"/>
                  </a:cubicBezTo>
                  <a:cubicBezTo>
                    <a:pt x="2222" y="13414"/>
                    <a:pt x="2749" y="10680"/>
                    <a:pt x="3401" y="7973"/>
                  </a:cubicBezTo>
                  <a:cubicBezTo>
                    <a:pt x="4034" y="5336"/>
                    <a:pt x="4893" y="2761"/>
                    <a:pt x="5540" y="129"/>
                  </a:cubicBezTo>
                  <a:lnTo>
                    <a:pt x="5093" y="2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4"/>
          <p:cNvGrpSpPr/>
          <p:nvPr/>
        </p:nvGrpSpPr>
        <p:grpSpPr>
          <a:xfrm>
            <a:off x="1225715" y="2569315"/>
            <a:ext cx="627613" cy="483019"/>
            <a:chOff x="1416550" y="2510888"/>
            <a:chExt cx="779450" cy="599875"/>
          </a:xfrm>
        </p:grpSpPr>
        <p:sp>
          <p:nvSpPr>
            <p:cNvPr id="1044" name="Google Shape;1044;p44"/>
            <p:cNvSpPr/>
            <p:nvPr/>
          </p:nvSpPr>
          <p:spPr>
            <a:xfrm>
              <a:off x="1749175" y="3055813"/>
              <a:ext cx="27925" cy="17775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463" y="242"/>
                  </a:moveTo>
                  <a:cubicBezTo>
                    <a:pt x="463" y="243"/>
                    <a:pt x="464" y="244"/>
                    <a:pt x="464" y="245"/>
                  </a:cubicBezTo>
                  <a:lnTo>
                    <a:pt x="464" y="245"/>
                  </a:lnTo>
                  <a:cubicBezTo>
                    <a:pt x="465" y="244"/>
                    <a:pt x="465" y="243"/>
                    <a:pt x="463" y="242"/>
                  </a:cubicBezTo>
                  <a:close/>
                  <a:moveTo>
                    <a:pt x="703" y="0"/>
                  </a:moveTo>
                  <a:cubicBezTo>
                    <a:pt x="602" y="0"/>
                    <a:pt x="505" y="56"/>
                    <a:pt x="482" y="172"/>
                  </a:cubicBezTo>
                  <a:cubicBezTo>
                    <a:pt x="476" y="196"/>
                    <a:pt x="471" y="223"/>
                    <a:pt x="471" y="250"/>
                  </a:cubicBezTo>
                  <a:cubicBezTo>
                    <a:pt x="468" y="250"/>
                    <a:pt x="465" y="248"/>
                    <a:pt x="464" y="245"/>
                  </a:cubicBezTo>
                  <a:lnTo>
                    <a:pt x="464" y="245"/>
                  </a:lnTo>
                  <a:cubicBezTo>
                    <a:pt x="458" y="249"/>
                    <a:pt x="428" y="251"/>
                    <a:pt x="413" y="251"/>
                  </a:cubicBezTo>
                  <a:cubicBezTo>
                    <a:pt x="407" y="251"/>
                    <a:pt x="404" y="251"/>
                    <a:pt x="407" y="250"/>
                  </a:cubicBezTo>
                  <a:lnTo>
                    <a:pt x="407" y="250"/>
                  </a:lnTo>
                  <a:cubicBezTo>
                    <a:pt x="401" y="251"/>
                    <a:pt x="396" y="252"/>
                    <a:pt x="393" y="252"/>
                  </a:cubicBezTo>
                  <a:cubicBezTo>
                    <a:pt x="389" y="252"/>
                    <a:pt x="386" y="251"/>
                    <a:pt x="385" y="250"/>
                  </a:cubicBezTo>
                  <a:cubicBezTo>
                    <a:pt x="366" y="245"/>
                    <a:pt x="369" y="234"/>
                    <a:pt x="372" y="234"/>
                  </a:cubicBezTo>
                  <a:cubicBezTo>
                    <a:pt x="341" y="156"/>
                    <a:pt x="256" y="104"/>
                    <a:pt x="180" y="104"/>
                  </a:cubicBezTo>
                  <a:cubicBezTo>
                    <a:pt x="114" y="104"/>
                    <a:pt x="54" y="142"/>
                    <a:pt x="40" y="234"/>
                  </a:cubicBezTo>
                  <a:cubicBezTo>
                    <a:pt x="0" y="519"/>
                    <a:pt x="200" y="711"/>
                    <a:pt x="481" y="711"/>
                  </a:cubicBezTo>
                  <a:cubicBezTo>
                    <a:pt x="487" y="711"/>
                    <a:pt x="493" y="711"/>
                    <a:pt x="498" y="711"/>
                  </a:cubicBezTo>
                  <a:cubicBezTo>
                    <a:pt x="785" y="703"/>
                    <a:pt x="1117" y="417"/>
                    <a:pt x="926" y="116"/>
                  </a:cubicBezTo>
                  <a:cubicBezTo>
                    <a:pt x="877" y="40"/>
                    <a:pt x="78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445825" y="2524838"/>
              <a:ext cx="684375" cy="570700"/>
            </a:xfrm>
            <a:custGeom>
              <a:avLst/>
              <a:gdLst/>
              <a:ahLst/>
              <a:cxnLst/>
              <a:rect l="l" t="t" r="r" b="b"/>
              <a:pathLst>
                <a:path w="27375" h="22828" extrusionOk="0">
                  <a:moveTo>
                    <a:pt x="2876" y="13760"/>
                  </a:moveTo>
                  <a:cubicBezTo>
                    <a:pt x="2933" y="13760"/>
                    <a:pt x="2986" y="13793"/>
                    <a:pt x="3003" y="13870"/>
                  </a:cubicBezTo>
                  <a:cubicBezTo>
                    <a:pt x="3823" y="17661"/>
                    <a:pt x="6582" y="20103"/>
                    <a:pt x="10241" y="21050"/>
                  </a:cubicBezTo>
                  <a:cubicBezTo>
                    <a:pt x="10437" y="21102"/>
                    <a:pt x="10407" y="21425"/>
                    <a:pt x="10210" y="21425"/>
                  </a:cubicBezTo>
                  <a:cubicBezTo>
                    <a:pt x="10204" y="21425"/>
                    <a:pt x="10197" y="21425"/>
                    <a:pt x="10191" y="21424"/>
                  </a:cubicBezTo>
                  <a:cubicBezTo>
                    <a:pt x="6399" y="21007"/>
                    <a:pt x="3274" y="17631"/>
                    <a:pt x="2709" y="13949"/>
                  </a:cubicBezTo>
                  <a:cubicBezTo>
                    <a:pt x="2693" y="13836"/>
                    <a:pt x="2788" y="13760"/>
                    <a:pt x="2876" y="13760"/>
                  </a:cubicBezTo>
                  <a:close/>
                  <a:moveTo>
                    <a:pt x="12836" y="21239"/>
                  </a:moveTo>
                  <a:cubicBezTo>
                    <a:pt x="12922" y="21239"/>
                    <a:pt x="13011" y="21279"/>
                    <a:pt x="13060" y="21355"/>
                  </a:cubicBezTo>
                  <a:cubicBezTo>
                    <a:pt x="13251" y="21656"/>
                    <a:pt x="12918" y="21942"/>
                    <a:pt x="12632" y="21950"/>
                  </a:cubicBezTo>
                  <a:cubicBezTo>
                    <a:pt x="12627" y="21950"/>
                    <a:pt x="12621" y="21950"/>
                    <a:pt x="12615" y="21950"/>
                  </a:cubicBezTo>
                  <a:cubicBezTo>
                    <a:pt x="12335" y="21950"/>
                    <a:pt x="12134" y="21758"/>
                    <a:pt x="12174" y="21473"/>
                  </a:cubicBezTo>
                  <a:cubicBezTo>
                    <a:pt x="12188" y="21381"/>
                    <a:pt x="12248" y="21343"/>
                    <a:pt x="12314" y="21343"/>
                  </a:cubicBezTo>
                  <a:cubicBezTo>
                    <a:pt x="12391" y="21343"/>
                    <a:pt x="12476" y="21395"/>
                    <a:pt x="12508" y="21473"/>
                  </a:cubicBezTo>
                  <a:lnTo>
                    <a:pt x="12511" y="21476"/>
                  </a:lnTo>
                  <a:lnTo>
                    <a:pt x="12514" y="21481"/>
                  </a:lnTo>
                  <a:lnTo>
                    <a:pt x="12514" y="21484"/>
                  </a:lnTo>
                  <a:lnTo>
                    <a:pt x="12519" y="21484"/>
                  </a:lnTo>
                  <a:lnTo>
                    <a:pt x="12519" y="21489"/>
                  </a:lnTo>
                  <a:cubicBezTo>
                    <a:pt x="12520" y="21490"/>
                    <a:pt x="12523" y="21491"/>
                    <a:pt x="12527" y="21491"/>
                  </a:cubicBezTo>
                  <a:cubicBezTo>
                    <a:pt x="12530" y="21491"/>
                    <a:pt x="12535" y="21490"/>
                    <a:pt x="12541" y="21489"/>
                  </a:cubicBezTo>
                  <a:lnTo>
                    <a:pt x="12541" y="21489"/>
                  </a:lnTo>
                  <a:cubicBezTo>
                    <a:pt x="12538" y="21490"/>
                    <a:pt x="12541" y="21490"/>
                    <a:pt x="12547" y="21490"/>
                  </a:cubicBezTo>
                  <a:cubicBezTo>
                    <a:pt x="12562" y="21490"/>
                    <a:pt x="12592" y="21488"/>
                    <a:pt x="12598" y="21484"/>
                  </a:cubicBezTo>
                  <a:lnTo>
                    <a:pt x="12598" y="21484"/>
                  </a:lnTo>
                  <a:cubicBezTo>
                    <a:pt x="12599" y="21487"/>
                    <a:pt x="12602" y="21489"/>
                    <a:pt x="12605" y="21489"/>
                  </a:cubicBezTo>
                  <a:cubicBezTo>
                    <a:pt x="12605" y="21462"/>
                    <a:pt x="12610" y="21435"/>
                    <a:pt x="12618" y="21411"/>
                  </a:cubicBezTo>
                  <a:cubicBezTo>
                    <a:pt x="12640" y="21294"/>
                    <a:pt x="12736" y="21239"/>
                    <a:pt x="12836" y="21239"/>
                  </a:cubicBezTo>
                  <a:close/>
                  <a:moveTo>
                    <a:pt x="13724" y="1"/>
                  </a:moveTo>
                  <a:cubicBezTo>
                    <a:pt x="10699" y="1"/>
                    <a:pt x="7666" y="1032"/>
                    <a:pt x="5339" y="3005"/>
                  </a:cubicBezTo>
                  <a:cubicBezTo>
                    <a:pt x="1371" y="6370"/>
                    <a:pt x="1" y="12486"/>
                    <a:pt x="2652" y="17068"/>
                  </a:cubicBezTo>
                  <a:cubicBezTo>
                    <a:pt x="4889" y="20936"/>
                    <a:pt x="9603" y="22827"/>
                    <a:pt x="14067" y="22827"/>
                  </a:cubicBezTo>
                  <a:cubicBezTo>
                    <a:pt x="15282" y="22827"/>
                    <a:pt x="16478" y="22687"/>
                    <a:pt x="17601" y="22409"/>
                  </a:cubicBezTo>
                  <a:cubicBezTo>
                    <a:pt x="22773" y="21130"/>
                    <a:pt x="26916" y="16567"/>
                    <a:pt x="27161" y="11146"/>
                  </a:cubicBezTo>
                  <a:cubicBezTo>
                    <a:pt x="27374" y="6373"/>
                    <a:pt x="24074" y="1933"/>
                    <a:pt x="19538" y="716"/>
                  </a:cubicBezTo>
                  <a:lnTo>
                    <a:pt x="19538" y="716"/>
                  </a:lnTo>
                  <a:cubicBezTo>
                    <a:pt x="21403" y="1613"/>
                    <a:pt x="23026" y="2989"/>
                    <a:pt x="24159" y="4878"/>
                  </a:cubicBezTo>
                  <a:cubicBezTo>
                    <a:pt x="25848" y="7692"/>
                    <a:pt x="26009" y="11515"/>
                    <a:pt x="24170" y="14304"/>
                  </a:cubicBezTo>
                  <a:cubicBezTo>
                    <a:pt x="22227" y="17257"/>
                    <a:pt x="18425" y="18525"/>
                    <a:pt x="15036" y="18563"/>
                  </a:cubicBezTo>
                  <a:cubicBezTo>
                    <a:pt x="14992" y="18563"/>
                    <a:pt x="14949" y="18563"/>
                    <a:pt x="14905" y="18563"/>
                  </a:cubicBezTo>
                  <a:cubicBezTo>
                    <a:pt x="11511" y="18563"/>
                    <a:pt x="8127" y="17113"/>
                    <a:pt x="6354" y="14115"/>
                  </a:cubicBezTo>
                  <a:cubicBezTo>
                    <a:pt x="4793" y="11477"/>
                    <a:pt x="5070" y="8300"/>
                    <a:pt x="7009" y="5950"/>
                  </a:cubicBezTo>
                  <a:cubicBezTo>
                    <a:pt x="8685" y="3915"/>
                    <a:pt x="11486" y="2815"/>
                    <a:pt x="14182" y="2815"/>
                  </a:cubicBezTo>
                  <a:cubicBezTo>
                    <a:pt x="17646" y="2815"/>
                    <a:pt x="20935" y="4632"/>
                    <a:pt x="21430" y="8613"/>
                  </a:cubicBezTo>
                  <a:cubicBezTo>
                    <a:pt x="21828" y="11795"/>
                    <a:pt x="19736" y="14304"/>
                    <a:pt x="16638" y="14834"/>
                  </a:cubicBezTo>
                  <a:cubicBezTo>
                    <a:pt x="16185" y="14912"/>
                    <a:pt x="15692" y="14953"/>
                    <a:pt x="15182" y="14953"/>
                  </a:cubicBezTo>
                  <a:cubicBezTo>
                    <a:pt x="12744" y="14953"/>
                    <a:pt x="9929" y="14009"/>
                    <a:pt x="9256" y="11555"/>
                  </a:cubicBezTo>
                  <a:cubicBezTo>
                    <a:pt x="8513" y="8849"/>
                    <a:pt x="10595" y="5663"/>
                    <a:pt x="13331" y="5164"/>
                  </a:cubicBezTo>
                  <a:cubicBezTo>
                    <a:pt x="13590" y="5117"/>
                    <a:pt x="13849" y="5094"/>
                    <a:pt x="14107" y="5094"/>
                  </a:cubicBezTo>
                  <a:cubicBezTo>
                    <a:pt x="16369" y="5094"/>
                    <a:pt x="18469" y="6856"/>
                    <a:pt x="18191" y="9283"/>
                  </a:cubicBezTo>
                  <a:cubicBezTo>
                    <a:pt x="18015" y="10815"/>
                    <a:pt x="16628" y="12231"/>
                    <a:pt x="15152" y="12231"/>
                  </a:cubicBezTo>
                  <a:cubicBezTo>
                    <a:pt x="14620" y="12231"/>
                    <a:pt x="14077" y="12047"/>
                    <a:pt x="13574" y="11619"/>
                  </a:cubicBezTo>
                  <a:cubicBezTo>
                    <a:pt x="13098" y="11211"/>
                    <a:pt x="12915" y="10672"/>
                    <a:pt x="12945" y="10153"/>
                  </a:cubicBezTo>
                  <a:lnTo>
                    <a:pt x="12945" y="10153"/>
                  </a:lnTo>
                  <a:cubicBezTo>
                    <a:pt x="12964" y="10249"/>
                    <a:pt x="13006" y="10341"/>
                    <a:pt x="13063" y="10417"/>
                  </a:cubicBezTo>
                  <a:cubicBezTo>
                    <a:pt x="12826" y="9773"/>
                    <a:pt x="12938" y="8998"/>
                    <a:pt x="13480" y="8508"/>
                  </a:cubicBezTo>
                  <a:lnTo>
                    <a:pt x="13480" y="8510"/>
                  </a:lnTo>
                  <a:cubicBezTo>
                    <a:pt x="13791" y="8227"/>
                    <a:pt x="14211" y="8094"/>
                    <a:pt x="14636" y="8094"/>
                  </a:cubicBezTo>
                  <a:cubicBezTo>
                    <a:pt x="15369" y="8094"/>
                    <a:pt x="16119" y="8491"/>
                    <a:pt x="16352" y="9201"/>
                  </a:cubicBezTo>
                  <a:cubicBezTo>
                    <a:pt x="16407" y="9363"/>
                    <a:pt x="16269" y="9478"/>
                    <a:pt x="16133" y="9478"/>
                  </a:cubicBezTo>
                  <a:cubicBezTo>
                    <a:pt x="16060" y="9478"/>
                    <a:pt x="15988" y="9446"/>
                    <a:pt x="15945" y="9372"/>
                  </a:cubicBezTo>
                  <a:cubicBezTo>
                    <a:pt x="15660" y="8903"/>
                    <a:pt x="15115" y="8552"/>
                    <a:pt x="14575" y="8552"/>
                  </a:cubicBezTo>
                  <a:cubicBezTo>
                    <a:pt x="14289" y="8552"/>
                    <a:pt x="14005" y="8650"/>
                    <a:pt x="13762" y="8881"/>
                  </a:cubicBezTo>
                  <a:cubicBezTo>
                    <a:pt x="13095" y="9514"/>
                    <a:pt x="13361" y="10712"/>
                    <a:pt x="14105" y="11146"/>
                  </a:cubicBezTo>
                  <a:cubicBezTo>
                    <a:pt x="14223" y="11215"/>
                    <a:pt x="14190" y="11345"/>
                    <a:pt x="14102" y="11398"/>
                  </a:cubicBezTo>
                  <a:cubicBezTo>
                    <a:pt x="14141" y="11408"/>
                    <a:pt x="14178" y="11413"/>
                    <a:pt x="14217" y="11413"/>
                  </a:cubicBezTo>
                  <a:cubicBezTo>
                    <a:pt x="14242" y="11413"/>
                    <a:pt x="14267" y="11411"/>
                    <a:pt x="14293" y="11406"/>
                  </a:cubicBezTo>
                  <a:cubicBezTo>
                    <a:pt x="14440" y="11604"/>
                    <a:pt x="14728" y="11709"/>
                    <a:pt x="15164" y="11709"/>
                  </a:cubicBezTo>
                  <a:cubicBezTo>
                    <a:pt x="15222" y="11709"/>
                    <a:pt x="15282" y="11707"/>
                    <a:pt x="15345" y="11703"/>
                  </a:cubicBezTo>
                  <a:cubicBezTo>
                    <a:pt x="16226" y="11638"/>
                    <a:pt x="16887" y="11223"/>
                    <a:pt x="17326" y="10451"/>
                  </a:cubicBezTo>
                  <a:cubicBezTo>
                    <a:pt x="17760" y="9708"/>
                    <a:pt x="17852" y="8739"/>
                    <a:pt x="17604" y="7923"/>
                  </a:cubicBezTo>
                  <a:cubicBezTo>
                    <a:pt x="17132" y="6380"/>
                    <a:pt x="15669" y="5623"/>
                    <a:pt x="14194" y="5623"/>
                  </a:cubicBezTo>
                  <a:cubicBezTo>
                    <a:pt x="13608" y="5623"/>
                    <a:pt x="13020" y="5742"/>
                    <a:pt x="12492" y="5980"/>
                  </a:cubicBezTo>
                  <a:cubicBezTo>
                    <a:pt x="10806" y="6739"/>
                    <a:pt x="9565" y="8639"/>
                    <a:pt x="9622" y="10516"/>
                  </a:cubicBezTo>
                  <a:cubicBezTo>
                    <a:pt x="9684" y="12675"/>
                    <a:pt x="11455" y="13794"/>
                    <a:pt x="13331" y="14225"/>
                  </a:cubicBezTo>
                  <a:cubicBezTo>
                    <a:pt x="13905" y="14357"/>
                    <a:pt x="14500" y="14423"/>
                    <a:pt x="15094" y="14423"/>
                  </a:cubicBezTo>
                  <a:cubicBezTo>
                    <a:pt x="17962" y="14423"/>
                    <a:pt x="20787" y="12873"/>
                    <a:pt x="20923" y="9643"/>
                  </a:cubicBezTo>
                  <a:cubicBezTo>
                    <a:pt x="21064" y="6300"/>
                    <a:pt x="18363" y="3912"/>
                    <a:pt x="15257" y="3374"/>
                  </a:cubicBezTo>
                  <a:cubicBezTo>
                    <a:pt x="14830" y="3301"/>
                    <a:pt x="14400" y="3265"/>
                    <a:pt x="13972" y="3265"/>
                  </a:cubicBezTo>
                  <a:cubicBezTo>
                    <a:pt x="8802" y="3265"/>
                    <a:pt x="3906" y="8419"/>
                    <a:pt x="6701" y="13599"/>
                  </a:cubicBezTo>
                  <a:cubicBezTo>
                    <a:pt x="8338" y="16636"/>
                    <a:pt x="11665" y="18028"/>
                    <a:pt x="15040" y="18028"/>
                  </a:cubicBezTo>
                  <a:cubicBezTo>
                    <a:pt x="17451" y="18028"/>
                    <a:pt x="19887" y="17317"/>
                    <a:pt x="21747" y="15988"/>
                  </a:cubicBezTo>
                  <a:cubicBezTo>
                    <a:pt x="26997" y="12230"/>
                    <a:pt x="25120" y="4744"/>
                    <a:pt x="20172" y="1750"/>
                  </a:cubicBezTo>
                  <a:cubicBezTo>
                    <a:pt x="18222" y="572"/>
                    <a:pt x="15975" y="1"/>
                    <a:pt x="13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513125" y="2868813"/>
              <a:ext cx="193625" cy="191675"/>
            </a:xfrm>
            <a:custGeom>
              <a:avLst/>
              <a:gdLst/>
              <a:ahLst/>
              <a:cxnLst/>
              <a:rect l="l" t="t" r="r" b="b"/>
              <a:pathLst>
                <a:path w="7745" h="7667" extrusionOk="0">
                  <a:moveTo>
                    <a:pt x="184" y="1"/>
                  </a:moveTo>
                  <a:cubicBezTo>
                    <a:pt x="96" y="1"/>
                    <a:pt x="1" y="77"/>
                    <a:pt x="17" y="190"/>
                  </a:cubicBezTo>
                  <a:cubicBezTo>
                    <a:pt x="582" y="3872"/>
                    <a:pt x="3707" y="7248"/>
                    <a:pt x="7499" y="7665"/>
                  </a:cubicBezTo>
                  <a:cubicBezTo>
                    <a:pt x="7505" y="7666"/>
                    <a:pt x="7512" y="7666"/>
                    <a:pt x="7518" y="7666"/>
                  </a:cubicBezTo>
                  <a:cubicBezTo>
                    <a:pt x="7715" y="7666"/>
                    <a:pt x="7745" y="7343"/>
                    <a:pt x="7549" y="7291"/>
                  </a:cubicBezTo>
                  <a:cubicBezTo>
                    <a:pt x="3890" y="6344"/>
                    <a:pt x="1131" y="3902"/>
                    <a:pt x="311" y="111"/>
                  </a:cubicBezTo>
                  <a:cubicBezTo>
                    <a:pt x="294" y="34"/>
                    <a:pt x="24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416550" y="2510888"/>
              <a:ext cx="779450" cy="599875"/>
            </a:xfrm>
            <a:custGeom>
              <a:avLst/>
              <a:gdLst/>
              <a:ahLst/>
              <a:cxnLst/>
              <a:rect l="l" t="t" r="r" b="b"/>
              <a:pathLst>
                <a:path w="31178" h="23995" extrusionOk="0">
                  <a:moveTo>
                    <a:pt x="14893" y="557"/>
                  </a:moveTo>
                  <a:cubicBezTo>
                    <a:pt x="17144" y="557"/>
                    <a:pt x="19391" y="1128"/>
                    <a:pt x="21341" y="2306"/>
                  </a:cubicBezTo>
                  <a:cubicBezTo>
                    <a:pt x="26290" y="5301"/>
                    <a:pt x="28166" y="12787"/>
                    <a:pt x="22917" y="16545"/>
                  </a:cubicBezTo>
                  <a:cubicBezTo>
                    <a:pt x="21056" y="17874"/>
                    <a:pt x="18621" y="18584"/>
                    <a:pt x="16209" y="18584"/>
                  </a:cubicBezTo>
                  <a:cubicBezTo>
                    <a:pt x="12835" y="18584"/>
                    <a:pt x="9508" y="17193"/>
                    <a:pt x="7870" y="14155"/>
                  </a:cubicBezTo>
                  <a:cubicBezTo>
                    <a:pt x="5076" y="8976"/>
                    <a:pt x="9972" y="3822"/>
                    <a:pt x="15143" y="3822"/>
                  </a:cubicBezTo>
                  <a:cubicBezTo>
                    <a:pt x="15571" y="3822"/>
                    <a:pt x="16001" y="3857"/>
                    <a:pt x="16428" y="3931"/>
                  </a:cubicBezTo>
                  <a:cubicBezTo>
                    <a:pt x="19534" y="4469"/>
                    <a:pt x="22235" y="6857"/>
                    <a:pt x="22093" y="10200"/>
                  </a:cubicBezTo>
                  <a:cubicBezTo>
                    <a:pt x="21958" y="13430"/>
                    <a:pt x="19132" y="14979"/>
                    <a:pt x="16263" y="14979"/>
                  </a:cubicBezTo>
                  <a:cubicBezTo>
                    <a:pt x="15670" y="14979"/>
                    <a:pt x="15074" y="14913"/>
                    <a:pt x="14501" y="14782"/>
                  </a:cubicBezTo>
                  <a:cubicBezTo>
                    <a:pt x="12624" y="14351"/>
                    <a:pt x="10853" y="13232"/>
                    <a:pt x="10793" y="11073"/>
                  </a:cubicBezTo>
                  <a:cubicBezTo>
                    <a:pt x="10736" y="9196"/>
                    <a:pt x="11975" y="7296"/>
                    <a:pt x="13663" y="6536"/>
                  </a:cubicBezTo>
                  <a:cubicBezTo>
                    <a:pt x="14191" y="6299"/>
                    <a:pt x="14779" y="6179"/>
                    <a:pt x="15365" y="6179"/>
                  </a:cubicBezTo>
                  <a:cubicBezTo>
                    <a:pt x="16839" y="6179"/>
                    <a:pt x="18302" y="6936"/>
                    <a:pt x="18775" y="8479"/>
                  </a:cubicBezTo>
                  <a:cubicBezTo>
                    <a:pt x="19023" y="9295"/>
                    <a:pt x="18931" y="10264"/>
                    <a:pt x="18496" y="11008"/>
                  </a:cubicBezTo>
                  <a:cubicBezTo>
                    <a:pt x="18057" y="11780"/>
                    <a:pt x="17397" y="12195"/>
                    <a:pt x="16516" y="12259"/>
                  </a:cubicBezTo>
                  <a:cubicBezTo>
                    <a:pt x="16453" y="12263"/>
                    <a:pt x="16393" y="12265"/>
                    <a:pt x="16335" y="12265"/>
                  </a:cubicBezTo>
                  <a:cubicBezTo>
                    <a:pt x="15899" y="12265"/>
                    <a:pt x="15611" y="12161"/>
                    <a:pt x="15462" y="11963"/>
                  </a:cubicBezTo>
                  <a:cubicBezTo>
                    <a:pt x="15438" y="11967"/>
                    <a:pt x="15414" y="11969"/>
                    <a:pt x="15390" y="11969"/>
                  </a:cubicBezTo>
                  <a:cubicBezTo>
                    <a:pt x="15351" y="11969"/>
                    <a:pt x="15313" y="11964"/>
                    <a:pt x="15273" y="11955"/>
                  </a:cubicBezTo>
                  <a:cubicBezTo>
                    <a:pt x="15359" y="11901"/>
                    <a:pt x="15394" y="11772"/>
                    <a:pt x="15276" y="11702"/>
                  </a:cubicBezTo>
                  <a:cubicBezTo>
                    <a:pt x="14532" y="11268"/>
                    <a:pt x="14264" y="10070"/>
                    <a:pt x="14932" y="9437"/>
                  </a:cubicBezTo>
                  <a:cubicBezTo>
                    <a:pt x="15175" y="9206"/>
                    <a:pt x="15459" y="9108"/>
                    <a:pt x="15744" y="9108"/>
                  </a:cubicBezTo>
                  <a:cubicBezTo>
                    <a:pt x="16285" y="9108"/>
                    <a:pt x="16831" y="9459"/>
                    <a:pt x="17115" y="9928"/>
                  </a:cubicBezTo>
                  <a:cubicBezTo>
                    <a:pt x="17158" y="10002"/>
                    <a:pt x="17231" y="10035"/>
                    <a:pt x="17303" y="10035"/>
                  </a:cubicBezTo>
                  <a:cubicBezTo>
                    <a:pt x="17440" y="10035"/>
                    <a:pt x="17578" y="9920"/>
                    <a:pt x="17523" y="9758"/>
                  </a:cubicBezTo>
                  <a:cubicBezTo>
                    <a:pt x="17289" y="9047"/>
                    <a:pt x="16539" y="8651"/>
                    <a:pt x="15806" y="8651"/>
                  </a:cubicBezTo>
                  <a:cubicBezTo>
                    <a:pt x="15381" y="8651"/>
                    <a:pt x="14961" y="8784"/>
                    <a:pt x="14651" y="9066"/>
                  </a:cubicBezTo>
                  <a:cubicBezTo>
                    <a:pt x="14108" y="9556"/>
                    <a:pt x="13997" y="10329"/>
                    <a:pt x="14234" y="10975"/>
                  </a:cubicBezTo>
                  <a:cubicBezTo>
                    <a:pt x="14177" y="10899"/>
                    <a:pt x="14135" y="10806"/>
                    <a:pt x="14116" y="10711"/>
                  </a:cubicBezTo>
                  <a:lnTo>
                    <a:pt x="14116" y="10711"/>
                  </a:lnTo>
                  <a:cubicBezTo>
                    <a:pt x="14086" y="11230"/>
                    <a:pt x="14269" y="11769"/>
                    <a:pt x="14745" y="12176"/>
                  </a:cubicBezTo>
                  <a:cubicBezTo>
                    <a:pt x="15248" y="12604"/>
                    <a:pt x="15791" y="12788"/>
                    <a:pt x="16323" y="12788"/>
                  </a:cubicBezTo>
                  <a:cubicBezTo>
                    <a:pt x="17799" y="12788"/>
                    <a:pt x="19186" y="11373"/>
                    <a:pt x="19362" y="9841"/>
                  </a:cubicBezTo>
                  <a:cubicBezTo>
                    <a:pt x="19640" y="7413"/>
                    <a:pt x="17540" y="5652"/>
                    <a:pt x="15277" y="5652"/>
                  </a:cubicBezTo>
                  <a:cubicBezTo>
                    <a:pt x="15019" y="5652"/>
                    <a:pt x="14759" y="5675"/>
                    <a:pt x="14501" y="5722"/>
                  </a:cubicBezTo>
                  <a:cubicBezTo>
                    <a:pt x="11766" y="6221"/>
                    <a:pt x="9682" y="9407"/>
                    <a:pt x="10427" y="12111"/>
                  </a:cubicBezTo>
                  <a:cubicBezTo>
                    <a:pt x="11100" y="14567"/>
                    <a:pt x="13915" y="15511"/>
                    <a:pt x="16353" y="15511"/>
                  </a:cubicBezTo>
                  <a:cubicBezTo>
                    <a:pt x="16863" y="15511"/>
                    <a:pt x="17356" y="15470"/>
                    <a:pt x="17809" y="15392"/>
                  </a:cubicBezTo>
                  <a:cubicBezTo>
                    <a:pt x="20907" y="14862"/>
                    <a:pt x="22997" y="12353"/>
                    <a:pt x="22601" y="9171"/>
                  </a:cubicBezTo>
                  <a:cubicBezTo>
                    <a:pt x="22106" y="5190"/>
                    <a:pt x="18817" y="3373"/>
                    <a:pt x="15353" y="3373"/>
                  </a:cubicBezTo>
                  <a:cubicBezTo>
                    <a:pt x="12657" y="3373"/>
                    <a:pt x="9856" y="4473"/>
                    <a:pt x="8180" y="6508"/>
                  </a:cubicBezTo>
                  <a:cubicBezTo>
                    <a:pt x="6241" y="8858"/>
                    <a:pt x="5964" y="12035"/>
                    <a:pt x="7523" y="14671"/>
                  </a:cubicBezTo>
                  <a:cubicBezTo>
                    <a:pt x="9298" y="17669"/>
                    <a:pt x="12682" y="19121"/>
                    <a:pt x="16076" y="19121"/>
                  </a:cubicBezTo>
                  <a:cubicBezTo>
                    <a:pt x="16120" y="19121"/>
                    <a:pt x="16163" y="19121"/>
                    <a:pt x="16207" y="19121"/>
                  </a:cubicBezTo>
                  <a:cubicBezTo>
                    <a:pt x="19594" y="19083"/>
                    <a:pt x="23398" y="17815"/>
                    <a:pt x="25341" y="14862"/>
                  </a:cubicBezTo>
                  <a:cubicBezTo>
                    <a:pt x="27180" y="12073"/>
                    <a:pt x="27019" y="8250"/>
                    <a:pt x="25328" y="5435"/>
                  </a:cubicBezTo>
                  <a:cubicBezTo>
                    <a:pt x="24197" y="3547"/>
                    <a:pt x="22574" y="2169"/>
                    <a:pt x="20709" y="1273"/>
                  </a:cubicBezTo>
                  <a:lnTo>
                    <a:pt x="20709" y="1273"/>
                  </a:lnTo>
                  <a:cubicBezTo>
                    <a:pt x="25245" y="2489"/>
                    <a:pt x="28545" y="6931"/>
                    <a:pt x="28332" y="11704"/>
                  </a:cubicBezTo>
                  <a:lnTo>
                    <a:pt x="28332" y="11702"/>
                  </a:lnTo>
                  <a:cubicBezTo>
                    <a:pt x="28087" y="17124"/>
                    <a:pt x="23944" y="21687"/>
                    <a:pt x="18770" y="22965"/>
                  </a:cubicBezTo>
                  <a:cubicBezTo>
                    <a:pt x="17647" y="23244"/>
                    <a:pt x="16451" y="23384"/>
                    <a:pt x="15237" y="23384"/>
                  </a:cubicBezTo>
                  <a:cubicBezTo>
                    <a:pt x="10773" y="23384"/>
                    <a:pt x="6060" y="21493"/>
                    <a:pt x="3823" y="17624"/>
                  </a:cubicBezTo>
                  <a:cubicBezTo>
                    <a:pt x="1172" y="13042"/>
                    <a:pt x="2540" y="6926"/>
                    <a:pt x="6508" y="3561"/>
                  </a:cubicBezTo>
                  <a:cubicBezTo>
                    <a:pt x="8836" y="1588"/>
                    <a:pt x="11868" y="557"/>
                    <a:pt x="14893" y="557"/>
                  </a:cubicBezTo>
                  <a:close/>
                  <a:moveTo>
                    <a:pt x="14937" y="0"/>
                  </a:moveTo>
                  <a:cubicBezTo>
                    <a:pt x="11950" y="0"/>
                    <a:pt x="8939" y="929"/>
                    <a:pt x="6593" y="2718"/>
                  </a:cubicBezTo>
                  <a:cubicBezTo>
                    <a:pt x="935" y="7041"/>
                    <a:pt x="1" y="16186"/>
                    <a:pt x="5788" y="20841"/>
                  </a:cubicBezTo>
                  <a:cubicBezTo>
                    <a:pt x="8421" y="22957"/>
                    <a:pt x="11735" y="23995"/>
                    <a:pt x="15031" y="23995"/>
                  </a:cubicBezTo>
                  <a:cubicBezTo>
                    <a:pt x="19930" y="23995"/>
                    <a:pt x="24788" y="21702"/>
                    <a:pt x="27312" y="17247"/>
                  </a:cubicBezTo>
                  <a:cubicBezTo>
                    <a:pt x="31178" y="10433"/>
                    <a:pt x="27385" y="1285"/>
                    <a:pt x="19271" y="403"/>
                  </a:cubicBezTo>
                  <a:cubicBezTo>
                    <a:pt x="19259" y="402"/>
                    <a:pt x="19248" y="401"/>
                    <a:pt x="19237" y="401"/>
                  </a:cubicBezTo>
                  <a:cubicBezTo>
                    <a:pt x="19097" y="401"/>
                    <a:pt x="19021" y="492"/>
                    <a:pt x="18996" y="602"/>
                  </a:cubicBezTo>
                  <a:cubicBezTo>
                    <a:pt x="17693" y="199"/>
                    <a:pt x="16318" y="0"/>
                    <a:pt x="1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Hình ảnh 1">
            <a:extLst>
              <a:ext uri="{FF2B5EF4-FFF2-40B4-BE49-F238E27FC236}">
                <a16:creationId xmlns:a16="http://schemas.microsoft.com/office/drawing/2014/main" id="{C19C160D-99F3-8366-E918-5CC950B13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7704000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070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oogle Shape;1271;p52"/>
          <p:cNvGrpSpPr/>
          <p:nvPr/>
        </p:nvGrpSpPr>
        <p:grpSpPr>
          <a:xfrm>
            <a:off x="7822740" y="559590"/>
            <a:ext cx="627613" cy="483019"/>
            <a:chOff x="1416550" y="2510888"/>
            <a:chExt cx="779450" cy="599875"/>
          </a:xfrm>
        </p:grpSpPr>
        <p:sp>
          <p:nvSpPr>
            <p:cNvPr id="1272" name="Google Shape;1272;p52"/>
            <p:cNvSpPr/>
            <p:nvPr/>
          </p:nvSpPr>
          <p:spPr>
            <a:xfrm>
              <a:off x="1749175" y="3055813"/>
              <a:ext cx="27925" cy="17775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463" y="242"/>
                  </a:moveTo>
                  <a:cubicBezTo>
                    <a:pt x="463" y="243"/>
                    <a:pt x="464" y="244"/>
                    <a:pt x="464" y="245"/>
                  </a:cubicBezTo>
                  <a:lnTo>
                    <a:pt x="464" y="245"/>
                  </a:lnTo>
                  <a:cubicBezTo>
                    <a:pt x="465" y="244"/>
                    <a:pt x="465" y="243"/>
                    <a:pt x="463" y="242"/>
                  </a:cubicBezTo>
                  <a:close/>
                  <a:moveTo>
                    <a:pt x="703" y="0"/>
                  </a:moveTo>
                  <a:cubicBezTo>
                    <a:pt x="602" y="0"/>
                    <a:pt x="505" y="56"/>
                    <a:pt x="482" y="172"/>
                  </a:cubicBezTo>
                  <a:cubicBezTo>
                    <a:pt x="476" y="196"/>
                    <a:pt x="471" y="223"/>
                    <a:pt x="471" y="250"/>
                  </a:cubicBezTo>
                  <a:cubicBezTo>
                    <a:pt x="468" y="250"/>
                    <a:pt x="465" y="248"/>
                    <a:pt x="464" y="245"/>
                  </a:cubicBezTo>
                  <a:lnTo>
                    <a:pt x="464" y="245"/>
                  </a:lnTo>
                  <a:cubicBezTo>
                    <a:pt x="458" y="249"/>
                    <a:pt x="428" y="251"/>
                    <a:pt x="413" y="251"/>
                  </a:cubicBezTo>
                  <a:cubicBezTo>
                    <a:pt x="407" y="251"/>
                    <a:pt x="404" y="251"/>
                    <a:pt x="407" y="250"/>
                  </a:cubicBezTo>
                  <a:lnTo>
                    <a:pt x="407" y="250"/>
                  </a:lnTo>
                  <a:cubicBezTo>
                    <a:pt x="401" y="251"/>
                    <a:pt x="396" y="252"/>
                    <a:pt x="393" y="252"/>
                  </a:cubicBezTo>
                  <a:cubicBezTo>
                    <a:pt x="389" y="252"/>
                    <a:pt x="386" y="251"/>
                    <a:pt x="385" y="250"/>
                  </a:cubicBezTo>
                  <a:cubicBezTo>
                    <a:pt x="366" y="245"/>
                    <a:pt x="369" y="234"/>
                    <a:pt x="372" y="234"/>
                  </a:cubicBezTo>
                  <a:cubicBezTo>
                    <a:pt x="341" y="156"/>
                    <a:pt x="256" y="104"/>
                    <a:pt x="180" y="104"/>
                  </a:cubicBezTo>
                  <a:cubicBezTo>
                    <a:pt x="114" y="104"/>
                    <a:pt x="54" y="142"/>
                    <a:pt x="40" y="234"/>
                  </a:cubicBezTo>
                  <a:cubicBezTo>
                    <a:pt x="0" y="519"/>
                    <a:pt x="200" y="711"/>
                    <a:pt x="481" y="711"/>
                  </a:cubicBezTo>
                  <a:cubicBezTo>
                    <a:pt x="487" y="711"/>
                    <a:pt x="493" y="711"/>
                    <a:pt x="498" y="711"/>
                  </a:cubicBezTo>
                  <a:cubicBezTo>
                    <a:pt x="785" y="703"/>
                    <a:pt x="1117" y="417"/>
                    <a:pt x="926" y="116"/>
                  </a:cubicBezTo>
                  <a:cubicBezTo>
                    <a:pt x="877" y="40"/>
                    <a:pt x="788" y="0"/>
                    <a:pt x="7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1445825" y="2524838"/>
              <a:ext cx="684375" cy="570700"/>
            </a:xfrm>
            <a:custGeom>
              <a:avLst/>
              <a:gdLst/>
              <a:ahLst/>
              <a:cxnLst/>
              <a:rect l="l" t="t" r="r" b="b"/>
              <a:pathLst>
                <a:path w="27375" h="22828" extrusionOk="0">
                  <a:moveTo>
                    <a:pt x="2876" y="13760"/>
                  </a:moveTo>
                  <a:cubicBezTo>
                    <a:pt x="2933" y="13760"/>
                    <a:pt x="2986" y="13793"/>
                    <a:pt x="3003" y="13870"/>
                  </a:cubicBezTo>
                  <a:cubicBezTo>
                    <a:pt x="3823" y="17661"/>
                    <a:pt x="6582" y="20103"/>
                    <a:pt x="10241" y="21050"/>
                  </a:cubicBezTo>
                  <a:cubicBezTo>
                    <a:pt x="10437" y="21102"/>
                    <a:pt x="10407" y="21425"/>
                    <a:pt x="10210" y="21425"/>
                  </a:cubicBezTo>
                  <a:cubicBezTo>
                    <a:pt x="10204" y="21425"/>
                    <a:pt x="10197" y="21425"/>
                    <a:pt x="10191" y="21424"/>
                  </a:cubicBezTo>
                  <a:cubicBezTo>
                    <a:pt x="6399" y="21007"/>
                    <a:pt x="3274" y="17631"/>
                    <a:pt x="2709" y="13949"/>
                  </a:cubicBezTo>
                  <a:cubicBezTo>
                    <a:pt x="2693" y="13836"/>
                    <a:pt x="2788" y="13760"/>
                    <a:pt x="2876" y="13760"/>
                  </a:cubicBezTo>
                  <a:close/>
                  <a:moveTo>
                    <a:pt x="12836" y="21239"/>
                  </a:moveTo>
                  <a:cubicBezTo>
                    <a:pt x="12922" y="21239"/>
                    <a:pt x="13011" y="21279"/>
                    <a:pt x="13060" y="21355"/>
                  </a:cubicBezTo>
                  <a:cubicBezTo>
                    <a:pt x="13251" y="21656"/>
                    <a:pt x="12918" y="21942"/>
                    <a:pt x="12632" y="21950"/>
                  </a:cubicBezTo>
                  <a:cubicBezTo>
                    <a:pt x="12627" y="21950"/>
                    <a:pt x="12621" y="21950"/>
                    <a:pt x="12615" y="21950"/>
                  </a:cubicBezTo>
                  <a:cubicBezTo>
                    <a:pt x="12335" y="21950"/>
                    <a:pt x="12134" y="21758"/>
                    <a:pt x="12174" y="21473"/>
                  </a:cubicBezTo>
                  <a:cubicBezTo>
                    <a:pt x="12188" y="21381"/>
                    <a:pt x="12248" y="21343"/>
                    <a:pt x="12314" y="21343"/>
                  </a:cubicBezTo>
                  <a:cubicBezTo>
                    <a:pt x="12391" y="21343"/>
                    <a:pt x="12476" y="21395"/>
                    <a:pt x="12508" y="21473"/>
                  </a:cubicBezTo>
                  <a:lnTo>
                    <a:pt x="12511" y="21476"/>
                  </a:lnTo>
                  <a:lnTo>
                    <a:pt x="12514" y="21481"/>
                  </a:lnTo>
                  <a:lnTo>
                    <a:pt x="12514" y="21484"/>
                  </a:lnTo>
                  <a:lnTo>
                    <a:pt x="12519" y="21484"/>
                  </a:lnTo>
                  <a:lnTo>
                    <a:pt x="12519" y="21489"/>
                  </a:lnTo>
                  <a:cubicBezTo>
                    <a:pt x="12520" y="21490"/>
                    <a:pt x="12523" y="21491"/>
                    <a:pt x="12527" y="21491"/>
                  </a:cubicBezTo>
                  <a:cubicBezTo>
                    <a:pt x="12530" y="21491"/>
                    <a:pt x="12535" y="21490"/>
                    <a:pt x="12541" y="21489"/>
                  </a:cubicBezTo>
                  <a:lnTo>
                    <a:pt x="12541" y="21489"/>
                  </a:lnTo>
                  <a:cubicBezTo>
                    <a:pt x="12538" y="21490"/>
                    <a:pt x="12541" y="21490"/>
                    <a:pt x="12547" y="21490"/>
                  </a:cubicBezTo>
                  <a:cubicBezTo>
                    <a:pt x="12562" y="21490"/>
                    <a:pt x="12592" y="21488"/>
                    <a:pt x="12598" y="21484"/>
                  </a:cubicBezTo>
                  <a:lnTo>
                    <a:pt x="12598" y="21484"/>
                  </a:lnTo>
                  <a:cubicBezTo>
                    <a:pt x="12599" y="21487"/>
                    <a:pt x="12602" y="21489"/>
                    <a:pt x="12605" y="21489"/>
                  </a:cubicBezTo>
                  <a:cubicBezTo>
                    <a:pt x="12605" y="21462"/>
                    <a:pt x="12610" y="21435"/>
                    <a:pt x="12618" y="21411"/>
                  </a:cubicBezTo>
                  <a:cubicBezTo>
                    <a:pt x="12640" y="21294"/>
                    <a:pt x="12736" y="21239"/>
                    <a:pt x="12836" y="21239"/>
                  </a:cubicBezTo>
                  <a:close/>
                  <a:moveTo>
                    <a:pt x="13724" y="1"/>
                  </a:moveTo>
                  <a:cubicBezTo>
                    <a:pt x="10699" y="1"/>
                    <a:pt x="7666" y="1032"/>
                    <a:pt x="5339" y="3005"/>
                  </a:cubicBezTo>
                  <a:cubicBezTo>
                    <a:pt x="1371" y="6370"/>
                    <a:pt x="1" y="12486"/>
                    <a:pt x="2652" y="17068"/>
                  </a:cubicBezTo>
                  <a:cubicBezTo>
                    <a:pt x="4889" y="20936"/>
                    <a:pt x="9603" y="22827"/>
                    <a:pt x="14067" y="22827"/>
                  </a:cubicBezTo>
                  <a:cubicBezTo>
                    <a:pt x="15282" y="22827"/>
                    <a:pt x="16478" y="22687"/>
                    <a:pt x="17601" y="22409"/>
                  </a:cubicBezTo>
                  <a:cubicBezTo>
                    <a:pt x="22773" y="21130"/>
                    <a:pt x="26916" y="16567"/>
                    <a:pt x="27161" y="11146"/>
                  </a:cubicBezTo>
                  <a:cubicBezTo>
                    <a:pt x="27374" y="6373"/>
                    <a:pt x="24074" y="1933"/>
                    <a:pt x="19538" y="716"/>
                  </a:cubicBezTo>
                  <a:lnTo>
                    <a:pt x="19538" y="716"/>
                  </a:lnTo>
                  <a:cubicBezTo>
                    <a:pt x="21403" y="1613"/>
                    <a:pt x="23026" y="2989"/>
                    <a:pt x="24159" y="4878"/>
                  </a:cubicBezTo>
                  <a:cubicBezTo>
                    <a:pt x="25848" y="7692"/>
                    <a:pt x="26009" y="11515"/>
                    <a:pt x="24170" y="14304"/>
                  </a:cubicBezTo>
                  <a:cubicBezTo>
                    <a:pt x="22227" y="17257"/>
                    <a:pt x="18425" y="18525"/>
                    <a:pt x="15036" y="18563"/>
                  </a:cubicBezTo>
                  <a:cubicBezTo>
                    <a:pt x="14992" y="18563"/>
                    <a:pt x="14949" y="18563"/>
                    <a:pt x="14905" y="18563"/>
                  </a:cubicBezTo>
                  <a:cubicBezTo>
                    <a:pt x="11511" y="18563"/>
                    <a:pt x="8127" y="17113"/>
                    <a:pt x="6354" y="14115"/>
                  </a:cubicBezTo>
                  <a:cubicBezTo>
                    <a:pt x="4793" y="11477"/>
                    <a:pt x="5070" y="8300"/>
                    <a:pt x="7009" y="5950"/>
                  </a:cubicBezTo>
                  <a:cubicBezTo>
                    <a:pt x="8685" y="3915"/>
                    <a:pt x="11486" y="2815"/>
                    <a:pt x="14182" y="2815"/>
                  </a:cubicBezTo>
                  <a:cubicBezTo>
                    <a:pt x="17646" y="2815"/>
                    <a:pt x="20935" y="4632"/>
                    <a:pt x="21430" y="8613"/>
                  </a:cubicBezTo>
                  <a:cubicBezTo>
                    <a:pt x="21828" y="11795"/>
                    <a:pt x="19736" y="14304"/>
                    <a:pt x="16638" y="14834"/>
                  </a:cubicBezTo>
                  <a:cubicBezTo>
                    <a:pt x="16185" y="14912"/>
                    <a:pt x="15692" y="14953"/>
                    <a:pt x="15182" y="14953"/>
                  </a:cubicBezTo>
                  <a:cubicBezTo>
                    <a:pt x="12744" y="14953"/>
                    <a:pt x="9929" y="14009"/>
                    <a:pt x="9256" y="11555"/>
                  </a:cubicBezTo>
                  <a:cubicBezTo>
                    <a:pt x="8513" y="8849"/>
                    <a:pt x="10595" y="5663"/>
                    <a:pt x="13331" y="5164"/>
                  </a:cubicBezTo>
                  <a:cubicBezTo>
                    <a:pt x="13590" y="5117"/>
                    <a:pt x="13849" y="5094"/>
                    <a:pt x="14107" y="5094"/>
                  </a:cubicBezTo>
                  <a:cubicBezTo>
                    <a:pt x="16369" y="5094"/>
                    <a:pt x="18469" y="6856"/>
                    <a:pt x="18191" y="9283"/>
                  </a:cubicBezTo>
                  <a:cubicBezTo>
                    <a:pt x="18015" y="10815"/>
                    <a:pt x="16628" y="12231"/>
                    <a:pt x="15152" y="12231"/>
                  </a:cubicBezTo>
                  <a:cubicBezTo>
                    <a:pt x="14620" y="12231"/>
                    <a:pt x="14077" y="12047"/>
                    <a:pt x="13574" y="11619"/>
                  </a:cubicBezTo>
                  <a:cubicBezTo>
                    <a:pt x="13098" y="11211"/>
                    <a:pt x="12915" y="10672"/>
                    <a:pt x="12945" y="10153"/>
                  </a:cubicBezTo>
                  <a:lnTo>
                    <a:pt x="12945" y="10153"/>
                  </a:lnTo>
                  <a:cubicBezTo>
                    <a:pt x="12964" y="10249"/>
                    <a:pt x="13006" y="10341"/>
                    <a:pt x="13063" y="10417"/>
                  </a:cubicBezTo>
                  <a:cubicBezTo>
                    <a:pt x="12826" y="9773"/>
                    <a:pt x="12938" y="8998"/>
                    <a:pt x="13480" y="8508"/>
                  </a:cubicBezTo>
                  <a:lnTo>
                    <a:pt x="13480" y="8510"/>
                  </a:lnTo>
                  <a:cubicBezTo>
                    <a:pt x="13791" y="8227"/>
                    <a:pt x="14211" y="8094"/>
                    <a:pt x="14636" y="8094"/>
                  </a:cubicBezTo>
                  <a:cubicBezTo>
                    <a:pt x="15369" y="8094"/>
                    <a:pt x="16119" y="8491"/>
                    <a:pt x="16352" y="9201"/>
                  </a:cubicBezTo>
                  <a:cubicBezTo>
                    <a:pt x="16407" y="9363"/>
                    <a:pt x="16269" y="9478"/>
                    <a:pt x="16133" y="9478"/>
                  </a:cubicBezTo>
                  <a:cubicBezTo>
                    <a:pt x="16060" y="9478"/>
                    <a:pt x="15988" y="9446"/>
                    <a:pt x="15945" y="9372"/>
                  </a:cubicBezTo>
                  <a:cubicBezTo>
                    <a:pt x="15660" y="8903"/>
                    <a:pt x="15115" y="8552"/>
                    <a:pt x="14575" y="8552"/>
                  </a:cubicBezTo>
                  <a:cubicBezTo>
                    <a:pt x="14289" y="8552"/>
                    <a:pt x="14005" y="8650"/>
                    <a:pt x="13762" y="8881"/>
                  </a:cubicBezTo>
                  <a:cubicBezTo>
                    <a:pt x="13095" y="9514"/>
                    <a:pt x="13361" y="10712"/>
                    <a:pt x="14105" y="11146"/>
                  </a:cubicBezTo>
                  <a:cubicBezTo>
                    <a:pt x="14223" y="11215"/>
                    <a:pt x="14190" y="11345"/>
                    <a:pt x="14102" y="11398"/>
                  </a:cubicBezTo>
                  <a:cubicBezTo>
                    <a:pt x="14141" y="11408"/>
                    <a:pt x="14178" y="11413"/>
                    <a:pt x="14217" y="11413"/>
                  </a:cubicBezTo>
                  <a:cubicBezTo>
                    <a:pt x="14242" y="11413"/>
                    <a:pt x="14267" y="11411"/>
                    <a:pt x="14293" y="11406"/>
                  </a:cubicBezTo>
                  <a:cubicBezTo>
                    <a:pt x="14440" y="11604"/>
                    <a:pt x="14728" y="11709"/>
                    <a:pt x="15164" y="11709"/>
                  </a:cubicBezTo>
                  <a:cubicBezTo>
                    <a:pt x="15222" y="11709"/>
                    <a:pt x="15282" y="11707"/>
                    <a:pt x="15345" y="11703"/>
                  </a:cubicBezTo>
                  <a:cubicBezTo>
                    <a:pt x="16226" y="11638"/>
                    <a:pt x="16887" y="11223"/>
                    <a:pt x="17326" y="10451"/>
                  </a:cubicBezTo>
                  <a:cubicBezTo>
                    <a:pt x="17760" y="9708"/>
                    <a:pt x="17852" y="8739"/>
                    <a:pt x="17604" y="7923"/>
                  </a:cubicBezTo>
                  <a:cubicBezTo>
                    <a:pt x="17132" y="6380"/>
                    <a:pt x="15669" y="5623"/>
                    <a:pt x="14194" y="5623"/>
                  </a:cubicBezTo>
                  <a:cubicBezTo>
                    <a:pt x="13608" y="5623"/>
                    <a:pt x="13020" y="5742"/>
                    <a:pt x="12492" y="5980"/>
                  </a:cubicBezTo>
                  <a:cubicBezTo>
                    <a:pt x="10806" y="6739"/>
                    <a:pt x="9565" y="8639"/>
                    <a:pt x="9622" y="10516"/>
                  </a:cubicBezTo>
                  <a:cubicBezTo>
                    <a:pt x="9684" y="12675"/>
                    <a:pt x="11455" y="13794"/>
                    <a:pt x="13331" y="14225"/>
                  </a:cubicBezTo>
                  <a:cubicBezTo>
                    <a:pt x="13905" y="14357"/>
                    <a:pt x="14500" y="14423"/>
                    <a:pt x="15094" y="14423"/>
                  </a:cubicBezTo>
                  <a:cubicBezTo>
                    <a:pt x="17962" y="14423"/>
                    <a:pt x="20787" y="12873"/>
                    <a:pt x="20923" y="9643"/>
                  </a:cubicBezTo>
                  <a:cubicBezTo>
                    <a:pt x="21064" y="6300"/>
                    <a:pt x="18363" y="3912"/>
                    <a:pt x="15257" y="3374"/>
                  </a:cubicBezTo>
                  <a:cubicBezTo>
                    <a:pt x="14830" y="3301"/>
                    <a:pt x="14400" y="3265"/>
                    <a:pt x="13972" y="3265"/>
                  </a:cubicBezTo>
                  <a:cubicBezTo>
                    <a:pt x="8802" y="3265"/>
                    <a:pt x="3906" y="8419"/>
                    <a:pt x="6701" y="13599"/>
                  </a:cubicBezTo>
                  <a:cubicBezTo>
                    <a:pt x="8338" y="16636"/>
                    <a:pt x="11665" y="18028"/>
                    <a:pt x="15040" y="18028"/>
                  </a:cubicBezTo>
                  <a:cubicBezTo>
                    <a:pt x="17451" y="18028"/>
                    <a:pt x="19887" y="17317"/>
                    <a:pt x="21747" y="15988"/>
                  </a:cubicBezTo>
                  <a:cubicBezTo>
                    <a:pt x="26997" y="12230"/>
                    <a:pt x="25120" y="4744"/>
                    <a:pt x="20172" y="1750"/>
                  </a:cubicBezTo>
                  <a:cubicBezTo>
                    <a:pt x="18222" y="572"/>
                    <a:pt x="15975" y="1"/>
                    <a:pt x="13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1513125" y="2868813"/>
              <a:ext cx="193625" cy="191675"/>
            </a:xfrm>
            <a:custGeom>
              <a:avLst/>
              <a:gdLst/>
              <a:ahLst/>
              <a:cxnLst/>
              <a:rect l="l" t="t" r="r" b="b"/>
              <a:pathLst>
                <a:path w="7745" h="7667" extrusionOk="0">
                  <a:moveTo>
                    <a:pt x="184" y="1"/>
                  </a:moveTo>
                  <a:cubicBezTo>
                    <a:pt x="96" y="1"/>
                    <a:pt x="1" y="77"/>
                    <a:pt x="17" y="190"/>
                  </a:cubicBezTo>
                  <a:cubicBezTo>
                    <a:pt x="582" y="3872"/>
                    <a:pt x="3707" y="7248"/>
                    <a:pt x="7499" y="7665"/>
                  </a:cubicBezTo>
                  <a:cubicBezTo>
                    <a:pt x="7505" y="7666"/>
                    <a:pt x="7512" y="7666"/>
                    <a:pt x="7518" y="7666"/>
                  </a:cubicBezTo>
                  <a:cubicBezTo>
                    <a:pt x="7715" y="7666"/>
                    <a:pt x="7745" y="7343"/>
                    <a:pt x="7549" y="7291"/>
                  </a:cubicBezTo>
                  <a:cubicBezTo>
                    <a:pt x="3890" y="6344"/>
                    <a:pt x="1131" y="3902"/>
                    <a:pt x="311" y="111"/>
                  </a:cubicBezTo>
                  <a:cubicBezTo>
                    <a:pt x="294" y="34"/>
                    <a:pt x="24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1416550" y="2510888"/>
              <a:ext cx="779450" cy="599875"/>
            </a:xfrm>
            <a:custGeom>
              <a:avLst/>
              <a:gdLst/>
              <a:ahLst/>
              <a:cxnLst/>
              <a:rect l="l" t="t" r="r" b="b"/>
              <a:pathLst>
                <a:path w="31178" h="23995" extrusionOk="0">
                  <a:moveTo>
                    <a:pt x="14893" y="557"/>
                  </a:moveTo>
                  <a:cubicBezTo>
                    <a:pt x="17144" y="557"/>
                    <a:pt x="19391" y="1128"/>
                    <a:pt x="21341" y="2306"/>
                  </a:cubicBezTo>
                  <a:cubicBezTo>
                    <a:pt x="26290" y="5301"/>
                    <a:pt x="28166" y="12787"/>
                    <a:pt x="22917" y="16545"/>
                  </a:cubicBezTo>
                  <a:cubicBezTo>
                    <a:pt x="21056" y="17874"/>
                    <a:pt x="18621" y="18584"/>
                    <a:pt x="16209" y="18584"/>
                  </a:cubicBezTo>
                  <a:cubicBezTo>
                    <a:pt x="12835" y="18584"/>
                    <a:pt x="9508" y="17193"/>
                    <a:pt x="7870" y="14155"/>
                  </a:cubicBezTo>
                  <a:cubicBezTo>
                    <a:pt x="5076" y="8976"/>
                    <a:pt x="9972" y="3822"/>
                    <a:pt x="15143" y="3822"/>
                  </a:cubicBezTo>
                  <a:cubicBezTo>
                    <a:pt x="15571" y="3822"/>
                    <a:pt x="16001" y="3857"/>
                    <a:pt x="16428" y="3931"/>
                  </a:cubicBezTo>
                  <a:cubicBezTo>
                    <a:pt x="19534" y="4469"/>
                    <a:pt x="22235" y="6857"/>
                    <a:pt x="22093" y="10200"/>
                  </a:cubicBezTo>
                  <a:cubicBezTo>
                    <a:pt x="21958" y="13430"/>
                    <a:pt x="19132" y="14979"/>
                    <a:pt x="16263" y="14979"/>
                  </a:cubicBezTo>
                  <a:cubicBezTo>
                    <a:pt x="15670" y="14979"/>
                    <a:pt x="15074" y="14913"/>
                    <a:pt x="14501" y="14782"/>
                  </a:cubicBezTo>
                  <a:cubicBezTo>
                    <a:pt x="12624" y="14351"/>
                    <a:pt x="10853" y="13232"/>
                    <a:pt x="10793" y="11073"/>
                  </a:cubicBezTo>
                  <a:cubicBezTo>
                    <a:pt x="10736" y="9196"/>
                    <a:pt x="11975" y="7296"/>
                    <a:pt x="13663" y="6536"/>
                  </a:cubicBezTo>
                  <a:cubicBezTo>
                    <a:pt x="14191" y="6299"/>
                    <a:pt x="14779" y="6179"/>
                    <a:pt x="15365" y="6179"/>
                  </a:cubicBezTo>
                  <a:cubicBezTo>
                    <a:pt x="16839" y="6179"/>
                    <a:pt x="18302" y="6936"/>
                    <a:pt x="18775" y="8479"/>
                  </a:cubicBezTo>
                  <a:cubicBezTo>
                    <a:pt x="19023" y="9295"/>
                    <a:pt x="18931" y="10264"/>
                    <a:pt x="18496" y="11008"/>
                  </a:cubicBezTo>
                  <a:cubicBezTo>
                    <a:pt x="18057" y="11780"/>
                    <a:pt x="17397" y="12195"/>
                    <a:pt x="16516" y="12259"/>
                  </a:cubicBezTo>
                  <a:cubicBezTo>
                    <a:pt x="16453" y="12263"/>
                    <a:pt x="16393" y="12265"/>
                    <a:pt x="16335" y="12265"/>
                  </a:cubicBezTo>
                  <a:cubicBezTo>
                    <a:pt x="15899" y="12265"/>
                    <a:pt x="15611" y="12161"/>
                    <a:pt x="15462" y="11963"/>
                  </a:cubicBezTo>
                  <a:cubicBezTo>
                    <a:pt x="15438" y="11967"/>
                    <a:pt x="15414" y="11969"/>
                    <a:pt x="15390" y="11969"/>
                  </a:cubicBezTo>
                  <a:cubicBezTo>
                    <a:pt x="15351" y="11969"/>
                    <a:pt x="15313" y="11964"/>
                    <a:pt x="15273" y="11955"/>
                  </a:cubicBezTo>
                  <a:cubicBezTo>
                    <a:pt x="15359" y="11901"/>
                    <a:pt x="15394" y="11772"/>
                    <a:pt x="15276" y="11702"/>
                  </a:cubicBezTo>
                  <a:cubicBezTo>
                    <a:pt x="14532" y="11268"/>
                    <a:pt x="14264" y="10070"/>
                    <a:pt x="14932" y="9437"/>
                  </a:cubicBezTo>
                  <a:cubicBezTo>
                    <a:pt x="15175" y="9206"/>
                    <a:pt x="15459" y="9108"/>
                    <a:pt x="15744" y="9108"/>
                  </a:cubicBezTo>
                  <a:cubicBezTo>
                    <a:pt x="16285" y="9108"/>
                    <a:pt x="16831" y="9459"/>
                    <a:pt x="17115" y="9928"/>
                  </a:cubicBezTo>
                  <a:cubicBezTo>
                    <a:pt x="17158" y="10002"/>
                    <a:pt x="17231" y="10035"/>
                    <a:pt x="17303" y="10035"/>
                  </a:cubicBezTo>
                  <a:cubicBezTo>
                    <a:pt x="17440" y="10035"/>
                    <a:pt x="17578" y="9920"/>
                    <a:pt x="17523" y="9758"/>
                  </a:cubicBezTo>
                  <a:cubicBezTo>
                    <a:pt x="17289" y="9047"/>
                    <a:pt x="16539" y="8651"/>
                    <a:pt x="15806" y="8651"/>
                  </a:cubicBezTo>
                  <a:cubicBezTo>
                    <a:pt x="15381" y="8651"/>
                    <a:pt x="14961" y="8784"/>
                    <a:pt x="14651" y="9066"/>
                  </a:cubicBezTo>
                  <a:cubicBezTo>
                    <a:pt x="14108" y="9556"/>
                    <a:pt x="13997" y="10329"/>
                    <a:pt x="14234" y="10975"/>
                  </a:cubicBezTo>
                  <a:cubicBezTo>
                    <a:pt x="14177" y="10899"/>
                    <a:pt x="14135" y="10806"/>
                    <a:pt x="14116" y="10711"/>
                  </a:cubicBezTo>
                  <a:lnTo>
                    <a:pt x="14116" y="10711"/>
                  </a:lnTo>
                  <a:cubicBezTo>
                    <a:pt x="14086" y="11230"/>
                    <a:pt x="14269" y="11769"/>
                    <a:pt x="14745" y="12176"/>
                  </a:cubicBezTo>
                  <a:cubicBezTo>
                    <a:pt x="15248" y="12604"/>
                    <a:pt x="15791" y="12788"/>
                    <a:pt x="16323" y="12788"/>
                  </a:cubicBezTo>
                  <a:cubicBezTo>
                    <a:pt x="17799" y="12788"/>
                    <a:pt x="19186" y="11373"/>
                    <a:pt x="19362" y="9841"/>
                  </a:cubicBezTo>
                  <a:cubicBezTo>
                    <a:pt x="19640" y="7413"/>
                    <a:pt x="17540" y="5652"/>
                    <a:pt x="15277" y="5652"/>
                  </a:cubicBezTo>
                  <a:cubicBezTo>
                    <a:pt x="15019" y="5652"/>
                    <a:pt x="14759" y="5675"/>
                    <a:pt x="14501" y="5722"/>
                  </a:cubicBezTo>
                  <a:cubicBezTo>
                    <a:pt x="11766" y="6221"/>
                    <a:pt x="9682" y="9407"/>
                    <a:pt x="10427" y="12111"/>
                  </a:cubicBezTo>
                  <a:cubicBezTo>
                    <a:pt x="11100" y="14567"/>
                    <a:pt x="13915" y="15511"/>
                    <a:pt x="16353" y="15511"/>
                  </a:cubicBezTo>
                  <a:cubicBezTo>
                    <a:pt x="16863" y="15511"/>
                    <a:pt x="17356" y="15470"/>
                    <a:pt x="17809" y="15392"/>
                  </a:cubicBezTo>
                  <a:cubicBezTo>
                    <a:pt x="20907" y="14862"/>
                    <a:pt x="22997" y="12353"/>
                    <a:pt x="22601" y="9171"/>
                  </a:cubicBezTo>
                  <a:cubicBezTo>
                    <a:pt x="22106" y="5190"/>
                    <a:pt x="18817" y="3373"/>
                    <a:pt x="15353" y="3373"/>
                  </a:cubicBezTo>
                  <a:cubicBezTo>
                    <a:pt x="12657" y="3373"/>
                    <a:pt x="9856" y="4473"/>
                    <a:pt x="8180" y="6508"/>
                  </a:cubicBezTo>
                  <a:cubicBezTo>
                    <a:pt x="6241" y="8858"/>
                    <a:pt x="5964" y="12035"/>
                    <a:pt x="7523" y="14671"/>
                  </a:cubicBezTo>
                  <a:cubicBezTo>
                    <a:pt x="9298" y="17669"/>
                    <a:pt x="12682" y="19121"/>
                    <a:pt x="16076" y="19121"/>
                  </a:cubicBezTo>
                  <a:cubicBezTo>
                    <a:pt x="16120" y="19121"/>
                    <a:pt x="16163" y="19121"/>
                    <a:pt x="16207" y="19121"/>
                  </a:cubicBezTo>
                  <a:cubicBezTo>
                    <a:pt x="19594" y="19083"/>
                    <a:pt x="23398" y="17815"/>
                    <a:pt x="25341" y="14862"/>
                  </a:cubicBezTo>
                  <a:cubicBezTo>
                    <a:pt x="27180" y="12073"/>
                    <a:pt x="27019" y="8250"/>
                    <a:pt x="25328" y="5435"/>
                  </a:cubicBezTo>
                  <a:cubicBezTo>
                    <a:pt x="24197" y="3547"/>
                    <a:pt x="22574" y="2169"/>
                    <a:pt x="20709" y="1273"/>
                  </a:cubicBezTo>
                  <a:lnTo>
                    <a:pt x="20709" y="1273"/>
                  </a:lnTo>
                  <a:cubicBezTo>
                    <a:pt x="25245" y="2489"/>
                    <a:pt x="28545" y="6931"/>
                    <a:pt x="28332" y="11704"/>
                  </a:cubicBezTo>
                  <a:lnTo>
                    <a:pt x="28332" y="11702"/>
                  </a:lnTo>
                  <a:cubicBezTo>
                    <a:pt x="28087" y="17124"/>
                    <a:pt x="23944" y="21687"/>
                    <a:pt x="18770" y="22965"/>
                  </a:cubicBezTo>
                  <a:cubicBezTo>
                    <a:pt x="17647" y="23244"/>
                    <a:pt x="16451" y="23384"/>
                    <a:pt x="15237" y="23384"/>
                  </a:cubicBezTo>
                  <a:cubicBezTo>
                    <a:pt x="10773" y="23384"/>
                    <a:pt x="6060" y="21493"/>
                    <a:pt x="3823" y="17624"/>
                  </a:cubicBezTo>
                  <a:cubicBezTo>
                    <a:pt x="1172" y="13042"/>
                    <a:pt x="2540" y="6926"/>
                    <a:pt x="6508" y="3561"/>
                  </a:cubicBezTo>
                  <a:cubicBezTo>
                    <a:pt x="8836" y="1588"/>
                    <a:pt x="11868" y="557"/>
                    <a:pt x="14893" y="557"/>
                  </a:cubicBezTo>
                  <a:close/>
                  <a:moveTo>
                    <a:pt x="14937" y="0"/>
                  </a:moveTo>
                  <a:cubicBezTo>
                    <a:pt x="11950" y="0"/>
                    <a:pt x="8939" y="929"/>
                    <a:pt x="6593" y="2718"/>
                  </a:cubicBezTo>
                  <a:cubicBezTo>
                    <a:pt x="935" y="7041"/>
                    <a:pt x="1" y="16186"/>
                    <a:pt x="5788" y="20841"/>
                  </a:cubicBezTo>
                  <a:cubicBezTo>
                    <a:pt x="8421" y="22957"/>
                    <a:pt x="11735" y="23995"/>
                    <a:pt x="15031" y="23995"/>
                  </a:cubicBezTo>
                  <a:cubicBezTo>
                    <a:pt x="19930" y="23995"/>
                    <a:pt x="24788" y="21702"/>
                    <a:pt x="27312" y="17247"/>
                  </a:cubicBezTo>
                  <a:cubicBezTo>
                    <a:pt x="31178" y="10433"/>
                    <a:pt x="27385" y="1285"/>
                    <a:pt x="19271" y="403"/>
                  </a:cubicBezTo>
                  <a:cubicBezTo>
                    <a:pt x="19259" y="402"/>
                    <a:pt x="19248" y="401"/>
                    <a:pt x="19237" y="401"/>
                  </a:cubicBezTo>
                  <a:cubicBezTo>
                    <a:pt x="19097" y="401"/>
                    <a:pt x="19021" y="492"/>
                    <a:pt x="18996" y="602"/>
                  </a:cubicBezTo>
                  <a:cubicBezTo>
                    <a:pt x="17693" y="199"/>
                    <a:pt x="16318" y="0"/>
                    <a:pt x="1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52"/>
          <p:cNvGrpSpPr/>
          <p:nvPr/>
        </p:nvGrpSpPr>
        <p:grpSpPr>
          <a:xfrm rot="-1799745">
            <a:off x="774690" y="730095"/>
            <a:ext cx="334268" cy="351248"/>
            <a:chOff x="6057295" y="3573607"/>
            <a:chExt cx="914682" cy="961145"/>
          </a:xfrm>
        </p:grpSpPr>
        <p:sp>
          <p:nvSpPr>
            <p:cNvPr id="1277" name="Google Shape;1277;p52"/>
            <p:cNvSpPr/>
            <p:nvPr/>
          </p:nvSpPr>
          <p:spPr>
            <a:xfrm>
              <a:off x="6068186" y="3603029"/>
              <a:ext cx="891288" cy="899229"/>
            </a:xfrm>
            <a:custGeom>
              <a:avLst/>
              <a:gdLst/>
              <a:ahLst/>
              <a:cxnLst/>
              <a:rect l="l" t="t" r="r" b="b"/>
              <a:pathLst>
                <a:path w="76769" h="77453" extrusionOk="0">
                  <a:moveTo>
                    <a:pt x="19446" y="1"/>
                  </a:moveTo>
                  <a:cubicBezTo>
                    <a:pt x="17154" y="1"/>
                    <a:pt x="15047" y="982"/>
                    <a:pt x="13316" y="3130"/>
                  </a:cubicBezTo>
                  <a:cubicBezTo>
                    <a:pt x="9293" y="8120"/>
                    <a:pt x="8803" y="7680"/>
                    <a:pt x="4318" y="12246"/>
                  </a:cubicBezTo>
                  <a:cubicBezTo>
                    <a:pt x="3274" y="13307"/>
                    <a:pt x="607" y="14842"/>
                    <a:pt x="461" y="15986"/>
                  </a:cubicBezTo>
                  <a:cubicBezTo>
                    <a:pt x="1" y="17252"/>
                    <a:pt x="1211" y="21310"/>
                    <a:pt x="1512" y="22763"/>
                  </a:cubicBezTo>
                  <a:cubicBezTo>
                    <a:pt x="5565" y="42311"/>
                    <a:pt x="7319" y="55344"/>
                    <a:pt x="12965" y="74539"/>
                  </a:cubicBezTo>
                  <a:cubicBezTo>
                    <a:pt x="13606" y="76715"/>
                    <a:pt x="14422" y="77453"/>
                    <a:pt x="15523" y="77453"/>
                  </a:cubicBezTo>
                  <a:cubicBezTo>
                    <a:pt x="17017" y="77453"/>
                    <a:pt x="19036" y="76091"/>
                    <a:pt x="21848" y="75122"/>
                  </a:cubicBezTo>
                  <a:cubicBezTo>
                    <a:pt x="34526" y="70753"/>
                    <a:pt x="43466" y="67278"/>
                    <a:pt x="55039" y="60630"/>
                  </a:cubicBezTo>
                  <a:cubicBezTo>
                    <a:pt x="60600" y="57438"/>
                    <a:pt x="66978" y="58611"/>
                    <a:pt x="71635" y="54202"/>
                  </a:cubicBezTo>
                  <a:cubicBezTo>
                    <a:pt x="76582" y="49519"/>
                    <a:pt x="75160" y="46279"/>
                    <a:pt x="75141" y="39826"/>
                  </a:cubicBezTo>
                  <a:cubicBezTo>
                    <a:pt x="75127" y="34453"/>
                    <a:pt x="76768" y="31690"/>
                    <a:pt x="73973" y="26738"/>
                  </a:cubicBezTo>
                  <a:cubicBezTo>
                    <a:pt x="70865" y="21231"/>
                    <a:pt x="67675" y="20434"/>
                    <a:pt x="62169" y="17972"/>
                  </a:cubicBezTo>
                  <a:cubicBezTo>
                    <a:pt x="47901" y="11592"/>
                    <a:pt x="37531" y="6148"/>
                    <a:pt x="22901" y="674"/>
                  </a:cubicBezTo>
                  <a:cubicBezTo>
                    <a:pt x="21719" y="233"/>
                    <a:pt x="20561" y="1"/>
                    <a:pt x="19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057295" y="3573607"/>
              <a:ext cx="914682" cy="961145"/>
            </a:xfrm>
            <a:custGeom>
              <a:avLst/>
              <a:gdLst/>
              <a:ahLst/>
              <a:cxnLst/>
              <a:rect l="l" t="t" r="r" b="b"/>
              <a:pathLst>
                <a:path w="78784" h="82786" extrusionOk="0">
                  <a:moveTo>
                    <a:pt x="19600" y="5236"/>
                  </a:moveTo>
                  <a:cubicBezTo>
                    <a:pt x="20723" y="11959"/>
                    <a:pt x="22462" y="18616"/>
                    <a:pt x="24513" y="25154"/>
                  </a:cubicBezTo>
                  <a:cubicBezTo>
                    <a:pt x="18210" y="22150"/>
                    <a:pt x="11900" y="19188"/>
                    <a:pt x="5600" y="16268"/>
                  </a:cubicBezTo>
                  <a:cubicBezTo>
                    <a:pt x="9112" y="13248"/>
                    <a:pt x="12487" y="10077"/>
                    <a:pt x="16009" y="7071"/>
                  </a:cubicBezTo>
                  <a:cubicBezTo>
                    <a:pt x="17128" y="6116"/>
                    <a:pt x="18336" y="5543"/>
                    <a:pt x="19600" y="5236"/>
                  </a:cubicBezTo>
                  <a:close/>
                  <a:moveTo>
                    <a:pt x="21912" y="4976"/>
                  </a:moveTo>
                  <a:cubicBezTo>
                    <a:pt x="27300" y="4976"/>
                    <a:pt x="33343" y="8830"/>
                    <a:pt x="38015" y="10965"/>
                  </a:cubicBezTo>
                  <a:cubicBezTo>
                    <a:pt x="41164" y="12403"/>
                    <a:pt x="44302" y="13865"/>
                    <a:pt x="47430" y="15342"/>
                  </a:cubicBezTo>
                  <a:cubicBezTo>
                    <a:pt x="46741" y="15556"/>
                    <a:pt x="46064" y="15874"/>
                    <a:pt x="45377" y="16123"/>
                  </a:cubicBezTo>
                  <a:cubicBezTo>
                    <a:pt x="39584" y="18227"/>
                    <a:pt x="33774" y="22655"/>
                    <a:pt x="28405" y="26055"/>
                  </a:cubicBezTo>
                  <a:cubicBezTo>
                    <a:pt x="26024" y="19068"/>
                    <a:pt x="23934" y="12028"/>
                    <a:pt x="21784" y="4977"/>
                  </a:cubicBezTo>
                  <a:cubicBezTo>
                    <a:pt x="21827" y="4976"/>
                    <a:pt x="21869" y="4976"/>
                    <a:pt x="21912" y="4976"/>
                  </a:cubicBezTo>
                  <a:close/>
                  <a:moveTo>
                    <a:pt x="52085" y="17574"/>
                  </a:moveTo>
                  <a:cubicBezTo>
                    <a:pt x="58833" y="20814"/>
                    <a:pt x="65535" y="24149"/>
                    <a:pt x="72189" y="27582"/>
                  </a:cubicBezTo>
                  <a:cubicBezTo>
                    <a:pt x="66334" y="30175"/>
                    <a:pt x="60944" y="33888"/>
                    <a:pt x="56515" y="38433"/>
                  </a:cubicBezTo>
                  <a:cubicBezTo>
                    <a:pt x="55367" y="32640"/>
                    <a:pt x="54329" y="26802"/>
                    <a:pt x="53005" y="21046"/>
                  </a:cubicBezTo>
                  <a:cubicBezTo>
                    <a:pt x="52756" y="19967"/>
                    <a:pt x="52563" y="18684"/>
                    <a:pt x="52085" y="17574"/>
                  </a:cubicBezTo>
                  <a:close/>
                  <a:moveTo>
                    <a:pt x="45432" y="21438"/>
                  </a:moveTo>
                  <a:cubicBezTo>
                    <a:pt x="46066" y="21438"/>
                    <a:pt x="46653" y="21539"/>
                    <a:pt x="47181" y="21764"/>
                  </a:cubicBezTo>
                  <a:cubicBezTo>
                    <a:pt x="50821" y="23319"/>
                    <a:pt x="50282" y="26237"/>
                    <a:pt x="51029" y="29865"/>
                  </a:cubicBezTo>
                  <a:lnTo>
                    <a:pt x="51027" y="29865"/>
                  </a:lnTo>
                  <a:cubicBezTo>
                    <a:pt x="51658" y="32927"/>
                    <a:pt x="52287" y="35990"/>
                    <a:pt x="52916" y="39052"/>
                  </a:cubicBezTo>
                  <a:cubicBezTo>
                    <a:pt x="45728" y="35430"/>
                    <a:pt x="38496" y="31868"/>
                    <a:pt x="31238" y="28371"/>
                  </a:cubicBezTo>
                  <a:cubicBezTo>
                    <a:pt x="35475" y="25565"/>
                    <a:pt x="41396" y="21438"/>
                    <a:pt x="45432" y="21438"/>
                  </a:cubicBezTo>
                  <a:close/>
                  <a:moveTo>
                    <a:pt x="74323" y="30723"/>
                  </a:moveTo>
                  <a:cubicBezTo>
                    <a:pt x="74506" y="37173"/>
                    <a:pt x="74074" y="43597"/>
                    <a:pt x="74155" y="50034"/>
                  </a:cubicBezTo>
                  <a:cubicBezTo>
                    <a:pt x="68611" y="47082"/>
                    <a:pt x="63015" y="44179"/>
                    <a:pt x="57388" y="41314"/>
                  </a:cubicBezTo>
                  <a:cubicBezTo>
                    <a:pt x="62665" y="37101"/>
                    <a:pt x="68177" y="33639"/>
                    <a:pt x="74323" y="30723"/>
                  </a:cubicBezTo>
                  <a:close/>
                  <a:moveTo>
                    <a:pt x="57492" y="47250"/>
                  </a:moveTo>
                  <a:cubicBezTo>
                    <a:pt x="62582" y="49602"/>
                    <a:pt x="67685" y="51889"/>
                    <a:pt x="72804" y="54019"/>
                  </a:cubicBezTo>
                  <a:cubicBezTo>
                    <a:pt x="63401" y="58071"/>
                    <a:pt x="53999" y="62124"/>
                    <a:pt x="44617" y="66221"/>
                  </a:cubicBezTo>
                  <a:cubicBezTo>
                    <a:pt x="40292" y="68112"/>
                    <a:pt x="35964" y="69999"/>
                    <a:pt x="31635" y="71884"/>
                  </a:cubicBezTo>
                  <a:cubicBezTo>
                    <a:pt x="29729" y="72712"/>
                    <a:pt x="27822" y="73540"/>
                    <a:pt x="25916" y="74368"/>
                  </a:cubicBezTo>
                  <a:cubicBezTo>
                    <a:pt x="36608" y="65532"/>
                    <a:pt x="47110" y="56406"/>
                    <a:pt x="57492" y="47250"/>
                  </a:cubicBezTo>
                  <a:close/>
                  <a:moveTo>
                    <a:pt x="28909" y="32937"/>
                  </a:moveTo>
                  <a:cubicBezTo>
                    <a:pt x="37081" y="37364"/>
                    <a:pt x="45400" y="41561"/>
                    <a:pt x="53779" y="45522"/>
                  </a:cubicBezTo>
                  <a:cubicBezTo>
                    <a:pt x="42475" y="54621"/>
                    <a:pt x="31408" y="64347"/>
                    <a:pt x="21184" y="74617"/>
                  </a:cubicBezTo>
                  <a:cubicBezTo>
                    <a:pt x="24725" y="61095"/>
                    <a:pt x="27122" y="46856"/>
                    <a:pt x="28909" y="32937"/>
                  </a:cubicBezTo>
                  <a:close/>
                  <a:moveTo>
                    <a:pt x="3894" y="18533"/>
                  </a:moveTo>
                  <a:lnTo>
                    <a:pt x="3894" y="18533"/>
                  </a:lnTo>
                  <a:cubicBezTo>
                    <a:pt x="11267" y="23032"/>
                    <a:pt x="18841" y="27406"/>
                    <a:pt x="26533" y="31623"/>
                  </a:cubicBezTo>
                  <a:cubicBezTo>
                    <a:pt x="22602" y="46069"/>
                    <a:pt x="19121" y="61161"/>
                    <a:pt x="17238" y="75993"/>
                  </a:cubicBezTo>
                  <a:cubicBezTo>
                    <a:pt x="14100" y="73251"/>
                    <a:pt x="13676" y="66861"/>
                    <a:pt x="12674" y="62967"/>
                  </a:cubicBezTo>
                  <a:cubicBezTo>
                    <a:pt x="11234" y="57379"/>
                    <a:pt x="9953" y="51761"/>
                    <a:pt x="8776" y="46121"/>
                  </a:cubicBezTo>
                  <a:cubicBezTo>
                    <a:pt x="6866" y="36960"/>
                    <a:pt x="5530" y="27732"/>
                    <a:pt x="3894" y="18533"/>
                  </a:cubicBezTo>
                  <a:close/>
                  <a:moveTo>
                    <a:pt x="21099" y="0"/>
                  </a:moveTo>
                  <a:cubicBezTo>
                    <a:pt x="19772" y="0"/>
                    <a:pt x="18427" y="295"/>
                    <a:pt x="17008" y="1029"/>
                  </a:cubicBezTo>
                  <a:cubicBezTo>
                    <a:pt x="11275" y="3993"/>
                    <a:pt x="6617" y="10620"/>
                    <a:pt x="2402" y="15253"/>
                  </a:cubicBezTo>
                  <a:cubicBezTo>
                    <a:pt x="2400" y="15255"/>
                    <a:pt x="2400" y="15257"/>
                    <a:pt x="2400" y="15259"/>
                  </a:cubicBezTo>
                  <a:cubicBezTo>
                    <a:pt x="2375" y="15270"/>
                    <a:pt x="2356" y="15290"/>
                    <a:pt x="2331" y="15303"/>
                  </a:cubicBezTo>
                  <a:cubicBezTo>
                    <a:pt x="2132" y="15238"/>
                    <a:pt x="1924" y="15205"/>
                    <a:pt x="1718" y="15205"/>
                  </a:cubicBezTo>
                  <a:cubicBezTo>
                    <a:pt x="839" y="15205"/>
                    <a:pt x="0" y="15799"/>
                    <a:pt x="61" y="16978"/>
                  </a:cubicBezTo>
                  <a:cubicBezTo>
                    <a:pt x="698" y="29286"/>
                    <a:pt x="2937" y="41632"/>
                    <a:pt x="5592" y="53708"/>
                  </a:cubicBezTo>
                  <a:cubicBezTo>
                    <a:pt x="6810" y="59245"/>
                    <a:pt x="8151" y="64758"/>
                    <a:pt x="9633" y="70238"/>
                  </a:cubicBezTo>
                  <a:cubicBezTo>
                    <a:pt x="10497" y="73428"/>
                    <a:pt x="10904" y="79393"/>
                    <a:pt x="13751" y="81734"/>
                  </a:cubicBezTo>
                  <a:cubicBezTo>
                    <a:pt x="14701" y="82515"/>
                    <a:pt x="15727" y="82786"/>
                    <a:pt x="16772" y="82786"/>
                  </a:cubicBezTo>
                  <a:cubicBezTo>
                    <a:pt x="17948" y="82786"/>
                    <a:pt x="19148" y="82443"/>
                    <a:pt x="20289" y="82100"/>
                  </a:cubicBezTo>
                  <a:cubicBezTo>
                    <a:pt x="26211" y="80317"/>
                    <a:pt x="31960" y="77010"/>
                    <a:pt x="37600" y="74538"/>
                  </a:cubicBezTo>
                  <a:cubicBezTo>
                    <a:pt x="50101" y="69063"/>
                    <a:pt x="62563" y="63513"/>
                    <a:pt x="74987" y="57878"/>
                  </a:cubicBezTo>
                  <a:cubicBezTo>
                    <a:pt x="76579" y="57155"/>
                    <a:pt x="76619" y="55266"/>
                    <a:pt x="75782" y="54231"/>
                  </a:cubicBezTo>
                  <a:cubicBezTo>
                    <a:pt x="76339" y="53824"/>
                    <a:pt x="76673" y="53143"/>
                    <a:pt x="76644" y="52456"/>
                  </a:cubicBezTo>
                  <a:cubicBezTo>
                    <a:pt x="76673" y="52394"/>
                    <a:pt x="76716" y="52342"/>
                    <a:pt x="76735" y="52271"/>
                  </a:cubicBezTo>
                  <a:cubicBezTo>
                    <a:pt x="78784" y="44874"/>
                    <a:pt x="78680" y="36789"/>
                    <a:pt x="78398" y="29126"/>
                  </a:cubicBezTo>
                  <a:cubicBezTo>
                    <a:pt x="78356" y="27954"/>
                    <a:pt x="77493" y="27366"/>
                    <a:pt x="76569" y="27310"/>
                  </a:cubicBezTo>
                  <a:cubicBezTo>
                    <a:pt x="76901" y="26426"/>
                    <a:pt x="76698" y="25328"/>
                    <a:pt x="75591" y="24745"/>
                  </a:cubicBezTo>
                  <a:cubicBezTo>
                    <a:pt x="60122" y="16573"/>
                    <a:pt x="44397" y="8690"/>
                    <a:pt x="28237" y="1965"/>
                  </a:cubicBezTo>
                  <a:cubicBezTo>
                    <a:pt x="25718" y="918"/>
                    <a:pt x="23438" y="0"/>
                    <a:pt x="2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186497" y="3919393"/>
              <a:ext cx="37837" cy="178968"/>
            </a:xfrm>
            <a:custGeom>
              <a:avLst/>
              <a:gdLst/>
              <a:ahLst/>
              <a:cxnLst/>
              <a:rect l="l" t="t" r="r" b="b"/>
              <a:pathLst>
                <a:path w="3259" h="15415" extrusionOk="0">
                  <a:moveTo>
                    <a:pt x="639" y="1"/>
                  </a:moveTo>
                  <a:cubicBezTo>
                    <a:pt x="313" y="1"/>
                    <a:pt x="0" y="220"/>
                    <a:pt x="33" y="650"/>
                  </a:cubicBezTo>
                  <a:cubicBezTo>
                    <a:pt x="386" y="5314"/>
                    <a:pt x="847" y="10050"/>
                    <a:pt x="1558" y="14683"/>
                  </a:cubicBezTo>
                  <a:cubicBezTo>
                    <a:pt x="1634" y="15175"/>
                    <a:pt x="2037" y="15414"/>
                    <a:pt x="2426" y="15414"/>
                  </a:cubicBezTo>
                  <a:cubicBezTo>
                    <a:pt x="2850" y="15414"/>
                    <a:pt x="3258" y="15130"/>
                    <a:pt x="3209" y="14579"/>
                  </a:cubicBezTo>
                  <a:cubicBezTo>
                    <a:pt x="2789" y="9915"/>
                    <a:pt x="2096" y="5198"/>
                    <a:pt x="1318" y="569"/>
                  </a:cubicBezTo>
                  <a:cubicBezTo>
                    <a:pt x="1253" y="188"/>
                    <a:pt x="940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222130" y="3952344"/>
              <a:ext cx="54056" cy="170702"/>
            </a:xfrm>
            <a:custGeom>
              <a:avLst/>
              <a:gdLst/>
              <a:ahLst/>
              <a:cxnLst/>
              <a:rect l="l" t="t" r="r" b="b"/>
              <a:pathLst>
                <a:path w="4656" h="14703" extrusionOk="0">
                  <a:moveTo>
                    <a:pt x="1394" y="0"/>
                  </a:moveTo>
                  <a:cubicBezTo>
                    <a:pt x="1122" y="0"/>
                    <a:pt x="864" y="158"/>
                    <a:pt x="800" y="519"/>
                  </a:cubicBezTo>
                  <a:cubicBezTo>
                    <a:pt x="0" y="4964"/>
                    <a:pt x="553" y="10029"/>
                    <a:pt x="2651" y="14145"/>
                  </a:cubicBezTo>
                  <a:cubicBezTo>
                    <a:pt x="2848" y="14533"/>
                    <a:pt x="3215" y="14703"/>
                    <a:pt x="3566" y="14703"/>
                  </a:cubicBezTo>
                  <a:cubicBezTo>
                    <a:pt x="4131" y="14703"/>
                    <a:pt x="4655" y="14263"/>
                    <a:pt x="4374" y="13580"/>
                  </a:cubicBezTo>
                  <a:cubicBezTo>
                    <a:pt x="2616" y="9327"/>
                    <a:pt x="1765" y="5332"/>
                    <a:pt x="2126" y="776"/>
                  </a:cubicBezTo>
                  <a:cubicBezTo>
                    <a:pt x="2163" y="296"/>
                    <a:pt x="1766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52"/>
          <p:cNvGrpSpPr/>
          <p:nvPr/>
        </p:nvGrpSpPr>
        <p:grpSpPr>
          <a:xfrm rot="2403162" flipH="1">
            <a:off x="7605920" y="3518852"/>
            <a:ext cx="1025230" cy="1332567"/>
            <a:chOff x="1731288" y="1017343"/>
            <a:chExt cx="1170767" cy="1521733"/>
          </a:xfrm>
        </p:grpSpPr>
        <p:sp>
          <p:nvSpPr>
            <p:cNvPr id="1282" name="Google Shape;1282;p52"/>
            <p:cNvSpPr/>
            <p:nvPr/>
          </p:nvSpPr>
          <p:spPr>
            <a:xfrm>
              <a:off x="1782696" y="1678764"/>
              <a:ext cx="133274" cy="254884"/>
            </a:xfrm>
            <a:custGeom>
              <a:avLst/>
              <a:gdLst/>
              <a:ahLst/>
              <a:cxnLst/>
              <a:rect l="l" t="t" r="r" b="b"/>
              <a:pathLst>
                <a:path w="4490" h="8587" extrusionOk="0">
                  <a:moveTo>
                    <a:pt x="35" y="1"/>
                  </a:moveTo>
                  <a:cubicBezTo>
                    <a:pt x="23" y="83"/>
                    <a:pt x="11" y="166"/>
                    <a:pt x="0" y="249"/>
                  </a:cubicBezTo>
                  <a:cubicBezTo>
                    <a:pt x="1481" y="2984"/>
                    <a:pt x="2835" y="5798"/>
                    <a:pt x="4219" y="8587"/>
                  </a:cubicBezTo>
                  <a:cubicBezTo>
                    <a:pt x="4259" y="7659"/>
                    <a:pt x="4347" y="6736"/>
                    <a:pt x="4488" y="5818"/>
                  </a:cubicBezTo>
                  <a:lnTo>
                    <a:pt x="4489" y="5818"/>
                  </a:lnTo>
                  <a:cubicBezTo>
                    <a:pt x="4344" y="5088"/>
                    <a:pt x="4076" y="4371"/>
                    <a:pt x="3640" y="3659"/>
                  </a:cubicBezTo>
                  <a:cubicBezTo>
                    <a:pt x="2734" y="2177"/>
                    <a:pt x="1415" y="1033"/>
                    <a:pt x="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1776522" y="1713343"/>
              <a:ext cx="122292" cy="246929"/>
            </a:xfrm>
            <a:custGeom>
              <a:avLst/>
              <a:gdLst/>
              <a:ahLst/>
              <a:cxnLst/>
              <a:rect l="l" t="t" r="r" b="b"/>
              <a:pathLst>
                <a:path w="4120" h="8319" extrusionOk="0">
                  <a:moveTo>
                    <a:pt x="131" y="1"/>
                  </a:moveTo>
                  <a:lnTo>
                    <a:pt x="131" y="1"/>
                  </a:lnTo>
                  <a:cubicBezTo>
                    <a:pt x="0" y="3195"/>
                    <a:pt x="1245" y="6923"/>
                    <a:pt x="4120" y="8318"/>
                  </a:cubicBezTo>
                  <a:cubicBezTo>
                    <a:pt x="2739" y="5577"/>
                    <a:pt x="1353" y="2819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1897147" y="2459386"/>
              <a:ext cx="223628" cy="56753"/>
            </a:xfrm>
            <a:custGeom>
              <a:avLst/>
              <a:gdLst/>
              <a:ahLst/>
              <a:cxnLst/>
              <a:rect l="l" t="t" r="r" b="b"/>
              <a:pathLst>
                <a:path w="7534" h="1912" extrusionOk="0">
                  <a:moveTo>
                    <a:pt x="0" y="1"/>
                  </a:moveTo>
                  <a:lnTo>
                    <a:pt x="0" y="1"/>
                  </a:lnTo>
                  <a:cubicBezTo>
                    <a:pt x="1341" y="1307"/>
                    <a:pt x="2975" y="1912"/>
                    <a:pt x="4685" y="1912"/>
                  </a:cubicBezTo>
                  <a:cubicBezTo>
                    <a:pt x="5623" y="1912"/>
                    <a:pt x="6585" y="1730"/>
                    <a:pt x="7534" y="1382"/>
                  </a:cubicBezTo>
                  <a:cubicBezTo>
                    <a:pt x="5013" y="1331"/>
                    <a:pt x="2363" y="75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1903143" y="2442705"/>
              <a:ext cx="193085" cy="37667"/>
            </a:xfrm>
            <a:custGeom>
              <a:avLst/>
              <a:gdLst/>
              <a:ahLst/>
              <a:cxnLst/>
              <a:rect l="l" t="t" r="r" b="b"/>
              <a:pathLst>
                <a:path w="6505" h="1269" extrusionOk="0">
                  <a:moveTo>
                    <a:pt x="1998" y="1"/>
                  </a:moveTo>
                  <a:cubicBezTo>
                    <a:pt x="1332" y="1"/>
                    <a:pt x="662" y="77"/>
                    <a:pt x="0" y="231"/>
                  </a:cubicBezTo>
                  <a:cubicBezTo>
                    <a:pt x="2172" y="719"/>
                    <a:pt x="4320" y="997"/>
                    <a:pt x="6505" y="1268"/>
                  </a:cubicBezTo>
                  <a:cubicBezTo>
                    <a:pt x="5136" y="430"/>
                    <a:pt x="3578" y="1"/>
                    <a:pt x="1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2103077" y="2273076"/>
              <a:ext cx="78777" cy="207154"/>
            </a:xfrm>
            <a:custGeom>
              <a:avLst/>
              <a:gdLst/>
              <a:ahLst/>
              <a:cxnLst/>
              <a:rect l="l" t="t" r="r" b="b"/>
              <a:pathLst>
                <a:path w="2654" h="6979" extrusionOk="0">
                  <a:moveTo>
                    <a:pt x="2654" y="1"/>
                  </a:moveTo>
                  <a:lnTo>
                    <a:pt x="2654" y="1"/>
                  </a:lnTo>
                  <a:cubicBezTo>
                    <a:pt x="852" y="1918"/>
                    <a:pt x="1" y="4411"/>
                    <a:pt x="1385" y="6978"/>
                  </a:cubicBezTo>
                  <a:cubicBezTo>
                    <a:pt x="1619" y="4649"/>
                    <a:pt x="2160" y="2294"/>
                    <a:pt x="2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2155168" y="2251616"/>
              <a:ext cx="75245" cy="230989"/>
            </a:xfrm>
            <a:custGeom>
              <a:avLst/>
              <a:gdLst/>
              <a:ahLst/>
              <a:cxnLst/>
              <a:rect l="l" t="t" r="r" b="b"/>
              <a:pathLst>
                <a:path w="2535" h="7782" extrusionOk="0">
                  <a:moveTo>
                    <a:pt x="1650" y="1"/>
                  </a:moveTo>
                  <a:cubicBezTo>
                    <a:pt x="1630" y="20"/>
                    <a:pt x="1611" y="37"/>
                    <a:pt x="1589" y="54"/>
                  </a:cubicBezTo>
                  <a:cubicBezTo>
                    <a:pt x="1611" y="106"/>
                    <a:pt x="1623" y="163"/>
                    <a:pt x="1611" y="230"/>
                  </a:cubicBezTo>
                  <a:cubicBezTo>
                    <a:pt x="1144" y="2723"/>
                    <a:pt x="740" y="5339"/>
                    <a:pt x="1" y="7782"/>
                  </a:cubicBezTo>
                  <a:cubicBezTo>
                    <a:pt x="1227" y="6942"/>
                    <a:pt x="2122" y="6014"/>
                    <a:pt x="2335" y="4401"/>
                  </a:cubicBezTo>
                  <a:cubicBezTo>
                    <a:pt x="2534" y="2899"/>
                    <a:pt x="2110" y="1424"/>
                    <a:pt x="1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1759188" y="2107987"/>
              <a:ext cx="211369" cy="155150"/>
            </a:xfrm>
            <a:custGeom>
              <a:avLst/>
              <a:gdLst/>
              <a:ahLst/>
              <a:cxnLst/>
              <a:rect l="l" t="t" r="r" b="b"/>
              <a:pathLst>
                <a:path w="7121" h="5227" extrusionOk="0">
                  <a:moveTo>
                    <a:pt x="0" y="1"/>
                  </a:moveTo>
                  <a:cubicBezTo>
                    <a:pt x="816" y="3242"/>
                    <a:pt x="3731" y="5154"/>
                    <a:pt x="7120" y="5226"/>
                  </a:cubicBezTo>
                  <a:cubicBezTo>
                    <a:pt x="7115" y="5214"/>
                    <a:pt x="7109" y="5196"/>
                    <a:pt x="7104" y="5184"/>
                  </a:cubicBezTo>
                  <a:cubicBezTo>
                    <a:pt x="7101" y="5176"/>
                    <a:pt x="7098" y="5165"/>
                    <a:pt x="7093" y="5157"/>
                  </a:cubicBezTo>
                  <a:cubicBezTo>
                    <a:pt x="5561" y="4485"/>
                    <a:pt x="4181" y="3490"/>
                    <a:pt x="2874" y="2450"/>
                  </a:cubicBezTo>
                  <a:cubicBezTo>
                    <a:pt x="2093" y="1830"/>
                    <a:pt x="1339" y="1176"/>
                    <a:pt x="598" y="509"/>
                  </a:cubicBezTo>
                  <a:cubicBezTo>
                    <a:pt x="409" y="337"/>
                    <a:pt x="193" y="17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1754825" y="2086439"/>
              <a:ext cx="204572" cy="149066"/>
            </a:xfrm>
            <a:custGeom>
              <a:avLst/>
              <a:gdLst/>
              <a:ahLst/>
              <a:cxnLst/>
              <a:rect l="l" t="t" r="r" b="b"/>
              <a:pathLst>
                <a:path w="6892" h="5022" extrusionOk="0">
                  <a:moveTo>
                    <a:pt x="0" y="0"/>
                  </a:moveTo>
                  <a:cubicBezTo>
                    <a:pt x="3" y="15"/>
                    <a:pt x="7" y="27"/>
                    <a:pt x="8" y="43"/>
                  </a:cubicBezTo>
                  <a:cubicBezTo>
                    <a:pt x="437" y="607"/>
                    <a:pt x="1268" y="1107"/>
                    <a:pt x="1766" y="1513"/>
                  </a:cubicBezTo>
                  <a:cubicBezTo>
                    <a:pt x="2406" y="2033"/>
                    <a:pt x="3048" y="2548"/>
                    <a:pt x="3713" y="3036"/>
                  </a:cubicBezTo>
                  <a:cubicBezTo>
                    <a:pt x="4729" y="3782"/>
                    <a:pt x="5798" y="4412"/>
                    <a:pt x="6891" y="5021"/>
                  </a:cubicBezTo>
                  <a:cubicBezTo>
                    <a:pt x="6833" y="4874"/>
                    <a:pt x="6773" y="4726"/>
                    <a:pt x="6721" y="4579"/>
                  </a:cubicBezTo>
                  <a:cubicBezTo>
                    <a:pt x="6102" y="3345"/>
                    <a:pt x="5190" y="2297"/>
                    <a:pt x="3984" y="1528"/>
                  </a:cubicBezTo>
                  <a:cubicBezTo>
                    <a:pt x="2755" y="747"/>
                    <a:pt x="1277" y="619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1991030" y="1996623"/>
              <a:ext cx="127130" cy="248858"/>
            </a:xfrm>
            <a:custGeom>
              <a:avLst/>
              <a:gdLst/>
              <a:ahLst/>
              <a:cxnLst/>
              <a:rect l="l" t="t" r="r" b="b"/>
              <a:pathLst>
                <a:path w="4283" h="8384" extrusionOk="0">
                  <a:moveTo>
                    <a:pt x="4282" y="1"/>
                  </a:moveTo>
                  <a:lnTo>
                    <a:pt x="4282" y="1"/>
                  </a:lnTo>
                  <a:cubicBezTo>
                    <a:pt x="3648" y="201"/>
                    <a:pt x="2576" y="1150"/>
                    <a:pt x="2306" y="1402"/>
                  </a:cubicBezTo>
                  <a:cubicBezTo>
                    <a:pt x="1719" y="1950"/>
                    <a:pt x="1227" y="2592"/>
                    <a:pt x="856" y="3304"/>
                  </a:cubicBezTo>
                  <a:cubicBezTo>
                    <a:pt x="5" y="4936"/>
                    <a:pt x="0" y="6624"/>
                    <a:pt x="199" y="8383"/>
                  </a:cubicBezTo>
                  <a:cubicBezTo>
                    <a:pt x="1325" y="5486"/>
                    <a:pt x="2723" y="2689"/>
                    <a:pt x="4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2004802" y="2002618"/>
              <a:ext cx="136302" cy="248561"/>
            </a:xfrm>
            <a:custGeom>
              <a:avLst/>
              <a:gdLst/>
              <a:ahLst/>
              <a:cxnLst/>
              <a:rect l="l" t="t" r="r" b="b"/>
              <a:pathLst>
                <a:path w="4592" h="8374" extrusionOk="0">
                  <a:moveTo>
                    <a:pt x="4352" y="1"/>
                  </a:moveTo>
                  <a:cubicBezTo>
                    <a:pt x="2794" y="2742"/>
                    <a:pt x="1375" y="5539"/>
                    <a:pt x="0" y="8374"/>
                  </a:cubicBezTo>
                  <a:cubicBezTo>
                    <a:pt x="1437" y="7588"/>
                    <a:pt x="2794" y="6630"/>
                    <a:pt x="3640" y="5187"/>
                  </a:cubicBezTo>
                  <a:cubicBezTo>
                    <a:pt x="4216" y="4201"/>
                    <a:pt x="4437" y="3132"/>
                    <a:pt x="4480" y="1999"/>
                  </a:cubicBezTo>
                  <a:cubicBezTo>
                    <a:pt x="4492" y="1663"/>
                    <a:pt x="4592" y="507"/>
                    <a:pt x="4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1943658" y="1781640"/>
              <a:ext cx="208698" cy="187534"/>
            </a:xfrm>
            <a:custGeom>
              <a:avLst/>
              <a:gdLst/>
              <a:ahLst/>
              <a:cxnLst/>
              <a:rect l="l" t="t" r="r" b="b"/>
              <a:pathLst>
                <a:path w="7031" h="6318" extrusionOk="0">
                  <a:moveTo>
                    <a:pt x="7031" y="1"/>
                  </a:moveTo>
                  <a:cubicBezTo>
                    <a:pt x="6988" y="1"/>
                    <a:pt x="6945" y="4"/>
                    <a:pt x="6903" y="7"/>
                  </a:cubicBezTo>
                  <a:lnTo>
                    <a:pt x="6903" y="5"/>
                  </a:lnTo>
                  <a:cubicBezTo>
                    <a:pt x="6350" y="198"/>
                    <a:pt x="5457" y="1439"/>
                    <a:pt x="5152" y="1753"/>
                  </a:cubicBezTo>
                  <a:cubicBezTo>
                    <a:pt x="4579" y="2341"/>
                    <a:pt x="3999" y="2924"/>
                    <a:pt x="3396" y="3484"/>
                  </a:cubicBezTo>
                  <a:cubicBezTo>
                    <a:pt x="2321" y="4490"/>
                    <a:pt x="1195" y="5454"/>
                    <a:pt x="1" y="6317"/>
                  </a:cubicBezTo>
                  <a:cubicBezTo>
                    <a:pt x="1778" y="6200"/>
                    <a:pt x="3419" y="5915"/>
                    <a:pt x="4830" y="4692"/>
                  </a:cubicBezTo>
                  <a:cubicBezTo>
                    <a:pt x="6215" y="3489"/>
                    <a:pt x="6950" y="1798"/>
                    <a:pt x="7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1731288" y="1017343"/>
              <a:ext cx="1170767" cy="1521733"/>
            </a:xfrm>
            <a:custGeom>
              <a:avLst/>
              <a:gdLst/>
              <a:ahLst/>
              <a:cxnLst/>
              <a:rect l="l" t="t" r="r" b="b"/>
              <a:pathLst>
                <a:path w="39443" h="51267" extrusionOk="0">
                  <a:moveTo>
                    <a:pt x="35113" y="4003"/>
                  </a:moveTo>
                  <a:cubicBezTo>
                    <a:pt x="36262" y="4003"/>
                    <a:pt x="37447" y="4361"/>
                    <a:pt x="38552" y="4869"/>
                  </a:cubicBezTo>
                  <a:cubicBezTo>
                    <a:pt x="38151" y="4861"/>
                    <a:pt x="37748" y="4857"/>
                    <a:pt x="37346" y="4857"/>
                  </a:cubicBezTo>
                  <a:cubicBezTo>
                    <a:pt x="35651" y="4857"/>
                    <a:pt x="33947" y="4922"/>
                    <a:pt x="32256" y="4964"/>
                  </a:cubicBezTo>
                  <a:cubicBezTo>
                    <a:pt x="33130" y="4277"/>
                    <a:pt x="34108" y="4003"/>
                    <a:pt x="35113" y="4003"/>
                  </a:cubicBezTo>
                  <a:close/>
                  <a:moveTo>
                    <a:pt x="31824" y="5433"/>
                  </a:moveTo>
                  <a:cubicBezTo>
                    <a:pt x="33021" y="5507"/>
                    <a:pt x="34243" y="5560"/>
                    <a:pt x="35461" y="5560"/>
                  </a:cubicBezTo>
                  <a:cubicBezTo>
                    <a:pt x="36214" y="5560"/>
                    <a:pt x="36966" y="5540"/>
                    <a:pt x="37711" y="5491"/>
                  </a:cubicBezTo>
                  <a:lnTo>
                    <a:pt x="37711" y="5491"/>
                  </a:lnTo>
                  <a:cubicBezTo>
                    <a:pt x="36777" y="6071"/>
                    <a:pt x="35740" y="6353"/>
                    <a:pt x="34684" y="6353"/>
                  </a:cubicBezTo>
                  <a:cubicBezTo>
                    <a:pt x="33671" y="6353"/>
                    <a:pt x="32640" y="6094"/>
                    <a:pt x="31664" y="5587"/>
                  </a:cubicBezTo>
                  <a:cubicBezTo>
                    <a:pt x="31742" y="5557"/>
                    <a:pt x="31794" y="5502"/>
                    <a:pt x="31824" y="5433"/>
                  </a:cubicBezTo>
                  <a:close/>
                  <a:moveTo>
                    <a:pt x="27608" y="1163"/>
                  </a:moveTo>
                  <a:lnTo>
                    <a:pt x="27608" y="1163"/>
                  </a:lnTo>
                  <a:cubicBezTo>
                    <a:pt x="27256" y="3805"/>
                    <a:pt x="25902" y="6094"/>
                    <a:pt x="23171" y="6803"/>
                  </a:cubicBezTo>
                  <a:cubicBezTo>
                    <a:pt x="23342" y="5905"/>
                    <a:pt x="25021" y="3865"/>
                    <a:pt x="25341" y="3472"/>
                  </a:cubicBezTo>
                  <a:cubicBezTo>
                    <a:pt x="26030" y="2625"/>
                    <a:pt x="26808" y="1891"/>
                    <a:pt x="27608" y="1163"/>
                  </a:cubicBezTo>
                  <a:close/>
                  <a:moveTo>
                    <a:pt x="26626" y="1187"/>
                  </a:moveTo>
                  <a:cubicBezTo>
                    <a:pt x="25619" y="2083"/>
                    <a:pt x="24746" y="3147"/>
                    <a:pt x="24016" y="4269"/>
                  </a:cubicBezTo>
                  <a:cubicBezTo>
                    <a:pt x="23720" y="4726"/>
                    <a:pt x="22571" y="6253"/>
                    <a:pt x="22814" y="7016"/>
                  </a:cubicBezTo>
                  <a:cubicBezTo>
                    <a:pt x="22811" y="7016"/>
                    <a:pt x="22811" y="7019"/>
                    <a:pt x="22811" y="7019"/>
                  </a:cubicBezTo>
                  <a:cubicBezTo>
                    <a:pt x="21571" y="4195"/>
                    <a:pt x="24083" y="2181"/>
                    <a:pt x="26626" y="1187"/>
                  </a:cubicBezTo>
                  <a:close/>
                  <a:moveTo>
                    <a:pt x="25724" y="7587"/>
                  </a:moveTo>
                  <a:cubicBezTo>
                    <a:pt x="26418" y="7587"/>
                    <a:pt x="27111" y="7655"/>
                    <a:pt x="27802" y="7803"/>
                  </a:cubicBezTo>
                  <a:cubicBezTo>
                    <a:pt x="28463" y="7944"/>
                    <a:pt x="31061" y="8758"/>
                    <a:pt x="31472" y="9568"/>
                  </a:cubicBezTo>
                  <a:cubicBezTo>
                    <a:pt x="29046" y="8982"/>
                    <a:pt x="26637" y="8331"/>
                    <a:pt x="24213" y="7739"/>
                  </a:cubicBezTo>
                  <a:cubicBezTo>
                    <a:pt x="24271" y="7715"/>
                    <a:pt x="24331" y="7688"/>
                    <a:pt x="24390" y="7668"/>
                  </a:cubicBezTo>
                  <a:cubicBezTo>
                    <a:pt x="24834" y="7615"/>
                    <a:pt x="25279" y="7587"/>
                    <a:pt x="25724" y="7587"/>
                  </a:cubicBezTo>
                  <a:close/>
                  <a:moveTo>
                    <a:pt x="23637" y="8043"/>
                  </a:moveTo>
                  <a:lnTo>
                    <a:pt x="23637" y="8043"/>
                  </a:lnTo>
                  <a:cubicBezTo>
                    <a:pt x="26134" y="8921"/>
                    <a:pt x="28702" y="9598"/>
                    <a:pt x="31270" y="10225"/>
                  </a:cubicBezTo>
                  <a:cubicBezTo>
                    <a:pt x="30864" y="10585"/>
                    <a:pt x="30082" y="10696"/>
                    <a:pt x="29301" y="10696"/>
                  </a:cubicBezTo>
                  <a:cubicBezTo>
                    <a:pt x="28547" y="10696"/>
                    <a:pt x="27792" y="10592"/>
                    <a:pt x="27376" y="10510"/>
                  </a:cubicBezTo>
                  <a:cubicBezTo>
                    <a:pt x="25987" y="10232"/>
                    <a:pt x="24109" y="9513"/>
                    <a:pt x="23637" y="8043"/>
                  </a:cubicBezTo>
                  <a:close/>
                  <a:moveTo>
                    <a:pt x="17982" y="4590"/>
                  </a:moveTo>
                  <a:lnTo>
                    <a:pt x="17982" y="4590"/>
                  </a:lnTo>
                  <a:cubicBezTo>
                    <a:pt x="18329" y="6014"/>
                    <a:pt x="18744" y="7240"/>
                    <a:pt x="17963" y="8793"/>
                  </a:cubicBezTo>
                  <a:cubicBezTo>
                    <a:pt x="17371" y="9974"/>
                    <a:pt x="16403" y="10891"/>
                    <a:pt x="15420" y="11757"/>
                  </a:cubicBezTo>
                  <a:cubicBezTo>
                    <a:pt x="15936" y="9219"/>
                    <a:pt x="16686" y="6861"/>
                    <a:pt x="17982" y="4590"/>
                  </a:cubicBezTo>
                  <a:close/>
                  <a:moveTo>
                    <a:pt x="17061" y="4958"/>
                  </a:moveTo>
                  <a:lnTo>
                    <a:pt x="17061" y="4958"/>
                  </a:lnTo>
                  <a:cubicBezTo>
                    <a:pt x="15851" y="7169"/>
                    <a:pt x="15043" y="9652"/>
                    <a:pt x="14948" y="12167"/>
                  </a:cubicBezTo>
                  <a:cubicBezTo>
                    <a:pt x="14891" y="12218"/>
                    <a:pt x="14836" y="12267"/>
                    <a:pt x="14779" y="12317"/>
                  </a:cubicBezTo>
                  <a:cubicBezTo>
                    <a:pt x="13684" y="9541"/>
                    <a:pt x="15054" y="6991"/>
                    <a:pt x="17061" y="4958"/>
                  </a:cubicBezTo>
                  <a:close/>
                  <a:moveTo>
                    <a:pt x="18796" y="12870"/>
                  </a:moveTo>
                  <a:cubicBezTo>
                    <a:pt x="20453" y="12870"/>
                    <a:pt x="22043" y="13259"/>
                    <a:pt x="23490" y="14200"/>
                  </a:cubicBezTo>
                  <a:cubicBezTo>
                    <a:pt x="20906" y="14197"/>
                    <a:pt x="18395" y="13891"/>
                    <a:pt x="15867" y="13230"/>
                  </a:cubicBezTo>
                  <a:cubicBezTo>
                    <a:pt x="16856" y="13000"/>
                    <a:pt x="17837" y="12870"/>
                    <a:pt x="18796" y="12870"/>
                  </a:cubicBezTo>
                  <a:close/>
                  <a:moveTo>
                    <a:pt x="15982" y="13695"/>
                  </a:moveTo>
                  <a:cubicBezTo>
                    <a:pt x="18270" y="14491"/>
                    <a:pt x="20696" y="14912"/>
                    <a:pt x="23120" y="14912"/>
                  </a:cubicBezTo>
                  <a:cubicBezTo>
                    <a:pt x="23389" y="14912"/>
                    <a:pt x="23657" y="14907"/>
                    <a:pt x="23926" y="14896"/>
                  </a:cubicBezTo>
                  <a:lnTo>
                    <a:pt x="23926" y="14896"/>
                  </a:lnTo>
                  <a:cubicBezTo>
                    <a:pt x="22704" y="15373"/>
                    <a:pt x="21280" y="15474"/>
                    <a:pt x="20003" y="15523"/>
                  </a:cubicBezTo>
                  <a:cubicBezTo>
                    <a:pt x="19906" y="15527"/>
                    <a:pt x="19809" y="15529"/>
                    <a:pt x="19711" y="15529"/>
                  </a:cubicBezTo>
                  <a:cubicBezTo>
                    <a:pt x="18190" y="15529"/>
                    <a:pt x="16646" y="15064"/>
                    <a:pt x="15982" y="13695"/>
                  </a:cubicBezTo>
                  <a:close/>
                  <a:moveTo>
                    <a:pt x="7804" y="11184"/>
                  </a:moveTo>
                  <a:cubicBezTo>
                    <a:pt x="9233" y="13358"/>
                    <a:pt x="10740" y="16170"/>
                    <a:pt x="9697" y="18572"/>
                  </a:cubicBezTo>
                  <a:cubicBezTo>
                    <a:pt x="9616" y="18703"/>
                    <a:pt x="9545" y="18834"/>
                    <a:pt x="9468" y="18965"/>
                  </a:cubicBezTo>
                  <a:cubicBezTo>
                    <a:pt x="8900" y="16418"/>
                    <a:pt x="8281" y="13883"/>
                    <a:pt x="7740" y="11325"/>
                  </a:cubicBezTo>
                  <a:cubicBezTo>
                    <a:pt x="7762" y="11277"/>
                    <a:pt x="7782" y="11230"/>
                    <a:pt x="7804" y="11184"/>
                  </a:cubicBezTo>
                  <a:close/>
                  <a:moveTo>
                    <a:pt x="7465" y="11986"/>
                  </a:moveTo>
                  <a:lnTo>
                    <a:pt x="7465" y="11986"/>
                  </a:lnTo>
                  <a:cubicBezTo>
                    <a:pt x="7673" y="14579"/>
                    <a:pt x="8153" y="17267"/>
                    <a:pt x="8980" y="19701"/>
                  </a:cubicBezTo>
                  <a:cubicBezTo>
                    <a:pt x="8895" y="19802"/>
                    <a:pt x="8800" y="19901"/>
                    <a:pt x="8702" y="19999"/>
                  </a:cubicBezTo>
                  <a:cubicBezTo>
                    <a:pt x="8612" y="20091"/>
                    <a:pt x="8595" y="20197"/>
                    <a:pt x="8628" y="20288"/>
                  </a:cubicBezTo>
                  <a:cubicBezTo>
                    <a:pt x="6300" y="17979"/>
                    <a:pt x="6359" y="14863"/>
                    <a:pt x="7465" y="11986"/>
                  </a:cubicBezTo>
                  <a:close/>
                  <a:moveTo>
                    <a:pt x="15262" y="18602"/>
                  </a:moveTo>
                  <a:cubicBezTo>
                    <a:pt x="15922" y="18602"/>
                    <a:pt x="16584" y="18681"/>
                    <a:pt x="17238" y="18845"/>
                  </a:cubicBezTo>
                  <a:cubicBezTo>
                    <a:pt x="14725" y="19624"/>
                    <a:pt x="12192" y="20298"/>
                    <a:pt x="9646" y="20951"/>
                  </a:cubicBezTo>
                  <a:cubicBezTo>
                    <a:pt x="9732" y="20779"/>
                    <a:pt x="9820" y="20605"/>
                    <a:pt x="9908" y="20435"/>
                  </a:cubicBezTo>
                  <a:cubicBezTo>
                    <a:pt x="11488" y="19259"/>
                    <a:pt x="13363" y="18602"/>
                    <a:pt x="15262" y="18602"/>
                  </a:cubicBezTo>
                  <a:close/>
                  <a:moveTo>
                    <a:pt x="18270" y="19182"/>
                  </a:moveTo>
                  <a:cubicBezTo>
                    <a:pt x="18288" y="19190"/>
                    <a:pt x="18310" y="19194"/>
                    <a:pt x="18329" y="19202"/>
                  </a:cubicBezTo>
                  <a:cubicBezTo>
                    <a:pt x="17393" y="20418"/>
                    <a:pt x="16121" y="21290"/>
                    <a:pt x="14640" y="21735"/>
                  </a:cubicBezTo>
                  <a:cubicBezTo>
                    <a:pt x="14081" y="21905"/>
                    <a:pt x="13150" y="22079"/>
                    <a:pt x="12233" y="22079"/>
                  </a:cubicBezTo>
                  <a:cubicBezTo>
                    <a:pt x="11288" y="22079"/>
                    <a:pt x="10359" y="21894"/>
                    <a:pt x="9867" y="21330"/>
                  </a:cubicBezTo>
                  <a:cubicBezTo>
                    <a:pt x="12702" y="20807"/>
                    <a:pt x="15486" y="20056"/>
                    <a:pt x="18236" y="19194"/>
                  </a:cubicBezTo>
                  <a:cubicBezTo>
                    <a:pt x="18248" y="19191"/>
                    <a:pt x="18259" y="19186"/>
                    <a:pt x="18270" y="19182"/>
                  </a:cubicBezTo>
                  <a:close/>
                  <a:moveTo>
                    <a:pt x="1767" y="22285"/>
                  </a:moveTo>
                  <a:cubicBezTo>
                    <a:pt x="3145" y="23317"/>
                    <a:pt x="4465" y="24460"/>
                    <a:pt x="5372" y="25943"/>
                  </a:cubicBezTo>
                  <a:cubicBezTo>
                    <a:pt x="5806" y="26655"/>
                    <a:pt x="6076" y="27372"/>
                    <a:pt x="6220" y="28102"/>
                  </a:cubicBezTo>
                  <a:cubicBezTo>
                    <a:pt x="6079" y="29020"/>
                    <a:pt x="5991" y="29943"/>
                    <a:pt x="5950" y="30871"/>
                  </a:cubicBezTo>
                  <a:cubicBezTo>
                    <a:pt x="4567" y="28082"/>
                    <a:pt x="3211" y="25268"/>
                    <a:pt x="1732" y="22533"/>
                  </a:cubicBezTo>
                  <a:cubicBezTo>
                    <a:pt x="1742" y="22450"/>
                    <a:pt x="1753" y="22367"/>
                    <a:pt x="1767" y="22285"/>
                  </a:cubicBezTo>
                  <a:close/>
                  <a:moveTo>
                    <a:pt x="12836" y="25839"/>
                  </a:moveTo>
                  <a:lnTo>
                    <a:pt x="12836" y="25839"/>
                  </a:lnTo>
                  <a:cubicBezTo>
                    <a:pt x="12361" y="26343"/>
                    <a:pt x="11932" y="26969"/>
                    <a:pt x="11513" y="27405"/>
                  </a:cubicBezTo>
                  <a:cubicBezTo>
                    <a:pt x="10091" y="28879"/>
                    <a:pt x="8579" y="30247"/>
                    <a:pt x="7086" y="31644"/>
                  </a:cubicBezTo>
                  <a:cubicBezTo>
                    <a:pt x="7089" y="31498"/>
                    <a:pt x="7089" y="31348"/>
                    <a:pt x="7094" y="31201"/>
                  </a:cubicBezTo>
                  <a:cubicBezTo>
                    <a:pt x="7593" y="29892"/>
                    <a:pt x="8071" y="28540"/>
                    <a:pt x="9028" y="27495"/>
                  </a:cubicBezTo>
                  <a:cubicBezTo>
                    <a:pt x="10049" y="26377"/>
                    <a:pt x="11414" y="25991"/>
                    <a:pt x="12836" y="25839"/>
                  </a:cubicBezTo>
                  <a:close/>
                  <a:moveTo>
                    <a:pt x="1655" y="23450"/>
                  </a:moveTo>
                  <a:cubicBezTo>
                    <a:pt x="2877" y="26268"/>
                    <a:pt x="4263" y="29026"/>
                    <a:pt x="5644" y="31766"/>
                  </a:cubicBezTo>
                  <a:cubicBezTo>
                    <a:pt x="2769" y="30372"/>
                    <a:pt x="1524" y="26644"/>
                    <a:pt x="1655" y="23450"/>
                  </a:cubicBezTo>
                  <a:close/>
                  <a:moveTo>
                    <a:pt x="14184" y="25751"/>
                  </a:moveTo>
                  <a:cubicBezTo>
                    <a:pt x="14105" y="27548"/>
                    <a:pt x="13368" y="29239"/>
                    <a:pt x="11985" y="30442"/>
                  </a:cubicBezTo>
                  <a:cubicBezTo>
                    <a:pt x="10574" y="31665"/>
                    <a:pt x="8931" y="31950"/>
                    <a:pt x="7156" y="32067"/>
                  </a:cubicBezTo>
                  <a:cubicBezTo>
                    <a:pt x="8350" y="31204"/>
                    <a:pt x="9476" y="30238"/>
                    <a:pt x="10551" y="29234"/>
                  </a:cubicBezTo>
                  <a:cubicBezTo>
                    <a:pt x="11154" y="28674"/>
                    <a:pt x="11734" y="28093"/>
                    <a:pt x="12307" y="27503"/>
                  </a:cubicBezTo>
                  <a:cubicBezTo>
                    <a:pt x="12612" y="27189"/>
                    <a:pt x="13505" y="25948"/>
                    <a:pt x="14056" y="25757"/>
                  </a:cubicBezTo>
                  <a:cubicBezTo>
                    <a:pt x="14099" y="25754"/>
                    <a:pt x="14141" y="25751"/>
                    <a:pt x="14184" y="25751"/>
                  </a:cubicBezTo>
                  <a:close/>
                  <a:moveTo>
                    <a:pt x="793" y="36019"/>
                  </a:moveTo>
                  <a:lnTo>
                    <a:pt x="793" y="36019"/>
                  </a:lnTo>
                  <a:cubicBezTo>
                    <a:pt x="2070" y="36638"/>
                    <a:pt x="3548" y="36766"/>
                    <a:pt x="4777" y="37547"/>
                  </a:cubicBezTo>
                  <a:cubicBezTo>
                    <a:pt x="5983" y="38316"/>
                    <a:pt x="6895" y="39364"/>
                    <a:pt x="7512" y="40598"/>
                  </a:cubicBezTo>
                  <a:cubicBezTo>
                    <a:pt x="7566" y="40745"/>
                    <a:pt x="7624" y="40893"/>
                    <a:pt x="7684" y="41040"/>
                  </a:cubicBezTo>
                  <a:cubicBezTo>
                    <a:pt x="6591" y="40429"/>
                    <a:pt x="5520" y="39800"/>
                    <a:pt x="4506" y="39053"/>
                  </a:cubicBezTo>
                  <a:cubicBezTo>
                    <a:pt x="3841" y="38565"/>
                    <a:pt x="3199" y="38051"/>
                    <a:pt x="2559" y="37532"/>
                  </a:cubicBezTo>
                  <a:cubicBezTo>
                    <a:pt x="2061" y="37126"/>
                    <a:pt x="1230" y="36624"/>
                    <a:pt x="801" y="36062"/>
                  </a:cubicBezTo>
                  <a:cubicBezTo>
                    <a:pt x="798" y="36046"/>
                    <a:pt x="796" y="36032"/>
                    <a:pt x="793" y="36019"/>
                  </a:cubicBezTo>
                  <a:close/>
                  <a:moveTo>
                    <a:pt x="13033" y="32994"/>
                  </a:moveTo>
                  <a:lnTo>
                    <a:pt x="13033" y="32994"/>
                  </a:lnTo>
                  <a:cubicBezTo>
                    <a:pt x="11472" y="35682"/>
                    <a:pt x="10076" y="38479"/>
                    <a:pt x="8950" y="41376"/>
                  </a:cubicBezTo>
                  <a:cubicBezTo>
                    <a:pt x="8750" y="39617"/>
                    <a:pt x="8756" y="37929"/>
                    <a:pt x="9607" y="36297"/>
                  </a:cubicBezTo>
                  <a:cubicBezTo>
                    <a:pt x="9976" y="35585"/>
                    <a:pt x="10470" y="34943"/>
                    <a:pt x="11057" y="34395"/>
                  </a:cubicBezTo>
                  <a:cubicBezTo>
                    <a:pt x="11326" y="34143"/>
                    <a:pt x="12397" y="33193"/>
                    <a:pt x="13033" y="32994"/>
                  </a:cubicBezTo>
                  <a:close/>
                  <a:moveTo>
                    <a:pt x="13565" y="33196"/>
                  </a:moveTo>
                  <a:cubicBezTo>
                    <a:pt x="13807" y="33702"/>
                    <a:pt x="13707" y="34858"/>
                    <a:pt x="13695" y="35192"/>
                  </a:cubicBezTo>
                  <a:lnTo>
                    <a:pt x="13693" y="35192"/>
                  </a:lnTo>
                  <a:cubicBezTo>
                    <a:pt x="13651" y="36326"/>
                    <a:pt x="13430" y="37396"/>
                    <a:pt x="12853" y="38382"/>
                  </a:cubicBezTo>
                  <a:cubicBezTo>
                    <a:pt x="12009" y="39825"/>
                    <a:pt x="10652" y="40781"/>
                    <a:pt x="9214" y="41569"/>
                  </a:cubicBezTo>
                  <a:cubicBezTo>
                    <a:pt x="10590" y="38734"/>
                    <a:pt x="12009" y="35937"/>
                    <a:pt x="13565" y="33196"/>
                  </a:cubicBezTo>
                  <a:close/>
                  <a:moveTo>
                    <a:pt x="940" y="36746"/>
                  </a:moveTo>
                  <a:lnTo>
                    <a:pt x="940" y="36746"/>
                  </a:lnTo>
                  <a:cubicBezTo>
                    <a:pt x="1133" y="36921"/>
                    <a:pt x="1349" y="37082"/>
                    <a:pt x="1538" y="37254"/>
                  </a:cubicBezTo>
                  <a:cubicBezTo>
                    <a:pt x="2279" y="37921"/>
                    <a:pt x="3033" y="38575"/>
                    <a:pt x="3814" y="39195"/>
                  </a:cubicBezTo>
                  <a:cubicBezTo>
                    <a:pt x="5121" y="40235"/>
                    <a:pt x="6501" y="41230"/>
                    <a:pt x="8033" y="41902"/>
                  </a:cubicBezTo>
                  <a:cubicBezTo>
                    <a:pt x="8038" y="41910"/>
                    <a:pt x="8041" y="41921"/>
                    <a:pt x="8044" y="41929"/>
                  </a:cubicBezTo>
                  <a:cubicBezTo>
                    <a:pt x="8049" y="41941"/>
                    <a:pt x="8054" y="41957"/>
                    <a:pt x="8060" y="41971"/>
                  </a:cubicBezTo>
                  <a:cubicBezTo>
                    <a:pt x="4671" y="41899"/>
                    <a:pt x="1756" y="39987"/>
                    <a:pt x="940" y="36746"/>
                  </a:cubicBezTo>
                  <a:close/>
                  <a:moveTo>
                    <a:pt x="15180" y="42308"/>
                  </a:moveTo>
                  <a:lnTo>
                    <a:pt x="15180" y="42308"/>
                  </a:lnTo>
                  <a:cubicBezTo>
                    <a:pt x="14686" y="44601"/>
                    <a:pt x="14145" y="46956"/>
                    <a:pt x="13909" y="49285"/>
                  </a:cubicBezTo>
                  <a:cubicBezTo>
                    <a:pt x="12527" y="46718"/>
                    <a:pt x="13378" y="44225"/>
                    <a:pt x="15180" y="42308"/>
                  </a:cubicBezTo>
                  <a:close/>
                  <a:moveTo>
                    <a:pt x="7787" y="48023"/>
                  </a:moveTo>
                  <a:cubicBezTo>
                    <a:pt x="9366" y="48023"/>
                    <a:pt x="10925" y="48452"/>
                    <a:pt x="12295" y="49290"/>
                  </a:cubicBezTo>
                  <a:cubicBezTo>
                    <a:pt x="10110" y="49019"/>
                    <a:pt x="7961" y="48741"/>
                    <a:pt x="5790" y="48253"/>
                  </a:cubicBezTo>
                  <a:cubicBezTo>
                    <a:pt x="6451" y="48099"/>
                    <a:pt x="7121" y="48023"/>
                    <a:pt x="7787" y="48023"/>
                  </a:cubicBezTo>
                  <a:close/>
                  <a:moveTo>
                    <a:pt x="15931" y="41585"/>
                  </a:moveTo>
                  <a:cubicBezTo>
                    <a:pt x="16391" y="43008"/>
                    <a:pt x="16814" y="44483"/>
                    <a:pt x="16616" y="45985"/>
                  </a:cubicBezTo>
                  <a:cubicBezTo>
                    <a:pt x="16403" y="47598"/>
                    <a:pt x="15507" y="48526"/>
                    <a:pt x="14280" y="49366"/>
                  </a:cubicBezTo>
                  <a:cubicBezTo>
                    <a:pt x="15019" y="46923"/>
                    <a:pt x="15425" y="44307"/>
                    <a:pt x="15892" y="41814"/>
                  </a:cubicBezTo>
                  <a:cubicBezTo>
                    <a:pt x="15904" y="41747"/>
                    <a:pt x="15892" y="41692"/>
                    <a:pt x="15870" y="41638"/>
                  </a:cubicBezTo>
                  <a:cubicBezTo>
                    <a:pt x="15892" y="41623"/>
                    <a:pt x="15911" y="41604"/>
                    <a:pt x="15931" y="41585"/>
                  </a:cubicBezTo>
                  <a:close/>
                  <a:moveTo>
                    <a:pt x="5588" y="48585"/>
                  </a:moveTo>
                  <a:lnTo>
                    <a:pt x="5588" y="48585"/>
                  </a:lnTo>
                  <a:cubicBezTo>
                    <a:pt x="7951" y="49336"/>
                    <a:pt x="10601" y="49915"/>
                    <a:pt x="13120" y="49966"/>
                  </a:cubicBezTo>
                  <a:cubicBezTo>
                    <a:pt x="12172" y="50314"/>
                    <a:pt x="11211" y="50496"/>
                    <a:pt x="10272" y="50496"/>
                  </a:cubicBezTo>
                  <a:cubicBezTo>
                    <a:pt x="8563" y="50496"/>
                    <a:pt x="6929" y="49891"/>
                    <a:pt x="5588" y="48585"/>
                  </a:cubicBezTo>
                  <a:close/>
                  <a:moveTo>
                    <a:pt x="28040" y="1"/>
                  </a:moveTo>
                  <a:cubicBezTo>
                    <a:pt x="28012" y="1"/>
                    <a:pt x="27983" y="4"/>
                    <a:pt x="27955" y="11"/>
                  </a:cubicBezTo>
                  <a:cubicBezTo>
                    <a:pt x="25952" y="502"/>
                    <a:pt x="23733" y="1291"/>
                    <a:pt x="22606" y="3152"/>
                  </a:cubicBezTo>
                  <a:cubicBezTo>
                    <a:pt x="21798" y="4483"/>
                    <a:pt x="21618" y="6264"/>
                    <a:pt x="22571" y="7533"/>
                  </a:cubicBezTo>
                  <a:cubicBezTo>
                    <a:pt x="20922" y="8283"/>
                    <a:pt x="19336" y="9172"/>
                    <a:pt x="17843" y="10187"/>
                  </a:cubicBezTo>
                  <a:cubicBezTo>
                    <a:pt x="18206" y="9713"/>
                    <a:pt x="18518" y="9200"/>
                    <a:pt x="18752" y="8638"/>
                  </a:cubicBezTo>
                  <a:cubicBezTo>
                    <a:pt x="19555" y="6702"/>
                    <a:pt x="18760" y="5351"/>
                    <a:pt x="18449" y="3438"/>
                  </a:cubicBezTo>
                  <a:cubicBezTo>
                    <a:pt x="18419" y="3268"/>
                    <a:pt x="18280" y="3195"/>
                    <a:pt x="18135" y="3195"/>
                  </a:cubicBezTo>
                  <a:cubicBezTo>
                    <a:pt x="18039" y="3195"/>
                    <a:pt x="17939" y="3227"/>
                    <a:pt x="17868" y="3286"/>
                  </a:cubicBezTo>
                  <a:cubicBezTo>
                    <a:pt x="15343" y="5360"/>
                    <a:pt x="12020" y="9625"/>
                    <a:pt x="14451" y="12859"/>
                  </a:cubicBezTo>
                  <a:cubicBezTo>
                    <a:pt x="13532" y="13698"/>
                    <a:pt x="12667" y="14595"/>
                    <a:pt x="11870" y="15547"/>
                  </a:cubicBezTo>
                  <a:cubicBezTo>
                    <a:pt x="11460" y="16034"/>
                    <a:pt x="11073" y="16538"/>
                    <a:pt x="10705" y="17056"/>
                  </a:cubicBezTo>
                  <a:cubicBezTo>
                    <a:pt x="10768" y="14723"/>
                    <a:pt x="9316" y="12194"/>
                    <a:pt x="8046" y="10329"/>
                  </a:cubicBezTo>
                  <a:cubicBezTo>
                    <a:pt x="7976" y="10226"/>
                    <a:pt x="7851" y="10164"/>
                    <a:pt x="7731" y="10164"/>
                  </a:cubicBezTo>
                  <a:cubicBezTo>
                    <a:pt x="7623" y="10164"/>
                    <a:pt x="7519" y="10214"/>
                    <a:pt x="7462" y="10329"/>
                  </a:cubicBezTo>
                  <a:cubicBezTo>
                    <a:pt x="5849" y="13544"/>
                    <a:pt x="4974" y="18445"/>
                    <a:pt x="8505" y="20749"/>
                  </a:cubicBezTo>
                  <a:cubicBezTo>
                    <a:pt x="7593" y="22626"/>
                    <a:pt x="6919" y="24608"/>
                    <a:pt x="6486" y="26643"/>
                  </a:cubicBezTo>
                  <a:cubicBezTo>
                    <a:pt x="6396" y="26415"/>
                    <a:pt x="6292" y="26188"/>
                    <a:pt x="6175" y="25962"/>
                  </a:cubicBezTo>
                  <a:cubicBezTo>
                    <a:pt x="5151" y="24024"/>
                    <a:pt x="3439" y="22608"/>
                    <a:pt x="1698" y="21336"/>
                  </a:cubicBezTo>
                  <a:cubicBezTo>
                    <a:pt x="1648" y="21300"/>
                    <a:pt x="1589" y="21283"/>
                    <a:pt x="1529" y="21283"/>
                  </a:cubicBezTo>
                  <a:cubicBezTo>
                    <a:pt x="1369" y="21283"/>
                    <a:pt x="1200" y="21399"/>
                    <a:pt x="1164" y="21554"/>
                  </a:cubicBezTo>
                  <a:cubicBezTo>
                    <a:pt x="631" y="23972"/>
                    <a:pt x="866" y="26485"/>
                    <a:pt x="1968" y="28716"/>
                  </a:cubicBezTo>
                  <a:cubicBezTo>
                    <a:pt x="2776" y="30353"/>
                    <a:pt x="4114" y="32055"/>
                    <a:pt x="5940" y="32514"/>
                  </a:cubicBezTo>
                  <a:cubicBezTo>
                    <a:pt x="5988" y="34498"/>
                    <a:pt x="6270" y="36482"/>
                    <a:pt x="6810" y="38422"/>
                  </a:cubicBezTo>
                  <a:cubicBezTo>
                    <a:pt x="6501" y="38076"/>
                    <a:pt x="6161" y="37753"/>
                    <a:pt x="5794" y="37461"/>
                  </a:cubicBezTo>
                  <a:cubicBezTo>
                    <a:pt x="4201" y="36190"/>
                    <a:pt x="2170" y="36174"/>
                    <a:pt x="549" y="35063"/>
                  </a:cubicBezTo>
                  <a:cubicBezTo>
                    <a:pt x="496" y="35027"/>
                    <a:pt x="437" y="35011"/>
                    <a:pt x="377" y="35011"/>
                  </a:cubicBezTo>
                  <a:cubicBezTo>
                    <a:pt x="189" y="35011"/>
                    <a:pt x="0" y="35171"/>
                    <a:pt x="12" y="35369"/>
                  </a:cubicBezTo>
                  <a:cubicBezTo>
                    <a:pt x="257" y="39247"/>
                    <a:pt x="3396" y="42559"/>
                    <a:pt x="7245" y="42559"/>
                  </a:cubicBezTo>
                  <a:cubicBezTo>
                    <a:pt x="7588" y="42559"/>
                    <a:pt x="7936" y="42533"/>
                    <a:pt x="8289" y="42478"/>
                  </a:cubicBezTo>
                  <a:cubicBezTo>
                    <a:pt x="9297" y="44678"/>
                    <a:pt x="10625" y="46765"/>
                    <a:pt x="12257" y="48507"/>
                  </a:cubicBezTo>
                  <a:cubicBezTo>
                    <a:pt x="10858" y="47719"/>
                    <a:pt x="9294" y="47308"/>
                    <a:pt x="7705" y="47308"/>
                  </a:cubicBezTo>
                  <a:cubicBezTo>
                    <a:pt x="6675" y="47308"/>
                    <a:pt x="5635" y="47481"/>
                    <a:pt x="4622" y="47835"/>
                  </a:cubicBezTo>
                  <a:cubicBezTo>
                    <a:pt x="4348" y="47931"/>
                    <a:pt x="4286" y="48225"/>
                    <a:pt x="4463" y="48443"/>
                  </a:cubicBezTo>
                  <a:cubicBezTo>
                    <a:pt x="5894" y="50223"/>
                    <a:pt x="8086" y="51266"/>
                    <a:pt x="10273" y="51266"/>
                  </a:cubicBezTo>
                  <a:cubicBezTo>
                    <a:pt x="11501" y="51266"/>
                    <a:pt x="12728" y="50938"/>
                    <a:pt x="13819" y="50226"/>
                  </a:cubicBezTo>
                  <a:cubicBezTo>
                    <a:pt x="13876" y="50271"/>
                    <a:pt x="13945" y="50299"/>
                    <a:pt x="14022" y="50299"/>
                  </a:cubicBezTo>
                  <a:cubicBezTo>
                    <a:pt x="14077" y="50299"/>
                    <a:pt x="14135" y="50285"/>
                    <a:pt x="14195" y="50253"/>
                  </a:cubicBezTo>
                  <a:cubicBezTo>
                    <a:pt x="15679" y="49435"/>
                    <a:pt x="16828" y="48430"/>
                    <a:pt x="17230" y="46721"/>
                  </a:cubicBezTo>
                  <a:cubicBezTo>
                    <a:pt x="17697" y="44740"/>
                    <a:pt x="17072" y="42764"/>
                    <a:pt x="16446" y="40892"/>
                  </a:cubicBezTo>
                  <a:cubicBezTo>
                    <a:pt x="16390" y="40725"/>
                    <a:pt x="16258" y="40641"/>
                    <a:pt x="16116" y="40641"/>
                  </a:cubicBezTo>
                  <a:cubicBezTo>
                    <a:pt x="16028" y="40641"/>
                    <a:pt x="15937" y="40673"/>
                    <a:pt x="15857" y="40737"/>
                  </a:cubicBezTo>
                  <a:cubicBezTo>
                    <a:pt x="13801" y="42371"/>
                    <a:pt x="11897" y="45314"/>
                    <a:pt x="12689" y="47915"/>
                  </a:cubicBezTo>
                  <a:cubicBezTo>
                    <a:pt x="11329" y="46091"/>
                    <a:pt x="10126" y="44203"/>
                    <a:pt x="9198" y="42129"/>
                  </a:cubicBezTo>
                  <a:lnTo>
                    <a:pt x="9198" y="42129"/>
                  </a:lnTo>
                  <a:cubicBezTo>
                    <a:pt x="9239" y="42158"/>
                    <a:pt x="9287" y="42175"/>
                    <a:pt x="9340" y="42175"/>
                  </a:cubicBezTo>
                  <a:cubicBezTo>
                    <a:pt x="9373" y="42175"/>
                    <a:pt x="9408" y="42168"/>
                    <a:pt x="9444" y="42153"/>
                  </a:cubicBezTo>
                  <a:cubicBezTo>
                    <a:pt x="11161" y="41446"/>
                    <a:pt x="12681" y="40227"/>
                    <a:pt x="13580" y="38583"/>
                  </a:cubicBezTo>
                  <a:cubicBezTo>
                    <a:pt x="14031" y="37756"/>
                    <a:pt x="14276" y="36865"/>
                    <a:pt x="14372" y="35931"/>
                  </a:cubicBezTo>
                  <a:cubicBezTo>
                    <a:pt x="14478" y="34886"/>
                    <a:pt x="14580" y="33371"/>
                    <a:pt x="14164" y="32388"/>
                  </a:cubicBezTo>
                  <a:cubicBezTo>
                    <a:pt x="14103" y="32243"/>
                    <a:pt x="13993" y="32124"/>
                    <a:pt x="13826" y="32124"/>
                  </a:cubicBezTo>
                  <a:cubicBezTo>
                    <a:pt x="13824" y="32124"/>
                    <a:pt x="13822" y="32124"/>
                    <a:pt x="13819" y="32124"/>
                  </a:cubicBezTo>
                  <a:cubicBezTo>
                    <a:pt x="12039" y="32159"/>
                    <a:pt x="10167" y="34047"/>
                    <a:pt x="9297" y="35451"/>
                  </a:cubicBezTo>
                  <a:cubicBezTo>
                    <a:pt x="8589" y="36596"/>
                    <a:pt x="8175" y="37991"/>
                    <a:pt x="8175" y="39364"/>
                  </a:cubicBezTo>
                  <a:cubicBezTo>
                    <a:pt x="7530" y="37219"/>
                    <a:pt x="7162" y="34998"/>
                    <a:pt x="7094" y="32767"/>
                  </a:cubicBezTo>
                  <a:cubicBezTo>
                    <a:pt x="11394" y="32735"/>
                    <a:pt x="14940" y="29998"/>
                    <a:pt x="14882" y="25394"/>
                  </a:cubicBezTo>
                  <a:cubicBezTo>
                    <a:pt x="14879" y="25216"/>
                    <a:pt x="14729" y="25050"/>
                    <a:pt x="14548" y="25050"/>
                  </a:cubicBezTo>
                  <a:cubicBezTo>
                    <a:pt x="14544" y="25050"/>
                    <a:pt x="14541" y="25050"/>
                    <a:pt x="14538" y="25050"/>
                  </a:cubicBezTo>
                  <a:cubicBezTo>
                    <a:pt x="14372" y="25055"/>
                    <a:pt x="14209" y="25063"/>
                    <a:pt x="14044" y="25070"/>
                  </a:cubicBezTo>
                  <a:cubicBezTo>
                    <a:pt x="14028" y="25069"/>
                    <a:pt x="14013" y="25068"/>
                    <a:pt x="13998" y="25068"/>
                  </a:cubicBezTo>
                  <a:cubicBezTo>
                    <a:pt x="13970" y="25068"/>
                    <a:pt x="13943" y="25071"/>
                    <a:pt x="13916" y="25077"/>
                  </a:cubicBezTo>
                  <a:cubicBezTo>
                    <a:pt x="12079" y="25167"/>
                    <a:pt x="10199" y="25422"/>
                    <a:pt x="8819" y="26767"/>
                  </a:cubicBezTo>
                  <a:cubicBezTo>
                    <a:pt x="8126" y="27444"/>
                    <a:pt x="7618" y="28287"/>
                    <a:pt x="7239" y="29193"/>
                  </a:cubicBezTo>
                  <a:cubicBezTo>
                    <a:pt x="7291" y="28729"/>
                    <a:pt x="7356" y="28271"/>
                    <a:pt x="7437" y="27809"/>
                  </a:cubicBezTo>
                  <a:cubicBezTo>
                    <a:pt x="7806" y="25677"/>
                    <a:pt x="8434" y="23636"/>
                    <a:pt x="9290" y="21716"/>
                  </a:cubicBezTo>
                  <a:cubicBezTo>
                    <a:pt x="9777" y="22545"/>
                    <a:pt x="11108" y="22769"/>
                    <a:pt x="12296" y="22769"/>
                  </a:cubicBezTo>
                  <a:cubicBezTo>
                    <a:pt x="12927" y="22769"/>
                    <a:pt x="13518" y="22706"/>
                    <a:pt x="13920" y="22637"/>
                  </a:cubicBezTo>
                  <a:cubicBezTo>
                    <a:pt x="16073" y="22263"/>
                    <a:pt x="17937" y="21035"/>
                    <a:pt x="19156" y="19232"/>
                  </a:cubicBezTo>
                  <a:cubicBezTo>
                    <a:pt x="19251" y="19090"/>
                    <a:pt x="19192" y="18838"/>
                    <a:pt x="19033" y="18765"/>
                  </a:cubicBezTo>
                  <a:cubicBezTo>
                    <a:pt x="17841" y="18222"/>
                    <a:pt x="16546" y="17947"/>
                    <a:pt x="15260" y="17947"/>
                  </a:cubicBezTo>
                  <a:cubicBezTo>
                    <a:pt x="13560" y="17947"/>
                    <a:pt x="11875" y="18428"/>
                    <a:pt x="10465" y="19407"/>
                  </a:cubicBezTo>
                  <a:cubicBezTo>
                    <a:pt x="11723" y="17215"/>
                    <a:pt x="13294" y="15214"/>
                    <a:pt x="15139" y="13463"/>
                  </a:cubicBezTo>
                  <a:cubicBezTo>
                    <a:pt x="15630" y="15575"/>
                    <a:pt x="17769" y="16339"/>
                    <a:pt x="20029" y="16339"/>
                  </a:cubicBezTo>
                  <a:cubicBezTo>
                    <a:pt x="21893" y="16339"/>
                    <a:pt x="23840" y="15819"/>
                    <a:pt x="25013" y="15110"/>
                  </a:cubicBezTo>
                  <a:cubicBezTo>
                    <a:pt x="25184" y="15005"/>
                    <a:pt x="25240" y="14739"/>
                    <a:pt x="25079" y="14592"/>
                  </a:cubicBezTo>
                  <a:cubicBezTo>
                    <a:pt x="25059" y="14576"/>
                    <a:pt x="25037" y="14560"/>
                    <a:pt x="25019" y="14541"/>
                  </a:cubicBezTo>
                  <a:cubicBezTo>
                    <a:pt x="25040" y="14367"/>
                    <a:pt x="24940" y="14181"/>
                    <a:pt x="24713" y="14181"/>
                  </a:cubicBezTo>
                  <a:cubicBezTo>
                    <a:pt x="24709" y="14181"/>
                    <a:pt x="24704" y="14181"/>
                    <a:pt x="24699" y="14181"/>
                  </a:cubicBezTo>
                  <a:cubicBezTo>
                    <a:pt x="24661" y="14183"/>
                    <a:pt x="24625" y="14183"/>
                    <a:pt x="24584" y="14183"/>
                  </a:cubicBezTo>
                  <a:cubicBezTo>
                    <a:pt x="22982" y="12943"/>
                    <a:pt x="20873" y="12149"/>
                    <a:pt x="18806" y="12149"/>
                  </a:cubicBezTo>
                  <a:cubicBezTo>
                    <a:pt x="17825" y="12149"/>
                    <a:pt x="16853" y="12328"/>
                    <a:pt x="15950" y="12723"/>
                  </a:cubicBezTo>
                  <a:cubicBezTo>
                    <a:pt x="17189" y="11640"/>
                    <a:pt x="18542" y="10662"/>
                    <a:pt x="19989" y="9803"/>
                  </a:cubicBezTo>
                  <a:cubicBezTo>
                    <a:pt x="20960" y="9230"/>
                    <a:pt x="21954" y="8724"/>
                    <a:pt x="22968" y="8264"/>
                  </a:cubicBezTo>
                  <a:cubicBezTo>
                    <a:pt x="23389" y="9787"/>
                    <a:pt x="25117" y="10655"/>
                    <a:pt x="26568" y="11061"/>
                  </a:cubicBezTo>
                  <a:cubicBezTo>
                    <a:pt x="27296" y="11262"/>
                    <a:pt x="28048" y="11364"/>
                    <a:pt x="28801" y="11364"/>
                  </a:cubicBezTo>
                  <a:cubicBezTo>
                    <a:pt x="29134" y="11364"/>
                    <a:pt x="29468" y="11344"/>
                    <a:pt x="29800" y="11304"/>
                  </a:cubicBezTo>
                  <a:cubicBezTo>
                    <a:pt x="30488" y="11219"/>
                    <a:pt x="31746" y="11080"/>
                    <a:pt x="32288" y="10554"/>
                  </a:cubicBezTo>
                  <a:cubicBezTo>
                    <a:pt x="33468" y="9402"/>
                    <a:pt x="30594" y="8099"/>
                    <a:pt x="29867" y="7784"/>
                  </a:cubicBezTo>
                  <a:cubicBezTo>
                    <a:pt x="28703" y="7281"/>
                    <a:pt x="27464" y="7014"/>
                    <a:pt x="26219" y="7003"/>
                  </a:cubicBezTo>
                  <a:cubicBezTo>
                    <a:pt x="27744" y="6496"/>
                    <a:pt x="29302" y="6086"/>
                    <a:pt x="30885" y="5750"/>
                  </a:cubicBezTo>
                  <a:cubicBezTo>
                    <a:pt x="30899" y="5827"/>
                    <a:pt x="30941" y="5901"/>
                    <a:pt x="31022" y="5958"/>
                  </a:cubicBezTo>
                  <a:cubicBezTo>
                    <a:pt x="32118" y="6751"/>
                    <a:pt x="33355" y="7125"/>
                    <a:pt x="34584" y="7125"/>
                  </a:cubicBezTo>
                  <a:cubicBezTo>
                    <a:pt x="36320" y="7125"/>
                    <a:pt x="38038" y="6378"/>
                    <a:pt x="39316" y="5007"/>
                  </a:cubicBezTo>
                  <a:cubicBezTo>
                    <a:pt x="39442" y="4872"/>
                    <a:pt x="39442" y="4606"/>
                    <a:pt x="39256" y="4517"/>
                  </a:cubicBezTo>
                  <a:lnTo>
                    <a:pt x="39255" y="4519"/>
                  </a:lnTo>
                  <a:cubicBezTo>
                    <a:pt x="37971" y="3910"/>
                    <a:pt x="36459" y="3402"/>
                    <a:pt x="35022" y="3402"/>
                  </a:cubicBezTo>
                  <a:cubicBezTo>
                    <a:pt x="33726" y="3402"/>
                    <a:pt x="32490" y="3815"/>
                    <a:pt x="31538" y="4939"/>
                  </a:cubicBezTo>
                  <a:lnTo>
                    <a:pt x="31533" y="4939"/>
                  </a:lnTo>
                  <a:cubicBezTo>
                    <a:pt x="29631" y="5196"/>
                    <a:pt x="27736" y="5633"/>
                    <a:pt x="25886" y="6241"/>
                  </a:cubicBezTo>
                  <a:cubicBezTo>
                    <a:pt x="27483" y="4838"/>
                    <a:pt x="28269" y="2510"/>
                    <a:pt x="28411" y="358"/>
                  </a:cubicBezTo>
                  <a:cubicBezTo>
                    <a:pt x="28425" y="150"/>
                    <a:pt x="28231" y="1"/>
                    <a:pt x="28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2688692" y="1136128"/>
              <a:ext cx="186911" cy="28555"/>
            </a:xfrm>
            <a:custGeom>
              <a:avLst/>
              <a:gdLst/>
              <a:ahLst/>
              <a:cxnLst/>
              <a:rect l="l" t="t" r="r" b="b"/>
              <a:pathLst>
                <a:path w="6297" h="962" extrusionOk="0">
                  <a:moveTo>
                    <a:pt x="2857" y="1"/>
                  </a:moveTo>
                  <a:cubicBezTo>
                    <a:pt x="1852" y="1"/>
                    <a:pt x="874" y="275"/>
                    <a:pt x="0" y="962"/>
                  </a:cubicBezTo>
                  <a:cubicBezTo>
                    <a:pt x="1691" y="920"/>
                    <a:pt x="3395" y="855"/>
                    <a:pt x="5090" y="855"/>
                  </a:cubicBezTo>
                  <a:cubicBezTo>
                    <a:pt x="5492" y="855"/>
                    <a:pt x="5895" y="859"/>
                    <a:pt x="6296" y="867"/>
                  </a:cubicBezTo>
                  <a:cubicBezTo>
                    <a:pt x="5191" y="359"/>
                    <a:pt x="4006" y="1"/>
                    <a:pt x="2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2671121" y="1178573"/>
              <a:ext cx="179490" cy="27367"/>
            </a:xfrm>
            <a:custGeom>
              <a:avLst/>
              <a:gdLst/>
              <a:ahLst/>
              <a:cxnLst/>
              <a:rect l="l" t="t" r="r" b="b"/>
              <a:pathLst>
                <a:path w="6047" h="922" extrusionOk="0">
                  <a:moveTo>
                    <a:pt x="160" y="1"/>
                  </a:moveTo>
                  <a:cubicBezTo>
                    <a:pt x="131" y="70"/>
                    <a:pt x="78" y="125"/>
                    <a:pt x="0" y="155"/>
                  </a:cubicBezTo>
                  <a:cubicBezTo>
                    <a:pt x="976" y="662"/>
                    <a:pt x="2007" y="921"/>
                    <a:pt x="3020" y="921"/>
                  </a:cubicBezTo>
                  <a:cubicBezTo>
                    <a:pt x="4076" y="921"/>
                    <a:pt x="5113" y="639"/>
                    <a:pt x="6047" y="59"/>
                  </a:cubicBezTo>
                  <a:lnTo>
                    <a:pt x="6047" y="59"/>
                  </a:lnTo>
                  <a:cubicBezTo>
                    <a:pt x="5302" y="108"/>
                    <a:pt x="4550" y="128"/>
                    <a:pt x="3797" y="128"/>
                  </a:cubicBezTo>
                  <a:cubicBezTo>
                    <a:pt x="2579" y="128"/>
                    <a:pt x="1357" y="75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2449934" y="1242536"/>
              <a:ext cx="215495" cy="58801"/>
            </a:xfrm>
            <a:custGeom>
              <a:avLst/>
              <a:gdLst/>
              <a:ahLst/>
              <a:cxnLst/>
              <a:rect l="l" t="t" r="r" b="b"/>
              <a:pathLst>
                <a:path w="7260" h="1981" extrusionOk="0">
                  <a:moveTo>
                    <a:pt x="1512" y="0"/>
                  </a:moveTo>
                  <a:cubicBezTo>
                    <a:pt x="1067" y="0"/>
                    <a:pt x="622" y="28"/>
                    <a:pt x="178" y="81"/>
                  </a:cubicBezTo>
                  <a:cubicBezTo>
                    <a:pt x="119" y="101"/>
                    <a:pt x="61" y="128"/>
                    <a:pt x="1" y="152"/>
                  </a:cubicBezTo>
                  <a:cubicBezTo>
                    <a:pt x="2425" y="744"/>
                    <a:pt x="4834" y="1395"/>
                    <a:pt x="7260" y="1981"/>
                  </a:cubicBezTo>
                  <a:cubicBezTo>
                    <a:pt x="6849" y="1171"/>
                    <a:pt x="4253" y="357"/>
                    <a:pt x="3592" y="216"/>
                  </a:cubicBezTo>
                  <a:cubicBezTo>
                    <a:pt x="2901" y="68"/>
                    <a:pt x="2207" y="0"/>
                    <a:pt x="1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2432897" y="1256071"/>
              <a:ext cx="226537" cy="78748"/>
            </a:xfrm>
            <a:custGeom>
              <a:avLst/>
              <a:gdLst/>
              <a:ahLst/>
              <a:cxnLst/>
              <a:rect l="l" t="t" r="r" b="b"/>
              <a:pathLst>
                <a:path w="7632" h="2653" extrusionOk="0">
                  <a:moveTo>
                    <a:pt x="0" y="0"/>
                  </a:moveTo>
                  <a:lnTo>
                    <a:pt x="0" y="0"/>
                  </a:lnTo>
                  <a:cubicBezTo>
                    <a:pt x="472" y="1470"/>
                    <a:pt x="2349" y="2189"/>
                    <a:pt x="3738" y="2467"/>
                  </a:cubicBezTo>
                  <a:cubicBezTo>
                    <a:pt x="4154" y="2549"/>
                    <a:pt x="4909" y="2653"/>
                    <a:pt x="5664" y="2653"/>
                  </a:cubicBezTo>
                  <a:cubicBezTo>
                    <a:pt x="6445" y="2653"/>
                    <a:pt x="7226" y="2542"/>
                    <a:pt x="7632" y="2182"/>
                  </a:cubicBezTo>
                  <a:cubicBezTo>
                    <a:pt x="5064" y="1555"/>
                    <a:pt x="2496" y="87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2419036" y="1051863"/>
              <a:ext cx="131701" cy="167409"/>
            </a:xfrm>
            <a:custGeom>
              <a:avLst/>
              <a:gdLst/>
              <a:ahLst/>
              <a:cxnLst/>
              <a:rect l="l" t="t" r="r" b="b"/>
              <a:pathLst>
                <a:path w="4437" h="5640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3637" y="728"/>
                    <a:pt x="2859" y="1462"/>
                    <a:pt x="2170" y="2309"/>
                  </a:cubicBezTo>
                  <a:cubicBezTo>
                    <a:pt x="1850" y="2702"/>
                    <a:pt x="171" y="4742"/>
                    <a:pt x="0" y="5640"/>
                  </a:cubicBezTo>
                  <a:cubicBezTo>
                    <a:pt x="2731" y="4931"/>
                    <a:pt x="4085" y="2642"/>
                    <a:pt x="4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2371516" y="1052545"/>
              <a:ext cx="150134" cy="173138"/>
            </a:xfrm>
            <a:custGeom>
              <a:avLst/>
              <a:gdLst/>
              <a:ahLst/>
              <a:cxnLst/>
              <a:rect l="l" t="t" r="r" b="b"/>
              <a:pathLst>
                <a:path w="5058" h="5833" extrusionOk="0">
                  <a:moveTo>
                    <a:pt x="5056" y="1"/>
                  </a:moveTo>
                  <a:cubicBezTo>
                    <a:pt x="2513" y="997"/>
                    <a:pt x="1" y="3009"/>
                    <a:pt x="1241" y="5833"/>
                  </a:cubicBezTo>
                  <a:cubicBezTo>
                    <a:pt x="1241" y="5833"/>
                    <a:pt x="1241" y="5830"/>
                    <a:pt x="1244" y="5830"/>
                  </a:cubicBezTo>
                  <a:cubicBezTo>
                    <a:pt x="1001" y="5067"/>
                    <a:pt x="2150" y="3540"/>
                    <a:pt x="2447" y="3083"/>
                  </a:cubicBezTo>
                  <a:cubicBezTo>
                    <a:pt x="3178" y="1961"/>
                    <a:pt x="4049" y="897"/>
                    <a:pt x="5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2205627" y="1423830"/>
              <a:ext cx="235827" cy="54438"/>
            </a:xfrm>
            <a:custGeom>
              <a:avLst/>
              <a:gdLst/>
              <a:ahLst/>
              <a:cxnLst/>
              <a:rect l="l" t="t" r="r" b="b"/>
              <a:pathLst>
                <a:path w="7945" h="1834" extrusionOk="0">
                  <a:moveTo>
                    <a:pt x="1" y="0"/>
                  </a:moveTo>
                  <a:lnTo>
                    <a:pt x="1" y="0"/>
                  </a:lnTo>
                  <a:cubicBezTo>
                    <a:pt x="665" y="1369"/>
                    <a:pt x="2210" y="1834"/>
                    <a:pt x="3730" y="1834"/>
                  </a:cubicBezTo>
                  <a:cubicBezTo>
                    <a:pt x="3828" y="1834"/>
                    <a:pt x="3925" y="1832"/>
                    <a:pt x="4022" y="1828"/>
                  </a:cubicBezTo>
                  <a:cubicBezTo>
                    <a:pt x="5299" y="1779"/>
                    <a:pt x="6723" y="1678"/>
                    <a:pt x="7945" y="1201"/>
                  </a:cubicBezTo>
                  <a:lnTo>
                    <a:pt x="7945" y="1201"/>
                  </a:lnTo>
                  <a:cubicBezTo>
                    <a:pt x="7676" y="1212"/>
                    <a:pt x="7408" y="1217"/>
                    <a:pt x="7139" y="1217"/>
                  </a:cubicBezTo>
                  <a:cubicBezTo>
                    <a:pt x="4715" y="1217"/>
                    <a:pt x="2289" y="7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2202273" y="1399313"/>
              <a:ext cx="226299" cy="39537"/>
            </a:xfrm>
            <a:custGeom>
              <a:avLst/>
              <a:gdLst/>
              <a:ahLst/>
              <a:cxnLst/>
              <a:rect l="l" t="t" r="r" b="b"/>
              <a:pathLst>
                <a:path w="7624" h="1332" extrusionOk="0">
                  <a:moveTo>
                    <a:pt x="2928" y="1"/>
                  </a:moveTo>
                  <a:cubicBezTo>
                    <a:pt x="1970" y="1"/>
                    <a:pt x="989" y="131"/>
                    <a:pt x="0" y="361"/>
                  </a:cubicBezTo>
                  <a:cubicBezTo>
                    <a:pt x="2527" y="1022"/>
                    <a:pt x="5040" y="1328"/>
                    <a:pt x="7624" y="1331"/>
                  </a:cubicBezTo>
                  <a:cubicBezTo>
                    <a:pt x="6176" y="390"/>
                    <a:pt x="4585" y="1"/>
                    <a:pt x="2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2024154" y="1586663"/>
              <a:ext cx="251173" cy="86050"/>
            </a:xfrm>
            <a:custGeom>
              <a:avLst/>
              <a:gdLst/>
              <a:ahLst/>
              <a:cxnLst/>
              <a:rect l="l" t="t" r="r" b="b"/>
              <a:pathLst>
                <a:path w="8462" h="2899" extrusionOk="0">
                  <a:moveTo>
                    <a:pt x="8403" y="1"/>
                  </a:moveTo>
                  <a:cubicBezTo>
                    <a:pt x="8392" y="5"/>
                    <a:pt x="8381" y="10"/>
                    <a:pt x="8369" y="13"/>
                  </a:cubicBezTo>
                  <a:cubicBezTo>
                    <a:pt x="5619" y="875"/>
                    <a:pt x="2835" y="1626"/>
                    <a:pt x="0" y="2149"/>
                  </a:cubicBezTo>
                  <a:cubicBezTo>
                    <a:pt x="492" y="2713"/>
                    <a:pt x="1421" y="2898"/>
                    <a:pt x="2366" y="2898"/>
                  </a:cubicBezTo>
                  <a:cubicBezTo>
                    <a:pt x="3283" y="2898"/>
                    <a:pt x="4214" y="2724"/>
                    <a:pt x="4773" y="2554"/>
                  </a:cubicBezTo>
                  <a:cubicBezTo>
                    <a:pt x="6254" y="2109"/>
                    <a:pt x="7526" y="1237"/>
                    <a:pt x="8462" y="21"/>
                  </a:cubicBezTo>
                  <a:cubicBezTo>
                    <a:pt x="8443" y="13"/>
                    <a:pt x="8422" y="9"/>
                    <a:pt x="8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2188946" y="1153551"/>
              <a:ext cx="98754" cy="212794"/>
            </a:xfrm>
            <a:custGeom>
              <a:avLst/>
              <a:gdLst/>
              <a:ahLst/>
              <a:cxnLst/>
              <a:rect l="l" t="t" r="r" b="b"/>
              <a:pathLst>
                <a:path w="3327" h="7169" extrusionOk="0">
                  <a:moveTo>
                    <a:pt x="2563" y="1"/>
                  </a:moveTo>
                  <a:lnTo>
                    <a:pt x="2563" y="1"/>
                  </a:lnTo>
                  <a:cubicBezTo>
                    <a:pt x="1267" y="2272"/>
                    <a:pt x="519" y="4630"/>
                    <a:pt x="1" y="7168"/>
                  </a:cubicBezTo>
                  <a:cubicBezTo>
                    <a:pt x="984" y="6302"/>
                    <a:pt x="1953" y="5385"/>
                    <a:pt x="2545" y="4204"/>
                  </a:cubicBezTo>
                  <a:cubicBezTo>
                    <a:pt x="3326" y="2651"/>
                    <a:pt x="2910" y="1425"/>
                    <a:pt x="2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2137419" y="1164474"/>
              <a:ext cx="100327" cy="218493"/>
            </a:xfrm>
            <a:custGeom>
              <a:avLst/>
              <a:gdLst/>
              <a:ahLst/>
              <a:cxnLst/>
              <a:rect l="l" t="t" r="r" b="b"/>
              <a:pathLst>
                <a:path w="3380" h="7361" extrusionOk="0">
                  <a:moveTo>
                    <a:pt x="3380" y="1"/>
                  </a:moveTo>
                  <a:cubicBezTo>
                    <a:pt x="1371" y="2032"/>
                    <a:pt x="1" y="4584"/>
                    <a:pt x="1096" y="7360"/>
                  </a:cubicBezTo>
                  <a:cubicBezTo>
                    <a:pt x="1153" y="7310"/>
                    <a:pt x="1208" y="7261"/>
                    <a:pt x="1265" y="7210"/>
                  </a:cubicBezTo>
                  <a:cubicBezTo>
                    <a:pt x="1361" y="4693"/>
                    <a:pt x="2169" y="2212"/>
                    <a:pt x="3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2017595" y="1569447"/>
              <a:ext cx="225379" cy="69754"/>
            </a:xfrm>
            <a:custGeom>
              <a:avLst/>
              <a:gdLst/>
              <a:ahLst/>
              <a:cxnLst/>
              <a:rect l="l" t="t" r="r" b="b"/>
              <a:pathLst>
                <a:path w="7593" h="2350" extrusionOk="0">
                  <a:moveTo>
                    <a:pt x="5616" y="1"/>
                  </a:moveTo>
                  <a:cubicBezTo>
                    <a:pt x="3718" y="1"/>
                    <a:pt x="1844" y="658"/>
                    <a:pt x="262" y="1834"/>
                  </a:cubicBezTo>
                  <a:cubicBezTo>
                    <a:pt x="174" y="2004"/>
                    <a:pt x="86" y="2176"/>
                    <a:pt x="0" y="2350"/>
                  </a:cubicBezTo>
                  <a:cubicBezTo>
                    <a:pt x="2548" y="1697"/>
                    <a:pt x="5081" y="1023"/>
                    <a:pt x="7592" y="244"/>
                  </a:cubicBezTo>
                  <a:cubicBezTo>
                    <a:pt x="6938" y="80"/>
                    <a:pt x="6276" y="1"/>
                    <a:pt x="5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1941610" y="1784282"/>
              <a:ext cx="170704" cy="172337"/>
            </a:xfrm>
            <a:custGeom>
              <a:avLst/>
              <a:gdLst/>
              <a:ahLst/>
              <a:cxnLst/>
              <a:rect l="l" t="t" r="r" b="b"/>
              <a:pathLst>
                <a:path w="5751" h="5806" extrusionOk="0">
                  <a:moveTo>
                    <a:pt x="5750" y="0"/>
                  </a:moveTo>
                  <a:lnTo>
                    <a:pt x="5750" y="0"/>
                  </a:lnTo>
                  <a:cubicBezTo>
                    <a:pt x="4328" y="152"/>
                    <a:pt x="2963" y="538"/>
                    <a:pt x="1942" y="1656"/>
                  </a:cubicBezTo>
                  <a:cubicBezTo>
                    <a:pt x="985" y="2701"/>
                    <a:pt x="507" y="4053"/>
                    <a:pt x="8" y="5362"/>
                  </a:cubicBezTo>
                  <a:cubicBezTo>
                    <a:pt x="3" y="5509"/>
                    <a:pt x="3" y="5659"/>
                    <a:pt x="0" y="5805"/>
                  </a:cubicBezTo>
                  <a:cubicBezTo>
                    <a:pt x="1493" y="4408"/>
                    <a:pt x="3005" y="3040"/>
                    <a:pt x="4427" y="1566"/>
                  </a:cubicBezTo>
                  <a:cubicBezTo>
                    <a:pt x="4846" y="1130"/>
                    <a:pt x="5275" y="504"/>
                    <a:pt x="5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960992" y="1349300"/>
              <a:ext cx="89107" cy="230989"/>
            </a:xfrm>
            <a:custGeom>
              <a:avLst/>
              <a:gdLst/>
              <a:ahLst/>
              <a:cxnLst/>
              <a:rect l="l" t="t" r="r" b="b"/>
              <a:pathLst>
                <a:path w="3002" h="7782" extrusionOk="0">
                  <a:moveTo>
                    <a:pt x="65" y="0"/>
                  </a:moveTo>
                  <a:cubicBezTo>
                    <a:pt x="43" y="46"/>
                    <a:pt x="23" y="93"/>
                    <a:pt x="1" y="141"/>
                  </a:cubicBezTo>
                  <a:cubicBezTo>
                    <a:pt x="542" y="2699"/>
                    <a:pt x="1161" y="5234"/>
                    <a:pt x="1729" y="7781"/>
                  </a:cubicBezTo>
                  <a:cubicBezTo>
                    <a:pt x="1806" y="7650"/>
                    <a:pt x="1879" y="7519"/>
                    <a:pt x="1958" y="7388"/>
                  </a:cubicBezTo>
                  <a:cubicBezTo>
                    <a:pt x="3001" y="4986"/>
                    <a:pt x="1494" y="2174"/>
                    <a:pt x="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1918281" y="1373134"/>
              <a:ext cx="79579" cy="246424"/>
            </a:xfrm>
            <a:custGeom>
              <a:avLst/>
              <a:gdLst/>
              <a:ahLst/>
              <a:cxnLst/>
              <a:rect l="l" t="t" r="r" b="b"/>
              <a:pathLst>
                <a:path w="2681" h="8302" extrusionOk="0">
                  <a:moveTo>
                    <a:pt x="1165" y="1"/>
                  </a:moveTo>
                  <a:cubicBezTo>
                    <a:pt x="59" y="2876"/>
                    <a:pt x="0" y="5992"/>
                    <a:pt x="2328" y="8301"/>
                  </a:cubicBezTo>
                  <a:cubicBezTo>
                    <a:pt x="2297" y="8210"/>
                    <a:pt x="2312" y="8104"/>
                    <a:pt x="2402" y="8012"/>
                  </a:cubicBezTo>
                  <a:cubicBezTo>
                    <a:pt x="2502" y="7914"/>
                    <a:pt x="2595" y="7815"/>
                    <a:pt x="2680" y="7714"/>
                  </a:cubicBezTo>
                  <a:cubicBezTo>
                    <a:pt x="1853" y="5280"/>
                    <a:pt x="1373" y="2592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52"/>
          <p:cNvGrpSpPr/>
          <p:nvPr/>
        </p:nvGrpSpPr>
        <p:grpSpPr>
          <a:xfrm rot="10800000" flipH="1">
            <a:off x="1216239" y="4057405"/>
            <a:ext cx="372502" cy="349839"/>
            <a:chOff x="5388154" y="3829877"/>
            <a:chExt cx="313027" cy="294007"/>
          </a:xfrm>
        </p:grpSpPr>
        <p:sp>
          <p:nvSpPr>
            <p:cNvPr id="1310" name="Google Shape;1310;p52"/>
            <p:cNvSpPr/>
            <p:nvPr/>
          </p:nvSpPr>
          <p:spPr>
            <a:xfrm>
              <a:off x="5408158" y="3850449"/>
              <a:ext cx="274192" cy="255210"/>
            </a:xfrm>
            <a:custGeom>
              <a:avLst/>
              <a:gdLst/>
              <a:ahLst/>
              <a:cxnLst/>
              <a:rect l="l" t="t" r="r" b="b"/>
              <a:pathLst>
                <a:path w="7237" h="6736" extrusionOk="0">
                  <a:moveTo>
                    <a:pt x="4048" y="1"/>
                  </a:moveTo>
                  <a:cubicBezTo>
                    <a:pt x="2766" y="1"/>
                    <a:pt x="2486" y="1489"/>
                    <a:pt x="3022" y="2447"/>
                  </a:cubicBezTo>
                  <a:cubicBezTo>
                    <a:pt x="3140" y="2657"/>
                    <a:pt x="2975" y="2825"/>
                    <a:pt x="2795" y="2825"/>
                  </a:cubicBezTo>
                  <a:cubicBezTo>
                    <a:pt x="2715" y="2825"/>
                    <a:pt x="2631" y="2791"/>
                    <a:pt x="2569" y="2712"/>
                  </a:cubicBezTo>
                  <a:cubicBezTo>
                    <a:pt x="2553" y="2687"/>
                    <a:pt x="2539" y="2660"/>
                    <a:pt x="2520" y="2635"/>
                  </a:cubicBezTo>
                  <a:cubicBezTo>
                    <a:pt x="2495" y="2627"/>
                    <a:pt x="2471" y="2613"/>
                    <a:pt x="2446" y="2594"/>
                  </a:cubicBezTo>
                  <a:cubicBezTo>
                    <a:pt x="2081" y="2304"/>
                    <a:pt x="1693" y="1960"/>
                    <a:pt x="1216" y="1885"/>
                  </a:cubicBezTo>
                  <a:cubicBezTo>
                    <a:pt x="1155" y="1876"/>
                    <a:pt x="1090" y="1871"/>
                    <a:pt x="1025" y="1871"/>
                  </a:cubicBezTo>
                  <a:cubicBezTo>
                    <a:pt x="665" y="1871"/>
                    <a:pt x="275" y="2022"/>
                    <a:pt x="152" y="2381"/>
                  </a:cubicBezTo>
                  <a:cubicBezTo>
                    <a:pt x="1" y="2828"/>
                    <a:pt x="348" y="3282"/>
                    <a:pt x="732" y="3456"/>
                  </a:cubicBezTo>
                  <a:cubicBezTo>
                    <a:pt x="934" y="3547"/>
                    <a:pt x="1142" y="3580"/>
                    <a:pt x="1352" y="3580"/>
                  </a:cubicBezTo>
                  <a:cubicBezTo>
                    <a:pt x="1591" y="3580"/>
                    <a:pt x="1832" y="3538"/>
                    <a:pt x="2070" y="3495"/>
                  </a:cubicBezTo>
                  <a:cubicBezTo>
                    <a:pt x="2083" y="3493"/>
                    <a:pt x="2096" y="3492"/>
                    <a:pt x="2109" y="3492"/>
                  </a:cubicBezTo>
                  <a:cubicBezTo>
                    <a:pt x="2319" y="3492"/>
                    <a:pt x="2473" y="3797"/>
                    <a:pt x="2242" y="3898"/>
                  </a:cubicBezTo>
                  <a:cubicBezTo>
                    <a:pt x="2016" y="3997"/>
                    <a:pt x="1770" y="4063"/>
                    <a:pt x="1522" y="4093"/>
                  </a:cubicBezTo>
                  <a:cubicBezTo>
                    <a:pt x="1183" y="4261"/>
                    <a:pt x="858" y="4463"/>
                    <a:pt x="640" y="4777"/>
                  </a:cubicBezTo>
                  <a:cubicBezTo>
                    <a:pt x="329" y="5220"/>
                    <a:pt x="263" y="5951"/>
                    <a:pt x="822" y="6238"/>
                  </a:cubicBezTo>
                  <a:cubicBezTo>
                    <a:pt x="992" y="6326"/>
                    <a:pt x="1152" y="6365"/>
                    <a:pt x="1301" y="6365"/>
                  </a:cubicBezTo>
                  <a:cubicBezTo>
                    <a:pt x="2122" y="6365"/>
                    <a:pt x="2612" y="5180"/>
                    <a:pt x="2735" y="4488"/>
                  </a:cubicBezTo>
                  <a:cubicBezTo>
                    <a:pt x="2755" y="4371"/>
                    <a:pt x="2856" y="4318"/>
                    <a:pt x="2960" y="4318"/>
                  </a:cubicBezTo>
                  <a:cubicBezTo>
                    <a:pt x="3090" y="4318"/>
                    <a:pt x="3225" y="4403"/>
                    <a:pt x="3207" y="4551"/>
                  </a:cubicBezTo>
                  <a:cubicBezTo>
                    <a:pt x="3188" y="4706"/>
                    <a:pt x="3159" y="4859"/>
                    <a:pt x="3124" y="5014"/>
                  </a:cubicBezTo>
                  <a:cubicBezTo>
                    <a:pt x="3140" y="5031"/>
                    <a:pt x="3154" y="5050"/>
                    <a:pt x="3162" y="5075"/>
                  </a:cubicBezTo>
                  <a:cubicBezTo>
                    <a:pt x="3314" y="5560"/>
                    <a:pt x="3495" y="6087"/>
                    <a:pt x="3893" y="6428"/>
                  </a:cubicBezTo>
                  <a:cubicBezTo>
                    <a:pt x="4112" y="6617"/>
                    <a:pt x="4408" y="6735"/>
                    <a:pt x="4689" y="6735"/>
                  </a:cubicBezTo>
                  <a:cubicBezTo>
                    <a:pt x="4978" y="6735"/>
                    <a:pt x="5251" y="6610"/>
                    <a:pt x="5407" y="6306"/>
                  </a:cubicBezTo>
                  <a:cubicBezTo>
                    <a:pt x="5874" y="5383"/>
                    <a:pt x="4917" y="4556"/>
                    <a:pt x="4296" y="4027"/>
                  </a:cubicBezTo>
                  <a:cubicBezTo>
                    <a:pt x="4085" y="3850"/>
                    <a:pt x="4278" y="3575"/>
                    <a:pt x="4499" y="3575"/>
                  </a:cubicBezTo>
                  <a:cubicBezTo>
                    <a:pt x="4559" y="3575"/>
                    <a:pt x="4621" y="3595"/>
                    <a:pt x="4678" y="3644"/>
                  </a:cubicBezTo>
                  <a:cubicBezTo>
                    <a:pt x="4818" y="3762"/>
                    <a:pt x="4971" y="3902"/>
                    <a:pt x="5119" y="4063"/>
                  </a:cubicBezTo>
                  <a:lnTo>
                    <a:pt x="5138" y="4046"/>
                  </a:lnTo>
                  <a:cubicBezTo>
                    <a:pt x="5082" y="3966"/>
                    <a:pt x="5133" y="3825"/>
                    <a:pt x="5244" y="3825"/>
                  </a:cubicBezTo>
                  <a:cubicBezTo>
                    <a:pt x="5257" y="3825"/>
                    <a:pt x="5271" y="3827"/>
                    <a:pt x="5285" y="3831"/>
                  </a:cubicBezTo>
                  <a:cubicBezTo>
                    <a:pt x="5482" y="3886"/>
                    <a:pt x="5695" y="3922"/>
                    <a:pt x="5906" y="3922"/>
                  </a:cubicBezTo>
                  <a:cubicBezTo>
                    <a:pt x="6210" y="3922"/>
                    <a:pt x="6509" y="3846"/>
                    <a:pt x="6745" y="3636"/>
                  </a:cubicBezTo>
                  <a:cubicBezTo>
                    <a:pt x="7115" y="3307"/>
                    <a:pt x="7236" y="2706"/>
                    <a:pt x="6881" y="2324"/>
                  </a:cubicBezTo>
                  <a:cubicBezTo>
                    <a:pt x="6659" y="2086"/>
                    <a:pt x="6401" y="1992"/>
                    <a:pt x="6134" y="1992"/>
                  </a:cubicBezTo>
                  <a:cubicBezTo>
                    <a:pt x="5857" y="1992"/>
                    <a:pt x="5572" y="2093"/>
                    <a:pt x="5309" y="2240"/>
                  </a:cubicBezTo>
                  <a:cubicBezTo>
                    <a:pt x="5186" y="2365"/>
                    <a:pt x="5039" y="2468"/>
                    <a:pt x="4873" y="2539"/>
                  </a:cubicBezTo>
                  <a:cubicBezTo>
                    <a:pt x="4802" y="2597"/>
                    <a:pt x="4736" y="2657"/>
                    <a:pt x="4673" y="2717"/>
                  </a:cubicBezTo>
                  <a:cubicBezTo>
                    <a:pt x="4615" y="2773"/>
                    <a:pt x="4551" y="2797"/>
                    <a:pt x="4488" y="2797"/>
                  </a:cubicBezTo>
                  <a:cubicBezTo>
                    <a:pt x="4273" y="2797"/>
                    <a:pt x="4081" y="2516"/>
                    <a:pt x="4281" y="2324"/>
                  </a:cubicBezTo>
                  <a:cubicBezTo>
                    <a:pt x="4496" y="2117"/>
                    <a:pt x="4783" y="1915"/>
                    <a:pt x="5097" y="1761"/>
                  </a:cubicBezTo>
                  <a:cubicBezTo>
                    <a:pt x="5224" y="1557"/>
                    <a:pt x="5296" y="1314"/>
                    <a:pt x="5290" y="1058"/>
                  </a:cubicBezTo>
                  <a:cubicBezTo>
                    <a:pt x="5274" y="446"/>
                    <a:pt x="4761" y="47"/>
                    <a:pt x="4179" y="6"/>
                  </a:cubicBezTo>
                  <a:cubicBezTo>
                    <a:pt x="4134" y="2"/>
                    <a:pt x="4091" y="1"/>
                    <a:pt x="4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388154" y="3829877"/>
              <a:ext cx="313027" cy="294007"/>
            </a:xfrm>
            <a:custGeom>
              <a:avLst/>
              <a:gdLst/>
              <a:ahLst/>
              <a:cxnLst/>
              <a:rect l="l" t="t" r="r" b="b"/>
              <a:pathLst>
                <a:path w="8262" h="7760" extrusionOk="0">
                  <a:moveTo>
                    <a:pt x="4612" y="0"/>
                  </a:moveTo>
                  <a:cubicBezTo>
                    <a:pt x="3389" y="0"/>
                    <a:pt x="2538" y="1200"/>
                    <a:pt x="2712" y="2348"/>
                  </a:cubicBezTo>
                  <a:cubicBezTo>
                    <a:pt x="2356" y="2076"/>
                    <a:pt x="1940" y="1885"/>
                    <a:pt x="1492" y="1885"/>
                  </a:cubicBezTo>
                  <a:cubicBezTo>
                    <a:pt x="1457" y="1885"/>
                    <a:pt x="1422" y="1886"/>
                    <a:pt x="1386" y="1889"/>
                  </a:cubicBezTo>
                  <a:cubicBezTo>
                    <a:pt x="824" y="1930"/>
                    <a:pt x="278" y="2280"/>
                    <a:pt x="137" y="2848"/>
                  </a:cubicBezTo>
                  <a:cubicBezTo>
                    <a:pt x="0" y="3404"/>
                    <a:pt x="286" y="4011"/>
                    <a:pt x="744" y="4337"/>
                  </a:cubicBezTo>
                  <a:cubicBezTo>
                    <a:pt x="901" y="4449"/>
                    <a:pt x="1075" y="4526"/>
                    <a:pt x="1256" y="4578"/>
                  </a:cubicBezTo>
                  <a:cubicBezTo>
                    <a:pt x="946" y="4788"/>
                    <a:pt x="685" y="5066"/>
                    <a:pt x="537" y="5427"/>
                  </a:cubicBezTo>
                  <a:cubicBezTo>
                    <a:pt x="289" y="6033"/>
                    <a:pt x="399" y="6797"/>
                    <a:pt x="976" y="7173"/>
                  </a:cubicBezTo>
                  <a:cubicBezTo>
                    <a:pt x="1209" y="7325"/>
                    <a:pt x="1480" y="7394"/>
                    <a:pt x="1754" y="7394"/>
                  </a:cubicBezTo>
                  <a:cubicBezTo>
                    <a:pt x="2110" y="7394"/>
                    <a:pt x="2471" y="7277"/>
                    <a:pt x="2759" y="7077"/>
                  </a:cubicBezTo>
                  <a:cubicBezTo>
                    <a:pt x="3130" y="6815"/>
                    <a:pt x="3365" y="6437"/>
                    <a:pt x="3517" y="6024"/>
                  </a:cubicBezTo>
                  <a:cubicBezTo>
                    <a:pt x="3701" y="6583"/>
                    <a:pt x="3955" y="7133"/>
                    <a:pt x="4454" y="7476"/>
                  </a:cubicBezTo>
                  <a:cubicBezTo>
                    <a:pt x="4714" y="7653"/>
                    <a:pt x="5025" y="7760"/>
                    <a:pt x="5332" y="7760"/>
                  </a:cubicBezTo>
                  <a:cubicBezTo>
                    <a:pt x="5593" y="7760"/>
                    <a:pt x="5851" y="7682"/>
                    <a:pt x="6072" y="7506"/>
                  </a:cubicBezTo>
                  <a:cubicBezTo>
                    <a:pt x="7141" y="6652"/>
                    <a:pt x="6413" y="5415"/>
                    <a:pt x="5647" y="4606"/>
                  </a:cubicBezTo>
                  <a:cubicBezTo>
                    <a:pt x="5499" y="4447"/>
                    <a:pt x="5348" y="4307"/>
                    <a:pt x="5206" y="4187"/>
                  </a:cubicBezTo>
                  <a:cubicBezTo>
                    <a:pt x="5149" y="4138"/>
                    <a:pt x="5087" y="4118"/>
                    <a:pt x="5027" y="4118"/>
                  </a:cubicBezTo>
                  <a:cubicBezTo>
                    <a:pt x="4806" y="4118"/>
                    <a:pt x="4613" y="4393"/>
                    <a:pt x="4824" y="4570"/>
                  </a:cubicBezTo>
                  <a:cubicBezTo>
                    <a:pt x="5445" y="5099"/>
                    <a:pt x="6402" y="5926"/>
                    <a:pt x="5935" y="6849"/>
                  </a:cubicBezTo>
                  <a:cubicBezTo>
                    <a:pt x="5779" y="7153"/>
                    <a:pt x="5506" y="7278"/>
                    <a:pt x="5217" y="7278"/>
                  </a:cubicBezTo>
                  <a:cubicBezTo>
                    <a:pt x="4936" y="7278"/>
                    <a:pt x="4640" y="7160"/>
                    <a:pt x="4421" y="6971"/>
                  </a:cubicBezTo>
                  <a:cubicBezTo>
                    <a:pt x="4023" y="6630"/>
                    <a:pt x="3842" y="6103"/>
                    <a:pt x="3690" y="5618"/>
                  </a:cubicBezTo>
                  <a:cubicBezTo>
                    <a:pt x="3682" y="5593"/>
                    <a:pt x="3668" y="5574"/>
                    <a:pt x="3652" y="5557"/>
                  </a:cubicBezTo>
                  <a:cubicBezTo>
                    <a:pt x="3687" y="5404"/>
                    <a:pt x="3716" y="5249"/>
                    <a:pt x="3735" y="5094"/>
                  </a:cubicBezTo>
                  <a:cubicBezTo>
                    <a:pt x="3753" y="4946"/>
                    <a:pt x="3618" y="4861"/>
                    <a:pt x="3488" y="4861"/>
                  </a:cubicBezTo>
                  <a:cubicBezTo>
                    <a:pt x="3384" y="4861"/>
                    <a:pt x="3283" y="4914"/>
                    <a:pt x="3263" y="5031"/>
                  </a:cubicBezTo>
                  <a:cubicBezTo>
                    <a:pt x="3140" y="5724"/>
                    <a:pt x="2650" y="6908"/>
                    <a:pt x="1829" y="6908"/>
                  </a:cubicBezTo>
                  <a:cubicBezTo>
                    <a:pt x="1680" y="6908"/>
                    <a:pt x="1520" y="6869"/>
                    <a:pt x="1350" y="6781"/>
                  </a:cubicBezTo>
                  <a:cubicBezTo>
                    <a:pt x="791" y="6494"/>
                    <a:pt x="857" y="5763"/>
                    <a:pt x="1168" y="5320"/>
                  </a:cubicBezTo>
                  <a:cubicBezTo>
                    <a:pt x="1386" y="5006"/>
                    <a:pt x="1711" y="4805"/>
                    <a:pt x="2050" y="4636"/>
                  </a:cubicBezTo>
                  <a:cubicBezTo>
                    <a:pt x="2298" y="4606"/>
                    <a:pt x="2544" y="4540"/>
                    <a:pt x="2770" y="4441"/>
                  </a:cubicBezTo>
                  <a:cubicBezTo>
                    <a:pt x="3001" y="4340"/>
                    <a:pt x="2848" y="4035"/>
                    <a:pt x="2638" y="4035"/>
                  </a:cubicBezTo>
                  <a:cubicBezTo>
                    <a:pt x="2626" y="4035"/>
                    <a:pt x="2613" y="4036"/>
                    <a:pt x="2600" y="4038"/>
                  </a:cubicBezTo>
                  <a:cubicBezTo>
                    <a:pt x="2359" y="4081"/>
                    <a:pt x="2117" y="4123"/>
                    <a:pt x="1877" y="4123"/>
                  </a:cubicBezTo>
                  <a:cubicBezTo>
                    <a:pt x="1668" y="4123"/>
                    <a:pt x="1461" y="4091"/>
                    <a:pt x="1260" y="4000"/>
                  </a:cubicBezTo>
                  <a:cubicBezTo>
                    <a:pt x="876" y="3827"/>
                    <a:pt x="529" y="3371"/>
                    <a:pt x="680" y="2926"/>
                  </a:cubicBezTo>
                  <a:cubicBezTo>
                    <a:pt x="805" y="2566"/>
                    <a:pt x="1195" y="2414"/>
                    <a:pt x="1554" y="2414"/>
                  </a:cubicBezTo>
                  <a:cubicBezTo>
                    <a:pt x="1619" y="2414"/>
                    <a:pt x="1683" y="2419"/>
                    <a:pt x="1744" y="2428"/>
                  </a:cubicBezTo>
                  <a:cubicBezTo>
                    <a:pt x="2221" y="2503"/>
                    <a:pt x="2611" y="2848"/>
                    <a:pt x="2974" y="3137"/>
                  </a:cubicBezTo>
                  <a:cubicBezTo>
                    <a:pt x="2999" y="3156"/>
                    <a:pt x="3023" y="3170"/>
                    <a:pt x="3048" y="3178"/>
                  </a:cubicBezTo>
                  <a:cubicBezTo>
                    <a:pt x="3067" y="3203"/>
                    <a:pt x="3081" y="3230"/>
                    <a:pt x="3098" y="3255"/>
                  </a:cubicBezTo>
                  <a:cubicBezTo>
                    <a:pt x="3161" y="3335"/>
                    <a:pt x="3244" y="3369"/>
                    <a:pt x="3325" y="3369"/>
                  </a:cubicBezTo>
                  <a:cubicBezTo>
                    <a:pt x="3503" y="3369"/>
                    <a:pt x="3667" y="3201"/>
                    <a:pt x="3550" y="2992"/>
                  </a:cubicBezTo>
                  <a:cubicBezTo>
                    <a:pt x="3014" y="2034"/>
                    <a:pt x="3294" y="544"/>
                    <a:pt x="4576" y="544"/>
                  </a:cubicBezTo>
                  <a:cubicBezTo>
                    <a:pt x="4619" y="544"/>
                    <a:pt x="4662" y="545"/>
                    <a:pt x="4707" y="549"/>
                  </a:cubicBezTo>
                  <a:cubicBezTo>
                    <a:pt x="5289" y="590"/>
                    <a:pt x="5802" y="990"/>
                    <a:pt x="5818" y="1601"/>
                  </a:cubicBezTo>
                  <a:cubicBezTo>
                    <a:pt x="5824" y="1859"/>
                    <a:pt x="5753" y="2100"/>
                    <a:pt x="5625" y="2305"/>
                  </a:cubicBezTo>
                  <a:cubicBezTo>
                    <a:pt x="5311" y="2458"/>
                    <a:pt x="5024" y="2660"/>
                    <a:pt x="4809" y="2867"/>
                  </a:cubicBezTo>
                  <a:cubicBezTo>
                    <a:pt x="4608" y="3060"/>
                    <a:pt x="4801" y="3340"/>
                    <a:pt x="5017" y="3340"/>
                  </a:cubicBezTo>
                  <a:cubicBezTo>
                    <a:pt x="5080" y="3340"/>
                    <a:pt x="5144" y="3317"/>
                    <a:pt x="5201" y="3262"/>
                  </a:cubicBezTo>
                  <a:cubicBezTo>
                    <a:pt x="5264" y="3200"/>
                    <a:pt x="5330" y="3140"/>
                    <a:pt x="5403" y="3082"/>
                  </a:cubicBezTo>
                  <a:cubicBezTo>
                    <a:pt x="5567" y="3011"/>
                    <a:pt x="5714" y="2908"/>
                    <a:pt x="5837" y="2785"/>
                  </a:cubicBezTo>
                  <a:cubicBezTo>
                    <a:pt x="6100" y="2637"/>
                    <a:pt x="6386" y="2535"/>
                    <a:pt x="6663" y="2535"/>
                  </a:cubicBezTo>
                  <a:cubicBezTo>
                    <a:pt x="6929" y="2535"/>
                    <a:pt x="7188" y="2629"/>
                    <a:pt x="7409" y="2867"/>
                  </a:cubicBezTo>
                  <a:cubicBezTo>
                    <a:pt x="7764" y="3251"/>
                    <a:pt x="7643" y="3850"/>
                    <a:pt x="7273" y="4179"/>
                  </a:cubicBezTo>
                  <a:cubicBezTo>
                    <a:pt x="7037" y="4389"/>
                    <a:pt x="6738" y="4465"/>
                    <a:pt x="6434" y="4465"/>
                  </a:cubicBezTo>
                  <a:cubicBezTo>
                    <a:pt x="6223" y="4465"/>
                    <a:pt x="6010" y="4429"/>
                    <a:pt x="5813" y="4374"/>
                  </a:cubicBezTo>
                  <a:cubicBezTo>
                    <a:pt x="5799" y="4371"/>
                    <a:pt x="5786" y="4369"/>
                    <a:pt x="5773" y="4369"/>
                  </a:cubicBezTo>
                  <a:cubicBezTo>
                    <a:pt x="5661" y="4369"/>
                    <a:pt x="5610" y="4508"/>
                    <a:pt x="5666" y="4589"/>
                  </a:cubicBezTo>
                  <a:cubicBezTo>
                    <a:pt x="5681" y="4611"/>
                    <a:pt x="5706" y="4629"/>
                    <a:pt x="5739" y="4640"/>
                  </a:cubicBezTo>
                  <a:cubicBezTo>
                    <a:pt x="5975" y="4709"/>
                    <a:pt x="6221" y="4750"/>
                    <a:pt x="6464" y="4750"/>
                  </a:cubicBezTo>
                  <a:cubicBezTo>
                    <a:pt x="6837" y="4750"/>
                    <a:pt x="7204" y="4654"/>
                    <a:pt x="7519" y="4422"/>
                  </a:cubicBezTo>
                  <a:cubicBezTo>
                    <a:pt x="7996" y="4071"/>
                    <a:pt x="8261" y="3418"/>
                    <a:pt x="8026" y="2853"/>
                  </a:cubicBezTo>
                  <a:cubicBezTo>
                    <a:pt x="7769" y="2231"/>
                    <a:pt x="7294" y="2001"/>
                    <a:pt x="6771" y="2001"/>
                  </a:cubicBezTo>
                  <a:cubicBezTo>
                    <a:pt x="6605" y="2001"/>
                    <a:pt x="6434" y="2024"/>
                    <a:pt x="6263" y="2065"/>
                  </a:cubicBezTo>
                  <a:cubicBezTo>
                    <a:pt x="6301" y="1934"/>
                    <a:pt x="6331" y="1800"/>
                    <a:pt x="6337" y="1663"/>
                  </a:cubicBezTo>
                  <a:cubicBezTo>
                    <a:pt x="6372" y="859"/>
                    <a:pt x="5802" y="215"/>
                    <a:pt x="5033" y="47"/>
                  </a:cubicBezTo>
                  <a:cubicBezTo>
                    <a:pt x="4889" y="15"/>
                    <a:pt x="4748" y="0"/>
                    <a:pt x="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783;p72">
            <a:extLst>
              <a:ext uri="{FF2B5EF4-FFF2-40B4-BE49-F238E27FC236}">
                <a16:creationId xmlns:a16="http://schemas.microsoft.com/office/drawing/2014/main" id="{27FDFD9D-C596-1FE2-FB23-07512FD79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2017650"/>
            <a:ext cx="44481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Thành Viên Nhóm</a:t>
            </a:r>
            <a:endParaRPr dirty="0"/>
          </a:p>
        </p:txBody>
      </p:sp>
      <p:graphicFrame>
        <p:nvGraphicFramePr>
          <p:cNvPr id="860" name="Google Shape;860;p39"/>
          <p:cNvGraphicFramePr/>
          <p:nvPr>
            <p:extLst>
              <p:ext uri="{D42A27DB-BD31-4B8C-83A1-F6EECF244321}">
                <p14:modId xmlns:p14="http://schemas.microsoft.com/office/powerpoint/2010/main" val="2796140651"/>
              </p:ext>
            </p:extLst>
          </p:nvPr>
        </p:nvGraphicFramePr>
        <p:xfrm>
          <a:off x="720000" y="1172956"/>
          <a:ext cx="7704000" cy="3062160"/>
        </p:xfrm>
        <a:graphic>
          <a:graphicData uri="http://schemas.openxmlformats.org/drawingml/2006/table">
            <a:tbl>
              <a:tblPr>
                <a:noFill/>
                <a:tableStyleId>{C9535C15-4A18-4C8A-B0B3-E848FA04B9E2}</a:tableStyleId>
              </a:tblPr>
              <a:tblGrid>
                <a:gridCol w="1955033">
                  <a:extLst>
                    <a:ext uri="{9D8B030D-6E8A-4147-A177-3AD203B41FA5}">
                      <a16:colId xmlns:a16="http://schemas.microsoft.com/office/drawing/2014/main" val="3283309834"/>
                    </a:ext>
                  </a:extLst>
                </a:gridCol>
                <a:gridCol w="390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MSSV:2023221478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Vũ Huy Hoàng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400" b="1" i="0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Trưởng Nhóm</a:t>
                      </a:r>
                      <a:endParaRPr sz="1400" b="1" i="0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MSSV:2023223776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Trần Hoàng Phúc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400" b="1" i="0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Thành Viên</a:t>
                      </a:r>
                      <a:endParaRPr sz="1400" b="1" i="0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MSSV:2023220438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Nguyễn Thị Cúc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400" b="1" i="0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Thành Viên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MSSV:2023222713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Trần Thị Kiều </a:t>
                      </a:r>
                      <a:r>
                        <a:rPr lang="vi-VN" sz="1400" b="1" i="1" u="none" dirty="0" err="1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My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400" b="1" i="0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Thành Viên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MSSV:2023222382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Phan </a:t>
                      </a:r>
                      <a:r>
                        <a:rPr lang="vi-VN" sz="1400" b="1" i="1" u="none" dirty="0" err="1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Thùy</a:t>
                      </a: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 Linh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400" b="1" i="0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Thành Viên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MSSV:2023224933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1" i="1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Nguyễn Minh Thịnh</a:t>
                      </a:r>
                      <a:endParaRPr sz="1400" b="1" i="1" u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400" b="1" i="0" u="none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Thành Viên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63" name="Google Shape;863;p39"/>
          <p:cNvGrpSpPr/>
          <p:nvPr/>
        </p:nvGrpSpPr>
        <p:grpSpPr>
          <a:xfrm>
            <a:off x="332375" y="4162173"/>
            <a:ext cx="795249" cy="758439"/>
            <a:chOff x="3487001" y="3896750"/>
            <a:chExt cx="883709" cy="842803"/>
          </a:xfrm>
        </p:grpSpPr>
        <p:sp>
          <p:nvSpPr>
            <p:cNvPr id="864" name="Google Shape;864;p39"/>
            <p:cNvSpPr/>
            <p:nvPr/>
          </p:nvSpPr>
          <p:spPr>
            <a:xfrm rot="1982581">
              <a:off x="3610859" y="4048487"/>
              <a:ext cx="635239" cy="539571"/>
            </a:xfrm>
            <a:custGeom>
              <a:avLst/>
              <a:gdLst/>
              <a:ahLst/>
              <a:cxnLst/>
              <a:rect l="l" t="t" r="r" b="b"/>
              <a:pathLst>
                <a:path w="72350" h="61454" extrusionOk="0">
                  <a:moveTo>
                    <a:pt x="50164" y="1"/>
                  </a:moveTo>
                  <a:lnTo>
                    <a:pt x="42851" y="785"/>
                  </a:lnTo>
                  <a:lnTo>
                    <a:pt x="37991" y="1424"/>
                  </a:lnTo>
                  <a:lnTo>
                    <a:pt x="31856" y="3485"/>
                  </a:lnTo>
                  <a:lnTo>
                    <a:pt x="26162" y="6675"/>
                  </a:lnTo>
                  <a:lnTo>
                    <a:pt x="17375" y="11977"/>
                  </a:lnTo>
                  <a:lnTo>
                    <a:pt x="11289" y="18210"/>
                  </a:lnTo>
                  <a:lnTo>
                    <a:pt x="6038" y="24101"/>
                  </a:lnTo>
                  <a:lnTo>
                    <a:pt x="1768" y="31316"/>
                  </a:lnTo>
                  <a:lnTo>
                    <a:pt x="0" y="38187"/>
                  </a:lnTo>
                  <a:lnTo>
                    <a:pt x="344" y="47857"/>
                  </a:lnTo>
                  <a:lnTo>
                    <a:pt x="3093" y="53993"/>
                  </a:lnTo>
                  <a:lnTo>
                    <a:pt x="6921" y="57919"/>
                  </a:lnTo>
                  <a:lnTo>
                    <a:pt x="11387" y="59882"/>
                  </a:lnTo>
                  <a:lnTo>
                    <a:pt x="19487" y="61453"/>
                  </a:lnTo>
                  <a:lnTo>
                    <a:pt x="26751" y="60815"/>
                  </a:lnTo>
                  <a:lnTo>
                    <a:pt x="36617" y="57771"/>
                  </a:lnTo>
                  <a:lnTo>
                    <a:pt x="50949" y="49231"/>
                  </a:lnTo>
                  <a:lnTo>
                    <a:pt x="64104" y="38334"/>
                  </a:lnTo>
                  <a:lnTo>
                    <a:pt x="71221" y="28518"/>
                  </a:lnTo>
                  <a:lnTo>
                    <a:pt x="72251" y="22922"/>
                  </a:lnTo>
                  <a:lnTo>
                    <a:pt x="72350" y="18014"/>
                  </a:lnTo>
                  <a:lnTo>
                    <a:pt x="70484" y="13007"/>
                  </a:lnTo>
                  <a:lnTo>
                    <a:pt x="68325" y="8885"/>
                  </a:lnTo>
                  <a:lnTo>
                    <a:pt x="65036" y="5301"/>
                  </a:lnTo>
                  <a:lnTo>
                    <a:pt x="60324" y="2061"/>
                  </a:lnTo>
                  <a:lnTo>
                    <a:pt x="55366" y="491"/>
                  </a:lnTo>
                  <a:lnTo>
                    <a:pt x="50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 rot="1982581">
              <a:off x="3591266" y="4127315"/>
              <a:ext cx="631358" cy="452086"/>
            </a:xfrm>
            <a:custGeom>
              <a:avLst/>
              <a:gdLst/>
              <a:ahLst/>
              <a:cxnLst/>
              <a:rect l="l" t="t" r="r" b="b"/>
              <a:pathLst>
                <a:path w="71908" h="51490" extrusionOk="0">
                  <a:moveTo>
                    <a:pt x="68030" y="0"/>
                  </a:moveTo>
                  <a:lnTo>
                    <a:pt x="67097" y="1227"/>
                  </a:lnTo>
                  <a:lnTo>
                    <a:pt x="64643" y="3142"/>
                  </a:lnTo>
                  <a:lnTo>
                    <a:pt x="62239" y="3535"/>
                  </a:lnTo>
                  <a:lnTo>
                    <a:pt x="59489" y="4320"/>
                  </a:lnTo>
                  <a:lnTo>
                    <a:pt x="59882" y="5302"/>
                  </a:lnTo>
                  <a:lnTo>
                    <a:pt x="60520" y="8296"/>
                  </a:lnTo>
                  <a:lnTo>
                    <a:pt x="60667" y="10996"/>
                  </a:lnTo>
                  <a:lnTo>
                    <a:pt x="58262" y="15462"/>
                  </a:lnTo>
                  <a:lnTo>
                    <a:pt x="55661" y="17768"/>
                  </a:lnTo>
                  <a:lnTo>
                    <a:pt x="50017" y="19732"/>
                  </a:lnTo>
                  <a:lnTo>
                    <a:pt x="46286" y="19732"/>
                  </a:lnTo>
                  <a:lnTo>
                    <a:pt x="45255" y="20174"/>
                  </a:lnTo>
                  <a:lnTo>
                    <a:pt x="46875" y="22825"/>
                  </a:lnTo>
                  <a:lnTo>
                    <a:pt x="46237" y="24936"/>
                  </a:lnTo>
                  <a:lnTo>
                    <a:pt x="44715" y="27733"/>
                  </a:lnTo>
                  <a:lnTo>
                    <a:pt x="41181" y="31316"/>
                  </a:lnTo>
                  <a:lnTo>
                    <a:pt x="34899" y="34555"/>
                  </a:lnTo>
                  <a:lnTo>
                    <a:pt x="29253" y="34065"/>
                  </a:lnTo>
                  <a:lnTo>
                    <a:pt x="23314" y="32691"/>
                  </a:lnTo>
                  <a:lnTo>
                    <a:pt x="21205" y="36470"/>
                  </a:lnTo>
                  <a:lnTo>
                    <a:pt x="19388" y="39710"/>
                  </a:lnTo>
                  <a:lnTo>
                    <a:pt x="15608" y="42360"/>
                  </a:lnTo>
                  <a:lnTo>
                    <a:pt x="8540" y="42802"/>
                  </a:lnTo>
                  <a:lnTo>
                    <a:pt x="1718" y="38090"/>
                  </a:lnTo>
                  <a:lnTo>
                    <a:pt x="0" y="37207"/>
                  </a:lnTo>
                  <a:lnTo>
                    <a:pt x="932" y="40396"/>
                  </a:lnTo>
                  <a:lnTo>
                    <a:pt x="3435" y="44618"/>
                  </a:lnTo>
                  <a:lnTo>
                    <a:pt x="6724" y="47760"/>
                  </a:lnTo>
                  <a:lnTo>
                    <a:pt x="11043" y="50213"/>
                  </a:lnTo>
                  <a:lnTo>
                    <a:pt x="18260" y="51489"/>
                  </a:lnTo>
                  <a:lnTo>
                    <a:pt x="25425" y="51146"/>
                  </a:lnTo>
                  <a:lnTo>
                    <a:pt x="31757" y="49378"/>
                  </a:lnTo>
                  <a:lnTo>
                    <a:pt x="45157" y="42900"/>
                  </a:lnTo>
                  <a:lnTo>
                    <a:pt x="57477" y="34408"/>
                  </a:lnTo>
                  <a:lnTo>
                    <a:pt x="64447" y="28126"/>
                  </a:lnTo>
                  <a:lnTo>
                    <a:pt x="69306" y="22138"/>
                  </a:lnTo>
                  <a:lnTo>
                    <a:pt x="71319" y="17621"/>
                  </a:lnTo>
                  <a:lnTo>
                    <a:pt x="71907" y="10210"/>
                  </a:lnTo>
                  <a:lnTo>
                    <a:pt x="71711" y="6480"/>
                  </a:lnTo>
                  <a:lnTo>
                    <a:pt x="68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 rot="1982581">
              <a:off x="3901296" y="4327634"/>
              <a:ext cx="37368" cy="49564"/>
            </a:xfrm>
            <a:custGeom>
              <a:avLst/>
              <a:gdLst/>
              <a:ahLst/>
              <a:cxnLst/>
              <a:rect l="l" t="t" r="r" b="b"/>
              <a:pathLst>
                <a:path w="4256" h="5645" extrusionOk="0">
                  <a:moveTo>
                    <a:pt x="246" y="393"/>
                  </a:moveTo>
                  <a:lnTo>
                    <a:pt x="197" y="458"/>
                  </a:lnTo>
                  <a:lnTo>
                    <a:pt x="243" y="421"/>
                  </a:lnTo>
                  <a:lnTo>
                    <a:pt x="246" y="393"/>
                  </a:lnTo>
                  <a:close/>
                  <a:moveTo>
                    <a:pt x="770" y="0"/>
                  </a:moveTo>
                  <a:lnTo>
                    <a:pt x="243" y="421"/>
                  </a:lnTo>
                  <a:lnTo>
                    <a:pt x="1" y="2323"/>
                  </a:lnTo>
                  <a:lnTo>
                    <a:pt x="229" y="4614"/>
                  </a:lnTo>
                  <a:lnTo>
                    <a:pt x="1441" y="5481"/>
                  </a:lnTo>
                  <a:lnTo>
                    <a:pt x="3469" y="5644"/>
                  </a:lnTo>
                  <a:lnTo>
                    <a:pt x="4140" y="4253"/>
                  </a:lnTo>
                  <a:lnTo>
                    <a:pt x="4255" y="1849"/>
                  </a:lnTo>
                  <a:lnTo>
                    <a:pt x="2341" y="327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 rot="1982581">
              <a:off x="4110101" y="4231968"/>
              <a:ext cx="40661" cy="53014"/>
            </a:xfrm>
            <a:custGeom>
              <a:avLst/>
              <a:gdLst/>
              <a:ahLst/>
              <a:cxnLst/>
              <a:rect l="l" t="t" r="r" b="b"/>
              <a:pathLst>
                <a:path w="4631" h="6038" extrusionOk="0">
                  <a:moveTo>
                    <a:pt x="1276" y="0"/>
                  </a:moveTo>
                  <a:lnTo>
                    <a:pt x="0" y="687"/>
                  </a:lnTo>
                  <a:lnTo>
                    <a:pt x="17" y="2863"/>
                  </a:lnTo>
                  <a:lnTo>
                    <a:pt x="639" y="5040"/>
                  </a:lnTo>
                  <a:lnTo>
                    <a:pt x="2111" y="6038"/>
                  </a:lnTo>
                  <a:lnTo>
                    <a:pt x="3535" y="5662"/>
                  </a:lnTo>
                  <a:lnTo>
                    <a:pt x="4631" y="3142"/>
                  </a:lnTo>
                  <a:lnTo>
                    <a:pt x="3780" y="1456"/>
                  </a:lnTo>
                  <a:lnTo>
                    <a:pt x="2537" y="65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 rot="1982581">
              <a:off x="4132705" y="4188604"/>
              <a:ext cx="69398" cy="32908"/>
            </a:xfrm>
            <a:custGeom>
              <a:avLst/>
              <a:gdLst/>
              <a:ahLst/>
              <a:cxnLst/>
              <a:rect l="l" t="t" r="r" b="b"/>
              <a:pathLst>
                <a:path w="7904" h="3748" extrusionOk="0">
                  <a:moveTo>
                    <a:pt x="6006" y="1"/>
                  </a:moveTo>
                  <a:lnTo>
                    <a:pt x="2488" y="67"/>
                  </a:lnTo>
                  <a:lnTo>
                    <a:pt x="99" y="721"/>
                  </a:lnTo>
                  <a:lnTo>
                    <a:pt x="1" y="1702"/>
                  </a:lnTo>
                  <a:lnTo>
                    <a:pt x="606" y="2537"/>
                  </a:lnTo>
                  <a:lnTo>
                    <a:pt x="2995" y="3356"/>
                  </a:lnTo>
                  <a:lnTo>
                    <a:pt x="6038" y="3747"/>
                  </a:lnTo>
                  <a:lnTo>
                    <a:pt x="7887" y="2685"/>
                  </a:lnTo>
                  <a:lnTo>
                    <a:pt x="7904" y="1294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 rot="1982581">
              <a:off x="4080161" y="4167138"/>
              <a:ext cx="37649" cy="56746"/>
            </a:xfrm>
            <a:custGeom>
              <a:avLst/>
              <a:gdLst/>
              <a:ahLst/>
              <a:cxnLst/>
              <a:rect l="l" t="t" r="r" b="b"/>
              <a:pathLst>
                <a:path w="4288" h="6463" extrusionOk="0">
                  <a:moveTo>
                    <a:pt x="1114" y="0"/>
                  </a:moveTo>
                  <a:lnTo>
                    <a:pt x="99" y="246"/>
                  </a:lnTo>
                  <a:lnTo>
                    <a:pt x="1" y="688"/>
                  </a:lnTo>
                  <a:lnTo>
                    <a:pt x="1" y="754"/>
                  </a:lnTo>
                  <a:lnTo>
                    <a:pt x="131" y="2765"/>
                  </a:lnTo>
                  <a:lnTo>
                    <a:pt x="721" y="5793"/>
                  </a:lnTo>
                  <a:lnTo>
                    <a:pt x="2619" y="6463"/>
                  </a:lnTo>
                  <a:lnTo>
                    <a:pt x="4123" y="5449"/>
                  </a:lnTo>
                  <a:lnTo>
                    <a:pt x="4288" y="3273"/>
                  </a:lnTo>
                  <a:lnTo>
                    <a:pt x="2717" y="1096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 rot="1982581">
              <a:off x="3863394" y="4146232"/>
              <a:ext cx="106739" cy="86343"/>
            </a:xfrm>
            <a:custGeom>
              <a:avLst/>
              <a:gdLst/>
              <a:ahLst/>
              <a:cxnLst/>
              <a:rect l="l" t="t" r="r" b="b"/>
              <a:pathLst>
                <a:path w="12157" h="9834" extrusionOk="0">
                  <a:moveTo>
                    <a:pt x="11404" y="0"/>
                  </a:moveTo>
                  <a:lnTo>
                    <a:pt x="7968" y="312"/>
                  </a:lnTo>
                  <a:lnTo>
                    <a:pt x="7909" y="330"/>
                  </a:lnTo>
                  <a:lnTo>
                    <a:pt x="3846" y="1571"/>
                  </a:lnTo>
                  <a:lnTo>
                    <a:pt x="1865" y="3665"/>
                  </a:lnTo>
                  <a:lnTo>
                    <a:pt x="606" y="6610"/>
                  </a:lnTo>
                  <a:lnTo>
                    <a:pt x="1" y="8820"/>
                  </a:lnTo>
                  <a:lnTo>
                    <a:pt x="884" y="9833"/>
                  </a:lnTo>
                  <a:lnTo>
                    <a:pt x="3747" y="9670"/>
                  </a:lnTo>
                  <a:lnTo>
                    <a:pt x="8573" y="7625"/>
                  </a:lnTo>
                  <a:lnTo>
                    <a:pt x="11142" y="4680"/>
                  </a:lnTo>
                  <a:lnTo>
                    <a:pt x="12157" y="1620"/>
                  </a:lnTo>
                  <a:lnTo>
                    <a:pt x="11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 rot="1982581">
              <a:off x="3671913" y="4273866"/>
              <a:ext cx="47983" cy="45692"/>
            </a:xfrm>
            <a:custGeom>
              <a:avLst/>
              <a:gdLst/>
              <a:ahLst/>
              <a:cxnLst/>
              <a:rect l="l" t="t" r="r" b="b"/>
              <a:pathLst>
                <a:path w="5465" h="5204" extrusionOk="0">
                  <a:moveTo>
                    <a:pt x="1768" y="0"/>
                  </a:moveTo>
                  <a:lnTo>
                    <a:pt x="490" y="786"/>
                  </a:lnTo>
                  <a:lnTo>
                    <a:pt x="0" y="2357"/>
                  </a:lnTo>
                  <a:lnTo>
                    <a:pt x="197" y="3960"/>
                  </a:lnTo>
                  <a:lnTo>
                    <a:pt x="1112" y="4975"/>
                  </a:lnTo>
                  <a:lnTo>
                    <a:pt x="2945" y="5204"/>
                  </a:lnTo>
                  <a:lnTo>
                    <a:pt x="4745" y="4941"/>
                  </a:lnTo>
                  <a:lnTo>
                    <a:pt x="5465" y="3763"/>
                  </a:lnTo>
                  <a:lnTo>
                    <a:pt x="5367" y="2094"/>
                  </a:lnTo>
                  <a:lnTo>
                    <a:pt x="4548" y="1015"/>
                  </a:lnTo>
                  <a:lnTo>
                    <a:pt x="2749" y="26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 rot="1982581">
              <a:off x="3636328" y="4236213"/>
              <a:ext cx="31907" cy="45393"/>
            </a:xfrm>
            <a:custGeom>
              <a:avLst/>
              <a:gdLst/>
              <a:ahLst/>
              <a:cxnLst/>
              <a:rect l="l" t="t" r="r" b="b"/>
              <a:pathLst>
                <a:path w="3634" h="5170" extrusionOk="0">
                  <a:moveTo>
                    <a:pt x="3469" y="0"/>
                  </a:moveTo>
                  <a:lnTo>
                    <a:pt x="2063" y="229"/>
                  </a:lnTo>
                  <a:lnTo>
                    <a:pt x="721" y="1505"/>
                  </a:lnTo>
                  <a:lnTo>
                    <a:pt x="1" y="2749"/>
                  </a:lnTo>
                  <a:lnTo>
                    <a:pt x="426" y="4875"/>
                  </a:lnTo>
                  <a:lnTo>
                    <a:pt x="1768" y="5170"/>
                  </a:lnTo>
                  <a:lnTo>
                    <a:pt x="2881" y="4614"/>
                  </a:lnTo>
                  <a:lnTo>
                    <a:pt x="3634" y="2586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 rot="1982581">
              <a:off x="3581977" y="4041079"/>
              <a:ext cx="693758" cy="554146"/>
            </a:xfrm>
            <a:custGeom>
              <a:avLst/>
              <a:gdLst/>
              <a:ahLst/>
              <a:cxnLst/>
              <a:rect l="l" t="t" r="r" b="b"/>
              <a:pathLst>
                <a:path w="79015" h="63114" extrusionOk="0">
                  <a:moveTo>
                    <a:pt x="53786" y="2176"/>
                  </a:moveTo>
                  <a:cubicBezTo>
                    <a:pt x="58343" y="2176"/>
                    <a:pt x="62757" y="3201"/>
                    <a:pt x="66616" y="6302"/>
                  </a:cubicBezTo>
                  <a:cubicBezTo>
                    <a:pt x="68005" y="7419"/>
                    <a:pt x="69240" y="8713"/>
                    <a:pt x="70295" y="10135"/>
                  </a:cubicBezTo>
                  <a:lnTo>
                    <a:pt x="70295" y="10135"/>
                  </a:lnTo>
                  <a:cubicBezTo>
                    <a:pt x="69176" y="12064"/>
                    <a:pt x="66501" y="14027"/>
                    <a:pt x="64210" y="14027"/>
                  </a:cubicBezTo>
                  <a:cubicBezTo>
                    <a:pt x="63881" y="14027"/>
                    <a:pt x="63560" y="13986"/>
                    <a:pt x="63253" y="13900"/>
                  </a:cubicBezTo>
                  <a:cubicBezTo>
                    <a:pt x="63149" y="13870"/>
                    <a:pt x="63049" y="13856"/>
                    <a:pt x="62954" y="13856"/>
                  </a:cubicBezTo>
                  <a:cubicBezTo>
                    <a:pt x="62201" y="13856"/>
                    <a:pt x="61764" y="14721"/>
                    <a:pt x="62087" y="15415"/>
                  </a:cubicBezTo>
                  <a:cubicBezTo>
                    <a:pt x="64118" y="19780"/>
                    <a:pt x="62686" y="25056"/>
                    <a:pt x="58644" y="27747"/>
                  </a:cubicBezTo>
                  <a:cubicBezTo>
                    <a:pt x="56257" y="29335"/>
                    <a:pt x="53624" y="29772"/>
                    <a:pt x="50894" y="29772"/>
                  </a:cubicBezTo>
                  <a:cubicBezTo>
                    <a:pt x="50180" y="29772"/>
                    <a:pt x="49460" y="29742"/>
                    <a:pt x="48735" y="29695"/>
                  </a:cubicBezTo>
                  <a:cubicBezTo>
                    <a:pt x="48720" y="29694"/>
                    <a:pt x="48706" y="29693"/>
                    <a:pt x="48692" y="29693"/>
                  </a:cubicBezTo>
                  <a:cubicBezTo>
                    <a:pt x="48516" y="29693"/>
                    <a:pt x="48384" y="29765"/>
                    <a:pt x="48291" y="29872"/>
                  </a:cubicBezTo>
                  <a:cubicBezTo>
                    <a:pt x="47785" y="30106"/>
                    <a:pt x="47466" y="30650"/>
                    <a:pt x="47898" y="31218"/>
                  </a:cubicBezTo>
                  <a:cubicBezTo>
                    <a:pt x="51433" y="35878"/>
                    <a:pt x="45352" y="40324"/>
                    <a:pt x="42341" y="42041"/>
                  </a:cubicBezTo>
                  <a:cubicBezTo>
                    <a:pt x="39998" y="43376"/>
                    <a:pt x="38050" y="44111"/>
                    <a:pt x="35769" y="44111"/>
                  </a:cubicBezTo>
                  <a:cubicBezTo>
                    <a:pt x="34508" y="44111"/>
                    <a:pt x="33144" y="43886"/>
                    <a:pt x="31557" y="43413"/>
                  </a:cubicBezTo>
                  <a:cubicBezTo>
                    <a:pt x="30182" y="43002"/>
                    <a:pt x="29365" y="42161"/>
                    <a:pt x="28190" y="42161"/>
                  </a:cubicBezTo>
                  <a:cubicBezTo>
                    <a:pt x="27799" y="42161"/>
                    <a:pt x="27369" y="42254"/>
                    <a:pt x="26865" y="42487"/>
                  </a:cubicBezTo>
                  <a:cubicBezTo>
                    <a:pt x="24692" y="43493"/>
                    <a:pt x="24272" y="46498"/>
                    <a:pt x="23037" y="48255"/>
                  </a:cubicBezTo>
                  <a:cubicBezTo>
                    <a:pt x="20887" y="51314"/>
                    <a:pt x="17850" y="52696"/>
                    <a:pt x="14773" y="52696"/>
                  </a:cubicBezTo>
                  <a:cubicBezTo>
                    <a:pt x="11137" y="52696"/>
                    <a:pt x="7445" y="50766"/>
                    <a:pt x="5095" y="47392"/>
                  </a:cubicBezTo>
                  <a:cubicBezTo>
                    <a:pt x="5014" y="47275"/>
                    <a:pt x="4910" y="47213"/>
                    <a:pt x="4803" y="47185"/>
                  </a:cubicBezTo>
                  <a:cubicBezTo>
                    <a:pt x="3888" y="42976"/>
                    <a:pt x="4277" y="38385"/>
                    <a:pt x="5717" y="34316"/>
                  </a:cubicBezTo>
                  <a:cubicBezTo>
                    <a:pt x="10835" y="19859"/>
                    <a:pt x="25583" y="9792"/>
                    <a:pt x="39395" y="3882"/>
                  </a:cubicBezTo>
                  <a:cubicBezTo>
                    <a:pt x="39573" y="4054"/>
                    <a:pt x="39805" y="4172"/>
                    <a:pt x="40088" y="4172"/>
                  </a:cubicBezTo>
                  <a:cubicBezTo>
                    <a:pt x="40165" y="4172"/>
                    <a:pt x="40247" y="4163"/>
                    <a:pt x="40332" y="4144"/>
                  </a:cubicBezTo>
                  <a:cubicBezTo>
                    <a:pt x="44695" y="3165"/>
                    <a:pt x="49310" y="2176"/>
                    <a:pt x="53786" y="2176"/>
                  </a:cubicBezTo>
                  <a:close/>
                  <a:moveTo>
                    <a:pt x="71575" y="12075"/>
                  </a:moveTo>
                  <a:cubicBezTo>
                    <a:pt x="74239" y="16636"/>
                    <a:pt x="75194" y="22159"/>
                    <a:pt x="73762" y="27359"/>
                  </a:cubicBezTo>
                  <a:cubicBezTo>
                    <a:pt x="71505" y="35554"/>
                    <a:pt x="63968" y="41394"/>
                    <a:pt x="57460" y="46209"/>
                  </a:cubicBezTo>
                  <a:cubicBezTo>
                    <a:pt x="50892" y="51067"/>
                    <a:pt x="43909" y="55570"/>
                    <a:pt x="36176" y="58334"/>
                  </a:cubicBezTo>
                  <a:cubicBezTo>
                    <a:pt x="32118" y="59784"/>
                    <a:pt x="27534" y="60880"/>
                    <a:pt x="23046" y="60880"/>
                  </a:cubicBezTo>
                  <a:cubicBezTo>
                    <a:pt x="19214" y="60880"/>
                    <a:pt x="15453" y="60080"/>
                    <a:pt x="12150" y="58017"/>
                  </a:cubicBezTo>
                  <a:cubicBezTo>
                    <a:pt x="9070" y="56093"/>
                    <a:pt x="6982" y="53351"/>
                    <a:pt x="5736" y="50238"/>
                  </a:cubicBezTo>
                  <a:lnTo>
                    <a:pt x="5736" y="50238"/>
                  </a:lnTo>
                  <a:cubicBezTo>
                    <a:pt x="7918" y="53016"/>
                    <a:pt x="11099" y="54764"/>
                    <a:pt x="14701" y="54764"/>
                  </a:cubicBezTo>
                  <a:cubicBezTo>
                    <a:pt x="15304" y="54764"/>
                    <a:pt x="15920" y="54715"/>
                    <a:pt x="16544" y="54613"/>
                  </a:cubicBezTo>
                  <a:cubicBezTo>
                    <a:pt x="18740" y="54255"/>
                    <a:pt x="20868" y="53227"/>
                    <a:pt x="22545" y="51772"/>
                  </a:cubicBezTo>
                  <a:cubicBezTo>
                    <a:pt x="25574" y="49142"/>
                    <a:pt x="25383" y="45118"/>
                    <a:pt x="29682" y="45118"/>
                  </a:cubicBezTo>
                  <a:cubicBezTo>
                    <a:pt x="29948" y="45118"/>
                    <a:pt x="30230" y="45134"/>
                    <a:pt x="30532" y="45166"/>
                  </a:cubicBezTo>
                  <a:cubicBezTo>
                    <a:pt x="32569" y="45382"/>
                    <a:pt x="34015" y="46291"/>
                    <a:pt x="36065" y="46291"/>
                  </a:cubicBezTo>
                  <a:cubicBezTo>
                    <a:pt x="36418" y="46291"/>
                    <a:pt x="36788" y="46264"/>
                    <a:pt x="37182" y="46202"/>
                  </a:cubicBezTo>
                  <a:cubicBezTo>
                    <a:pt x="40613" y="45666"/>
                    <a:pt x="43731" y="43830"/>
                    <a:pt x="46404" y="41676"/>
                  </a:cubicBezTo>
                  <a:cubicBezTo>
                    <a:pt x="49689" y="39031"/>
                    <a:pt x="52424" y="35240"/>
                    <a:pt x="50408" y="31342"/>
                  </a:cubicBezTo>
                  <a:lnTo>
                    <a:pt x="50408" y="31342"/>
                  </a:lnTo>
                  <a:cubicBezTo>
                    <a:pt x="51080" y="31448"/>
                    <a:pt x="51746" y="31499"/>
                    <a:pt x="52404" y="31499"/>
                  </a:cubicBezTo>
                  <a:cubicBezTo>
                    <a:pt x="60305" y="31499"/>
                    <a:pt x="66856" y="24108"/>
                    <a:pt x="64542" y="16170"/>
                  </a:cubicBezTo>
                  <a:lnTo>
                    <a:pt x="64542" y="16170"/>
                  </a:lnTo>
                  <a:cubicBezTo>
                    <a:pt x="64607" y="16173"/>
                    <a:pt x="64673" y="16174"/>
                    <a:pt x="64739" y="16174"/>
                  </a:cubicBezTo>
                  <a:cubicBezTo>
                    <a:pt x="67126" y="16174"/>
                    <a:pt x="70066" y="14308"/>
                    <a:pt x="71575" y="12075"/>
                  </a:cubicBezTo>
                  <a:close/>
                  <a:moveTo>
                    <a:pt x="53930" y="1"/>
                  </a:moveTo>
                  <a:cubicBezTo>
                    <a:pt x="50325" y="1"/>
                    <a:pt x="46662" y="614"/>
                    <a:pt x="43119" y="1372"/>
                  </a:cubicBezTo>
                  <a:cubicBezTo>
                    <a:pt x="43015" y="1244"/>
                    <a:pt x="42865" y="1156"/>
                    <a:pt x="42674" y="1156"/>
                  </a:cubicBezTo>
                  <a:cubicBezTo>
                    <a:pt x="42609" y="1156"/>
                    <a:pt x="42539" y="1167"/>
                    <a:pt x="42464" y="1189"/>
                  </a:cubicBezTo>
                  <a:cubicBezTo>
                    <a:pt x="28002" y="5468"/>
                    <a:pt x="13493" y="15177"/>
                    <a:pt x="6032" y="28601"/>
                  </a:cubicBezTo>
                  <a:cubicBezTo>
                    <a:pt x="0" y="39457"/>
                    <a:pt x="614" y="55438"/>
                    <a:pt x="13423" y="61067"/>
                  </a:cubicBezTo>
                  <a:cubicBezTo>
                    <a:pt x="16681" y="62499"/>
                    <a:pt x="20076" y="63113"/>
                    <a:pt x="23509" y="63113"/>
                  </a:cubicBezTo>
                  <a:cubicBezTo>
                    <a:pt x="34850" y="63113"/>
                    <a:pt x="46615" y="56414"/>
                    <a:pt x="55288" y="50363"/>
                  </a:cubicBezTo>
                  <a:cubicBezTo>
                    <a:pt x="65905" y="42955"/>
                    <a:pt x="79015" y="32832"/>
                    <a:pt x="76146" y="18181"/>
                  </a:cubicBezTo>
                  <a:lnTo>
                    <a:pt x="76147" y="18181"/>
                  </a:lnTo>
                  <a:cubicBezTo>
                    <a:pt x="74861" y="11613"/>
                    <a:pt x="70543" y="5542"/>
                    <a:pt x="64600" y="2414"/>
                  </a:cubicBezTo>
                  <a:cubicBezTo>
                    <a:pt x="61228" y="639"/>
                    <a:pt x="57609" y="1"/>
                    <a:pt x="53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 rot="1982581">
              <a:off x="3856762" y="4140052"/>
              <a:ext cx="127583" cy="99549"/>
            </a:xfrm>
            <a:custGeom>
              <a:avLst/>
              <a:gdLst/>
              <a:ahLst/>
              <a:cxnLst/>
              <a:rect l="l" t="t" r="r" b="b"/>
              <a:pathLst>
                <a:path w="14531" h="11338" extrusionOk="0">
                  <a:moveTo>
                    <a:pt x="10532" y="1556"/>
                  </a:moveTo>
                  <a:cubicBezTo>
                    <a:pt x="10626" y="1651"/>
                    <a:pt x="10743" y="1731"/>
                    <a:pt x="10896" y="1781"/>
                  </a:cubicBezTo>
                  <a:cubicBezTo>
                    <a:pt x="13773" y="2711"/>
                    <a:pt x="8589" y="7460"/>
                    <a:pt x="7785" y="7964"/>
                  </a:cubicBezTo>
                  <a:lnTo>
                    <a:pt x="7783" y="7964"/>
                  </a:lnTo>
                  <a:cubicBezTo>
                    <a:pt x="6052" y="9050"/>
                    <a:pt x="4121" y="9554"/>
                    <a:pt x="2126" y="9554"/>
                  </a:cubicBezTo>
                  <a:cubicBezTo>
                    <a:pt x="2028" y="9554"/>
                    <a:pt x="1930" y="9553"/>
                    <a:pt x="1831" y="9551"/>
                  </a:cubicBezTo>
                  <a:cubicBezTo>
                    <a:pt x="2279" y="5124"/>
                    <a:pt x="6050" y="1808"/>
                    <a:pt x="10489" y="1566"/>
                  </a:cubicBezTo>
                  <a:cubicBezTo>
                    <a:pt x="10506" y="1566"/>
                    <a:pt x="10516" y="1559"/>
                    <a:pt x="10532" y="1556"/>
                  </a:cubicBezTo>
                  <a:close/>
                  <a:moveTo>
                    <a:pt x="11090" y="0"/>
                  </a:moveTo>
                  <a:cubicBezTo>
                    <a:pt x="10773" y="0"/>
                    <a:pt x="10537" y="191"/>
                    <a:pt x="10401" y="447"/>
                  </a:cubicBezTo>
                  <a:cubicBezTo>
                    <a:pt x="10179" y="430"/>
                    <a:pt x="9958" y="422"/>
                    <a:pt x="9739" y="422"/>
                  </a:cubicBezTo>
                  <a:cubicBezTo>
                    <a:pt x="4456" y="422"/>
                    <a:pt x="59" y="5164"/>
                    <a:pt x="6" y="10381"/>
                  </a:cubicBezTo>
                  <a:cubicBezTo>
                    <a:pt x="1" y="10898"/>
                    <a:pt x="420" y="11218"/>
                    <a:pt x="895" y="11269"/>
                  </a:cubicBezTo>
                  <a:cubicBezTo>
                    <a:pt x="1330" y="11315"/>
                    <a:pt x="1766" y="11338"/>
                    <a:pt x="2201" y="11338"/>
                  </a:cubicBezTo>
                  <a:cubicBezTo>
                    <a:pt x="5849" y="11338"/>
                    <a:pt x="9411" y="9732"/>
                    <a:pt x="11732" y="6850"/>
                  </a:cubicBezTo>
                  <a:cubicBezTo>
                    <a:pt x="13258" y="4954"/>
                    <a:pt x="14530" y="1066"/>
                    <a:pt x="11373" y="47"/>
                  </a:cubicBezTo>
                  <a:cubicBezTo>
                    <a:pt x="11273" y="15"/>
                    <a:pt x="11179" y="0"/>
                    <a:pt x="1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 rot="1982581">
              <a:off x="3627419" y="4232716"/>
              <a:ext cx="47781" cy="52830"/>
            </a:xfrm>
            <a:custGeom>
              <a:avLst/>
              <a:gdLst/>
              <a:ahLst/>
              <a:cxnLst/>
              <a:rect l="l" t="t" r="r" b="b"/>
              <a:pathLst>
                <a:path w="5442" h="6017" extrusionOk="0">
                  <a:moveTo>
                    <a:pt x="3590" y="1281"/>
                  </a:moveTo>
                  <a:cubicBezTo>
                    <a:pt x="3725" y="2003"/>
                    <a:pt x="3853" y="2765"/>
                    <a:pt x="3637" y="3471"/>
                  </a:cubicBezTo>
                  <a:cubicBezTo>
                    <a:pt x="3485" y="3965"/>
                    <a:pt x="2912" y="4631"/>
                    <a:pt x="2344" y="4631"/>
                  </a:cubicBezTo>
                  <a:cubicBezTo>
                    <a:pt x="2170" y="4631"/>
                    <a:pt x="1996" y="4568"/>
                    <a:pt x="1836" y="4420"/>
                  </a:cubicBezTo>
                  <a:cubicBezTo>
                    <a:pt x="1332" y="3953"/>
                    <a:pt x="1564" y="3085"/>
                    <a:pt x="1917" y="2604"/>
                  </a:cubicBezTo>
                  <a:cubicBezTo>
                    <a:pt x="2349" y="2018"/>
                    <a:pt x="2982" y="1661"/>
                    <a:pt x="3590" y="1281"/>
                  </a:cubicBezTo>
                  <a:close/>
                  <a:moveTo>
                    <a:pt x="4280" y="1"/>
                  </a:moveTo>
                  <a:cubicBezTo>
                    <a:pt x="4094" y="1"/>
                    <a:pt x="3900" y="75"/>
                    <a:pt x="3753" y="205"/>
                  </a:cubicBezTo>
                  <a:cubicBezTo>
                    <a:pt x="3724" y="200"/>
                    <a:pt x="3694" y="196"/>
                    <a:pt x="3663" y="196"/>
                  </a:cubicBezTo>
                  <a:cubicBezTo>
                    <a:pt x="3619" y="196"/>
                    <a:pt x="3574" y="203"/>
                    <a:pt x="3524" y="219"/>
                  </a:cubicBezTo>
                  <a:cubicBezTo>
                    <a:pt x="2287" y="637"/>
                    <a:pt x="933" y="1370"/>
                    <a:pt x="421" y="2646"/>
                  </a:cubicBezTo>
                  <a:cubicBezTo>
                    <a:pt x="0" y="3694"/>
                    <a:pt x="198" y="5091"/>
                    <a:pt x="1226" y="5720"/>
                  </a:cubicBezTo>
                  <a:cubicBezTo>
                    <a:pt x="1562" y="5926"/>
                    <a:pt x="1928" y="6017"/>
                    <a:pt x="2295" y="6017"/>
                  </a:cubicBezTo>
                  <a:cubicBezTo>
                    <a:pt x="3100" y="6017"/>
                    <a:pt x="3909" y="5578"/>
                    <a:pt x="4421" y="4951"/>
                  </a:cubicBezTo>
                  <a:cubicBezTo>
                    <a:pt x="5441" y="3699"/>
                    <a:pt x="5201" y="1965"/>
                    <a:pt x="4873" y="504"/>
                  </a:cubicBezTo>
                  <a:lnTo>
                    <a:pt x="4873" y="502"/>
                  </a:lnTo>
                  <a:cubicBezTo>
                    <a:pt x="4794" y="151"/>
                    <a:pt x="4544" y="1"/>
                    <a:pt x="4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 rot="1982581">
              <a:off x="3665529" y="4269050"/>
              <a:ext cx="61425" cy="58747"/>
            </a:xfrm>
            <a:custGeom>
              <a:avLst/>
              <a:gdLst/>
              <a:ahLst/>
              <a:cxnLst/>
              <a:rect l="l" t="t" r="r" b="b"/>
              <a:pathLst>
                <a:path w="6996" h="6691" extrusionOk="0">
                  <a:moveTo>
                    <a:pt x="2554" y="1238"/>
                  </a:moveTo>
                  <a:lnTo>
                    <a:pt x="2554" y="1238"/>
                  </a:lnTo>
                  <a:cubicBezTo>
                    <a:pt x="2647" y="1535"/>
                    <a:pt x="2905" y="1799"/>
                    <a:pt x="3271" y="1799"/>
                  </a:cubicBezTo>
                  <a:cubicBezTo>
                    <a:pt x="3312" y="1799"/>
                    <a:pt x="3354" y="1796"/>
                    <a:pt x="3398" y="1789"/>
                  </a:cubicBezTo>
                  <a:cubicBezTo>
                    <a:pt x="3468" y="1778"/>
                    <a:pt x="3538" y="1773"/>
                    <a:pt x="3607" y="1773"/>
                  </a:cubicBezTo>
                  <a:cubicBezTo>
                    <a:pt x="4587" y="1773"/>
                    <a:pt x="5431" y="2830"/>
                    <a:pt x="5395" y="3776"/>
                  </a:cubicBezTo>
                  <a:cubicBezTo>
                    <a:pt x="5356" y="4779"/>
                    <a:pt x="4363" y="5301"/>
                    <a:pt x="3456" y="5301"/>
                  </a:cubicBezTo>
                  <a:cubicBezTo>
                    <a:pt x="3402" y="5301"/>
                    <a:pt x="3349" y="5299"/>
                    <a:pt x="3296" y="5295"/>
                  </a:cubicBezTo>
                  <a:cubicBezTo>
                    <a:pt x="962" y="5132"/>
                    <a:pt x="1133" y="2420"/>
                    <a:pt x="2554" y="1238"/>
                  </a:cubicBezTo>
                  <a:close/>
                  <a:moveTo>
                    <a:pt x="2799" y="1"/>
                  </a:moveTo>
                  <a:cubicBezTo>
                    <a:pt x="2756" y="1"/>
                    <a:pt x="2710" y="7"/>
                    <a:pt x="2663" y="22"/>
                  </a:cubicBezTo>
                  <a:cubicBezTo>
                    <a:pt x="1009" y="531"/>
                    <a:pt x="0" y="2275"/>
                    <a:pt x="230" y="3975"/>
                  </a:cubicBezTo>
                  <a:cubicBezTo>
                    <a:pt x="455" y="5637"/>
                    <a:pt x="1904" y="6690"/>
                    <a:pt x="3510" y="6690"/>
                  </a:cubicBezTo>
                  <a:cubicBezTo>
                    <a:pt x="3613" y="6690"/>
                    <a:pt x="3716" y="6686"/>
                    <a:pt x="3819" y="6677"/>
                  </a:cubicBezTo>
                  <a:cubicBezTo>
                    <a:pt x="5550" y="6534"/>
                    <a:pt x="6996" y="5139"/>
                    <a:pt x="6765" y="3335"/>
                  </a:cubicBezTo>
                  <a:cubicBezTo>
                    <a:pt x="6553" y="1662"/>
                    <a:pt x="5145" y="410"/>
                    <a:pt x="3512" y="410"/>
                  </a:cubicBezTo>
                  <a:cubicBezTo>
                    <a:pt x="3429" y="410"/>
                    <a:pt x="3346" y="414"/>
                    <a:pt x="3262" y="420"/>
                  </a:cubicBezTo>
                  <a:cubicBezTo>
                    <a:pt x="3215" y="202"/>
                    <a:pt x="3037" y="1"/>
                    <a:pt x="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 rot="1982581">
              <a:off x="3892678" y="4319241"/>
              <a:ext cx="54902" cy="63620"/>
            </a:xfrm>
            <a:custGeom>
              <a:avLst/>
              <a:gdLst/>
              <a:ahLst/>
              <a:cxnLst/>
              <a:rect l="l" t="t" r="r" b="b"/>
              <a:pathLst>
                <a:path w="6253" h="7246" extrusionOk="0">
                  <a:moveTo>
                    <a:pt x="1865" y="1879"/>
                  </a:moveTo>
                  <a:cubicBezTo>
                    <a:pt x="2638" y="2106"/>
                    <a:pt x="3417" y="2340"/>
                    <a:pt x="3980" y="2965"/>
                  </a:cubicBezTo>
                  <a:cubicBezTo>
                    <a:pt x="4626" y="3681"/>
                    <a:pt x="4832" y="4949"/>
                    <a:pt x="3973" y="5613"/>
                  </a:cubicBezTo>
                  <a:cubicBezTo>
                    <a:pt x="3737" y="5797"/>
                    <a:pt x="3503" y="5875"/>
                    <a:pt x="3279" y="5875"/>
                  </a:cubicBezTo>
                  <a:cubicBezTo>
                    <a:pt x="2462" y="5875"/>
                    <a:pt x="1786" y="4831"/>
                    <a:pt x="1646" y="4063"/>
                  </a:cubicBezTo>
                  <a:cubicBezTo>
                    <a:pt x="1514" y="3342"/>
                    <a:pt x="1653" y="2599"/>
                    <a:pt x="1865" y="1879"/>
                  </a:cubicBezTo>
                  <a:close/>
                  <a:moveTo>
                    <a:pt x="1887" y="1"/>
                  </a:moveTo>
                  <a:cubicBezTo>
                    <a:pt x="1754" y="1"/>
                    <a:pt x="1625" y="60"/>
                    <a:pt x="1549" y="202"/>
                  </a:cubicBezTo>
                  <a:cubicBezTo>
                    <a:pt x="1487" y="317"/>
                    <a:pt x="1428" y="438"/>
                    <a:pt x="1367" y="556"/>
                  </a:cubicBezTo>
                  <a:cubicBezTo>
                    <a:pt x="1214" y="674"/>
                    <a:pt x="1132" y="860"/>
                    <a:pt x="1121" y="1063"/>
                  </a:cubicBezTo>
                  <a:cubicBezTo>
                    <a:pt x="445" y="2515"/>
                    <a:pt x="1" y="4151"/>
                    <a:pt x="836" y="5629"/>
                  </a:cubicBezTo>
                  <a:cubicBezTo>
                    <a:pt x="1368" y="6569"/>
                    <a:pt x="2365" y="7245"/>
                    <a:pt x="3394" y="7245"/>
                  </a:cubicBezTo>
                  <a:cubicBezTo>
                    <a:pt x="3819" y="7245"/>
                    <a:pt x="4250" y="7130"/>
                    <a:pt x="4656" y="6870"/>
                  </a:cubicBezTo>
                  <a:cubicBezTo>
                    <a:pt x="5868" y="6094"/>
                    <a:pt x="6252" y="4385"/>
                    <a:pt x="5737" y="3094"/>
                  </a:cubicBezTo>
                  <a:lnTo>
                    <a:pt x="5737" y="3092"/>
                  </a:lnTo>
                  <a:cubicBezTo>
                    <a:pt x="5182" y="1703"/>
                    <a:pt x="3753" y="815"/>
                    <a:pt x="2313" y="524"/>
                  </a:cubicBezTo>
                  <a:cubicBezTo>
                    <a:pt x="2412" y="227"/>
                    <a:pt x="2144" y="1"/>
                    <a:pt x="1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 rot="1982581">
              <a:off x="4070156" y="4166426"/>
              <a:ext cx="67554" cy="66500"/>
            </a:xfrm>
            <a:custGeom>
              <a:avLst/>
              <a:gdLst/>
              <a:ahLst/>
              <a:cxnLst/>
              <a:rect l="l" t="t" r="r" b="b"/>
              <a:pathLst>
                <a:path w="7694" h="7574" extrusionOk="0">
                  <a:moveTo>
                    <a:pt x="1645" y="1118"/>
                  </a:moveTo>
                  <a:lnTo>
                    <a:pt x="1645" y="1118"/>
                  </a:lnTo>
                  <a:cubicBezTo>
                    <a:pt x="2361" y="1731"/>
                    <a:pt x="3208" y="2182"/>
                    <a:pt x="3812" y="2928"/>
                  </a:cubicBezTo>
                  <a:cubicBezTo>
                    <a:pt x="4498" y="3773"/>
                    <a:pt x="4864" y="5331"/>
                    <a:pt x="3743" y="6056"/>
                  </a:cubicBezTo>
                  <a:cubicBezTo>
                    <a:pt x="3521" y="6200"/>
                    <a:pt x="3317" y="6263"/>
                    <a:pt x="3132" y="6263"/>
                  </a:cubicBezTo>
                  <a:cubicBezTo>
                    <a:pt x="2172" y="6263"/>
                    <a:pt x="1708" y="4577"/>
                    <a:pt x="1677" y="3786"/>
                  </a:cubicBezTo>
                  <a:cubicBezTo>
                    <a:pt x="1642" y="2885"/>
                    <a:pt x="1734" y="2005"/>
                    <a:pt x="1645" y="1118"/>
                  </a:cubicBezTo>
                  <a:close/>
                  <a:moveTo>
                    <a:pt x="1986" y="0"/>
                  </a:moveTo>
                  <a:cubicBezTo>
                    <a:pt x="1751" y="0"/>
                    <a:pt x="1530" y="127"/>
                    <a:pt x="1407" y="305"/>
                  </a:cubicBezTo>
                  <a:cubicBezTo>
                    <a:pt x="1327" y="248"/>
                    <a:pt x="1227" y="221"/>
                    <a:pt x="1128" y="221"/>
                  </a:cubicBezTo>
                  <a:cubicBezTo>
                    <a:pt x="883" y="221"/>
                    <a:pt x="636" y="383"/>
                    <a:pt x="652" y="676"/>
                  </a:cubicBezTo>
                  <a:cubicBezTo>
                    <a:pt x="761" y="2574"/>
                    <a:pt x="1" y="4714"/>
                    <a:pt x="1176" y="6414"/>
                  </a:cubicBezTo>
                  <a:cubicBezTo>
                    <a:pt x="1667" y="7126"/>
                    <a:pt x="2448" y="7574"/>
                    <a:pt x="3255" y="7574"/>
                  </a:cubicBezTo>
                  <a:cubicBezTo>
                    <a:pt x="3650" y="7574"/>
                    <a:pt x="4052" y="7466"/>
                    <a:pt x="4430" y="7229"/>
                  </a:cubicBezTo>
                  <a:cubicBezTo>
                    <a:pt x="7694" y="5177"/>
                    <a:pt x="4708" y="1110"/>
                    <a:pt x="2236" y="51"/>
                  </a:cubicBezTo>
                  <a:cubicBezTo>
                    <a:pt x="2153" y="16"/>
                    <a:pt x="2069" y="0"/>
                    <a:pt x="1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 rot="1982581">
              <a:off x="4127078" y="4183344"/>
              <a:ext cx="83534" cy="45437"/>
            </a:xfrm>
            <a:custGeom>
              <a:avLst/>
              <a:gdLst/>
              <a:ahLst/>
              <a:cxnLst/>
              <a:rect l="l" t="t" r="r" b="b"/>
              <a:pathLst>
                <a:path w="9514" h="5175" extrusionOk="0">
                  <a:moveTo>
                    <a:pt x="5110" y="1461"/>
                  </a:moveTo>
                  <a:cubicBezTo>
                    <a:pt x="6302" y="1461"/>
                    <a:pt x="8547" y="1667"/>
                    <a:pt x="7253" y="3160"/>
                  </a:cubicBezTo>
                  <a:cubicBezTo>
                    <a:pt x="6796" y="3688"/>
                    <a:pt x="6172" y="3891"/>
                    <a:pt x="5484" y="3891"/>
                  </a:cubicBezTo>
                  <a:cubicBezTo>
                    <a:pt x="3889" y="3891"/>
                    <a:pt x="1949" y="2799"/>
                    <a:pt x="946" y="2127"/>
                  </a:cubicBezTo>
                  <a:cubicBezTo>
                    <a:pt x="957" y="2125"/>
                    <a:pt x="967" y="2125"/>
                    <a:pt x="978" y="2125"/>
                  </a:cubicBezTo>
                  <a:cubicBezTo>
                    <a:pt x="980" y="2125"/>
                    <a:pt x="983" y="2125"/>
                    <a:pt x="986" y="2125"/>
                  </a:cubicBezTo>
                  <a:cubicBezTo>
                    <a:pt x="999" y="2125"/>
                    <a:pt x="1012" y="2125"/>
                    <a:pt x="1026" y="2121"/>
                  </a:cubicBezTo>
                  <a:cubicBezTo>
                    <a:pt x="2208" y="1780"/>
                    <a:pt x="3392" y="1539"/>
                    <a:pt x="4624" y="1473"/>
                  </a:cubicBezTo>
                  <a:cubicBezTo>
                    <a:pt x="4743" y="1467"/>
                    <a:pt x="4912" y="1461"/>
                    <a:pt x="5110" y="1461"/>
                  </a:cubicBezTo>
                  <a:close/>
                  <a:moveTo>
                    <a:pt x="5277" y="0"/>
                  </a:moveTo>
                  <a:cubicBezTo>
                    <a:pt x="3709" y="0"/>
                    <a:pt x="2045" y="405"/>
                    <a:pt x="668" y="819"/>
                  </a:cubicBezTo>
                  <a:cubicBezTo>
                    <a:pt x="54" y="1003"/>
                    <a:pt x="89" y="1755"/>
                    <a:pt x="484" y="2039"/>
                  </a:cubicBezTo>
                  <a:cubicBezTo>
                    <a:pt x="186" y="2154"/>
                    <a:pt x="1" y="2587"/>
                    <a:pt x="280" y="2865"/>
                  </a:cubicBezTo>
                  <a:cubicBezTo>
                    <a:pt x="1626" y="4207"/>
                    <a:pt x="3600" y="5174"/>
                    <a:pt x="5530" y="5174"/>
                  </a:cubicBezTo>
                  <a:cubicBezTo>
                    <a:pt x="5534" y="5174"/>
                    <a:pt x="5538" y="5174"/>
                    <a:pt x="5542" y="5174"/>
                  </a:cubicBezTo>
                  <a:cubicBezTo>
                    <a:pt x="6868" y="5172"/>
                    <a:pt x="8564" y="4509"/>
                    <a:pt x="9028" y="3147"/>
                  </a:cubicBezTo>
                  <a:cubicBezTo>
                    <a:pt x="9513" y="1723"/>
                    <a:pt x="8385" y="569"/>
                    <a:pt x="7090" y="220"/>
                  </a:cubicBezTo>
                  <a:cubicBezTo>
                    <a:pt x="6518" y="65"/>
                    <a:pt x="5905" y="0"/>
                    <a:pt x="5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 rot="1982581">
              <a:off x="4105234" y="4229198"/>
              <a:ext cx="52470" cy="59116"/>
            </a:xfrm>
            <a:custGeom>
              <a:avLst/>
              <a:gdLst/>
              <a:ahLst/>
              <a:cxnLst/>
              <a:rect l="l" t="t" r="r" b="b"/>
              <a:pathLst>
                <a:path w="5976" h="6733" extrusionOk="0">
                  <a:moveTo>
                    <a:pt x="1366" y="1286"/>
                  </a:moveTo>
                  <a:cubicBezTo>
                    <a:pt x="2347" y="1466"/>
                    <a:pt x="3334" y="1747"/>
                    <a:pt x="3950" y="2599"/>
                  </a:cubicBezTo>
                  <a:cubicBezTo>
                    <a:pt x="4572" y="3457"/>
                    <a:pt x="4414" y="5024"/>
                    <a:pt x="3249" y="5396"/>
                  </a:cubicBezTo>
                  <a:cubicBezTo>
                    <a:pt x="3075" y="5452"/>
                    <a:pt x="2917" y="5478"/>
                    <a:pt x="2772" y="5478"/>
                  </a:cubicBezTo>
                  <a:cubicBezTo>
                    <a:pt x="1204" y="5478"/>
                    <a:pt x="1287" y="2438"/>
                    <a:pt x="1366" y="1286"/>
                  </a:cubicBezTo>
                  <a:close/>
                  <a:moveTo>
                    <a:pt x="1282" y="0"/>
                  </a:moveTo>
                  <a:cubicBezTo>
                    <a:pt x="882" y="0"/>
                    <a:pt x="656" y="376"/>
                    <a:pt x="671" y="718"/>
                  </a:cubicBezTo>
                  <a:cubicBezTo>
                    <a:pt x="552" y="769"/>
                    <a:pt x="453" y="862"/>
                    <a:pt x="415" y="1014"/>
                  </a:cubicBezTo>
                  <a:cubicBezTo>
                    <a:pt x="71" y="2403"/>
                    <a:pt x="0" y="4162"/>
                    <a:pt x="746" y="5441"/>
                  </a:cubicBezTo>
                  <a:cubicBezTo>
                    <a:pt x="1220" y="6253"/>
                    <a:pt x="2063" y="6733"/>
                    <a:pt x="2934" y="6733"/>
                  </a:cubicBezTo>
                  <a:cubicBezTo>
                    <a:pt x="3364" y="6733"/>
                    <a:pt x="3801" y="6616"/>
                    <a:pt x="4204" y="6365"/>
                  </a:cubicBezTo>
                  <a:cubicBezTo>
                    <a:pt x="5460" y="5582"/>
                    <a:pt x="5976" y="3876"/>
                    <a:pt x="5417" y="2528"/>
                  </a:cubicBezTo>
                  <a:cubicBezTo>
                    <a:pt x="4759" y="935"/>
                    <a:pt x="2949" y="1"/>
                    <a:pt x="1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0"/>
          <p:cNvSpPr txBox="1">
            <a:spLocks noGrp="1"/>
          </p:cNvSpPr>
          <p:nvPr>
            <p:ph type="title" idx="5"/>
          </p:nvPr>
        </p:nvSpPr>
        <p:spPr>
          <a:xfrm>
            <a:off x="2472676" y="1081158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92" name="Google Shape;892;p40"/>
          <p:cNvSpPr txBox="1">
            <a:spLocks noGrp="1"/>
          </p:cNvSpPr>
          <p:nvPr>
            <p:ph type="title" idx="7"/>
          </p:nvPr>
        </p:nvSpPr>
        <p:spPr>
          <a:xfrm>
            <a:off x="5972128" y="1081158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3" name="Google Shape;893;p40"/>
          <p:cNvSpPr txBox="1">
            <a:spLocks noGrp="1"/>
          </p:cNvSpPr>
          <p:nvPr>
            <p:ph type="title" idx="8"/>
          </p:nvPr>
        </p:nvSpPr>
        <p:spPr>
          <a:xfrm>
            <a:off x="2472674" y="2876996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9"/>
          </p:nvPr>
        </p:nvSpPr>
        <p:spPr>
          <a:xfrm>
            <a:off x="1280926" y="1651450"/>
            <a:ext cx="311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Use-Case</a:t>
            </a:r>
            <a:endParaRPr dirty="0"/>
          </a:p>
        </p:txBody>
      </p:sp>
      <p:sp>
        <p:nvSpPr>
          <p:cNvPr id="895" name="Google Shape;895;p40"/>
          <p:cNvSpPr txBox="1">
            <a:spLocks noGrp="1"/>
          </p:cNvSpPr>
          <p:nvPr>
            <p:ph type="subTitle" idx="13"/>
          </p:nvPr>
        </p:nvSpPr>
        <p:spPr>
          <a:xfrm>
            <a:off x="4746076" y="1651450"/>
            <a:ext cx="311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ERD</a:t>
            </a:r>
            <a:r>
              <a:rPr lang="en-US" dirty="0"/>
              <a:t> Diagram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subTitle" idx="14"/>
          </p:nvPr>
        </p:nvSpPr>
        <p:spPr>
          <a:xfrm>
            <a:off x="1279724" y="3447300"/>
            <a:ext cx="3120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" name="Google Shape;892;p40">
            <a:extLst>
              <a:ext uri="{FF2B5EF4-FFF2-40B4-BE49-F238E27FC236}">
                <a16:creationId xmlns:a16="http://schemas.microsoft.com/office/drawing/2014/main" id="{C9FD9FA4-816C-6201-2C87-181565FBEAE1}"/>
              </a:ext>
            </a:extLst>
          </p:cNvPr>
          <p:cNvSpPr txBox="1">
            <a:spLocks/>
          </p:cNvSpPr>
          <p:nvPr/>
        </p:nvSpPr>
        <p:spPr>
          <a:xfrm>
            <a:off x="5969730" y="2876996"/>
            <a:ext cx="73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cifico"/>
              <a:buNone/>
              <a:defRPr sz="3000" b="0" i="0" u="none" strike="noStrike" cap="none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cifico"/>
              <a:buNone/>
              <a:defRPr sz="3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cifico"/>
              <a:buNone/>
              <a:defRPr sz="3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cifico"/>
              <a:buNone/>
              <a:defRPr sz="3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cifico"/>
              <a:buNone/>
              <a:defRPr sz="3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cifico"/>
              <a:buNone/>
              <a:defRPr sz="3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cifico"/>
              <a:buNone/>
              <a:defRPr sz="3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cifico"/>
              <a:buNone/>
              <a:defRPr sz="3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cifico"/>
              <a:buNone/>
              <a:defRPr sz="3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895;p40">
            <a:extLst>
              <a:ext uri="{FF2B5EF4-FFF2-40B4-BE49-F238E27FC236}">
                <a16:creationId xmlns:a16="http://schemas.microsoft.com/office/drawing/2014/main" id="{9BDBE13E-B1DC-5710-38F8-6A614E4FE6FB}"/>
              </a:ext>
            </a:extLst>
          </p:cNvPr>
          <p:cNvSpPr txBox="1">
            <a:spLocks/>
          </p:cNvSpPr>
          <p:nvPr/>
        </p:nvSpPr>
        <p:spPr>
          <a:xfrm>
            <a:off x="4777980" y="3917892"/>
            <a:ext cx="311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vi-VN" dirty="0"/>
              <a:t>Sơ đồ </a:t>
            </a:r>
            <a:r>
              <a:rPr lang="en-US" dirty="0"/>
              <a:t>Database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vi-V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" grpId="0" build="p"/>
      <p:bldP spid="895" grpId="0" build="p"/>
      <p:bldP spid="896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2"/>
          <p:cNvSpPr txBox="1">
            <a:spLocks noGrp="1"/>
          </p:cNvSpPr>
          <p:nvPr>
            <p:ph type="title"/>
          </p:nvPr>
        </p:nvSpPr>
        <p:spPr>
          <a:xfrm>
            <a:off x="1619850" y="2433150"/>
            <a:ext cx="59043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  <a:endParaRPr dirty="0"/>
          </a:p>
        </p:txBody>
      </p:sp>
      <p:sp>
        <p:nvSpPr>
          <p:cNvPr id="969" name="Google Shape;969;p42"/>
          <p:cNvSpPr txBox="1">
            <a:spLocks noGrp="1"/>
          </p:cNvSpPr>
          <p:nvPr>
            <p:ph type="title" idx="2"/>
          </p:nvPr>
        </p:nvSpPr>
        <p:spPr>
          <a:xfrm>
            <a:off x="4121550" y="1401150"/>
            <a:ext cx="9009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71" name="Google Shape;971;p42"/>
          <p:cNvGrpSpPr/>
          <p:nvPr/>
        </p:nvGrpSpPr>
        <p:grpSpPr>
          <a:xfrm>
            <a:off x="1105686" y="847253"/>
            <a:ext cx="675101" cy="702683"/>
            <a:chOff x="855936" y="850853"/>
            <a:chExt cx="675101" cy="702683"/>
          </a:xfrm>
        </p:grpSpPr>
        <p:sp>
          <p:nvSpPr>
            <p:cNvPr id="972" name="Google Shape;972;p42"/>
            <p:cNvSpPr/>
            <p:nvPr/>
          </p:nvSpPr>
          <p:spPr>
            <a:xfrm>
              <a:off x="1269699" y="870258"/>
              <a:ext cx="240575" cy="245705"/>
            </a:xfrm>
            <a:custGeom>
              <a:avLst/>
              <a:gdLst/>
              <a:ahLst/>
              <a:cxnLst/>
              <a:rect l="l" t="t" r="r" b="b"/>
              <a:pathLst>
                <a:path w="7972" h="8142" extrusionOk="0">
                  <a:moveTo>
                    <a:pt x="2013" y="0"/>
                  </a:moveTo>
                  <a:cubicBezTo>
                    <a:pt x="1694" y="0"/>
                    <a:pt x="1366" y="93"/>
                    <a:pt x="1087" y="296"/>
                  </a:cubicBezTo>
                  <a:cubicBezTo>
                    <a:pt x="1" y="1086"/>
                    <a:pt x="29" y="2497"/>
                    <a:pt x="174" y="3691"/>
                  </a:cubicBezTo>
                  <a:cubicBezTo>
                    <a:pt x="181" y="3752"/>
                    <a:pt x="165" y="3798"/>
                    <a:pt x="140" y="3833"/>
                  </a:cubicBezTo>
                  <a:cubicBezTo>
                    <a:pt x="499" y="4153"/>
                    <a:pt x="840" y="4488"/>
                    <a:pt x="1166" y="4792"/>
                  </a:cubicBezTo>
                  <a:cubicBezTo>
                    <a:pt x="2038" y="5604"/>
                    <a:pt x="3670" y="6838"/>
                    <a:pt x="4403" y="8142"/>
                  </a:cubicBezTo>
                  <a:lnTo>
                    <a:pt x="4415" y="8135"/>
                  </a:lnTo>
                  <a:cubicBezTo>
                    <a:pt x="4340" y="7990"/>
                    <a:pt x="4406" y="7750"/>
                    <a:pt x="4597" y="7698"/>
                  </a:cubicBezTo>
                  <a:cubicBezTo>
                    <a:pt x="5561" y="7442"/>
                    <a:pt x="6575" y="7086"/>
                    <a:pt x="7159" y="6207"/>
                  </a:cubicBezTo>
                  <a:cubicBezTo>
                    <a:pt x="7859" y="5154"/>
                    <a:pt x="6843" y="4854"/>
                    <a:pt x="5974" y="4854"/>
                  </a:cubicBezTo>
                  <a:cubicBezTo>
                    <a:pt x="5884" y="4854"/>
                    <a:pt x="5796" y="4857"/>
                    <a:pt x="5711" y="4863"/>
                  </a:cubicBezTo>
                  <a:cubicBezTo>
                    <a:pt x="5432" y="5013"/>
                    <a:pt x="5154" y="5140"/>
                    <a:pt x="4889" y="5234"/>
                  </a:cubicBezTo>
                  <a:cubicBezTo>
                    <a:pt x="4856" y="5246"/>
                    <a:pt x="4825" y="5251"/>
                    <a:pt x="4797" y="5251"/>
                  </a:cubicBezTo>
                  <a:cubicBezTo>
                    <a:pt x="4561" y="5251"/>
                    <a:pt x="4510" y="4873"/>
                    <a:pt x="4709" y="4739"/>
                  </a:cubicBezTo>
                  <a:cubicBezTo>
                    <a:pt x="5938" y="3909"/>
                    <a:pt x="7971" y="3091"/>
                    <a:pt x="7438" y="1197"/>
                  </a:cubicBezTo>
                  <a:cubicBezTo>
                    <a:pt x="7244" y="513"/>
                    <a:pt x="6686" y="212"/>
                    <a:pt x="6081" y="212"/>
                  </a:cubicBezTo>
                  <a:cubicBezTo>
                    <a:pt x="5798" y="212"/>
                    <a:pt x="5504" y="278"/>
                    <a:pt x="5233" y="401"/>
                  </a:cubicBezTo>
                  <a:cubicBezTo>
                    <a:pt x="4651" y="670"/>
                    <a:pt x="4223" y="1145"/>
                    <a:pt x="3812" y="1625"/>
                  </a:cubicBezTo>
                  <a:cubicBezTo>
                    <a:pt x="3760" y="1746"/>
                    <a:pt x="3692" y="1871"/>
                    <a:pt x="3598" y="1989"/>
                  </a:cubicBezTo>
                  <a:cubicBezTo>
                    <a:pt x="3537" y="2063"/>
                    <a:pt x="3460" y="2095"/>
                    <a:pt x="3388" y="2095"/>
                  </a:cubicBezTo>
                  <a:cubicBezTo>
                    <a:pt x="3219" y="2095"/>
                    <a:pt x="3070" y="1924"/>
                    <a:pt x="3176" y="1722"/>
                  </a:cubicBezTo>
                  <a:cubicBezTo>
                    <a:pt x="3699" y="704"/>
                    <a:pt x="2894" y="0"/>
                    <a:pt x="2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923322" y="959251"/>
              <a:ext cx="487789" cy="421731"/>
            </a:xfrm>
            <a:custGeom>
              <a:avLst/>
              <a:gdLst/>
              <a:ahLst/>
              <a:cxnLst/>
              <a:rect l="l" t="t" r="r" b="b"/>
              <a:pathLst>
                <a:path w="16164" h="13975" extrusionOk="0">
                  <a:moveTo>
                    <a:pt x="8261" y="1563"/>
                  </a:moveTo>
                  <a:cubicBezTo>
                    <a:pt x="8280" y="1563"/>
                    <a:pt x="8300" y="1567"/>
                    <a:pt x="8320" y="1575"/>
                  </a:cubicBezTo>
                  <a:cubicBezTo>
                    <a:pt x="10251" y="2315"/>
                    <a:pt x="12541" y="3277"/>
                    <a:pt x="13294" y="5392"/>
                  </a:cubicBezTo>
                  <a:lnTo>
                    <a:pt x="13292" y="5392"/>
                  </a:lnTo>
                  <a:cubicBezTo>
                    <a:pt x="13848" y="6960"/>
                    <a:pt x="13434" y="8790"/>
                    <a:pt x="11906" y="9590"/>
                  </a:cubicBezTo>
                  <a:cubicBezTo>
                    <a:pt x="11858" y="9615"/>
                    <a:pt x="11811" y="9627"/>
                    <a:pt x="11767" y="9627"/>
                  </a:cubicBezTo>
                  <a:cubicBezTo>
                    <a:pt x="11502" y="9627"/>
                    <a:pt x="11348" y="9220"/>
                    <a:pt x="11632" y="9058"/>
                  </a:cubicBezTo>
                  <a:cubicBezTo>
                    <a:pt x="13463" y="8015"/>
                    <a:pt x="13144" y="5658"/>
                    <a:pt x="11925" y="4287"/>
                  </a:cubicBezTo>
                  <a:cubicBezTo>
                    <a:pt x="10931" y="3164"/>
                    <a:pt x="9488" y="2538"/>
                    <a:pt x="8166" y="1908"/>
                  </a:cubicBezTo>
                  <a:cubicBezTo>
                    <a:pt x="7992" y="1825"/>
                    <a:pt x="8098" y="1563"/>
                    <a:pt x="8261" y="1563"/>
                  </a:cubicBezTo>
                  <a:close/>
                  <a:moveTo>
                    <a:pt x="10138" y="10338"/>
                  </a:moveTo>
                  <a:cubicBezTo>
                    <a:pt x="10234" y="10338"/>
                    <a:pt x="10326" y="10384"/>
                    <a:pt x="10382" y="10485"/>
                  </a:cubicBezTo>
                  <a:cubicBezTo>
                    <a:pt x="10461" y="10554"/>
                    <a:pt x="10506" y="10677"/>
                    <a:pt x="10495" y="10796"/>
                  </a:cubicBezTo>
                  <a:cubicBezTo>
                    <a:pt x="10477" y="10999"/>
                    <a:pt x="10337" y="11128"/>
                    <a:pt x="10175" y="11128"/>
                  </a:cubicBezTo>
                  <a:cubicBezTo>
                    <a:pt x="10147" y="11128"/>
                    <a:pt x="10118" y="11124"/>
                    <a:pt x="10090" y="11116"/>
                  </a:cubicBezTo>
                  <a:cubicBezTo>
                    <a:pt x="10080" y="11117"/>
                    <a:pt x="10070" y="11118"/>
                    <a:pt x="10060" y="11118"/>
                  </a:cubicBezTo>
                  <a:cubicBezTo>
                    <a:pt x="9819" y="11118"/>
                    <a:pt x="9708" y="10822"/>
                    <a:pt x="9791" y="10597"/>
                  </a:cubicBezTo>
                  <a:cubicBezTo>
                    <a:pt x="9851" y="10434"/>
                    <a:pt x="9999" y="10338"/>
                    <a:pt x="10138" y="10338"/>
                  </a:cubicBezTo>
                  <a:close/>
                  <a:moveTo>
                    <a:pt x="8295" y="1"/>
                  </a:moveTo>
                  <a:cubicBezTo>
                    <a:pt x="7803" y="1"/>
                    <a:pt x="7274" y="134"/>
                    <a:pt x="6692" y="447"/>
                  </a:cubicBezTo>
                  <a:cubicBezTo>
                    <a:pt x="4589" y="1575"/>
                    <a:pt x="1" y="6277"/>
                    <a:pt x="1301" y="8886"/>
                  </a:cubicBezTo>
                  <a:cubicBezTo>
                    <a:pt x="2421" y="11135"/>
                    <a:pt x="5535" y="12881"/>
                    <a:pt x="7725" y="13975"/>
                  </a:cubicBezTo>
                  <a:cubicBezTo>
                    <a:pt x="7765" y="13934"/>
                    <a:pt x="7812" y="13900"/>
                    <a:pt x="7878" y="13896"/>
                  </a:cubicBezTo>
                  <a:cubicBezTo>
                    <a:pt x="9798" y="13687"/>
                    <a:pt x="10931" y="12275"/>
                    <a:pt x="12112" y="10920"/>
                  </a:cubicBezTo>
                  <a:cubicBezTo>
                    <a:pt x="13447" y="9385"/>
                    <a:pt x="16163" y="7139"/>
                    <a:pt x="14658" y="4874"/>
                  </a:cubicBezTo>
                  <a:cubicBezTo>
                    <a:pt x="13909" y="3744"/>
                    <a:pt x="12681" y="2760"/>
                    <a:pt x="11671" y="1858"/>
                  </a:cubicBezTo>
                  <a:cubicBezTo>
                    <a:pt x="10596" y="888"/>
                    <a:pt x="9568" y="1"/>
                    <a:pt x="8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1164501" y="1006418"/>
              <a:ext cx="176719" cy="243351"/>
            </a:xfrm>
            <a:custGeom>
              <a:avLst/>
              <a:gdLst/>
              <a:ahLst/>
              <a:cxnLst/>
              <a:rect l="l" t="t" r="r" b="b"/>
              <a:pathLst>
                <a:path w="5856" h="8064" extrusionOk="0">
                  <a:moveTo>
                    <a:pt x="269" y="0"/>
                  </a:moveTo>
                  <a:cubicBezTo>
                    <a:pt x="106" y="0"/>
                    <a:pt x="0" y="262"/>
                    <a:pt x="174" y="345"/>
                  </a:cubicBezTo>
                  <a:cubicBezTo>
                    <a:pt x="1498" y="975"/>
                    <a:pt x="2939" y="1601"/>
                    <a:pt x="3933" y="2724"/>
                  </a:cubicBezTo>
                  <a:cubicBezTo>
                    <a:pt x="5152" y="4095"/>
                    <a:pt x="5471" y="6452"/>
                    <a:pt x="3640" y="7495"/>
                  </a:cubicBezTo>
                  <a:cubicBezTo>
                    <a:pt x="3356" y="7657"/>
                    <a:pt x="3510" y="8064"/>
                    <a:pt x="3776" y="8064"/>
                  </a:cubicBezTo>
                  <a:cubicBezTo>
                    <a:pt x="3820" y="8064"/>
                    <a:pt x="3867" y="8052"/>
                    <a:pt x="3916" y="8027"/>
                  </a:cubicBezTo>
                  <a:cubicBezTo>
                    <a:pt x="5442" y="7227"/>
                    <a:pt x="5856" y="5397"/>
                    <a:pt x="5302" y="3829"/>
                  </a:cubicBezTo>
                  <a:cubicBezTo>
                    <a:pt x="4549" y="1714"/>
                    <a:pt x="2259" y="752"/>
                    <a:pt x="328" y="12"/>
                  </a:cubicBezTo>
                  <a:cubicBezTo>
                    <a:pt x="308" y="4"/>
                    <a:pt x="288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1216255" y="1271196"/>
              <a:ext cx="24142" cy="23870"/>
            </a:xfrm>
            <a:custGeom>
              <a:avLst/>
              <a:gdLst/>
              <a:ahLst/>
              <a:cxnLst/>
              <a:rect l="l" t="t" r="r" b="b"/>
              <a:pathLst>
                <a:path w="800" h="791" extrusionOk="0">
                  <a:moveTo>
                    <a:pt x="431" y="1"/>
                  </a:moveTo>
                  <a:cubicBezTo>
                    <a:pt x="292" y="1"/>
                    <a:pt x="144" y="97"/>
                    <a:pt x="84" y="260"/>
                  </a:cubicBezTo>
                  <a:cubicBezTo>
                    <a:pt x="1" y="485"/>
                    <a:pt x="112" y="781"/>
                    <a:pt x="353" y="781"/>
                  </a:cubicBezTo>
                  <a:cubicBezTo>
                    <a:pt x="363" y="781"/>
                    <a:pt x="373" y="780"/>
                    <a:pt x="383" y="779"/>
                  </a:cubicBezTo>
                  <a:cubicBezTo>
                    <a:pt x="411" y="787"/>
                    <a:pt x="440" y="791"/>
                    <a:pt x="468" y="791"/>
                  </a:cubicBezTo>
                  <a:cubicBezTo>
                    <a:pt x="630" y="791"/>
                    <a:pt x="770" y="662"/>
                    <a:pt x="788" y="459"/>
                  </a:cubicBezTo>
                  <a:cubicBezTo>
                    <a:pt x="799" y="340"/>
                    <a:pt x="754" y="217"/>
                    <a:pt x="675" y="148"/>
                  </a:cubicBezTo>
                  <a:cubicBezTo>
                    <a:pt x="619" y="47"/>
                    <a:pt x="527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917347" y="850853"/>
              <a:ext cx="613690" cy="545187"/>
            </a:xfrm>
            <a:custGeom>
              <a:avLst/>
              <a:gdLst/>
              <a:ahLst/>
              <a:cxnLst/>
              <a:rect l="l" t="t" r="r" b="b"/>
              <a:pathLst>
                <a:path w="20336" h="18066" extrusionOk="0">
                  <a:moveTo>
                    <a:pt x="8494" y="3592"/>
                  </a:moveTo>
                  <a:cubicBezTo>
                    <a:pt x="9766" y="3592"/>
                    <a:pt x="10794" y="4479"/>
                    <a:pt x="11869" y="5450"/>
                  </a:cubicBezTo>
                  <a:cubicBezTo>
                    <a:pt x="12879" y="6352"/>
                    <a:pt x="14107" y="7336"/>
                    <a:pt x="14856" y="8466"/>
                  </a:cubicBezTo>
                  <a:cubicBezTo>
                    <a:pt x="16361" y="10731"/>
                    <a:pt x="13645" y="12977"/>
                    <a:pt x="12310" y="14512"/>
                  </a:cubicBezTo>
                  <a:cubicBezTo>
                    <a:pt x="11129" y="15867"/>
                    <a:pt x="9996" y="17279"/>
                    <a:pt x="8076" y="17488"/>
                  </a:cubicBezTo>
                  <a:cubicBezTo>
                    <a:pt x="8010" y="17492"/>
                    <a:pt x="7963" y="17526"/>
                    <a:pt x="7923" y="17567"/>
                  </a:cubicBezTo>
                  <a:cubicBezTo>
                    <a:pt x="5733" y="16473"/>
                    <a:pt x="2619" y="14727"/>
                    <a:pt x="1501" y="12478"/>
                  </a:cubicBezTo>
                  <a:cubicBezTo>
                    <a:pt x="199" y="9869"/>
                    <a:pt x="4787" y="5167"/>
                    <a:pt x="6890" y="4039"/>
                  </a:cubicBezTo>
                  <a:cubicBezTo>
                    <a:pt x="7472" y="3726"/>
                    <a:pt x="8002" y="3592"/>
                    <a:pt x="8494" y="3592"/>
                  </a:cubicBezTo>
                  <a:close/>
                  <a:moveTo>
                    <a:pt x="13705" y="1"/>
                  </a:moveTo>
                  <a:cubicBezTo>
                    <a:pt x="13634" y="1"/>
                    <a:pt x="13563" y="5"/>
                    <a:pt x="13492" y="15"/>
                  </a:cubicBezTo>
                  <a:cubicBezTo>
                    <a:pt x="11503" y="290"/>
                    <a:pt x="11069" y="2487"/>
                    <a:pt x="11427" y="4140"/>
                  </a:cubicBezTo>
                  <a:cubicBezTo>
                    <a:pt x="10586" y="3440"/>
                    <a:pt x="9646" y="2863"/>
                    <a:pt x="8565" y="2863"/>
                  </a:cubicBezTo>
                  <a:cubicBezTo>
                    <a:pt x="8502" y="2863"/>
                    <a:pt x="8439" y="2865"/>
                    <a:pt x="8375" y="2869"/>
                  </a:cubicBezTo>
                  <a:cubicBezTo>
                    <a:pt x="6588" y="2978"/>
                    <a:pt x="5122" y="4417"/>
                    <a:pt x="3990" y="5658"/>
                  </a:cubicBezTo>
                  <a:cubicBezTo>
                    <a:pt x="2701" y="7074"/>
                    <a:pt x="1028" y="8905"/>
                    <a:pt x="466" y="10764"/>
                  </a:cubicBezTo>
                  <a:cubicBezTo>
                    <a:pt x="0" y="12293"/>
                    <a:pt x="1444" y="13539"/>
                    <a:pt x="2443" y="14505"/>
                  </a:cubicBezTo>
                  <a:cubicBezTo>
                    <a:pt x="4020" y="16029"/>
                    <a:pt x="5827" y="17180"/>
                    <a:pt x="7857" y="18002"/>
                  </a:cubicBezTo>
                  <a:cubicBezTo>
                    <a:pt x="7867" y="18005"/>
                    <a:pt x="7874" y="18010"/>
                    <a:pt x="7884" y="18013"/>
                  </a:cubicBezTo>
                  <a:cubicBezTo>
                    <a:pt x="7908" y="18020"/>
                    <a:pt x="7929" y="18024"/>
                    <a:pt x="7950" y="18024"/>
                  </a:cubicBezTo>
                  <a:cubicBezTo>
                    <a:pt x="7961" y="18024"/>
                    <a:pt x="7972" y="18023"/>
                    <a:pt x="7983" y="18021"/>
                  </a:cubicBezTo>
                  <a:cubicBezTo>
                    <a:pt x="8021" y="18045"/>
                    <a:pt x="8065" y="18065"/>
                    <a:pt x="8122" y="18065"/>
                  </a:cubicBezTo>
                  <a:cubicBezTo>
                    <a:pt x="10215" y="18024"/>
                    <a:pt x="11478" y="16481"/>
                    <a:pt x="12767" y="15005"/>
                  </a:cubicBezTo>
                  <a:cubicBezTo>
                    <a:pt x="13752" y="13872"/>
                    <a:pt x="14792" y="12760"/>
                    <a:pt x="15727" y="11589"/>
                  </a:cubicBezTo>
                  <a:cubicBezTo>
                    <a:pt x="16155" y="11053"/>
                    <a:pt x="16506" y="10587"/>
                    <a:pt x="16443" y="9863"/>
                  </a:cubicBezTo>
                  <a:cubicBezTo>
                    <a:pt x="16413" y="9506"/>
                    <a:pt x="16279" y="9140"/>
                    <a:pt x="16079" y="8785"/>
                  </a:cubicBezTo>
                  <a:cubicBezTo>
                    <a:pt x="15346" y="7481"/>
                    <a:pt x="13714" y="6247"/>
                    <a:pt x="12842" y="5435"/>
                  </a:cubicBezTo>
                  <a:cubicBezTo>
                    <a:pt x="12516" y="5131"/>
                    <a:pt x="12175" y="4796"/>
                    <a:pt x="11816" y="4476"/>
                  </a:cubicBezTo>
                  <a:cubicBezTo>
                    <a:pt x="11841" y="4441"/>
                    <a:pt x="11857" y="4395"/>
                    <a:pt x="11850" y="4334"/>
                  </a:cubicBezTo>
                  <a:cubicBezTo>
                    <a:pt x="11705" y="3140"/>
                    <a:pt x="11677" y="1729"/>
                    <a:pt x="12763" y="939"/>
                  </a:cubicBezTo>
                  <a:cubicBezTo>
                    <a:pt x="13042" y="736"/>
                    <a:pt x="13370" y="643"/>
                    <a:pt x="13689" y="643"/>
                  </a:cubicBezTo>
                  <a:cubicBezTo>
                    <a:pt x="14570" y="643"/>
                    <a:pt x="15375" y="1347"/>
                    <a:pt x="14852" y="2365"/>
                  </a:cubicBezTo>
                  <a:cubicBezTo>
                    <a:pt x="14746" y="2567"/>
                    <a:pt x="14896" y="2738"/>
                    <a:pt x="15064" y="2738"/>
                  </a:cubicBezTo>
                  <a:cubicBezTo>
                    <a:pt x="15137" y="2738"/>
                    <a:pt x="15213" y="2706"/>
                    <a:pt x="15274" y="2632"/>
                  </a:cubicBezTo>
                  <a:cubicBezTo>
                    <a:pt x="15368" y="2514"/>
                    <a:pt x="15436" y="2389"/>
                    <a:pt x="15488" y="2268"/>
                  </a:cubicBezTo>
                  <a:cubicBezTo>
                    <a:pt x="15899" y="1788"/>
                    <a:pt x="16327" y="1313"/>
                    <a:pt x="16909" y="1044"/>
                  </a:cubicBezTo>
                  <a:cubicBezTo>
                    <a:pt x="17180" y="921"/>
                    <a:pt x="17474" y="855"/>
                    <a:pt x="17757" y="855"/>
                  </a:cubicBezTo>
                  <a:cubicBezTo>
                    <a:pt x="18362" y="855"/>
                    <a:pt x="18920" y="1156"/>
                    <a:pt x="19114" y="1840"/>
                  </a:cubicBezTo>
                  <a:cubicBezTo>
                    <a:pt x="19649" y="3734"/>
                    <a:pt x="17614" y="4552"/>
                    <a:pt x="16387" y="5382"/>
                  </a:cubicBezTo>
                  <a:cubicBezTo>
                    <a:pt x="16186" y="5516"/>
                    <a:pt x="16237" y="5894"/>
                    <a:pt x="16473" y="5894"/>
                  </a:cubicBezTo>
                  <a:cubicBezTo>
                    <a:pt x="16501" y="5894"/>
                    <a:pt x="16532" y="5889"/>
                    <a:pt x="16565" y="5877"/>
                  </a:cubicBezTo>
                  <a:cubicBezTo>
                    <a:pt x="16830" y="5783"/>
                    <a:pt x="17108" y="5656"/>
                    <a:pt x="17387" y="5506"/>
                  </a:cubicBezTo>
                  <a:cubicBezTo>
                    <a:pt x="17472" y="5500"/>
                    <a:pt x="17561" y="5497"/>
                    <a:pt x="17651" y="5497"/>
                  </a:cubicBezTo>
                  <a:cubicBezTo>
                    <a:pt x="18520" y="5497"/>
                    <a:pt x="19535" y="5797"/>
                    <a:pt x="18835" y="6850"/>
                  </a:cubicBezTo>
                  <a:cubicBezTo>
                    <a:pt x="18251" y="7729"/>
                    <a:pt x="17237" y="8085"/>
                    <a:pt x="16273" y="8341"/>
                  </a:cubicBezTo>
                  <a:cubicBezTo>
                    <a:pt x="16082" y="8393"/>
                    <a:pt x="16017" y="8633"/>
                    <a:pt x="16093" y="8778"/>
                  </a:cubicBezTo>
                  <a:cubicBezTo>
                    <a:pt x="16129" y="8848"/>
                    <a:pt x="16197" y="8899"/>
                    <a:pt x="16299" y="8899"/>
                  </a:cubicBezTo>
                  <a:cubicBezTo>
                    <a:pt x="16305" y="8899"/>
                    <a:pt x="16311" y="8899"/>
                    <a:pt x="16317" y="8898"/>
                  </a:cubicBezTo>
                  <a:cubicBezTo>
                    <a:pt x="17528" y="8811"/>
                    <a:pt x="19543" y="7793"/>
                    <a:pt x="19595" y="6374"/>
                  </a:cubicBezTo>
                  <a:cubicBezTo>
                    <a:pt x="19631" y="5442"/>
                    <a:pt x="18776" y="5191"/>
                    <a:pt x="17955" y="5191"/>
                  </a:cubicBezTo>
                  <a:cubicBezTo>
                    <a:pt x="17942" y="5191"/>
                    <a:pt x="17929" y="5191"/>
                    <a:pt x="17916" y="5191"/>
                  </a:cubicBezTo>
                  <a:cubicBezTo>
                    <a:pt x="19248" y="4297"/>
                    <a:pt x="20336" y="2823"/>
                    <a:pt x="19485" y="1262"/>
                  </a:cubicBezTo>
                  <a:cubicBezTo>
                    <a:pt x="19142" y="636"/>
                    <a:pt x="18508" y="318"/>
                    <a:pt x="17835" y="318"/>
                  </a:cubicBezTo>
                  <a:cubicBezTo>
                    <a:pt x="17680" y="318"/>
                    <a:pt x="17523" y="335"/>
                    <a:pt x="17367" y="369"/>
                  </a:cubicBezTo>
                  <a:cubicBezTo>
                    <a:pt x="16631" y="531"/>
                    <a:pt x="16052" y="1008"/>
                    <a:pt x="15577" y="1573"/>
                  </a:cubicBezTo>
                  <a:cubicBezTo>
                    <a:pt x="15454" y="738"/>
                    <a:pt x="14586" y="1"/>
                    <a:pt x="13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874314" y="1288548"/>
              <a:ext cx="280168" cy="245132"/>
            </a:xfrm>
            <a:custGeom>
              <a:avLst/>
              <a:gdLst/>
              <a:ahLst/>
              <a:cxnLst/>
              <a:rect l="l" t="t" r="r" b="b"/>
              <a:pathLst>
                <a:path w="9284" h="8123" extrusionOk="0">
                  <a:moveTo>
                    <a:pt x="3868" y="1"/>
                  </a:moveTo>
                  <a:lnTo>
                    <a:pt x="3863" y="7"/>
                  </a:lnTo>
                  <a:cubicBezTo>
                    <a:pt x="4046" y="140"/>
                    <a:pt x="4006" y="479"/>
                    <a:pt x="3764" y="479"/>
                  </a:cubicBezTo>
                  <a:cubicBezTo>
                    <a:pt x="3750" y="479"/>
                    <a:pt x="3735" y="478"/>
                    <a:pt x="3719" y="476"/>
                  </a:cubicBezTo>
                  <a:cubicBezTo>
                    <a:pt x="3521" y="445"/>
                    <a:pt x="3324" y="430"/>
                    <a:pt x="3130" y="430"/>
                  </a:cubicBezTo>
                  <a:cubicBezTo>
                    <a:pt x="1842" y="430"/>
                    <a:pt x="680" y="1086"/>
                    <a:pt x="1" y="2215"/>
                  </a:cubicBezTo>
                  <a:cubicBezTo>
                    <a:pt x="504" y="2724"/>
                    <a:pt x="1151" y="2985"/>
                    <a:pt x="1820" y="2985"/>
                  </a:cubicBezTo>
                  <a:cubicBezTo>
                    <a:pt x="2224" y="2985"/>
                    <a:pt x="2635" y="2890"/>
                    <a:pt x="3027" y="2696"/>
                  </a:cubicBezTo>
                  <a:cubicBezTo>
                    <a:pt x="3054" y="2684"/>
                    <a:pt x="3080" y="2678"/>
                    <a:pt x="3104" y="2678"/>
                  </a:cubicBezTo>
                  <a:cubicBezTo>
                    <a:pt x="3163" y="2678"/>
                    <a:pt x="3209" y="2712"/>
                    <a:pt x="3236" y="2760"/>
                  </a:cubicBezTo>
                  <a:cubicBezTo>
                    <a:pt x="3285" y="2739"/>
                    <a:pt x="3341" y="2718"/>
                    <a:pt x="3391" y="2701"/>
                  </a:cubicBezTo>
                  <a:cubicBezTo>
                    <a:pt x="3416" y="2693"/>
                    <a:pt x="3441" y="2689"/>
                    <a:pt x="3464" y="2689"/>
                  </a:cubicBezTo>
                  <a:cubicBezTo>
                    <a:pt x="3698" y="2689"/>
                    <a:pt x="3808" y="3081"/>
                    <a:pt x="3566" y="3190"/>
                  </a:cubicBezTo>
                  <a:cubicBezTo>
                    <a:pt x="2119" y="3838"/>
                    <a:pt x="1151" y="4863"/>
                    <a:pt x="675" y="6349"/>
                  </a:cubicBezTo>
                  <a:cubicBezTo>
                    <a:pt x="908" y="6380"/>
                    <a:pt x="1140" y="6395"/>
                    <a:pt x="1369" y="6395"/>
                  </a:cubicBezTo>
                  <a:cubicBezTo>
                    <a:pt x="2805" y="6395"/>
                    <a:pt x="4130" y="5789"/>
                    <a:pt x="5142" y="4695"/>
                  </a:cubicBezTo>
                  <a:cubicBezTo>
                    <a:pt x="5170" y="4663"/>
                    <a:pt x="5202" y="4650"/>
                    <a:pt x="5233" y="4650"/>
                  </a:cubicBezTo>
                  <a:cubicBezTo>
                    <a:pt x="5283" y="4650"/>
                    <a:pt x="5330" y="4684"/>
                    <a:pt x="5353" y="4731"/>
                  </a:cubicBezTo>
                  <a:cubicBezTo>
                    <a:pt x="5405" y="4622"/>
                    <a:pt x="5449" y="4526"/>
                    <a:pt x="5487" y="4450"/>
                  </a:cubicBezTo>
                  <a:cubicBezTo>
                    <a:pt x="5532" y="4363"/>
                    <a:pt x="5610" y="4327"/>
                    <a:pt x="5692" y="4327"/>
                  </a:cubicBezTo>
                  <a:cubicBezTo>
                    <a:pt x="5864" y="4327"/>
                    <a:pt x="6050" y="4489"/>
                    <a:pt x="5965" y="4676"/>
                  </a:cubicBezTo>
                  <a:cubicBezTo>
                    <a:pt x="5710" y="5260"/>
                    <a:pt x="5377" y="5886"/>
                    <a:pt x="5249" y="6516"/>
                  </a:cubicBezTo>
                  <a:cubicBezTo>
                    <a:pt x="5123" y="7126"/>
                    <a:pt x="5318" y="8122"/>
                    <a:pt x="5977" y="8122"/>
                  </a:cubicBezTo>
                  <a:cubicBezTo>
                    <a:pt x="6056" y="8122"/>
                    <a:pt x="6141" y="8108"/>
                    <a:pt x="6234" y="8077"/>
                  </a:cubicBezTo>
                  <a:cubicBezTo>
                    <a:pt x="6564" y="7966"/>
                    <a:pt x="6837" y="7709"/>
                    <a:pt x="7089" y="7484"/>
                  </a:cubicBezTo>
                  <a:cubicBezTo>
                    <a:pt x="8210" y="6486"/>
                    <a:pt x="8896" y="5107"/>
                    <a:pt x="9136" y="3639"/>
                  </a:cubicBezTo>
                  <a:cubicBezTo>
                    <a:pt x="9144" y="3583"/>
                    <a:pt x="9192" y="3557"/>
                    <a:pt x="9233" y="3557"/>
                  </a:cubicBezTo>
                  <a:cubicBezTo>
                    <a:pt x="9240" y="3557"/>
                    <a:pt x="9248" y="3558"/>
                    <a:pt x="9255" y="3560"/>
                  </a:cubicBezTo>
                  <a:lnTo>
                    <a:pt x="9283" y="3498"/>
                  </a:lnTo>
                  <a:cubicBezTo>
                    <a:pt x="7253" y="2676"/>
                    <a:pt x="5445" y="1525"/>
                    <a:pt x="3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855936" y="1285802"/>
              <a:ext cx="299813" cy="267735"/>
            </a:xfrm>
            <a:custGeom>
              <a:avLst/>
              <a:gdLst/>
              <a:ahLst/>
              <a:cxnLst/>
              <a:rect l="l" t="t" r="r" b="b"/>
              <a:pathLst>
                <a:path w="9935" h="8872" extrusionOk="0">
                  <a:moveTo>
                    <a:pt x="3702" y="1"/>
                  </a:moveTo>
                  <a:cubicBezTo>
                    <a:pt x="2187" y="1"/>
                    <a:pt x="777" y="832"/>
                    <a:pt x="54" y="2208"/>
                  </a:cubicBezTo>
                  <a:cubicBezTo>
                    <a:pt x="1" y="2312"/>
                    <a:pt x="1" y="2437"/>
                    <a:pt x="84" y="2532"/>
                  </a:cubicBezTo>
                  <a:cubicBezTo>
                    <a:pt x="668" y="3166"/>
                    <a:pt x="1462" y="3514"/>
                    <a:pt x="2267" y="3514"/>
                  </a:cubicBezTo>
                  <a:cubicBezTo>
                    <a:pt x="2396" y="3514"/>
                    <a:pt x="2525" y="3505"/>
                    <a:pt x="2654" y="3487"/>
                  </a:cubicBezTo>
                  <a:lnTo>
                    <a:pt x="2654" y="3487"/>
                  </a:lnTo>
                  <a:cubicBezTo>
                    <a:pt x="1637" y="4236"/>
                    <a:pt x="925" y="5366"/>
                    <a:pt x="695" y="6637"/>
                  </a:cubicBezTo>
                  <a:cubicBezTo>
                    <a:pt x="673" y="6777"/>
                    <a:pt x="813" y="6890"/>
                    <a:pt x="937" y="6904"/>
                  </a:cubicBezTo>
                  <a:cubicBezTo>
                    <a:pt x="1140" y="6924"/>
                    <a:pt x="1342" y="6934"/>
                    <a:pt x="1543" y="6934"/>
                  </a:cubicBezTo>
                  <a:cubicBezTo>
                    <a:pt x="3169" y="6934"/>
                    <a:pt x="4714" y="6283"/>
                    <a:pt x="5844" y="5090"/>
                  </a:cubicBezTo>
                  <a:lnTo>
                    <a:pt x="5844" y="5090"/>
                  </a:lnTo>
                  <a:cubicBezTo>
                    <a:pt x="5299" y="6366"/>
                    <a:pt x="4490" y="8872"/>
                    <a:pt x="6074" y="8872"/>
                  </a:cubicBezTo>
                  <a:cubicBezTo>
                    <a:pt x="6216" y="8872"/>
                    <a:pt x="6378" y="8852"/>
                    <a:pt x="6560" y="8809"/>
                  </a:cubicBezTo>
                  <a:cubicBezTo>
                    <a:pt x="8599" y="8332"/>
                    <a:pt x="9696" y="5559"/>
                    <a:pt x="9927" y="3738"/>
                  </a:cubicBezTo>
                  <a:cubicBezTo>
                    <a:pt x="9935" y="3687"/>
                    <a:pt x="9902" y="3657"/>
                    <a:pt x="9864" y="3651"/>
                  </a:cubicBezTo>
                  <a:cubicBezTo>
                    <a:pt x="9857" y="3649"/>
                    <a:pt x="9849" y="3648"/>
                    <a:pt x="9842" y="3648"/>
                  </a:cubicBezTo>
                  <a:cubicBezTo>
                    <a:pt x="9801" y="3648"/>
                    <a:pt x="9753" y="3674"/>
                    <a:pt x="9745" y="3730"/>
                  </a:cubicBezTo>
                  <a:cubicBezTo>
                    <a:pt x="9505" y="5198"/>
                    <a:pt x="8819" y="6577"/>
                    <a:pt x="7700" y="7575"/>
                  </a:cubicBezTo>
                  <a:cubicBezTo>
                    <a:pt x="7447" y="7800"/>
                    <a:pt x="7173" y="8057"/>
                    <a:pt x="6843" y="8168"/>
                  </a:cubicBezTo>
                  <a:cubicBezTo>
                    <a:pt x="6750" y="8199"/>
                    <a:pt x="6665" y="8213"/>
                    <a:pt x="6586" y="8213"/>
                  </a:cubicBezTo>
                  <a:cubicBezTo>
                    <a:pt x="5927" y="8213"/>
                    <a:pt x="5732" y="7218"/>
                    <a:pt x="5858" y="6609"/>
                  </a:cubicBezTo>
                  <a:cubicBezTo>
                    <a:pt x="5987" y="5979"/>
                    <a:pt x="6319" y="5351"/>
                    <a:pt x="6574" y="4767"/>
                  </a:cubicBezTo>
                  <a:cubicBezTo>
                    <a:pt x="6659" y="4580"/>
                    <a:pt x="6473" y="4418"/>
                    <a:pt x="6301" y="4418"/>
                  </a:cubicBezTo>
                  <a:cubicBezTo>
                    <a:pt x="6220" y="4418"/>
                    <a:pt x="6142" y="4454"/>
                    <a:pt x="6098" y="4541"/>
                  </a:cubicBezTo>
                  <a:cubicBezTo>
                    <a:pt x="6060" y="4617"/>
                    <a:pt x="6014" y="4713"/>
                    <a:pt x="5964" y="4822"/>
                  </a:cubicBezTo>
                  <a:cubicBezTo>
                    <a:pt x="5939" y="4776"/>
                    <a:pt x="5892" y="4741"/>
                    <a:pt x="5841" y="4741"/>
                  </a:cubicBezTo>
                  <a:cubicBezTo>
                    <a:pt x="5811" y="4741"/>
                    <a:pt x="5779" y="4754"/>
                    <a:pt x="5751" y="4786"/>
                  </a:cubicBezTo>
                  <a:cubicBezTo>
                    <a:pt x="4739" y="5880"/>
                    <a:pt x="3414" y="6486"/>
                    <a:pt x="1978" y="6486"/>
                  </a:cubicBezTo>
                  <a:cubicBezTo>
                    <a:pt x="1749" y="6486"/>
                    <a:pt x="1517" y="6471"/>
                    <a:pt x="1284" y="6440"/>
                  </a:cubicBezTo>
                  <a:cubicBezTo>
                    <a:pt x="1760" y="4954"/>
                    <a:pt x="2728" y="3929"/>
                    <a:pt x="4177" y="3281"/>
                  </a:cubicBezTo>
                  <a:cubicBezTo>
                    <a:pt x="4417" y="3172"/>
                    <a:pt x="4309" y="2780"/>
                    <a:pt x="4073" y="2780"/>
                  </a:cubicBezTo>
                  <a:cubicBezTo>
                    <a:pt x="4050" y="2780"/>
                    <a:pt x="4025" y="2784"/>
                    <a:pt x="4000" y="2792"/>
                  </a:cubicBezTo>
                  <a:cubicBezTo>
                    <a:pt x="3950" y="2809"/>
                    <a:pt x="3894" y="2830"/>
                    <a:pt x="3845" y="2851"/>
                  </a:cubicBezTo>
                  <a:cubicBezTo>
                    <a:pt x="3818" y="2803"/>
                    <a:pt x="3772" y="2769"/>
                    <a:pt x="3713" y="2769"/>
                  </a:cubicBezTo>
                  <a:cubicBezTo>
                    <a:pt x="3690" y="2769"/>
                    <a:pt x="3664" y="2775"/>
                    <a:pt x="3637" y="2787"/>
                  </a:cubicBezTo>
                  <a:cubicBezTo>
                    <a:pt x="3245" y="2981"/>
                    <a:pt x="2834" y="3076"/>
                    <a:pt x="2430" y="3076"/>
                  </a:cubicBezTo>
                  <a:cubicBezTo>
                    <a:pt x="1761" y="3076"/>
                    <a:pt x="1113" y="2815"/>
                    <a:pt x="611" y="2306"/>
                  </a:cubicBezTo>
                  <a:cubicBezTo>
                    <a:pt x="1289" y="1179"/>
                    <a:pt x="2451" y="523"/>
                    <a:pt x="3738" y="523"/>
                  </a:cubicBezTo>
                  <a:cubicBezTo>
                    <a:pt x="3933" y="523"/>
                    <a:pt x="4131" y="538"/>
                    <a:pt x="4330" y="568"/>
                  </a:cubicBezTo>
                  <a:cubicBezTo>
                    <a:pt x="4345" y="571"/>
                    <a:pt x="4359" y="572"/>
                    <a:pt x="4373" y="572"/>
                  </a:cubicBezTo>
                  <a:cubicBezTo>
                    <a:pt x="4615" y="572"/>
                    <a:pt x="4656" y="231"/>
                    <a:pt x="4474" y="98"/>
                  </a:cubicBezTo>
                  <a:cubicBezTo>
                    <a:pt x="4440" y="76"/>
                    <a:pt x="4401" y="58"/>
                    <a:pt x="4355" y="52"/>
                  </a:cubicBezTo>
                  <a:cubicBezTo>
                    <a:pt x="4137" y="17"/>
                    <a:pt x="3918" y="1"/>
                    <a:pt x="3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2"/>
          <p:cNvGrpSpPr/>
          <p:nvPr/>
        </p:nvGrpSpPr>
        <p:grpSpPr>
          <a:xfrm rot="-1019997">
            <a:off x="7394716" y="920834"/>
            <a:ext cx="579274" cy="555505"/>
            <a:chOff x="7622970" y="539509"/>
            <a:chExt cx="579217" cy="555449"/>
          </a:xfrm>
        </p:grpSpPr>
        <p:sp>
          <p:nvSpPr>
            <p:cNvPr id="980" name="Google Shape;980;p42"/>
            <p:cNvSpPr/>
            <p:nvPr/>
          </p:nvSpPr>
          <p:spPr>
            <a:xfrm>
              <a:off x="7794543" y="542672"/>
              <a:ext cx="325338" cy="126399"/>
            </a:xfrm>
            <a:custGeom>
              <a:avLst/>
              <a:gdLst/>
              <a:ahLst/>
              <a:cxnLst/>
              <a:rect l="l" t="t" r="r" b="b"/>
              <a:pathLst>
                <a:path w="29211" h="11349" extrusionOk="0">
                  <a:moveTo>
                    <a:pt x="0" y="0"/>
                  </a:moveTo>
                  <a:lnTo>
                    <a:pt x="320" y="1158"/>
                  </a:lnTo>
                  <a:lnTo>
                    <a:pt x="3098" y="4343"/>
                  </a:lnTo>
                  <a:lnTo>
                    <a:pt x="7643" y="7412"/>
                  </a:lnTo>
                  <a:lnTo>
                    <a:pt x="14735" y="10451"/>
                  </a:lnTo>
                  <a:lnTo>
                    <a:pt x="20150" y="11348"/>
                  </a:lnTo>
                  <a:lnTo>
                    <a:pt x="26576" y="11147"/>
                  </a:lnTo>
                  <a:lnTo>
                    <a:pt x="29211" y="10770"/>
                  </a:lnTo>
                  <a:lnTo>
                    <a:pt x="28921" y="9525"/>
                  </a:lnTo>
                  <a:lnTo>
                    <a:pt x="26460" y="6977"/>
                  </a:lnTo>
                  <a:lnTo>
                    <a:pt x="22958" y="5008"/>
                  </a:lnTo>
                  <a:lnTo>
                    <a:pt x="18730" y="3041"/>
                  </a:lnTo>
                  <a:lnTo>
                    <a:pt x="13231" y="1621"/>
                  </a:lnTo>
                  <a:lnTo>
                    <a:pt x="8512" y="869"/>
                  </a:lnTo>
                  <a:lnTo>
                    <a:pt x="428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7794543" y="542672"/>
              <a:ext cx="325338" cy="126399"/>
            </a:xfrm>
            <a:custGeom>
              <a:avLst/>
              <a:gdLst/>
              <a:ahLst/>
              <a:cxnLst/>
              <a:rect l="l" t="t" r="r" b="b"/>
              <a:pathLst>
                <a:path w="29211" h="11349" extrusionOk="0">
                  <a:moveTo>
                    <a:pt x="0" y="0"/>
                  </a:moveTo>
                  <a:lnTo>
                    <a:pt x="320" y="1158"/>
                  </a:lnTo>
                  <a:lnTo>
                    <a:pt x="3098" y="4343"/>
                  </a:lnTo>
                  <a:lnTo>
                    <a:pt x="7643" y="7412"/>
                  </a:lnTo>
                  <a:lnTo>
                    <a:pt x="14735" y="10451"/>
                  </a:lnTo>
                  <a:lnTo>
                    <a:pt x="20150" y="11348"/>
                  </a:lnTo>
                  <a:lnTo>
                    <a:pt x="26576" y="11147"/>
                  </a:lnTo>
                  <a:lnTo>
                    <a:pt x="29211" y="10770"/>
                  </a:lnTo>
                  <a:lnTo>
                    <a:pt x="28921" y="9525"/>
                  </a:lnTo>
                  <a:lnTo>
                    <a:pt x="26460" y="6977"/>
                  </a:lnTo>
                  <a:lnTo>
                    <a:pt x="22958" y="5008"/>
                  </a:lnTo>
                  <a:lnTo>
                    <a:pt x="18730" y="3041"/>
                  </a:lnTo>
                  <a:lnTo>
                    <a:pt x="13231" y="1621"/>
                  </a:lnTo>
                  <a:lnTo>
                    <a:pt x="8512" y="869"/>
                  </a:lnTo>
                  <a:lnTo>
                    <a:pt x="428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42"/>
            <p:cNvGrpSpPr/>
            <p:nvPr/>
          </p:nvGrpSpPr>
          <p:grpSpPr>
            <a:xfrm>
              <a:off x="7622970" y="539509"/>
              <a:ext cx="579217" cy="555449"/>
              <a:chOff x="7622970" y="539509"/>
              <a:chExt cx="579217" cy="555449"/>
            </a:xfrm>
          </p:grpSpPr>
          <p:sp>
            <p:nvSpPr>
              <p:cNvPr id="983" name="Google Shape;983;p42"/>
              <p:cNvSpPr/>
              <p:nvPr/>
            </p:nvSpPr>
            <p:spPr>
              <a:xfrm>
                <a:off x="8014119" y="737734"/>
                <a:ext cx="178634" cy="247954"/>
              </a:xfrm>
              <a:custGeom>
                <a:avLst/>
                <a:gdLst/>
                <a:ahLst/>
                <a:cxnLst/>
                <a:rect l="l" t="t" r="r" b="b"/>
                <a:pathLst>
                  <a:path w="16039" h="22263" extrusionOk="0">
                    <a:moveTo>
                      <a:pt x="7179" y="1"/>
                    </a:moveTo>
                    <a:lnTo>
                      <a:pt x="5964" y="3794"/>
                    </a:lnTo>
                    <a:lnTo>
                      <a:pt x="8945" y="4227"/>
                    </a:lnTo>
                    <a:lnTo>
                      <a:pt x="11551" y="4778"/>
                    </a:lnTo>
                    <a:lnTo>
                      <a:pt x="11811" y="5588"/>
                    </a:lnTo>
                    <a:lnTo>
                      <a:pt x="10827" y="8772"/>
                    </a:lnTo>
                    <a:lnTo>
                      <a:pt x="9697" y="12334"/>
                    </a:lnTo>
                    <a:lnTo>
                      <a:pt x="7469" y="16387"/>
                    </a:lnTo>
                    <a:lnTo>
                      <a:pt x="5906" y="17863"/>
                    </a:lnTo>
                    <a:lnTo>
                      <a:pt x="3647" y="17978"/>
                    </a:lnTo>
                    <a:lnTo>
                      <a:pt x="2142" y="17515"/>
                    </a:lnTo>
                    <a:lnTo>
                      <a:pt x="1129" y="16763"/>
                    </a:lnTo>
                    <a:lnTo>
                      <a:pt x="0" y="19744"/>
                    </a:lnTo>
                    <a:lnTo>
                      <a:pt x="636" y="20671"/>
                    </a:lnTo>
                    <a:lnTo>
                      <a:pt x="2547" y="21858"/>
                    </a:lnTo>
                    <a:lnTo>
                      <a:pt x="5847" y="22263"/>
                    </a:lnTo>
                    <a:lnTo>
                      <a:pt x="7990" y="21337"/>
                    </a:lnTo>
                    <a:lnTo>
                      <a:pt x="10306" y="18702"/>
                    </a:lnTo>
                    <a:lnTo>
                      <a:pt x="12217" y="13897"/>
                    </a:lnTo>
                    <a:lnTo>
                      <a:pt x="15025" y="8280"/>
                    </a:lnTo>
                    <a:lnTo>
                      <a:pt x="16038" y="4719"/>
                    </a:lnTo>
                    <a:lnTo>
                      <a:pt x="14850" y="2694"/>
                    </a:lnTo>
                    <a:lnTo>
                      <a:pt x="10827" y="1246"/>
                    </a:lnTo>
                    <a:lnTo>
                      <a:pt x="71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7637849" y="551693"/>
                <a:ext cx="481073" cy="537173"/>
              </a:xfrm>
              <a:custGeom>
                <a:avLst/>
                <a:gdLst/>
                <a:ahLst/>
                <a:cxnLst/>
                <a:rect l="l" t="t" r="r" b="b"/>
                <a:pathLst>
                  <a:path w="43194" h="48231" extrusionOk="0">
                    <a:moveTo>
                      <a:pt x="14186" y="1"/>
                    </a:moveTo>
                    <a:lnTo>
                      <a:pt x="13548" y="1101"/>
                    </a:lnTo>
                    <a:lnTo>
                      <a:pt x="5849" y="19629"/>
                    </a:lnTo>
                    <a:lnTo>
                      <a:pt x="1621" y="30340"/>
                    </a:lnTo>
                    <a:lnTo>
                      <a:pt x="0" y="35435"/>
                    </a:lnTo>
                    <a:lnTo>
                      <a:pt x="348" y="39025"/>
                    </a:lnTo>
                    <a:lnTo>
                      <a:pt x="1796" y="41341"/>
                    </a:lnTo>
                    <a:lnTo>
                      <a:pt x="4864" y="43657"/>
                    </a:lnTo>
                    <a:lnTo>
                      <a:pt x="13838" y="46899"/>
                    </a:lnTo>
                    <a:lnTo>
                      <a:pt x="21249" y="48231"/>
                    </a:lnTo>
                    <a:lnTo>
                      <a:pt x="24375" y="48057"/>
                    </a:lnTo>
                    <a:lnTo>
                      <a:pt x="27791" y="47072"/>
                    </a:lnTo>
                    <a:lnTo>
                      <a:pt x="29818" y="45220"/>
                    </a:lnTo>
                    <a:lnTo>
                      <a:pt x="32539" y="40414"/>
                    </a:lnTo>
                    <a:lnTo>
                      <a:pt x="40355" y="18818"/>
                    </a:lnTo>
                    <a:lnTo>
                      <a:pt x="42093" y="13549"/>
                    </a:lnTo>
                    <a:lnTo>
                      <a:pt x="42904" y="10423"/>
                    </a:lnTo>
                    <a:lnTo>
                      <a:pt x="43193" y="9613"/>
                    </a:lnTo>
                    <a:lnTo>
                      <a:pt x="40761" y="10596"/>
                    </a:lnTo>
                    <a:lnTo>
                      <a:pt x="37461" y="10365"/>
                    </a:lnTo>
                    <a:lnTo>
                      <a:pt x="34508" y="10481"/>
                    </a:lnTo>
                    <a:lnTo>
                      <a:pt x="30281" y="10017"/>
                    </a:lnTo>
                    <a:lnTo>
                      <a:pt x="26170" y="8860"/>
                    </a:lnTo>
                    <a:lnTo>
                      <a:pt x="22233" y="7064"/>
                    </a:lnTo>
                    <a:lnTo>
                      <a:pt x="17949" y="4749"/>
                    </a:lnTo>
                    <a:lnTo>
                      <a:pt x="15749" y="2491"/>
                    </a:lnTo>
                    <a:lnTo>
                      <a:pt x="141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7622970" y="539509"/>
                <a:ext cx="579217" cy="555449"/>
              </a:xfrm>
              <a:custGeom>
                <a:avLst/>
                <a:gdLst/>
                <a:ahLst/>
                <a:cxnLst/>
                <a:rect l="l" t="t" r="r" b="b"/>
                <a:pathLst>
                  <a:path w="52006" h="49872" extrusionOk="0">
                    <a:moveTo>
                      <a:pt x="15956" y="892"/>
                    </a:moveTo>
                    <a:lnTo>
                      <a:pt x="15956" y="892"/>
                    </a:lnTo>
                    <a:cubicBezTo>
                      <a:pt x="24951" y="1476"/>
                      <a:pt x="37432" y="2687"/>
                      <a:pt x="43550" y="10046"/>
                    </a:cubicBezTo>
                    <a:cubicBezTo>
                      <a:pt x="43650" y="10165"/>
                      <a:pt x="43775" y="10215"/>
                      <a:pt x="43902" y="10219"/>
                    </a:cubicBezTo>
                    <a:cubicBezTo>
                      <a:pt x="43893" y="10241"/>
                      <a:pt x="43879" y="10254"/>
                      <a:pt x="43871" y="10279"/>
                    </a:cubicBezTo>
                    <a:cubicBezTo>
                      <a:pt x="43858" y="10324"/>
                      <a:pt x="43844" y="10368"/>
                      <a:pt x="43831" y="10414"/>
                    </a:cubicBezTo>
                    <a:cubicBezTo>
                      <a:pt x="43829" y="10414"/>
                      <a:pt x="43827" y="10415"/>
                      <a:pt x="43826" y="10415"/>
                    </a:cubicBezTo>
                    <a:cubicBezTo>
                      <a:pt x="43808" y="10415"/>
                      <a:pt x="43791" y="10410"/>
                      <a:pt x="43773" y="10410"/>
                    </a:cubicBezTo>
                    <a:cubicBezTo>
                      <a:pt x="43767" y="10410"/>
                      <a:pt x="43761" y="10411"/>
                      <a:pt x="43755" y="10412"/>
                    </a:cubicBezTo>
                    <a:cubicBezTo>
                      <a:pt x="41857" y="10731"/>
                      <a:pt x="39957" y="10895"/>
                      <a:pt x="38064" y="10895"/>
                    </a:cubicBezTo>
                    <a:cubicBezTo>
                      <a:pt x="34764" y="10895"/>
                      <a:pt x="31487" y="10395"/>
                      <a:pt x="28289" y="9339"/>
                    </a:cubicBezTo>
                    <a:cubicBezTo>
                      <a:pt x="23793" y="7855"/>
                      <a:pt x="18387" y="5192"/>
                      <a:pt x="15956" y="892"/>
                    </a:cubicBezTo>
                    <a:close/>
                    <a:moveTo>
                      <a:pt x="41669" y="21722"/>
                    </a:moveTo>
                    <a:lnTo>
                      <a:pt x="41669" y="21722"/>
                    </a:lnTo>
                    <a:cubicBezTo>
                      <a:pt x="41649" y="21956"/>
                      <a:pt x="41759" y="22185"/>
                      <a:pt x="42069" y="22250"/>
                    </a:cubicBezTo>
                    <a:cubicBezTo>
                      <a:pt x="42704" y="22379"/>
                      <a:pt x="43344" y="22499"/>
                      <a:pt x="43975" y="22649"/>
                    </a:cubicBezTo>
                    <a:cubicBezTo>
                      <a:pt x="45391" y="22985"/>
                      <a:pt x="45702" y="22763"/>
                      <a:pt x="45938" y="24184"/>
                    </a:cubicBezTo>
                    <a:cubicBezTo>
                      <a:pt x="46201" y="25761"/>
                      <a:pt x="44988" y="27542"/>
                      <a:pt x="44358" y="28965"/>
                    </a:cubicBezTo>
                    <a:cubicBezTo>
                      <a:pt x="43246" y="31474"/>
                      <a:pt x="41777" y="35461"/>
                      <a:pt x="38962" y="35461"/>
                    </a:cubicBezTo>
                    <a:cubicBezTo>
                      <a:pt x="38368" y="35461"/>
                      <a:pt x="37714" y="35284"/>
                      <a:pt x="36991" y="34878"/>
                    </a:cubicBezTo>
                    <a:cubicBezTo>
                      <a:pt x="38674" y="30542"/>
                      <a:pt x="40228" y="26150"/>
                      <a:pt x="41669" y="21722"/>
                    </a:cubicBezTo>
                    <a:close/>
                    <a:moveTo>
                      <a:pt x="42687" y="18572"/>
                    </a:moveTo>
                    <a:cubicBezTo>
                      <a:pt x="44445" y="19173"/>
                      <a:pt x="46490" y="19623"/>
                      <a:pt x="48039" y="20552"/>
                    </a:cubicBezTo>
                    <a:cubicBezTo>
                      <a:pt x="51482" y="22620"/>
                      <a:pt x="49995" y="23914"/>
                      <a:pt x="48881" y="26407"/>
                    </a:cubicBezTo>
                    <a:cubicBezTo>
                      <a:pt x="48429" y="27420"/>
                      <a:pt x="47967" y="28428"/>
                      <a:pt x="47510" y="29438"/>
                    </a:cubicBezTo>
                    <a:cubicBezTo>
                      <a:pt x="46620" y="31405"/>
                      <a:pt x="45774" y="33400"/>
                      <a:pt x="44830" y="35342"/>
                    </a:cubicBezTo>
                    <a:cubicBezTo>
                      <a:pt x="44423" y="36181"/>
                      <a:pt x="43876" y="37604"/>
                      <a:pt x="43104" y="38178"/>
                    </a:cubicBezTo>
                    <a:cubicBezTo>
                      <a:pt x="42219" y="38837"/>
                      <a:pt x="40891" y="39233"/>
                      <a:pt x="39593" y="39233"/>
                    </a:cubicBezTo>
                    <a:cubicBezTo>
                      <a:pt x="38240" y="39233"/>
                      <a:pt x="36919" y="38802"/>
                      <a:pt x="36167" y="37793"/>
                    </a:cubicBezTo>
                    <a:cubicBezTo>
                      <a:pt x="36098" y="37700"/>
                      <a:pt x="36014" y="37643"/>
                      <a:pt x="35927" y="37602"/>
                    </a:cubicBezTo>
                    <a:cubicBezTo>
                      <a:pt x="36204" y="36919"/>
                      <a:pt x="36462" y="36229"/>
                      <a:pt x="36731" y="35542"/>
                    </a:cubicBezTo>
                    <a:cubicBezTo>
                      <a:pt x="37537" y="36062"/>
                      <a:pt x="38439" y="36368"/>
                      <a:pt x="39370" y="36368"/>
                    </a:cubicBezTo>
                    <a:cubicBezTo>
                      <a:pt x="39860" y="36368"/>
                      <a:pt x="40359" y="36283"/>
                      <a:pt x="40856" y="36099"/>
                    </a:cubicBezTo>
                    <a:cubicBezTo>
                      <a:pt x="43344" y="35178"/>
                      <a:pt x="44177" y="32207"/>
                      <a:pt x="45156" y="30022"/>
                    </a:cubicBezTo>
                    <a:cubicBezTo>
                      <a:pt x="45854" y="28462"/>
                      <a:pt x="46587" y="26913"/>
                      <a:pt x="47252" y="25340"/>
                    </a:cubicBezTo>
                    <a:cubicBezTo>
                      <a:pt x="47517" y="24710"/>
                      <a:pt x="47952" y="24014"/>
                      <a:pt x="47727" y="23298"/>
                    </a:cubicBezTo>
                    <a:cubicBezTo>
                      <a:pt x="47178" y="21545"/>
                      <a:pt x="43765" y="21369"/>
                      <a:pt x="42370" y="21156"/>
                    </a:cubicBezTo>
                    <a:cubicBezTo>
                      <a:pt x="42336" y="21151"/>
                      <a:pt x="42304" y="21149"/>
                      <a:pt x="42272" y="21149"/>
                    </a:cubicBezTo>
                    <a:cubicBezTo>
                      <a:pt x="42041" y="21149"/>
                      <a:pt x="41862" y="21279"/>
                      <a:pt x="41759" y="21450"/>
                    </a:cubicBezTo>
                    <a:cubicBezTo>
                      <a:pt x="42069" y="20490"/>
                      <a:pt x="42386" y="19534"/>
                      <a:pt x="42687" y="18572"/>
                    </a:cubicBezTo>
                    <a:close/>
                    <a:moveTo>
                      <a:pt x="15524" y="2016"/>
                    </a:moveTo>
                    <a:cubicBezTo>
                      <a:pt x="17346" y="6014"/>
                      <a:pt x="22636" y="8520"/>
                      <a:pt x="26400" y="9980"/>
                    </a:cubicBezTo>
                    <a:cubicBezTo>
                      <a:pt x="30131" y="11428"/>
                      <a:pt x="34063" y="12133"/>
                      <a:pt x="38017" y="12133"/>
                    </a:cubicBezTo>
                    <a:cubicBezTo>
                      <a:pt x="39829" y="12133"/>
                      <a:pt x="41646" y="11985"/>
                      <a:pt x="43450" y="11692"/>
                    </a:cubicBezTo>
                    <a:lnTo>
                      <a:pt x="43450" y="11692"/>
                    </a:lnTo>
                    <a:cubicBezTo>
                      <a:pt x="41154" y="19553"/>
                      <a:pt x="38559" y="27321"/>
                      <a:pt x="35601" y="34959"/>
                    </a:cubicBezTo>
                    <a:cubicBezTo>
                      <a:pt x="34109" y="38810"/>
                      <a:pt x="32841" y="44076"/>
                      <a:pt x="29588" y="46868"/>
                    </a:cubicBezTo>
                    <a:cubicBezTo>
                      <a:pt x="28038" y="48199"/>
                      <a:pt x="26003" y="48657"/>
                      <a:pt x="23849" y="48657"/>
                    </a:cubicBezTo>
                    <a:cubicBezTo>
                      <a:pt x="20796" y="48657"/>
                      <a:pt x="17505" y="47736"/>
                      <a:pt x="15019" y="47071"/>
                    </a:cubicBezTo>
                    <a:cubicBezTo>
                      <a:pt x="11190" y="46046"/>
                      <a:pt x="5397" y="44609"/>
                      <a:pt x="3067" y="41046"/>
                    </a:cubicBezTo>
                    <a:cubicBezTo>
                      <a:pt x="348" y="36889"/>
                      <a:pt x="3906" y="30914"/>
                      <a:pt x="5538" y="26910"/>
                    </a:cubicBezTo>
                    <a:cubicBezTo>
                      <a:pt x="8905" y="18651"/>
                      <a:pt x="12579" y="10440"/>
                      <a:pt x="15524" y="2016"/>
                    </a:cubicBezTo>
                    <a:close/>
                    <a:moveTo>
                      <a:pt x="17243" y="1"/>
                    </a:moveTo>
                    <a:cubicBezTo>
                      <a:pt x="16660" y="1"/>
                      <a:pt x="16076" y="12"/>
                      <a:pt x="15492" y="35"/>
                    </a:cubicBezTo>
                    <a:cubicBezTo>
                      <a:pt x="15259" y="44"/>
                      <a:pt x="15135" y="196"/>
                      <a:pt x="15107" y="367"/>
                    </a:cubicBezTo>
                    <a:cubicBezTo>
                      <a:pt x="15050" y="443"/>
                      <a:pt x="15019" y="538"/>
                      <a:pt x="15043" y="645"/>
                    </a:cubicBezTo>
                    <a:cubicBezTo>
                      <a:pt x="15054" y="687"/>
                      <a:pt x="15071" y="726"/>
                      <a:pt x="15081" y="769"/>
                    </a:cubicBezTo>
                    <a:cubicBezTo>
                      <a:pt x="15074" y="779"/>
                      <a:pt x="15065" y="784"/>
                      <a:pt x="15060" y="796"/>
                    </a:cubicBezTo>
                    <a:cubicBezTo>
                      <a:pt x="10250" y="10910"/>
                      <a:pt x="5946" y="21605"/>
                      <a:pt x="2095" y="32120"/>
                    </a:cubicBezTo>
                    <a:cubicBezTo>
                      <a:pt x="825" y="35585"/>
                      <a:pt x="1" y="39492"/>
                      <a:pt x="2661" y="42539"/>
                    </a:cubicBezTo>
                    <a:cubicBezTo>
                      <a:pt x="5353" y="45622"/>
                      <a:pt x="10322" y="47043"/>
                      <a:pt x="14095" y="48103"/>
                    </a:cubicBezTo>
                    <a:cubicBezTo>
                      <a:pt x="17008" y="48922"/>
                      <a:pt x="20588" y="49871"/>
                      <a:pt x="23895" y="49871"/>
                    </a:cubicBezTo>
                    <a:cubicBezTo>
                      <a:pt x="24981" y="49871"/>
                      <a:pt x="26037" y="49769"/>
                      <a:pt x="27030" y="49526"/>
                    </a:cubicBezTo>
                    <a:cubicBezTo>
                      <a:pt x="30800" y="48606"/>
                      <a:pt x="32676" y="45295"/>
                      <a:pt x="34113" y="41960"/>
                    </a:cubicBezTo>
                    <a:cubicBezTo>
                      <a:pt x="34570" y="40902"/>
                      <a:pt x="35010" y="39838"/>
                      <a:pt x="35449" y="38773"/>
                    </a:cubicBezTo>
                    <a:cubicBezTo>
                      <a:pt x="36416" y="40045"/>
                      <a:pt x="38410" y="40745"/>
                      <a:pt x="40194" y="40745"/>
                    </a:cubicBezTo>
                    <a:cubicBezTo>
                      <a:pt x="40940" y="40745"/>
                      <a:pt x="41649" y="40623"/>
                      <a:pt x="42231" y="40368"/>
                    </a:cubicBezTo>
                    <a:cubicBezTo>
                      <a:pt x="45322" y="39013"/>
                      <a:pt x="46506" y="34655"/>
                      <a:pt x="47760" y="31882"/>
                    </a:cubicBezTo>
                    <a:cubicBezTo>
                      <a:pt x="48841" y="29492"/>
                      <a:pt x="50172" y="27081"/>
                      <a:pt x="51043" y="24605"/>
                    </a:cubicBezTo>
                    <a:cubicBezTo>
                      <a:pt x="51451" y="23447"/>
                      <a:pt x="52005" y="22320"/>
                      <a:pt x="51330" y="21150"/>
                    </a:cubicBezTo>
                    <a:cubicBezTo>
                      <a:pt x="50080" y="18984"/>
                      <a:pt x="45437" y="18250"/>
                      <a:pt x="42926" y="17790"/>
                    </a:cubicBezTo>
                    <a:cubicBezTo>
                      <a:pt x="43668" y="15401"/>
                      <a:pt x="44384" y="13008"/>
                      <a:pt x="45073" y="10610"/>
                    </a:cubicBezTo>
                    <a:cubicBezTo>
                      <a:pt x="45203" y="10156"/>
                      <a:pt x="44841" y="9862"/>
                      <a:pt x="44476" y="9848"/>
                    </a:cubicBezTo>
                    <a:cubicBezTo>
                      <a:pt x="44548" y="9697"/>
                      <a:pt x="44561" y="9521"/>
                      <a:pt x="44448" y="9353"/>
                    </a:cubicBezTo>
                    <a:cubicBezTo>
                      <a:pt x="41863" y="5534"/>
                      <a:pt x="37184" y="3885"/>
                      <a:pt x="32963" y="2545"/>
                    </a:cubicBezTo>
                    <a:cubicBezTo>
                      <a:pt x="27885" y="934"/>
                      <a:pt x="22573" y="1"/>
                      <a:pt x="17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42"/>
          <p:cNvGrpSpPr/>
          <p:nvPr/>
        </p:nvGrpSpPr>
        <p:grpSpPr>
          <a:xfrm rot="2403162" flipH="1">
            <a:off x="7605920" y="3518852"/>
            <a:ext cx="1025230" cy="1332567"/>
            <a:chOff x="1731288" y="1017343"/>
            <a:chExt cx="1170767" cy="1521733"/>
          </a:xfrm>
        </p:grpSpPr>
        <p:sp>
          <p:nvSpPr>
            <p:cNvPr id="987" name="Google Shape;987;p42"/>
            <p:cNvSpPr/>
            <p:nvPr/>
          </p:nvSpPr>
          <p:spPr>
            <a:xfrm>
              <a:off x="1782696" y="1678764"/>
              <a:ext cx="133274" cy="254884"/>
            </a:xfrm>
            <a:custGeom>
              <a:avLst/>
              <a:gdLst/>
              <a:ahLst/>
              <a:cxnLst/>
              <a:rect l="l" t="t" r="r" b="b"/>
              <a:pathLst>
                <a:path w="4490" h="8587" extrusionOk="0">
                  <a:moveTo>
                    <a:pt x="35" y="1"/>
                  </a:moveTo>
                  <a:cubicBezTo>
                    <a:pt x="23" y="83"/>
                    <a:pt x="11" y="166"/>
                    <a:pt x="0" y="249"/>
                  </a:cubicBezTo>
                  <a:cubicBezTo>
                    <a:pt x="1481" y="2984"/>
                    <a:pt x="2835" y="5798"/>
                    <a:pt x="4219" y="8587"/>
                  </a:cubicBezTo>
                  <a:cubicBezTo>
                    <a:pt x="4259" y="7659"/>
                    <a:pt x="4347" y="6736"/>
                    <a:pt x="4488" y="5818"/>
                  </a:cubicBezTo>
                  <a:lnTo>
                    <a:pt x="4489" y="5818"/>
                  </a:lnTo>
                  <a:cubicBezTo>
                    <a:pt x="4344" y="5088"/>
                    <a:pt x="4076" y="4371"/>
                    <a:pt x="3640" y="3659"/>
                  </a:cubicBezTo>
                  <a:cubicBezTo>
                    <a:pt x="2734" y="2177"/>
                    <a:pt x="1415" y="1033"/>
                    <a:pt x="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1776522" y="1713343"/>
              <a:ext cx="122292" cy="246929"/>
            </a:xfrm>
            <a:custGeom>
              <a:avLst/>
              <a:gdLst/>
              <a:ahLst/>
              <a:cxnLst/>
              <a:rect l="l" t="t" r="r" b="b"/>
              <a:pathLst>
                <a:path w="4120" h="8319" extrusionOk="0">
                  <a:moveTo>
                    <a:pt x="131" y="1"/>
                  </a:moveTo>
                  <a:lnTo>
                    <a:pt x="131" y="1"/>
                  </a:lnTo>
                  <a:cubicBezTo>
                    <a:pt x="0" y="3195"/>
                    <a:pt x="1245" y="6923"/>
                    <a:pt x="4120" y="8318"/>
                  </a:cubicBezTo>
                  <a:cubicBezTo>
                    <a:pt x="2739" y="5577"/>
                    <a:pt x="1353" y="2819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1897147" y="2459386"/>
              <a:ext cx="223628" cy="56753"/>
            </a:xfrm>
            <a:custGeom>
              <a:avLst/>
              <a:gdLst/>
              <a:ahLst/>
              <a:cxnLst/>
              <a:rect l="l" t="t" r="r" b="b"/>
              <a:pathLst>
                <a:path w="7534" h="1912" extrusionOk="0">
                  <a:moveTo>
                    <a:pt x="0" y="1"/>
                  </a:moveTo>
                  <a:lnTo>
                    <a:pt x="0" y="1"/>
                  </a:lnTo>
                  <a:cubicBezTo>
                    <a:pt x="1341" y="1307"/>
                    <a:pt x="2975" y="1912"/>
                    <a:pt x="4685" y="1912"/>
                  </a:cubicBezTo>
                  <a:cubicBezTo>
                    <a:pt x="5623" y="1912"/>
                    <a:pt x="6585" y="1730"/>
                    <a:pt x="7534" y="1382"/>
                  </a:cubicBezTo>
                  <a:cubicBezTo>
                    <a:pt x="5013" y="1331"/>
                    <a:pt x="2363" y="75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1903143" y="2442705"/>
              <a:ext cx="193085" cy="37667"/>
            </a:xfrm>
            <a:custGeom>
              <a:avLst/>
              <a:gdLst/>
              <a:ahLst/>
              <a:cxnLst/>
              <a:rect l="l" t="t" r="r" b="b"/>
              <a:pathLst>
                <a:path w="6505" h="1269" extrusionOk="0">
                  <a:moveTo>
                    <a:pt x="1998" y="1"/>
                  </a:moveTo>
                  <a:cubicBezTo>
                    <a:pt x="1332" y="1"/>
                    <a:pt x="662" y="77"/>
                    <a:pt x="0" y="231"/>
                  </a:cubicBezTo>
                  <a:cubicBezTo>
                    <a:pt x="2172" y="719"/>
                    <a:pt x="4320" y="997"/>
                    <a:pt x="6505" y="1268"/>
                  </a:cubicBezTo>
                  <a:cubicBezTo>
                    <a:pt x="5136" y="430"/>
                    <a:pt x="3578" y="1"/>
                    <a:pt x="1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103077" y="2273076"/>
              <a:ext cx="78777" cy="207154"/>
            </a:xfrm>
            <a:custGeom>
              <a:avLst/>
              <a:gdLst/>
              <a:ahLst/>
              <a:cxnLst/>
              <a:rect l="l" t="t" r="r" b="b"/>
              <a:pathLst>
                <a:path w="2654" h="6979" extrusionOk="0">
                  <a:moveTo>
                    <a:pt x="2654" y="1"/>
                  </a:moveTo>
                  <a:lnTo>
                    <a:pt x="2654" y="1"/>
                  </a:lnTo>
                  <a:cubicBezTo>
                    <a:pt x="852" y="1918"/>
                    <a:pt x="1" y="4411"/>
                    <a:pt x="1385" y="6978"/>
                  </a:cubicBezTo>
                  <a:cubicBezTo>
                    <a:pt x="1619" y="4649"/>
                    <a:pt x="2160" y="2294"/>
                    <a:pt x="2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2155168" y="2251616"/>
              <a:ext cx="75245" cy="230989"/>
            </a:xfrm>
            <a:custGeom>
              <a:avLst/>
              <a:gdLst/>
              <a:ahLst/>
              <a:cxnLst/>
              <a:rect l="l" t="t" r="r" b="b"/>
              <a:pathLst>
                <a:path w="2535" h="7782" extrusionOk="0">
                  <a:moveTo>
                    <a:pt x="1650" y="1"/>
                  </a:moveTo>
                  <a:cubicBezTo>
                    <a:pt x="1630" y="20"/>
                    <a:pt x="1611" y="37"/>
                    <a:pt x="1589" y="54"/>
                  </a:cubicBezTo>
                  <a:cubicBezTo>
                    <a:pt x="1611" y="106"/>
                    <a:pt x="1623" y="163"/>
                    <a:pt x="1611" y="230"/>
                  </a:cubicBezTo>
                  <a:cubicBezTo>
                    <a:pt x="1144" y="2723"/>
                    <a:pt x="740" y="5339"/>
                    <a:pt x="1" y="7782"/>
                  </a:cubicBezTo>
                  <a:cubicBezTo>
                    <a:pt x="1227" y="6942"/>
                    <a:pt x="2122" y="6014"/>
                    <a:pt x="2335" y="4401"/>
                  </a:cubicBezTo>
                  <a:cubicBezTo>
                    <a:pt x="2534" y="2899"/>
                    <a:pt x="2110" y="1424"/>
                    <a:pt x="1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759188" y="2107987"/>
              <a:ext cx="211369" cy="155150"/>
            </a:xfrm>
            <a:custGeom>
              <a:avLst/>
              <a:gdLst/>
              <a:ahLst/>
              <a:cxnLst/>
              <a:rect l="l" t="t" r="r" b="b"/>
              <a:pathLst>
                <a:path w="7121" h="5227" extrusionOk="0">
                  <a:moveTo>
                    <a:pt x="0" y="1"/>
                  </a:moveTo>
                  <a:cubicBezTo>
                    <a:pt x="816" y="3242"/>
                    <a:pt x="3731" y="5154"/>
                    <a:pt x="7120" y="5226"/>
                  </a:cubicBezTo>
                  <a:cubicBezTo>
                    <a:pt x="7115" y="5214"/>
                    <a:pt x="7109" y="5196"/>
                    <a:pt x="7104" y="5184"/>
                  </a:cubicBezTo>
                  <a:cubicBezTo>
                    <a:pt x="7101" y="5176"/>
                    <a:pt x="7098" y="5165"/>
                    <a:pt x="7093" y="5157"/>
                  </a:cubicBezTo>
                  <a:cubicBezTo>
                    <a:pt x="5561" y="4485"/>
                    <a:pt x="4181" y="3490"/>
                    <a:pt x="2874" y="2450"/>
                  </a:cubicBezTo>
                  <a:cubicBezTo>
                    <a:pt x="2093" y="1830"/>
                    <a:pt x="1339" y="1176"/>
                    <a:pt x="598" y="509"/>
                  </a:cubicBezTo>
                  <a:cubicBezTo>
                    <a:pt x="409" y="337"/>
                    <a:pt x="193" y="17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54825" y="2086439"/>
              <a:ext cx="204572" cy="149066"/>
            </a:xfrm>
            <a:custGeom>
              <a:avLst/>
              <a:gdLst/>
              <a:ahLst/>
              <a:cxnLst/>
              <a:rect l="l" t="t" r="r" b="b"/>
              <a:pathLst>
                <a:path w="6892" h="5022" extrusionOk="0">
                  <a:moveTo>
                    <a:pt x="0" y="0"/>
                  </a:moveTo>
                  <a:cubicBezTo>
                    <a:pt x="3" y="15"/>
                    <a:pt x="7" y="27"/>
                    <a:pt x="8" y="43"/>
                  </a:cubicBezTo>
                  <a:cubicBezTo>
                    <a:pt x="437" y="607"/>
                    <a:pt x="1268" y="1107"/>
                    <a:pt x="1766" y="1513"/>
                  </a:cubicBezTo>
                  <a:cubicBezTo>
                    <a:pt x="2406" y="2033"/>
                    <a:pt x="3048" y="2548"/>
                    <a:pt x="3713" y="3036"/>
                  </a:cubicBezTo>
                  <a:cubicBezTo>
                    <a:pt x="4729" y="3782"/>
                    <a:pt x="5798" y="4412"/>
                    <a:pt x="6891" y="5021"/>
                  </a:cubicBezTo>
                  <a:cubicBezTo>
                    <a:pt x="6833" y="4874"/>
                    <a:pt x="6773" y="4726"/>
                    <a:pt x="6721" y="4579"/>
                  </a:cubicBezTo>
                  <a:cubicBezTo>
                    <a:pt x="6102" y="3345"/>
                    <a:pt x="5190" y="2297"/>
                    <a:pt x="3984" y="1528"/>
                  </a:cubicBezTo>
                  <a:cubicBezTo>
                    <a:pt x="2755" y="747"/>
                    <a:pt x="1277" y="619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991030" y="1996623"/>
              <a:ext cx="127130" cy="248858"/>
            </a:xfrm>
            <a:custGeom>
              <a:avLst/>
              <a:gdLst/>
              <a:ahLst/>
              <a:cxnLst/>
              <a:rect l="l" t="t" r="r" b="b"/>
              <a:pathLst>
                <a:path w="4283" h="8384" extrusionOk="0">
                  <a:moveTo>
                    <a:pt x="4282" y="1"/>
                  </a:moveTo>
                  <a:lnTo>
                    <a:pt x="4282" y="1"/>
                  </a:lnTo>
                  <a:cubicBezTo>
                    <a:pt x="3648" y="201"/>
                    <a:pt x="2576" y="1150"/>
                    <a:pt x="2306" y="1402"/>
                  </a:cubicBezTo>
                  <a:cubicBezTo>
                    <a:pt x="1719" y="1950"/>
                    <a:pt x="1227" y="2592"/>
                    <a:pt x="856" y="3304"/>
                  </a:cubicBezTo>
                  <a:cubicBezTo>
                    <a:pt x="5" y="4936"/>
                    <a:pt x="0" y="6624"/>
                    <a:pt x="199" y="8383"/>
                  </a:cubicBezTo>
                  <a:cubicBezTo>
                    <a:pt x="1325" y="5486"/>
                    <a:pt x="2723" y="2689"/>
                    <a:pt x="4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2004802" y="2002618"/>
              <a:ext cx="136302" cy="248561"/>
            </a:xfrm>
            <a:custGeom>
              <a:avLst/>
              <a:gdLst/>
              <a:ahLst/>
              <a:cxnLst/>
              <a:rect l="l" t="t" r="r" b="b"/>
              <a:pathLst>
                <a:path w="4592" h="8374" extrusionOk="0">
                  <a:moveTo>
                    <a:pt x="4352" y="1"/>
                  </a:moveTo>
                  <a:cubicBezTo>
                    <a:pt x="2794" y="2742"/>
                    <a:pt x="1375" y="5539"/>
                    <a:pt x="0" y="8374"/>
                  </a:cubicBezTo>
                  <a:cubicBezTo>
                    <a:pt x="1437" y="7588"/>
                    <a:pt x="2794" y="6630"/>
                    <a:pt x="3640" y="5187"/>
                  </a:cubicBezTo>
                  <a:cubicBezTo>
                    <a:pt x="4216" y="4201"/>
                    <a:pt x="4437" y="3132"/>
                    <a:pt x="4480" y="1999"/>
                  </a:cubicBezTo>
                  <a:cubicBezTo>
                    <a:pt x="4492" y="1663"/>
                    <a:pt x="4592" y="507"/>
                    <a:pt x="4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943658" y="1781640"/>
              <a:ext cx="208698" cy="187534"/>
            </a:xfrm>
            <a:custGeom>
              <a:avLst/>
              <a:gdLst/>
              <a:ahLst/>
              <a:cxnLst/>
              <a:rect l="l" t="t" r="r" b="b"/>
              <a:pathLst>
                <a:path w="7031" h="6318" extrusionOk="0">
                  <a:moveTo>
                    <a:pt x="7031" y="1"/>
                  </a:moveTo>
                  <a:cubicBezTo>
                    <a:pt x="6988" y="1"/>
                    <a:pt x="6945" y="4"/>
                    <a:pt x="6903" y="7"/>
                  </a:cubicBezTo>
                  <a:lnTo>
                    <a:pt x="6903" y="5"/>
                  </a:lnTo>
                  <a:cubicBezTo>
                    <a:pt x="6350" y="198"/>
                    <a:pt x="5457" y="1439"/>
                    <a:pt x="5152" y="1753"/>
                  </a:cubicBezTo>
                  <a:cubicBezTo>
                    <a:pt x="4579" y="2341"/>
                    <a:pt x="3999" y="2924"/>
                    <a:pt x="3396" y="3484"/>
                  </a:cubicBezTo>
                  <a:cubicBezTo>
                    <a:pt x="2321" y="4490"/>
                    <a:pt x="1195" y="5454"/>
                    <a:pt x="1" y="6317"/>
                  </a:cubicBezTo>
                  <a:cubicBezTo>
                    <a:pt x="1778" y="6200"/>
                    <a:pt x="3419" y="5915"/>
                    <a:pt x="4830" y="4692"/>
                  </a:cubicBezTo>
                  <a:cubicBezTo>
                    <a:pt x="6215" y="3489"/>
                    <a:pt x="6950" y="1798"/>
                    <a:pt x="7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731288" y="1017343"/>
              <a:ext cx="1170767" cy="1521733"/>
            </a:xfrm>
            <a:custGeom>
              <a:avLst/>
              <a:gdLst/>
              <a:ahLst/>
              <a:cxnLst/>
              <a:rect l="l" t="t" r="r" b="b"/>
              <a:pathLst>
                <a:path w="39443" h="51267" extrusionOk="0">
                  <a:moveTo>
                    <a:pt x="35113" y="4003"/>
                  </a:moveTo>
                  <a:cubicBezTo>
                    <a:pt x="36262" y="4003"/>
                    <a:pt x="37447" y="4361"/>
                    <a:pt x="38552" y="4869"/>
                  </a:cubicBezTo>
                  <a:cubicBezTo>
                    <a:pt x="38151" y="4861"/>
                    <a:pt x="37748" y="4857"/>
                    <a:pt x="37346" y="4857"/>
                  </a:cubicBezTo>
                  <a:cubicBezTo>
                    <a:pt x="35651" y="4857"/>
                    <a:pt x="33947" y="4922"/>
                    <a:pt x="32256" y="4964"/>
                  </a:cubicBezTo>
                  <a:cubicBezTo>
                    <a:pt x="33130" y="4277"/>
                    <a:pt x="34108" y="4003"/>
                    <a:pt x="35113" y="4003"/>
                  </a:cubicBezTo>
                  <a:close/>
                  <a:moveTo>
                    <a:pt x="31824" y="5433"/>
                  </a:moveTo>
                  <a:cubicBezTo>
                    <a:pt x="33021" y="5507"/>
                    <a:pt x="34243" y="5560"/>
                    <a:pt x="35461" y="5560"/>
                  </a:cubicBezTo>
                  <a:cubicBezTo>
                    <a:pt x="36214" y="5560"/>
                    <a:pt x="36966" y="5540"/>
                    <a:pt x="37711" y="5491"/>
                  </a:cubicBezTo>
                  <a:lnTo>
                    <a:pt x="37711" y="5491"/>
                  </a:lnTo>
                  <a:cubicBezTo>
                    <a:pt x="36777" y="6071"/>
                    <a:pt x="35740" y="6353"/>
                    <a:pt x="34684" y="6353"/>
                  </a:cubicBezTo>
                  <a:cubicBezTo>
                    <a:pt x="33671" y="6353"/>
                    <a:pt x="32640" y="6094"/>
                    <a:pt x="31664" y="5587"/>
                  </a:cubicBezTo>
                  <a:cubicBezTo>
                    <a:pt x="31742" y="5557"/>
                    <a:pt x="31794" y="5502"/>
                    <a:pt x="31824" y="5433"/>
                  </a:cubicBezTo>
                  <a:close/>
                  <a:moveTo>
                    <a:pt x="27608" y="1163"/>
                  </a:moveTo>
                  <a:lnTo>
                    <a:pt x="27608" y="1163"/>
                  </a:lnTo>
                  <a:cubicBezTo>
                    <a:pt x="27256" y="3805"/>
                    <a:pt x="25902" y="6094"/>
                    <a:pt x="23171" y="6803"/>
                  </a:cubicBezTo>
                  <a:cubicBezTo>
                    <a:pt x="23342" y="5905"/>
                    <a:pt x="25021" y="3865"/>
                    <a:pt x="25341" y="3472"/>
                  </a:cubicBezTo>
                  <a:cubicBezTo>
                    <a:pt x="26030" y="2625"/>
                    <a:pt x="26808" y="1891"/>
                    <a:pt x="27608" y="1163"/>
                  </a:cubicBezTo>
                  <a:close/>
                  <a:moveTo>
                    <a:pt x="26626" y="1187"/>
                  </a:moveTo>
                  <a:cubicBezTo>
                    <a:pt x="25619" y="2083"/>
                    <a:pt x="24746" y="3147"/>
                    <a:pt x="24016" y="4269"/>
                  </a:cubicBezTo>
                  <a:cubicBezTo>
                    <a:pt x="23720" y="4726"/>
                    <a:pt x="22571" y="6253"/>
                    <a:pt x="22814" y="7016"/>
                  </a:cubicBezTo>
                  <a:cubicBezTo>
                    <a:pt x="22811" y="7016"/>
                    <a:pt x="22811" y="7019"/>
                    <a:pt x="22811" y="7019"/>
                  </a:cubicBezTo>
                  <a:cubicBezTo>
                    <a:pt x="21571" y="4195"/>
                    <a:pt x="24083" y="2181"/>
                    <a:pt x="26626" y="1187"/>
                  </a:cubicBezTo>
                  <a:close/>
                  <a:moveTo>
                    <a:pt x="25724" y="7587"/>
                  </a:moveTo>
                  <a:cubicBezTo>
                    <a:pt x="26418" y="7587"/>
                    <a:pt x="27111" y="7655"/>
                    <a:pt x="27802" y="7803"/>
                  </a:cubicBezTo>
                  <a:cubicBezTo>
                    <a:pt x="28463" y="7944"/>
                    <a:pt x="31061" y="8758"/>
                    <a:pt x="31472" y="9568"/>
                  </a:cubicBezTo>
                  <a:cubicBezTo>
                    <a:pt x="29046" y="8982"/>
                    <a:pt x="26637" y="8331"/>
                    <a:pt x="24213" y="7739"/>
                  </a:cubicBezTo>
                  <a:cubicBezTo>
                    <a:pt x="24271" y="7715"/>
                    <a:pt x="24331" y="7688"/>
                    <a:pt x="24390" y="7668"/>
                  </a:cubicBezTo>
                  <a:cubicBezTo>
                    <a:pt x="24834" y="7615"/>
                    <a:pt x="25279" y="7587"/>
                    <a:pt x="25724" y="7587"/>
                  </a:cubicBezTo>
                  <a:close/>
                  <a:moveTo>
                    <a:pt x="23637" y="8043"/>
                  </a:moveTo>
                  <a:lnTo>
                    <a:pt x="23637" y="8043"/>
                  </a:lnTo>
                  <a:cubicBezTo>
                    <a:pt x="26134" y="8921"/>
                    <a:pt x="28702" y="9598"/>
                    <a:pt x="31270" y="10225"/>
                  </a:cubicBezTo>
                  <a:cubicBezTo>
                    <a:pt x="30864" y="10585"/>
                    <a:pt x="30082" y="10696"/>
                    <a:pt x="29301" y="10696"/>
                  </a:cubicBezTo>
                  <a:cubicBezTo>
                    <a:pt x="28547" y="10696"/>
                    <a:pt x="27792" y="10592"/>
                    <a:pt x="27376" y="10510"/>
                  </a:cubicBezTo>
                  <a:cubicBezTo>
                    <a:pt x="25987" y="10232"/>
                    <a:pt x="24109" y="9513"/>
                    <a:pt x="23637" y="8043"/>
                  </a:cubicBezTo>
                  <a:close/>
                  <a:moveTo>
                    <a:pt x="17982" y="4590"/>
                  </a:moveTo>
                  <a:lnTo>
                    <a:pt x="17982" y="4590"/>
                  </a:lnTo>
                  <a:cubicBezTo>
                    <a:pt x="18329" y="6014"/>
                    <a:pt x="18744" y="7240"/>
                    <a:pt x="17963" y="8793"/>
                  </a:cubicBezTo>
                  <a:cubicBezTo>
                    <a:pt x="17371" y="9974"/>
                    <a:pt x="16403" y="10891"/>
                    <a:pt x="15420" y="11757"/>
                  </a:cubicBezTo>
                  <a:cubicBezTo>
                    <a:pt x="15936" y="9219"/>
                    <a:pt x="16686" y="6861"/>
                    <a:pt x="17982" y="4590"/>
                  </a:cubicBezTo>
                  <a:close/>
                  <a:moveTo>
                    <a:pt x="17061" y="4958"/>
                  </a:moveTo>
                  <a:lnTo>
                    <a:pt x="17061" y="4958"/>
                  </a:lnTo>
                  <a:cubicBezTo>
                    <a:pt x="15851" y="7169"/>
                    <a:pt x="15043" y="9652"/>
                    <a:pt x="14948" y="12167"/>
                  </a:cubicBezTo>
                  <a:cubicBezTo>
                    <a:pt x="14891" y="12218"/>
                    <a:pt x="14836" y="12267"/>
                    <a:pt x="14779" y="12317"/>
                  </a:cubicBezTo>
                  <a:cubicBezTo>
                    <a:pt x="13684" y="9541"/>
                    <a:pt x="15054" y="6991"/>
                    <a:pt x="17061" y="4958"/>
                  </a:cubicBezTo>
                  <a:close/>
                  <a:moveTo>
                    <a:pt x="18796" y="12870"/>
                  </a:moveTo>
                  <a:cubicBezTo>
                    <a:pt x="20453" y="12870"/>
                    <a:pt x="22043" y="13259"/>
                    <a:pt x="23490" y="14200"/>
                  </a:cubicBezTo>
                  <a:cubicBezTo>
                    <a:pt x="20906" y="14197"/>
                    <a:pt x="18395" y="13891"/>
                    <a:pt x="15867" y="13230"/>
                  </a:cubicBezTo>
                  <a:cubicBezTo>
                    <a:pt x="16856" y="13000"/>
                    <a:pt x="17837" y="12870"/>
                    <a:pt x="18796" y="12870"/>
                  </a:cubicBezTo>
                  <a:close/>
                  <a:moveTo>
                    <a:pt x="15982" y="13695"/>
                  </a:moveTo>
                  <a:cubicBezTo>
                    <a:pt x="18270" y="14491"/>
                    <a:pt x="20696" y="14912"/>
                    <a:pt x="23120" y="14912"/>
                  </a:cubicBezTo>
                  <a:cubicBezTo>
                    <a:pt x="23389" y="14912"/>
                    <a:pt x="23657" y="14907"/>
                    <a:pt x="23926" y="14896"/>
                  </a:cubicBezTo>
                  <a:lnTo>
                    <a:pt x="23926" y="14896"/>
                  </a:lnTo>
                  <a:cubicBezTo>
                    <a:pt x="22704" y="15373"/>
                    <a:pt x="21280" y="15474"/>
                    <a:pt x="20003" y="15523"/>
                  </a:cubicBezTo>
                  <a:cubicBezTo>
                    <a:pt x="19906" y="15527"/>
                    <a:pt x="19809" y="15529"/>
                    <a:pt x="19711" y="15529"/>
                  </a:cubicBezTo>
                  <a:cubicBezTo>
                    <a:pt x="18190" y="15529"/>
                    <a:pt x="16646" y="15064"/>
                    <a:pt x="15982" y="13695"/>
                  </a:cubicBezTo>
                  <a:close/>
                  <a:moveTo>
                    <a:pt x="7804" y="11184"/>
                  </a:moveTo>
                  <a:cubicBezTo>
                    <a:pt x="9233" y="13358"/>
                    <a:pt x="10740" y="16170"/>
                    <a:pt x="9697" y="18572"/>
                  </a:cubicBezTo>
                  <a:cubicBezTo>
                    <a:pt x="9616" y="18703"/>
                    <a:pt x="9545" y="18834"/>
                    <a:pt x="9468" y="18965"/>
                  </a:cubicBezTo>
                  <a:cubicBezTo>
                    <a:pt x="8900" y="16418"/>
                    <a:pt x="8281" y="13883"/>
                    <a:pt x="7740" y="11325"/>
                  </a:cubicBezTo>
                  <a:cubicBezTo>
                    <a:pt x="7762" y="11277"/>
                    <a:pt x="7782" y="11230"/>
                    <a:pt x="7804" y="11184"/>
                  </a:cubicBezTo>
                  <a:close/>
                  <a:moveTo>
                    <a:pt x="7465" y="11986"/>
                  </a:moveTo>
                  <a:lnTo>
                    <a:pt x="7465" y="11986"/>
                  </a:lnTo>
                  <a:cubicBezTo>
                    <a:pt x="7673" y="14579"/>
                    <a:pt x="8153" y="17267"/>
                    <a:pt x="8980" y="19701"/>
                  </a:cubicBezTo>
                  <a:cubicBezTo>
                    <a:pt x="8895" y="19802"/>
                    <a:pt x="8800" y="19901"/>
                    <a:pt x="8702" y="19999"/>
                  </a:cubicBezTo>
                  <a:cubicBezTo>
                    <a:pt x="8612" y="20091"/>
                    <a:pt x="8595" y="20197"/>
                    <a:pt x="8628" y="20288"/>
                  </a:cubicBezTo>
                  <a:cubicBezTo>
                    <a:pt x="6300" y="17979"/>
                    <a:pt x="6359" y="14863"/>
                    <a:pt x="7465" y="11986"/>
                  </a:cubicBezTo>
                  <a:close/>
                  <a:moveTo>
                    <a:pt x="15262" y="18602"/>
                  </a:moveTo>
                  <a:cubicBezTo>
                    <a:pt x="15922" y="18602"/>
                    <a:pt x="16584" y="18681"/>
                    <a:pt x="17238" y="18845"/>
                  </a:cubicBezTo>
                  <a:cubicBezTo>
                    <a:pt x="14725" y="19624"/>
                    <a:pt x="12192" y="20298"/>
                    <a:pt x="9646" y="20951"/>
                  </a:cubicBezTo>
                  <a:cubicBezTo>
                    <a:pt x="9732" y="20779"/>
                    <a:pt x="9820" y="20605"/>
                    <a:pt x="9908" y="20435"/>
                  </a:cubicBezTo>
                  <a:cubicBezTo>
                    <a:pt x="11488" y="19259"/>
                    <a:pt x="13363" y="18602"/>
                    <a:pt x="15262" y="18602"/>
                  </a:cubicBezTo>
                  <a:close/>
                  <a:moveTo>
                    <a:pt x="18270" y="19182"/>
                  </a:moveTo>
                  <a:cubicBezTo>
                    <a:pt x="18288" y="19190"/>
                    <a:pt x="18310" y="19194"/>
                    <a:pt x="18329" y="19202"/>
                  </a:cubicBezTo>
                  <a:cubicBezTo>
                    <a:pt x="17393" y="20418"/>
                    <a:pt x="16121" y="21290"/>
                    <a:pt x="14640" y="21735"/>
                  </a:cubicBezTo>
                  <a:cubicBezTo>
                    <a:pt x="14081" y="21905"/>
                    <a:pt x="13150" y="22079"/>
                    <a:pt x="12233" y="22079"/>
                  </a:cubicBezTo>
                  <a:cubicBezTo>
                    <a:pt x="11288" y="22079"/>
                    <a:pt x="10359" y="21894"/>
                    <a:pt x="9867" y="21330"/>
                  </a:cubicBezTo>
                  <a:cubicBezTo>
                    <a:pt x="12702" y="20807"/>
                    <a:pt x="15486" y="20056"/>
                    <a:pt x="18236" y="19194"/>
                  </a:cubicBezTo>
                  <a:cubicBezTo>
                    <a:pt x="18248" y="19191"/>
                    <a:pt x="18259" y="19186"/>
                    <a:pt x="18270" y="19182"/>
                  </a:cubicBezTo>
                  <a:close/>
                  <a:moveTo>
                    <a:pt x="1767" y="22285"/>
                  </a:moveTo>
                  <a:cubicBezTo>
                    <a:pt x="3145" y="23317"/>
                    <a:pt x="4465" y="24460"/>
                    <a:pt x="5372" y="25943"/>
                  </a:cubicBezTo>
                  <a:cubicBezTo>
                    <a:pt x="5806" y="26655"/>
                    <a:pt x="6076" y="27372"/>
                    <a:pt x="6220" y="28102"/>
                  </a:cubicBezTo>
                  <a:cubicBezTo>
                    <a:pt x="6079" y="29020"/>
                    <a:pt x="5991" y="29943"/>
                    <a:pt x="5950" y="30871"/>
                  </a:cubicBezTo>
                  <a:cubicBezTo>
                    <a:pt x="4567" y="28082"/>
                    <a:pt x="3211" y="25268"/>
                    <a:pt x="1732" y="22533"/>
                  </a:cubicBezTo>
                  <a:cubicBezTo>
                    <a:pt x="1742" y="22450"/>
                    <a:pt x="1753" y="22367"/>
                    <a:pt x="1767" y="22285"/>
                  </a:cubicBezTo>
                  <a:close/>
                  <a:moveTo>
                    <a:pt x="12836" y="25839"/>
                  </a:moveTo>
                  <a:lnTo>
                    <a:pt x="12836" y="25839"/>
                  </a:lnTo>
                  <a:cubicBezTo>
                    <a:pt x="12361" y="26343"/>
                    <a:pt x="11932" y="26969"/>
                    <a:pt x="11513" y="27405"/>
                  </a:cubicBezTo>
                  <a:cubicBezTo>
                    <a:pt x="10091" y="28879"/>
                    <a:pt x="8579" y="30247"/>
                    <a:pt x="7086" y="31644"/>
                  </a:cubicBezTo>
                  <a:cubicBezTo>
                    <a:pt x="7089" y="31498"/>
                    <a:pt x="7089" y="31348"/>
                    <a:pt x="7094" y="31201"/>
                  </a:cubicBezTo>
                  <a:cubicBezTo>
                    <a:pt x="7593" y="29892"/>
                    <a:pt x="8071" y="28540"/>
                    <a:pt x="9028" y="27495"/>
                  </a:cubicBezTo>
                  <a:cubicBezTo>
                    <a:pt x="10049" y="26377"/>
                    <a:pt x="11414" y="25991"/>
                    <a:pt x="12836" y="25839"/>
                  </a:cubicBezTo>
                  <a:close/>
                  <a:moveTo>
                    <a:pt x="1655" y="23450"/>
                  </a:moveTo>
                  <a:cubicBezTo>
                    <a:pt x="2877" y="26268"/>
                    <a:pt x="4263" y="29026"/>
                    <a:pt x="5644" y="31766"/>
                  </a:cubicBezTo>
                  <a:cubicBezTo>
                    <a:pt x="2769" y="30372"/>
                    <a:pt x="1524" y="26644"/>
                    <a:pt x="1655" y="23450"/>
                  </a:cubicBezTo>
                  <a:close/>
                  <a:moveTo>
                    <a:pt x="14184" y="25751"/>
                  </a:moveTo>
                  <a:cubicBezTo>
                    <a:pt x="14105" y="27548"/>
                    <a:pt x="13368" y="29239"/>
                    <a:pt x="11985" y="30442"/>
                  </a:cubicBezTo>
                  <a:cubicBezTo>
                    <a:pt x="10574" y="31665"/>
                    <a:pt x="8931" y="31950"/>
                    <a:pt x="7156" y="32067"/>
                  </a:cubicBezTo>
                  <a:cubicBezTo>
                    <a:pt x="8350" y="31204"/>
                    <a:pt x="9476" y="30238"/>
                    <a:pt x="10551" y="29234"/>
                  </a:cubicBezTo>
                  <a:cubicBezTo>
                    <a:pt x="11154" y="28674"/>
                    <a:pt x="11734" y="28093"/>
                    <a:pt x="12307" y="27503"/>
                  </a:cubicBezTo>
                  <a:cubicBezTo>
                    <a:pt x="12612" y="27189"/>
                    <a:pt x="13505" y="25948"/>
                    <a:pt x="14056" y="25757"/>
                  </a:cubicBezTo>
                  <a:cubicBezTo>
                    <a:pt x="14099" y="25754"/>
                    <a:pt x="14141" y="25751"/>
                    <a:pt x="14184" y="25751"/>
                  </a:cubicBezTo>
                  <a:close/>
                  <a:moveTo>
                    <a:pt x="793" y="36019"/>
                  </a:moveTo>
                  <a:lnTo>
                    <a:pt x="793" y="36019"/>
                  </a:lnTo>
                  <a:cubicBezTo>
                    <a:pt x="2070" y="36638"/>
                    <a:pt x="3548" y="36766"/>
                    <a:pt x="4777" y="37547"/>
                  </a:cubicBezTo>
                  <a:cubicBezTo>
                    <a:pt x="5983" y="38316"/>
                    <a:pt x="6895" y="39364"/>
                    <a:pt x="7512" y="40598"/>
                  </a:cubicBezTo>
                  <a:cubicBezTo>
                    <a:pt x="7566" y="40745"/>
                    <a:pt x="7624" y="40893"/>
                    <a:pt x="7684" y="41040"/>
                  </a:cubicBezTo>
                  <a:cubicBezTo>
                    <a:pt x="6591" y="40429"/>
                    <a:pt x="5520" y="39800"/>
                    <a:pt x="4506" y="39053"/>
                  </a:cubicBezTo>
                  <a:cubicBezTo>
                    <a:pt x="3841" y="38565"/>
                    <a:pt x="3199" y="38051"/>
                    <a:pt x="2559" y="37532"/>
                  </a:cubicBezTo>
                  <a:cubicBezTo>
                    <a:pt x="2061" y="37126"/>
                    <a:pt x="1230" y="36624"/>
                    <a:pt x="801" y="36062"/>
                  </a:cubicBezTo>
                  <a:cubicBezTo>
                    <a:pt x="798" y="36046"/>
                    <a:pt x="796" y="36032"/>
                    <a:pt x="793" y="36019"/>
                  </a:cubicBezTo>
                  <a:close/>
                  <a:moveTo>
                    <a:pt x="13033" y="32994"/>
                  </a:moveTo>
                  <a:lnTo>
                    <a:pt x="13033" y="32994"/>
                  </a:lnTo>
                  <a:cubicBezTo>
                    <a:pt x="11472" y="35682"/>
                    <a:pt x="10076" y="38479"/>
                    <a:pt x="8950" y="41376"/>
                  </a:cubicBezTo>
                  <a:cubicBezTo>
                    <a:pt x="8750" y="39617"/>
                    <a:pt x="8756" y="37929"/>
                    <a:pt x="9607" y="36297"/>
                  </a:cubicBezTo>
                  <a:cubicBezTo>
                    <a:pt x="9976" y="35585"/>
                    <a:pt x="10470" y="34943"/>
                    <a:pt x="11057" y="34395"/>
                  </a:cubicBezTo>
                  <a:cubicBezTo>
                    <a:pt x="11326" y="34143"/>
                    <a:pt x="12397" y="33193"/>
                    <a:pt x="13033" y="32994"/>
                  </a:cubicBezTo>
                  <a:close/>
                  <a:moveTo>
                    <a:pt x="13565" y="33196"/>
                  </a:moveTo>
                  <a:cubicBezTo>
                    <a:pt x="13807" y="33702"/>
                    <a:pt x="13707" y="34858"/>
                    <a:pt x="13695" y="35192"/>
                  </a:cubicBezTo>
                  <a:lnTo>
                    <a:pt x="13693" y="35192"/>
                  </a:lnTo>
                  <a:cubicBezTo>
                    <a:pt x="13651" y="36326"/>
                    <a:pt x="13430" y="37396"/>
                    <a:pt x="12853" y="38382"/>
                  </a:cubicBezTo>
                  <a:cubicBezTo>
                    <a:pt x="12009" y="39825"/>
                    <a:pt x="10652" y="40781"/>
                    <a:pt x="9214" y="41569"/>
                  </a:cubicBezTo>
                  <a:cubicBezTo>
                    <a:pt x="10590" y="38734"/>
                    <a:pt x="12009" y="35937"/>
                    <a:pt x="13565" y="33196"/>
                  </a:cubicBezTo>
                  <a:close/>
                  <a:moveTo>
                    <a:pt x="940" y="36746"/>
                  </a:moveTo>
                  <a:lnTo>
                    <a:pt x="940" y="36746"/>
                  </a:lnTo>
                  <a:cubicBezTo>
                    <a:pt x="1133" y="36921"/>
                    <a:pt x="1349" y="37082"/>
                    <a:pt x="1538" y="37254"/>
                  </a:cubicBezTo>
                  <a:cubicBezTo>
                    <a:pt x="2279" y="37921"/>
                    <a:pt x="3033" y="38575"/>
                    <a:pt x="3814" y="39195"/>
                  </a:cubicBezTo>
                  <a:cubicBezTo>
                    <a:pt x="5121" y="40235"/>
                    <a:pt x="6501" y="41230"/>
                    <a:pt x="8033" y="41902"/>
                  </a:cubicBezTo>
                  <a:cubicBezTo>
                    <a:pt x="8038" y="41910"/>
                    <a:pt x="8041" y="41921"/>
                    <a:pt x="8044" y="41929"/>
                  </a:cubicBezTo>
                  <a:cubicBezTo>
                    <a:pt x="8049" y="41941"/>
                    <a:pt x="8054" y="41957"/>
                    <a:pt x="8060" y="41971"/>
                  </a:cubicBezTo>
                  <a:cubicBezTo>
                    <a:pt x="4671" y="41899"/>
                    <a:pt x="1756" y="39987"/>
                    <a:pt x="940" y="36746"/>
                  </a:cubicBezTo>
                  <a:close/>
                  <a:moveTo>
                    <a:pt x="15180" y="42308"/>
                  </a:moveTo>
                  <a:lnTo>
                    <a:pt x="15180" y="42308"/>
                  </a:lnTo>
                  <a:cubicBezTo>
                    <a:pt x="14686" y="44601"/>
                    <a:pt x="14145" y="46956"/>
                    <a:pt x="13909" y="49285"/>
                  </a:cubicBezTo>
                  <a:cubicBezTo>
                    <a:pt x="12527" y="46718"/>
                    <a:pt x="13378" y="44225"/>
                    <a:pt x="15180" y="42308"/>
                  </a:cubicBezTo>
                  <a:close/>
                  <a:moveTo>
                    <a:pt x="7787" y="48023"/>
                  </a:moveTo>
                  <a:cubicBezTo>
                    <a:pt x="9366" y="48023"/>
                    <a:pt x="10925" y="48452"/>
                    <a:pt x="12295" y="49290"/>
                  </a:cubicBezTo>
                  <a:cubicBezTo>
                    <a:pt x="10110" y="49019"/>
                    <a:pt x="7961" y="48741"/>
                    <a:pt x="5790" y="48253"/>
                  </a:cubicBezTo>
                  <a:cubicBezTo>
                    <a:pt x="6451" y="48099"/>
                    <a:pt x="7121" y="48023"/>
                    <a:pt x="7787" y="48023"/>
                  </a:cubicBezTo>
                  <a:close/>
                  <a:moveTo>
                    <a:pt x="15931" y="41585"/>
                  </a:moveTo>
                  <a:cubicBezTo>
                    <a:pt x="16391" y="43008"/>
                    <a:pt x="16814" y="44483"/>
                    <a:pt x="16616" y="45985"/>
                  </a:cubicBezTo>
                  <a:cubicBezTo>
                    <a:pt x="16403" y="47598"/>
                    <a:pt x="15507" y="48526"/>
                    <a:pt x="14280" y="49366"/>
                  </a:cubicBezTo>
                  <a:cubicBezTo>
                    <a:pt x="15019" y="46923"/>
                    <a:pt x="15425" y="44307"/>
                    <a:pt x="15892" y="41814"/>
                  </a:cubicBezTo>
                  <a:cubicBezTo>
                    <a:pt x="15904" y="41747"/>
                    <a:pt x="15892" y="41692"/>
                    <a:pt x="15870" y="41638"/>
                  </a:cubicBezTo>
                  <a:cubicBezTo>
                    <a:pt x="15892" y="41623"/>
                    <a:pt x="15911" y="41604"/>
                    <a:pt x="15931" y="41585"/>
                  </a:cubicBezTo>
                  <a:close/>
                  <a:moveTo>
                    <a:pt x="5588" y="48585"/>
                  </a:moveTo>
                  <a:lnTo>
                    <a:pt x="5588" y="48585"/>
                  </a:lnTo>
                  <a:cubicBezTo>
                    <a:pt x="7951" y="49336"/>
                    <a:pt x="10601" y="49915"/>
                    <a:pt x="13120" y="49966"/>
                  </a:cubicBezTo>
                  <a:cubicBezTo>
                    <a:pt x="12172" y="50314"/>
                    <a:pt x="11211" y="50496"/>
                    <a:pt x="10272" y="50496"/>
                  </a:cubicBezTo>
                  <a:cubicBezTo>
                    <a:pt x="8563" y="50496"/>
                    <a:pt x="6929" y="49891"/>
                    <a:pt x="5588" y="48585"/>
                  </a:cubicBezTo>
                  <a:close/>
                  <a:moveTo>
                    <a:pt x="28040" y="1"/>
                  </a:moveTo>
                  <a:cubicBezTo>
                    <a:pt x="28012" y="1"/>
                    <a:pt x="27983" y="4"/>
                    <a:pt x="27955" y="11"/>
                  </a:cubicBezTo>
                  <a:cubicBezTo>
                    <a:pt x="25952" y="502"/>
                    <a:pt x="23733" y="1291"/>
                    <a:pt x="22606" y="3152"/>
                  </a:cubicBezTo>
                  <a:cubicBezTo>
                    <a:pt x="21798" y="4483"/>
                    <a:pt x="21618" y="6264"/>
                    <a:pt x="22571" y="7533"/>
                  </a:cubicBezTo>
                  <a:cubicBezTo>
                    <a:pt x="20922" y="8283"/>
                    <a:pt x="19336" y="9172"/>
                    <a:pt x="17843" y="10187"/>
                  </a:cubicBezTo>
                  <a:cubicBezTo>
                    <a:pt x="18206" y="9713"/>
                    <a:pt x="18518" y="9200"/>
                    <a:pt x="18752" y="8638"/>
                  </a:cubicBezTo>
                  <a:cubicBezTo>
                    <a:pt x="19555" y="6702"/>
                    <a:pt x="18760" y="5351"/>
                    <a:pt x="18449" y="3438"/>
                  </a:cubicBezTo>
                  <a:cubicBezTo>
                    <a:pt x="18419" y="3268"/>
                    <a:pt x="18280" y="3195"/>
                    <a:pt x="18135" y="3195"/>
                  </a:cubicBezTo>
                  <a:cubicBezTo>
                    <a:pt x="18039" y="3195"/>
                    <a:pt x="17939" y="3227"/>
                    <a:pt x="17868" y="3286"/>
                  </a:cubicBezTo>
                  <a:cubicBezTo>
                    <a:pt x="15343" y="5360"/>
                    <a:pt x="12020" y="9625"/>
                    <a:pt x="14451" y="12859"/>
                  </a:cubicBezTo>
                  <a:cubicBezTo>
                    <a:pt x="13532" y="13698"/>
                    <a:pt x="12667" y="14595"/>
                    <a:pt x="11870" y="15547"/>
                  </a:cubicBezTo>
                  <a:cubicBezTo>
                    <a:pt x="11460" y="16034"/>
                    <a:pt x="11073" y="16538"/>
                    <a:pt x="10705" y="17056"/>
                  </a:cubicBezTo>
                  <a:cubicBezTo>
                    <a:pt x="10768" y="14723"/>
                    <a:pt x="9316" y="12194"/>
                    <a:pt x="8046" y="10329"/>
                  </a:cubicBezTo>
                  <a:cubicBezTo>
                    <a:pt x="7976" y="10226"/>
                    <a:pt x="7851" y="10164"/>
                    <a:pt x="7731" y="10164"/>
                  </a:cubicBezTo>
                  <a:cubicBezTo>
                    <a:pt x="7623" y="10164"/>
                    <a:pt x="7519" y="10214"/>
                    <a:pt x="7462" y="10329"/>
                  </a:cubicBezTo>
                  <a:cubicBezTo>
                    <a:pt x="5849" y="13544"/>
                    <a:pt x="4974" y="18445"/>
                    <a:pt x="8505" y="20749"/>
                  </a:cubicBezTo>
                  <a:cubicBezTo>
                    <a:pt x="7593" y="22626"/>
                    <a:pt x="6919" y="24608"/>
                    <a:pt x="6486" y="26643"/>
                  </a:cubicBezTo>
                  <a:cubicBezTo>
                    <a:pt x="6396" y="26415"/>
                    <a:pt x="6292" y="26188"/>
                    <a:pt x="6175" y="25962"/>
                  </a:cubicBezTo>
                  <a:cubicBezTo>
                    <a:pt x="5151" y="24024"/>
                    <a:pt x="3439" y="22608"/>
                    <a:pt x="1698" y="21336"/>
                  </a:cubicBezTo>
                  <a:cubicBezTo>
                    <a:pt x="1648" y="21300"/>
                    <a:pt x="1589" y="21283"/>
                    <a:pt x="1529" y="21283"/>
                  </a:cubicBezTo>
                  <a:cubicBezTo>
                    <a:pt x="1369" y="21283"/>
                    <a:pt x="1200" y="21399"/>
                    <a:pt x="1164" y="21554"/>
                  </a:cubicBezTo>
                  <a:cubicBezTo>
                    <a:pt x="631" y="23972"/>
                    <a:pt x="866" y="26485"/>
                    <a:pt x="1968" y="28716"/>
                  </a:cubicBezTo>
                  <a:cubicBezTo>
                    <a:pt x="2776" y="30353"/>
                    <a:pt x="4114" y="32055"/>
                    <a:pt x="5940" y="32514"/>
                  </a:cubicBezTo>
                  <a:cubicBezTo>
                    <a:pt x="5988" y="34498"/>
                    <a:pt x="6270" y="36482"/>
                    <a:pt x="6810" y="38422"/>
                  </a:cubicBezTo>
                  <a:cubicBezTo>
                    <a:pt x="6501" y="38076"/>
                    <a:pt x="6161" y="37753"/>
                    <a:pt x="5794" y="37461"/>
                  </a:cubicBezTo>
                  <a:cubicBezTo>
                    <a:pt x="4201" y="36190"/>
                    <a:pt x="2170" y="36174"/>
                    <a:pt x="549" y="35063"/>
                  </a:cubicBezTo>
                  <a:cubicBezTo>
                    <a:pt x="496" y="35027"/>
                    <a:pt x="437" y="35011"/>
                    <a:pt x="377" y="35011"/>
                  </a:cubicBezTo>
                  <a:cubicBezTo>
                    <a:pt x="189" y="35011"/>
                    <a:pt x="0" y="35171"/>
                    <a:pt x="12" y="35369"/>
                  </a:cubicBezTo>
                  <a:cubicBezTo>
                    <a:pt x="257" y="39247"/>
                    <a:pt x="3396" y="42559"/>
                    <a:pt x="7245" y="42559"/>
                  </a:cubicBezTo>
                  <a:cubicBezTo>
                    <a:pt x="7588" y="42559"/>
                    <a:pt x="7936" y="42533"/>
                    <a:pt x="8289" y="42478"/>
                  </a:cubicBezTo>
                  <a:cubicBezTo>
                    <a:pt x="9297" y="44678"/>
                    <a:pt x="10625" y="46765"/>
                    <a:pt x="12257" y="48507"/>
                  </a:cubicBezTo>
                  <a:cubicBezTo>
                    <a:pt x="10858" y="47719"/>
                    <a:pt x="9294" y="47308"/>
                    <a:pt x="7705" y="47308"/>
                  </a:cubicBezTo>
                  <a:cubicBezTo>
                    <a:pt x="6675" y="47308"/>
                    <a:pt x="5635" y="47481"/>
                    <a:pt x="4622" y="47835"/>
                  </a:cubicBezTo>
                  <a:cubicBezTo>
                    <a:pt x="4348" y="47931"/>
                    <a:pt x="4286" y="48225"/>
                    <a:pt x="4463" y="48443"/>
                  </a:cubicBezTo>
                  <a:cubicBezTo>
                    <a:pt x="5894" y="50223"/>
                    <a:pt x="8086" y="51266"/>
                    <a:pt x="10273" y="51266"/>
                  </a:cubicBezTo>
                  <a:cubicBezTo>
                    <a:pt x="11501" y="51266"/>
                    <a:pt x="12728" y="50938"/>
                    <a:pt x="13819" y="50226"/>
                  </a:cubicBezTo>
                  <a:cubicBezTo>
                    <a:pt x="13876" y="50271"/>
                    <a:pt x="13945" y="50299"/>
                    <a:pt x="14022" y="50299"/>
                  </a:cubicBezTo>
                  <a:cubicBezTo>
                    <a:pt x="14077" y="50299"/>
                    <a:pt x="14135" y="50285"/>
                    <a:pt x="14195" y="50253"/>
                  </a:cubicBezTo>
                  <a:cubicBezTo>
                    <a:pt x="15679" y="49435"/>
                    <a:pt x="16828" y="48430"/>
                    <a:pt x="17230" y="46721"/>
                  </a:cubicBezTo>
                  <a:cubicBezTo>
                    <a:pt x="17697" y="44740"/>
                    <a:pt x="17072" y="42764"/>
                    <a:pt x="16446" y="40892"/>
                  </a:cubicBezTo>
                  <a:cubicBezTo>
                    <a:pt x="16390" y="40725"/>
                    <a:pt x="16258" y="40641"/>
                    <a:pt x="16116" y="40641"/>
                  </a:cubicBezTo>
                  <a:cubicBezTo>
                    <a:pt x="16028" y="40641"/>
                    <a:pt x="15937" y="40673"/>
                    <a:pt x="15857" y="40737"/>
                  </a:cubicBezTo>
                  <a:cubicBezTo>
                    <a:pt x="13801" y="42371"/>
                    <a:pt x="11897" y="45314"/>
                    <a:pt x="12689" y="47915"/>
                  </a:cubicBezTo>
                  <a:cubicBezTo>
                    <a:pt x="11329" y="46091"/>
                    <a:pt x="10126" y="44203"/>
                    <a:pt x="9198" y="42129"/>
                  </a:cubicBezTo>
                  <a:lnTo>
                    <a:pt x="9198" y="42129"/>
                  </a:lnTo>
                  <a:cubicBezTo>
                    <a:pt x="9239" y="42158"/>
                    <a:pt x="9287" y="42175"/>
                    <a:pt x="9340" y="42175"/>
                  </a:cubicBezTo>
                  <a:cubicBezTo>
                    <a:pt x="9373" y="42175"/>
                    <a:pt x="9408" y="42168"/>
                    <a:pt x="9444" y="42153"/>
                  </a:cubicBezTo>
                  <a:cubicBezTo>
                    <a:pt x="11161" y="41446"/>
                    <a:pt x="12681" y="40227"/>
                    <a:pt x="13580" y="38583"/>
                  </a:cubicBezTo>
                  <a:cubicBezTo>
                    <a:pt x="14031" y="37756"/>
                    <a:pt x="14276" y="36865"/>
                    <a:pt x="14372" y="35931"/>
                  </a:cubicBezTo>
                  <a:cubicBezTo>
                    <a:pt x="14478" y="34886"/>
                    <a:pt x="14580" y="33371"/>
                    <a:pt x="14164" y="32388"/>
                  </a:cubicBezTo>
                  <a:cubicBezTo>
                    <a:pt x="14103" y="32243"/>
                    <a:pt x="13993" y="32124"/>
                    <a:pt x="13826" y="32124"/>
                  </a:cubicBezTo>
                  <a:cubicBezTo>
                    <a:pt x="13824" y="32124"/>
                    <a:pt x="13822" y="32124"/>
                    <a:pt x="13819" y="32124"/>
                  </a:cubicBezTo>
                  <a:cubicBezTo>
                    <a:pt x="12039" y="32159"/>
                    <a:pt x="10167" y="34047"/>
                    <a:pt x="9297" y="35451"/>
                  </a:cubicBezTo>
                  <a:cubicBezTo>
                    <a:pt x="8589" y="36596"/>
                    <a:pt x="8175" y="37991"/>
                    <a:pt x="8175" y="39364"/>
                  </a:cubicBezTo>
                  <a:cubicBezTo>
                    <a:pt x="7530" y="37219"/>
                    <a:pt x="7162" y="34998"/>
                    <a:pt x="7094" y="32767"/>
                  </a:cubicBezTo>
                  <a:cubicBezTo>
                    <a:pt x="11394" y="32735"/>
                    <a:pt x="14940" y="29998"/>
                    <a:pt x="14882" y="25394"/>
                  </a:cubicBezTo>
                  <a:cubicBezTo>
                    <a:pt x="14879" y="25216"/>
                    <a:pt x="14729" y="25050"/>
                    <a:pt x="14548" y="25050"/>
                  </a:cubicBezTo>
                  <a:cubicBezTo>
                    <a:pt x="14544" y="25050"/>
                    <a:pt x="14541" y="25050"/>
                    <a:pt x="14538" y="25050"/>
                  </a:cubicBezTo>
                  <a:cubicBezTo>
                    <a:pt x="14372" y="25055"/>
                    <a:pt x="14209" y="25063"/>
                    <a:pt x="14044" y="25070"/>
                  </a:cubicBezTo>
                  <a:cubicBezTo>
                    <a:pt x="14028" y="25069"/>
                    <a:pt x="14013" y="25068"/>
                    <a:pt x="13998" y="25068"/>
                  </a:cubicBezTo>
                  <a:cubicBezTo>
                    <a:pt x="13970" y="25068"/>
                    <a:pt x="13943" y="25071"/>
                    <a:pt x="13916" y="25077"/>
                  </a:cubicBezTo>
                  <a:cubicBezTo>
                    <a:pt x="12079" y="25167"/>
                    <a:pt x="10199" y="25422"/>
                    <a:pt x="8819" y="26767"/>
                  </a:cubicBezTo>
                  <a:cubicBezTo>
                    <a:pt x="8126" y="27444"/>
                    <a:pt x="7618" y="28287"/>
                    <a:pt x="7239" y="29193"/>
                  </a:cubicBezTo>
                  <a:cubicBezTo>
                    <a:pt x="7291" y="28729"/>
                    <a:pt x="7356" y="28271"/>
                    <a:pt x="7437" y="27809"/>
                  </a:cubicBezTo>
                  <a:cubicBezTo>
                    <a:pt x="7806" y="25677"/>
                    <a:pt x="8434" y="23636"/>
                    <a:pt x="9290" y="21716"/>
                  </a:cubicBezTo>
                  <a:cubicBezTo>
                    <a:pt x="9777" y="22545"/>
                    <a:pt x="11108" y="22769"/>
                    <a:pt x="12296" y="22769"/>
                  </a:cubicBezTo>
                  <a:cubicBezTo>
                    <a:pt x="12927" y="22769"/>
                    <a:pt x="13518" y="22706"/>
                    <a:pt x="13920" y="22637"/>
                  </a:cubicBezTo>
                  <a:cubicBezTo>
                    <a:pt x="16073" y="22263"/>
                    <a:pt x="17937" y="21035"/>
                    <a:pt x="19156" y="19232"/>
                  </a:cubicBezTo>
                  <a:cubicBezTo>
                    <a:pt x="19251" y="19090"/>
                    <a:pt x="19192" y="18838"/>
                    <a:pt x="19033" y="18765"/>
                  </a:cubicBezTo>
                  <a:cubicBezTo>
                    <a:pt x="17841" y="18222"/>
                    <a:pt x="16546" y="17947"/>
                    <a:pt x="15260" y="17947"/>
                  </a:cubicBezTo>
                  <a:cubicBezTo>
                    <a:pt x="13560" y="17947"/>
                    <a:pt x="11875" y="18428"/>
                    <a:pt x="10465" y="19407"/>
                  </a:cubicBezTo>
                  <a:cubicBezTo>
                    <a:pt x="11723" y="17215"/>
                    <a:pt x="13294" y="15214"/>
                    <a:pt x="15139" y="13463"/>
                  </a:cubicBezTo>
                  <a:cubicBezTo>
                    <a:pt x="15630" y="15575"/>
                    <a:pt x="17769" y="16339"/>
                    <a:pt x="20029" y="16339"/>
                  </a:cubicBezTo>
                  <a:cubicBezTo>
                    <a:pt x="21893" y="16339"/>
                    <a:pt x="23840" y="15819"/>
                    <a:pt x="25013" y="15110"/>
                  </a:cubicBezTo>
                  <a:cubicBezTo>
                    <a:pt x="25184" y="15005"/>
                    <a:pt x="25240" y="14739"/>
                    <a:pt x="25079" y="14592"/>
                  </a:cubicBezTo>
                  <a:cubicBezTo>
                    <a:pt x="25059" y="14576"/>
                    <a:pt x="25037" y="14560"/>
                    <a:pt x="25019" y="14541"/>
                  </a:cubicBezTo>
                  <a:cubicBezTo>
                    <a:pt x="25040" y="14367"/>
                    <a:pt x="24940" y="14181"/>
                    <a:pt x="24713" y="14181"/>
                  </a:cubicBezTo>
                  <a:cubicBezTo>
                    <a:pt x="24709" y="14181"/>
                    <a:pt x="24704" y="14181"/>
                    <a:pt x="24699" y="14181"/>
                  </a:cubicBezTo>
                  <a:cubicBezTo>
                    <a:pt x="24661" y="14183"/>
                    <a:pt x="24625" y="14183"/>
                    <a:pt x="24584" y="14183"/>
                  </a:cubicBezTo>
                  <a:cubicBezTo>
                    <a:pt x="22982" y="12943"/>
                    <a:pt x="20873" y="12149"/>
                    <a:pt x="18806" y="12149"/>
                  </a:cubicBezTo>
                  <a:cubicBezTo>
                    <a:pt x="17825" y="12149"/>
                    <a:pt x="16853" y="12328"/>
                    <a:pt x="15950" y="12723"/>
                  </a:cubicBezTo>
                  <a:cubicBezTo>
                    <a:pt x="17189" y="11640"/>
                    <a:pt x="18542" y="10662"/>
                    <a:pt x="19989" y="9803"/>
                  </a:cubicBezTo>
                  <a:cubicBezTo>
                    <a:pt x="20960" y="9230"/>
                    <a:pt x="21954" y="8724"/>
                    <a:pt x="22968" y="8264"/>
                  </a:cubicBezTo>
                  <a:cubicBezTo>
                    <a:pt x="23389" y="9787"/>
                    <a:pt x="25117" y="10655"/>
                    <a:pt x="26568" y="11061"/>
                  </a:cubicBezTo>
                  <a:cubicBezTo>
                    <a:pt x="27296" y="11262"/>
                    <a:pt x="28048" y="11364"/>
                    <a:pt x="28801" y="11364"/>
                  </a:cubicBezTo>
                  <a:cubicBezTo>
                    <a:pt x="29134" y="11364"/>
                    <a:pt x="29468" y="11344"/>
                    <a:pt x="29800" y="11304"/>
                  </a:cubicBezTo>
                  <a:cubicBezTo>
                    <a:pt x="30488" y="11219"/>
                    <a:pt x="31746" y="11080"/>
                    <a:pt x="32288" y="10554"/>
                  </a:cubicBezTo>
                  <a:cubicBezTo>
                    <a:pt x="33468" y="9402"/>
                    <a:pt x="30594" y="8099"/>
                    <a:pt x="29867" y="7784"/>
                  </a:cubicBezTo>
                  <a:cubicBezTo>
                    <a:pt x="28703" y="7281"/>
                    <a:pt x="27464" y="7014"/>
                    <a:pt x="26219" y="7003"/>
                  </a:cubicBezTo>
                  <a:cubicBezTo>
                    <a:pt x="27744" y="6496"/>
                    <a:pt x="29302" y="6086"/>
                    <a:pt x="30885" y="5750"/>
                  </a:cubicBezTo>
                  <a:cubicBezTo>
                    <a:pt x="30899" y="5827"/>
                    <a:pt x="30941" y="5901"/>
                    <a:pt x="31022" y="5958"/>
                  </a:cubicBezTo>
                  <a:cubicBezTo>
                    <a:pt x="32118" y="6751"/>
                    <a:pt x="33355" y="7125"/>
                    <a:pt x="34584" y="7125"/>
                  </a:cubicBezTo>
                  <a:cubicBezTo>
                    <a:pt x="36320" y="7125"/>
                    <a:pt x="38038" y="6378"/>
                    <a:pt x="39316" y="5007"/>
                  </a:cubicBezTo>
                  <a:cubicBezTo>
                    <a:pt x="39442" y="4872"/>
                    <a:pt x="39442" y="4606"/>
                    <a:pt x="39256" y="4517"/>
                  </a:cubicBezTo>
                  <a:lnTo>
                    <a:pt x="39255" y="4519"/>
                  </a:lnTo>
                  <a:cubicBezTo>
                    <a:pt x="37971" y="3910"/>
                    <a:pt x="36459" y="3402"/>
                    <a:pt x="35022" y="3402"/>
                  </a:cubicBezTo>
                  <a:cubicBezTo>
                    <a:pt x="33726" y="3402"/>
                    <a:pt x="32490" y="3815"/>
                    <a:pt x="31538" y="4939"/>
                  </a:cubicBezTo>
                  <a:lnTo>
                    <a:pt x="31533" y="4939"/>
                  </a:lnTo>
                  <a:cubicBezTo>
                    <a:pt x="29631" y="5196"/>
                    <a:pt x="27736" y="5633"/>
                    <a:pt x="25886" y="6241"/>
                  </a:cubicBezTo>
                  <a:cubicBezTo>
                    <a:pt x="27483" y="4838"/>
                    <a:pt x="28269" y="2510"/>
                    <a:pt x="28411" y="358"/>
                  </a:cubicBezTo>
                  <a:cubicBezTo>
                    <a:pt x="28425" y="150"/>
                    <a:pt x="28231" y="1"/>
                    <a:pt x="28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88692" y="1136128"/>
              <a:ext cx="186911" cy="28555"/>
            </a:xfrm>
            <a:custGeom>
              <a:avLst/>
              <a:gdLst/>
              <a:ahLst/>
              <a:cxnLst/>
              <a:rect l="l" t="t" r="r" b="b"/>
              <a:pathLst>
                <a:path w="6297" h="962" extrusionOk="0">
                  <a:moveTo>
                    <a:pt x="2857" y="1"/>
                  </a:moveTo>
                  <a:cubicBezTo>
                    <a:pt x="1852" y="1"/>
                    <a:pt x="874" y="275"/>
                    <a:pt x="0" y="962"/>
                  </a:cubicBezTo>
                  <a:cubicBezTo>
                    <a:pt x="1691" y="920"/>
                    <a:pt x="3395" y="855"/>
                    <a:pt x="5090" y="855"/>
                  </a:cubicBezTo>
                  <a:cubicBezTo>
                    <a:pt x="5492" y="855"/>
                    <a:pt x="5895" y="859"/>
                    <a:pt x="6296" y="867"/>
                  </a:cubicBezTo>
                  <a:cubicBezTo>
                    <a:pt x="5191" y="359"/>
                    <a:pt x="4006" y="1"/>
                    <a:pt x="2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671121" y="1178573"/>
              <a:ext cx="179490" cy="27367"/>
            </a:xfrm>
            <a:custGeom>
              <a:avLst/>
              <a:gdLst/>
              <a:ahLst/>
              <a:cxnLst/>
              <a:rect l="l" t="t" r="r" b="b"/>
              <a:pathLst>
                <a:path w="6047" h="922" extrusionOk="0">
                  <a:moveTo>
                    <a:pt x="160" y="1"/>
                  </a:moveTo>
                  <a:cubicBezTo>
                    <a:pt x="131" y="70"/>
                    <a:pt x="78" y="125"/>
                    <a:pt x="0" y="155"/>
                  </a:cubicBezTo>
                  <a:cubicBezTo>
                    <a:pt x="976" y="662"/>
                    <a:pt x="2007" y="921"/>
                    <a:pt x="3020" y="921"/>
                  </a:cubicBezTo>
                  <a:cubicBezTo>
                    <a:pt x="4076" y="921"/>
                    <a:pt x="5113" y="639"/>
                    <a:pt x="6047" y="59"/>
                  </a:cubicBezTo>
                  <a:lnTo>
                    <a:pt x="6047" y="59"/>
                  </a:lnTo>
                  <a:cubicBezTo>
                    <a:pt x="5302" y="108"/>
                    <a:pt x="4550" y="128"/>
                    <a:pt x="3797" y="128"/>
                  </a:cubicBezTo>
                  <a:cubicBezTo>
                    <a:pt x="2579" y="128"/>
                    <a:pt x="1357" y="75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449934" y="1242536"/>
              <a:ext cx="215495" cy="58801"/>
            </a:xfrm>
            <a:custGeom>
              <a:avLst/>
              <a:gdLst/>
              <a:ahLst/>
              <a:cxnLst/>
              <a:rect l="l" t="t" r="r" b="b"/>
              <a:pathLst>
                <a:path w="7260" h="1981" extrusionOk="0">
                  <a:moveTo>
                    <a:pt x="1512" y="0"/>
                  </a:moveTo>
                  <a:cubicBezTo>
                    <a:pt x="1067" y="0"/>
                    <a:pt x="622" y="28"/>
                    <a:pt x="178" y="81"/>
                  </a:cubicBezTo>
                  <a:cubicBezTo>
                    <a:pt x="119" y="101"/>
                    <a:pt x="61" y="128"/>
                    <a:pt x="1" y="152"/>
                  </a:cubicBezTo>
                  <a:cubicBezTo>
                    <a:pt x="2425" y="744"/>
                    <a:pt x="4834" y="1395"/>
                    <a:pt x="7260" y="1981"/>
                  </a:cubicBezTo>
                  <a:cubicBezTo>
                    <a:pt x="6849" y="1171"/>
                    <a:pt x="4253" y="357"/>
                    <a:pt x="3592" y="216"/>
                  </a:cubicBezTo>
                  <a:cubicBezTo>
                    <a:pt x="2901" y="68"/>
                    <a:pt x="2207" y="0"/>
                    <a:pt x="1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432897" y="1256071"/>
              <a:ext cx="226537" cy="78748"/>
            </a:xfrm>
            <a:custGeom>
              <a:avLst/>
              <a:gdLst/>
              <a:ahLst/>
              <a:cxnLst/>
              <a:rect l="l" t="t" r="r" b="b"/>
              <a:pathLst>
                <a:path w="7632" h="2653" extrusionOk="0">
                  <a:moveTo>
                    <a:pt x="0" y="0"/>
                  </a:moveTo>
                  <a:lnTo>
                    <a:pt x="0" y="0"/>
                  </a:lnTo>
                  <a:cubicBezTo>
                    <a:pt x="472" y="1470"/>
                    <a:pt x="2349" y="2189"/>
                    <a:pt x="3738" y="2467"/>
                  </a:cubicBezTo>
                  <a:cubicBezTo>
                    <a:pt x="4154" y="2549"/>
                    <a:pt x="4909" y="2653"/>
                    <a:pt x="5664" y="2653"/>
                  </a:cubicBezTo>
                  <a:cubicBezTo>
                    <a:pt x="6445" y="2653"/>
                    <a:pt x="7226" y="2542"/>
                    <a:pt x="7632" y="2182"/>
                  </a:cubicBezTo>
                  <a:cubicBezTo>
                    <a:pt x="5064" y="1555"/>
                    <a:pt x="2496" y="87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2419036" y="1051863"/>
              <a:ext cx="131701" cy="167409"/>
            </a:xfrm>
            <a:custGeom>
              <a:avLst/>
              <a:gdLst/>
              <a:ahLst/>
              <a:cxnLst/>
              <a:rect l="l" t="t" r="r" b="b"/>
              <a:pathLst>
                <a:path w="4437" h="5640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3637" y="728"/>
                    <a:pt x="2859" y="1462"/>
                    <a:pt x="2170" y="2309"/>
                  </a:cubicBezTo>
                  <a:cubicBezTo>
                    <a:pt x="1850" y="2702"/>
                    <a:pt x="171" y="4742"/>
                    <a:pt x="0" y="5640"/>
                  </a:cubicBezTo>
                  <a:cubicBezTo>
                    <a:pt x="2731" y="4931"/>
                    <a:pt x="4085" y="2642"/>
                    <a:pt x="4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2371516" y="1052545"/>
              <a:ext cx="150134" cy="173138"/>
            </a:xfrm>
            <a:custGeom>
              <a:avLst/>
              <a:gdLst/>
              <a:ahLst/>
              <a:cxnLst/>
              <a:rect l="l" t="t" r="r" b="b"/>
              <a:pathLst>
                <a:path w="5058" h="5833" extrusionOk="0">
                  <a:moveTo>
                    <a:pt x="5056" y="1"/>
                  </a:moveTo>
                  <a:cubicBezTo>
                    <a:pt x="2513" y="997"/>
                    <a:pt x="1" y="3009"/>
                    <a:pt x="1241" y="5833"/>
                  </a:cubicBezTo>
                  <a:cubicBezTo>
                    <a:pt x="1241" y="5833"/>
                    <a:pt x="1241" y="5830"/>
                    <a:pt x="1244" y="5830"/>
                  </a:cubicBezTo>
                  <a:cubicBezTo>
                    <a:pt x="1001" y="5067"/>
                    <a:pt x="2150" y="3540"/>
                    <a:pt x="2447" y="3083"/>
                  </a:cubicBezTo>
                  <a:cubicBezTo>
                    <a:pt x="3178" y="1961"/>
                    <a:pt x="4049" y="897"/>
                    <a:pt x="50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2205627" y="1423830"/>
              <a:ext cx="235827" cy="54438"/>
            </a:xfrm>
            <a:custGeom>
              <a:avLst/>
              <a:gdLst/>
              <a:ahLst/>
              <a:cxnLst/>
              <a:rect l="l" t="t" r="r" b="b"/>
              <a:pathLst>
                <a:path w="7945" h="1834" extrusionOk="0">
                  <a:moveTo>
                    <a:pt x="1" y="0"/>
                  </a:moveTo>
                  <a:lnTo>
                    <a:pt x="1" y="0"/>
                  </a:lnTo>
                  <a:cubicBezTo>
                    <a:pt x="665" y="1369"/>
                    <a:pt x="2210" y="1834"/>
                    <a:pt x="3730" y="1834"/>
                  </a:cubicBezTo>
                  <a:cubicBezTo>
                    <a:pt x="3828" y="1834"/>
                    <a:pt x="3925" y="1832"/>
                    <a:pt x="4022" y="1828"/>
                  </a:cubicBezTo>
                  <a:cubicBezTo>
                    <a:pt x="5299" y="1779"/>
                    <a:pt x="6723" y="1678"/>
                    <a:pt x="7945" y="1201"/>
                  </a:cubicBezTo>
                  <a:lnTo>
                    <a:pt x="7945" y="1201"/>
                  </a:lnTo>
                  <a:cubicBezTo>
                    <a:pt x="7676" y="1212"/>
                    <a:pt x="7408" y="1217"/>
                    <a:pt x="7139" y="1217"/>
                  </a:cubicBezTo>
                  <a:cubicBezTo>
                    <a:pt x="4715" y="1217"/>
                    <a:pt x="2289" y="79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2202273" y="1399313"/>
              <a:ext cx="226299" cy="39537"/>
            </a:xfrm>
            <a:custGeom>
              <a:avLst/>
              <a:gdLst/>
              <a:ahLst/>
              <a:cxnLst/>
              <a:rect l="l" t="t" r="r" b="b"/>
              <a:pathLst>
                <a:path w="7624" h="1332" extrusionOk="0">
                  <a:moveTo>
                    <a:pt x="2928" y="1"/>
                  </a:moveTo>
                  <a:cubicBezTo>
                    <a:pt x="1970" y="1"/>
                    <a:pt x="989" y="131"/>
                    <a:pt x="0" y="361"/>
                  </a:cubicBezTo>
                  <a:cubicBezTo>
                    <a:pt x="2527" y="1022"/>
                    <a:pt x="5040" y="1328"/>
                    <a:pt x="7624" y="1331"/>
                  </a:cubicBezTo>
                  <a:cubicBezTo>
                    <a:pt x="6176" y="390"/>
                    <a:pt x="4585" y="1"/>
                    <a:pt x="2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2024154" y="1586663"/>
              <a:ext cx="251173" cy="86050"/>
            </a:xfrm>
            <a:custGeom>
              <a:avLst/>
              <a:gdLst/>
              <a:ahLst/>
              <a:cxnLst/>
              <a:rect l="l" t="t" r="r" b="b"/>
              <a:pathLst>
                <a:path w="8462" h="2899" extrusionOk="0">
                  <a:moveTo>
                    <a:pt x="8403" y="1"/>
                  </a:moveTo>
                  <a:cubicBezTo>
                    <a:pt x="8392" y="5"/>
                    <a:pt x="8381" y="10"/>
                    <a:pt x="8369" y="13"/>
                  </a:cubicBezTo>
                  <a:cubicBezTo>
                    <a:pt x="5619" y="875"/>
                    <a:pt x="2835" y="1626"/>
                    <a:pt x="0" y="2149"/>
                  </a:cubicBezTo>
                  <a:cubicBezTo>
                    <a:pt x="492" y="2713"/>
                    <a:pt x="1421" y="2898"/>
                    <a:pt x="2366" y="2898"/>
                  </a:cubicBezTo>
                  <a:cubicBezTo>
                    <a:pt x="3283" y="2898"/>
                    <a:pt x="4214" y="2724"/>
                    <a:pt x="4773" y="2554"/>
                  </a:cubicBezTo>
                  <a:cubicBezTo>
                    <a:pt x="6254" y="2109"/>
                    <a:pt x="7526" y="1237"/>
                    <a:pt x="8462" y="21"/>
                  </a:cubicBezTo>
                  <a:cubicBezTo>
                    <a:pt x="8443" y="13"/>
                    <a:pt x="8422" y="9"/>
                    <a:pt x="8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2188946" y="1153551"/>
              <a:ext cx="98754" cy="212794"/>
            </a:xfrm>
            <a:custGeom>
              <a:avLst/>
              <a:gdLst/>
              <a:ahLst/>
              <a:cxnLst/>
              <a:rect l="l" t="t" r="r" b="b"/>
              <a:pathLst>
                <a:path w="3327" h="7169" extrusionOk="0">
                  <a:moveTo>
                    <a:pt x="2563" y="1"/>
                  </a:moveTo>
                  <a:lnTo>
                    <a:pt x="2563" y="1"/>
                  </a:lnTo>
                  <a:cubicBezTo>
                    <a:pt x="1267" y="2272"/>
                    <a:pt x="519" y="4630"/>
                    <a:pt x="1" y="7168"/>
                  </a:cubicBezTo>
                  <a:cubicBezTo>
                    <a:pt x="984" y="6302"/>
                    <a:pt x="1953" y="5385"/>
                    <a:pt x="2545" y="4204"/>
                  </a:cubicBezTo>
                  <a:cubicBezTo>
                    <a:pt x="3326" y="2651"/>
                    <a:pt x="2910" y="1425"/>
                    <a:pt x="2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2137419" y="1164474"/>
              <a:ext cx="100327" cy="218493"/>
            </a:xfrm>
            <a:custGeom>
              <a:avLst/>
              <a:gdLst/>
              <a:ahLst/>
              <a:cxnLst/>
              <a:rect l="l" t="t" r="r" b="b"/>
              <a:pathLst>
                <a:path w="3380" h="7361" extrusionOk="0">
                  <a:moveTo>
                    <a:pt x="3380" y="1"/>
                  </a:moveTo>
                  <a:cubicBezTo>
                    <a:pt x="1371" y="2032"/>
                    <a:pt x="1" y="4584"/>
                    <a:pt x="1096" y="7360"/>
                  </a:cubicBezTo>
                  <a:cubicBezTo>
                    <a:pt x="1153" y="7310"/>
                    <a:pt x="1208" y="7261"/>
                    <a:pt x="1265" y="7210"/>
                  </a:cubicBezTo>
                  <a:cubicBezTo>
                    <a:pt x="1361" y="4693"/>
                    <a:pt x="2169" y="2212"/>
                    <a:pt x="3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2017595" y="1569447"/>
              <a:ext cx="225379" cy="69754"/>
            </a:xfrm>
            <a:custGeom>
              <a:avLst/>
              <a:gdLst/>
              <a:ahLst/>
              <a:cxnLst/>
              <a:rect l="l" t="t" r="r" b="b"/>
              <a:pathLst>
                <a:path w="7593" h="2350" extrusionOk="0">
                  <a:moveTo>
                    <a:pt x="5616" y="1"/>
                  </a:moveTo>
                  <a:cubicBezTo>
                    <a:pt x="3718" y="1"/>
                    <a:pt x="1844" y="658"/>
                    <a:pt x="262" y="1834"/>
                  </a:cubicBezTo>
                  <a:cubicBezTo>
                    <a:pt x="174" y="2004"/>
                    <a:pt x="86" y="2176"/>
                    <a:pt x="0" y="2350"/>
                  </a:cubicBezTo>
                  <a:cubicBezTo>
                    <a:pt x="2548" y="1697"/>
                    <a:pt x="5081" y="1023"/>
                    <a:pt x="7592" y="244"/>
                  </a:cubicBezTo>
                  <a:cubicBezTo>
                    <a:pt x="6938" y="80"/>
                    <a:pt x="6276" y="1"/>
                    <a:pt x="5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1941610" y="1784282"/>
              <a:ext cx="170704" cy="172337"/>
            </a:xfrm>
            <a:custGeom>
              <a:avLst/>
              <a:gdLst/>
              <a:ahLst/>
              <a:cxnLst/>
              <a:rect l="l" t="t" r="r" b="b"/>
              <a:pathLst>
                <a:path w="5751" h="5806" extrusionOk="0">
                  <a:moveTo>
                    <a:pt x="5750" y="0"/>
                  </a:moveTo>
                  <a:lnTo>
                    <a:pt x="5750" y="0"/>
                  </a:lnTo>
                  <a:cubicBezTo>
                    <a:pt x="4328" y="152"/>
                    <a:pt x="2963" y="538"/>
                    <a:pt x="1942" y="1656"/>
                  </a:cubicBezTo>
                  <a:cubicBezTo>
                    <a:pt x="985" y="2701"/>
                    <a:pt x="507" y="4053"/>
                    <a:pt x="8" y="5362"/>
                  </a:cubicBezTo>
                  <a:cubicBezTo>
                    <a:pt x="3" y="5509"/>
                    <a:pt x="3" y="5659"/>
                    <a:pt x="0" y="5805"/>
                  </a:cubicBezTo>
                  <a:cubicBezTo>
                    <a:pt x="1493" y="4408"/>
                    <a:pt x="3005" y="3040"/>
                    <a:pt x="4427" y="1566"/>
                  </a:cubicBezTo>
                  <a:cubicBezTo>
                    <a:pt x="4846" y="1130"/>
                    <a:pt x="5275" y="504"/>
                    <a:pt x="5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1960992" y="1349300"/>
              <a:ext cx="89107" cy="230989"/>
            </a:xfrm>
            <a:custGeom>
              <a:avLst/>
              <a:gdLst/>
              <a:ahLst/>
              <a:cxnLst/>
              <a:rect l="l" t="t" r="r" b="b"/>
              <a:pathLst>
                <a:path w="3002" h="7782" extrusionOk="0">
                  <a:moveTo>
                    <a:pt x="65" y="0"/>
                  </a:moveTo>
                  <a:cubicBezTo>
                    <a:pt x="43" y="46"/>
                    <a:pt x="23" y="93"/>
                    <a:pt x="1" y="141"/>
                  </a:cubicBezTo>
                  <a:cubicBezTo>
                    <a:pt x="542" y="2699"/>
                    <a:pt x="1161" y="5234"/>
                    <a:pt x="1729" y="7781"/>
                  </a:cubicBezTo>
                  <a:cubicBezTo>
                    <a:pt x="1806" y="7650"/>
                    <a:pt x="1879" y="7519"/>
                    <a:pt x="1958" y="7388"/>
                  </a:cubicBezTo>
                  <a:cubicBezTo>
                    <a:pt x="3001" y="4986"/>
                    <a:pt x="1494" y="2174"/>
                    <a:pt x="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1918281" y="1373134"/>
              <a:ext cx="79579" cy="246424"/>
            </a:xfrm>
            <a:custGeom>
              <a:avLst/>
              <a:gdLst/>
              <a:ahLst/>
              <a:cxnLst/>
              <a:rect l="l" t="t" r="r" b="b"/>
              <a:pathLst>
                <a:path w="2681" h="8302" extrusionOk="0">
                  <a:moveTo>
                    <a:pt x="1165" y="1"/>
                  </a:moveTo>
                  <a:cubicBezTo>
                    <a:pt x="59" y="2876"/>
                    <a:pt x="0" y="5992"/>
                    <a:pt x="2328" y="8301"/>
                  </a:cubicBezTo>
                  <a:cubicBezTo>
                    <a:pt x="2297" y="8210"/>
                    <a:pt x="2312" y="8104"/>
                    <a:pt x="2402" y="8012"/>
                  </a:cubicBezTo>
                  <a:cubicBezTo>
                    <a:pt x="2502" y="7914"/>
                    <a:pt x="2595" y="7815"/>
                    <a:pt x="2680" y="7714"/>
                  </a:cubicBezTo>
                  <a:cubicBezTo>
                    <a:pt x="1853" y="5280"/>
                    <a:pt x="1373" y="2592"/>
                    <a:pt x="1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2"/>
          <p:cNvGrpSpPr/>
          <p:nvPr/>
        </p:nvGrpSpPr>
        <p:grpSpPr>
          <a:xfrm rot="10800000" flipH="1">
            <a:off x="1474089" y="3658480"/>
            <a:ext cx="372502" cy="349839"/>
            <a:chOff x="5388154" y="3829877"/>
            <a:chExt cx="313027" cy="294007"/>
          </a:xfrm>
        </p:grpSpPr>
        <p:sp>
          <p:nvSpPr>
            <p:cNvPr id="1015" name="Google Shape;1015;p42"/>
            <p:cNvSpPr/>
            <p:nvPr/>
          </p:nvSpPr>
          <p:spPr>
            <a:xfrm>
              <a:off x="5408158" y="3850449"/>
              <a:ext cx="274192" cy="255210"/>
            </a:xfrm>
            <a:custGeom>
              <a:avLst/>
              <a:gdLst/>
              <a:ahLst/>
              <a:cxnLst/>
              <a:rect l="l" t="t" r="r" b="b"/>
              <a:pathLst>
                <a:path w="7237" h="6736" extrusionOk="0">
                  <a:moveTo>
                    <a:pt x="4048" y="1"/>
                  </a:moveTo>
                  <a:cubicBezTo>
                    <a:pt x="2766" y="1"/>
                    <a:pt x="2486" y="1489"/>
                    <a:pt x="3022" y="2447"/>
                  </a:cubicBezTo>
                  <a:cubicBezTo>
                    <a:pt x="3140" y="2657"/>
                    <a:pt x="2975" y="2825"/>
                    <a:pt x="2795" y="2825"/>
                  </a:cubicBezTo>
                  <a:cubicBezTo>
                    <a:pt x="2715" y="2825"/>
                    <a:pt x="2631" y="2791"/>
                    <a:pt x="2569" y="2712"/>
                  </a:cubicBezTo>
                  <a:cubicBezTo>
                    <a:pt x="2553" y="2687"/>
                    <a:pt x="2539" y="2660"/>
                    <a:pt x="2520" y="2635"/>
                  </a:cubicBezTo>
                  <a:cubicBezTo>
                    <a:pt x="2495" y="2627"/>
                    <a:pt x="2471" y="2613"/>
                    <a:pt x="2446" y="2594"/>
                  </a:cubicBezTo>
                  <a:cubicBezTo>
                    <a:pt x="2081" y="2304"/>
                    <a:pt x="1693" y="1960"/>
                    <a:pt x="1216" y="1885"/>
                  </a:cubicBezTo>
                  <a:cubicBezTo>
                    <a:pt x="1155" y="1876"/>
                    <a:pt x="1090" y="1871"/>
                    <a:pt x="1025" y="1871"/>
                  </a:cubicBezTo>
                  <a:cubicBezTo>
                    <a:pt x="665" y="1871"/>
                    <a:pt x="275" y="2022"/>
                    <a:pt x="152" y="2381"/>
                  </a:cubicBezTo>
                  <a:cubicBezTo>
                    <a:pt x="1" y="2828"/>
                    <a:pt x="348" y="3282"/>
                    <a:pt x="732" y="3456"/>
                  </a:cubicBezTo>
                  <a:cubicBezTo>
                    <a:pt x="934" y="3547"/>
                    <a:pt x="1142" y="3580"/>
                    <a:pt x="1352" y="3580"/>
                  </a:cubicBezTo>
                  <a:cubicBezTo>
                    <a:pt x="1591" y="3580"/>
                    <a:pt x="1832" y="3538"/>
                    <a:pt x="2070" y="3495"/>
                  </a:cubicBezTo>
                  <a:cubicBezTo>
                    <a:pt x="2083" y="3493"/>
                    <a:pt x="2096" y="3492"/>
                    <a:pt x="2109" y="3492"/>
                  </a:cubicBezTo>
                  <a:cubicBezTo>
                    <a:pt x="2319" y="3492"/>
                    <a:pt x="2473" y="3797"/>
                    <a:pt x="2242" y="3898"/>
                  </a:cubicBezTo>
                  <a:cubicBezTo>
                    <a:pt x="2016" y="3997"/>
                    <a:pt x="1770" y="4063"/>
                    <a:pt x="1522" y="4093"/>
                  </a:cubicBezTo>
                  <a:cubicBezTo>
                    <a:pt x="1183" y="4261"/>
                    <a:pt x="858" y="4463"/>
                    <a:pt x="640" y="4777"/>
                  </a:cubicBezTo>
                  <a:cubicBezTo>
                    <a:pt x="329" y="5220"/>
                    <a:pt x="263" y="5951"/>
                    <a:pt x="822" y="6238"/>
                  </a:cubicBezTo>
                  <a:cubicBezTo>
                    <a:pt x="992" y="6326"/>
                    <a:pt x="1152" y="6365"/>
                    <a:pt x="1301" y="6365"/>
                  </a:cubicBezTo>
                  <a:cubicBezTo>
                    <a:pt x="2122" y="6365"/>
                    <a:pt x="2612" y="5180"/>
                    <a:pt x="2735" y="4488"/>
                  </a:cubicBezTo>
                  <a:cubicBezTo>
                    <a:pt x="2755" y="4371"/>
                    <a:pt x="2856" y="4318"/>
                    <a:pt x="2960" y="4318"/>
                  </a:cubicBezTo>
                  <a:cubicBezTo>
                    <a:pt x="3090" y="4318"/>
                    <a:pt x="3225" y="4403"/>
                    <a:pt x="3207" y="4551"/>
                  </a:cubicBezTo>
                  <a:cubicBezTo>
                    <a:pt x="3188" y="4706"/>
                    <a:pt x="3159" y="4859"/>
                    <a:pt x="3124" y="5014"/>
                  </a:cubicBezTo>
                  <a:cubicBezTo>
                    <a:pt x="3140" y="5031"/>
                    <a:pt x="3154" y="5050"/>
                    <a:pt x="3162" y="5075"/>
                  </a:cubicBezTo>
                  <a:cubicBezTo>
                    <a:pt x="3314" y="5560"/>
                    <a:pt x="3495" y="6087"/>
                    <a:pt x="3893" y="6428"/>
                  </a:cubicBezTo>
                  <a:cubicBezTo>
                    <a:pt x="4112" y="6617"/>
                    <a:pt x="4408" y="6735"/>
                    <a:pt x="4689" y="6735"/>
                  </a:cubicBezTo>
                  <a:cubicBezTo>
                    <a:pt x="4978" y="6735"/>
                    <a:pt x="5251" y="6610"/>
                    <a:pt x="5407" y="6306"/>
                  </a:cubicBezTo>
                  <a:cubicBezTo>
                    <a:pt x="5874" y="5383"/>
                    <a:pt x="4917" y="4556"/>
                    <a:pt x="4296" y="4027"/>
                  </a:cubicBezTo>
                  <a:cubicBezTo>
                    <a:pt x="4085" y="3850"/>
                    <a:pt x="4278" y="3575"/>
                    <a:pt x="4499" y="3575"/>
                  </a:cubicBezTo>
                  <a:cubicBezTo>
                    <a:pt x="4559" y="3575"/>
                    <a:pt x="4621" y="3595"/>
                    <a:pt x="4678" y="3644"/>
                  </a:cubicBezTo>
                  <a:cubicBezTo>
                    <a:pt x="4818" y="3762"/>
                    <a:pt x="4971" y="3902"/>
                    <a:pt x="5119" y="4063"/>
                  </a:cubicBezTo>
                  <a:lnTo>
                    <a:pt x="5138" y="4046"/>
                  </a:lnTo>
                  <a:cubicBezTo>
                    <a:pt x="5082" y="3966"/>
                    <a:pt x="5133" y="3825"/>
                    <a:pt x="5244" y="3825"/>
                  </a:cubicBezTo>
                  <a:cubicBezTo>
                    <a:pt x="5257" y="3825"/>
                    <a:pt x="5271" y="3827"/>
                    <a:pt x="5285" y="3831"/>
                  </a:cubicBezTo>
                  <a:cubicBezTo>
                    <a:pt x="5482" y="3886"/>
                    <a:pt x="5695" y="3922"/>
                    <a:pt x="5906" y="3922"/>
                  </a:cubicBezTo>
                  <a:cubicBezTo>
                    <a:pt x="6210" y="3922"/>
                    <a:pt x="6509" y="3846"/>
                    <a:pt x="6745" y="3636"/>
                  </a:cubicBezTo>
                  <a:cubicBezTo>
                    <a:pt x="7115" y="3307"/>
                    <a:pt x="7236" y="2706"/>
                    <a:pt x="6881" y="2324"/>
                  </a:cubicBezTo>
                  <a:cubicBezTo>
                    <a:pt x="6659" y="2086"/>
                    <a:pt x="6401" y="1992"/>
                    <a:pt x="6134" y="1992"/>
                  </a:cubicBezTo>
                  <a:cubicBezTo>
                    <a:pt x="5857" y="1992"/>
                    <a:pt x="5572" y="2093"/>
                    <a:pt x="5309" y="2240"/>
                  </a:cubicBezTo>
                  <a:cubicBezTo>
                    <a:pt x="5186" y="2365"/>
                    <a:pt x="5039" y="2468"/>
                    <a:pt x="4873" y="2539"/>
                  </a:cubicBezTo>
                  <a:cubicBezTo>
                    <a:pt x="4802" y="2597"/>
                    <a:pt x="4736" y="2657"/>
                    <a:pt x="4673" y="2717"/>
                  </a:cubicBezTo>
                  <a:cubicBezTo>
                    <a:pt x="4615" y="2773"/>
                    <a:pt x="4551" y="2797"/>
                    <a:pt x="4488" y="2797"/>
                  </a:cubicBezTo>
                  <a:cubicBezTo>
                    <a:pt x="4273" y="2797"/>
                    <a:pt x="4081" y="2516"/>
                    <a:pt x="4281" y="2324"/>
                  </a:cubicBezTo>
                  <a:cubicBezTo>
                    <a:pt x="4496" y="2117"/>
                    <a:pt x="4783" y="1915"/>
                    <a:pt x="5097" y="1761"/>
                  </a:cubicBezTo>
                  <a:cubicBezTo>
                    <a:pt x="5224" y="1557"/>
                    <a:pt x="5296" y="1314"/>
                    <a:pt x="5290" y="1058"/>
                  </a:cubicBezTo>
                  <a:cubicBezTo>
                    <a:pt x="5274" y="446"/>
                    <a:pt x="4761" y="47"/>
                    <a:pt x="4179" y="6"/>
                  </a:cubicBezTo>
                  <a:cubicBezTo>
                    <a:pt x="4134" y="2"/>
                    <a:pt x="4091" y="1"/>
                    <a:pt x="4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5388154" y="3829877"/>
              <a:ext cx="313027" cy="294007"/>
            </a:xfrm>
            <a:custGeom>
              <a:avLst/>
              <a:gdLst/>
              <a:ahLst/>
              <a:cxnLst/>
              <a:rect l="l" t="t" r="r" b="b"/>
              <a:pathLst>
                <a:path w="8262" h="7760" extrusionOk="0">
                  <a:moveTo>
                    <a:pt x="4612" y="0"/>
                  </a:moveTo>
                  <a:cubicBezTo>
                    <a:pt x="3389" y="0"/>
                    <a:pt x="2538" y="1200"/>
                    <a:pt x="2712" y="2348"/>
                  </a:cubicBezTo>
                  <a:cubicBezTo>
                    <a:pt x="2356" y="2076"/>
                    <a:pt x="1940" y="1885"/>
                    <a:pt x="1492" y="1885"/>
                  </a:cubicBezTo>
                  <a:cubicBezTo>
                    <a:pt x="1457" y="1885"/>
                    <a:pt x="1422" y="1886"/>
                    <a:pt x="1386" y="1889"/>
                  </a:cubicBezTo>
                  <a:cubicBezTo>
                    <a:pt x="824" y="1930"/>
                    <a:pt x="278" y="2280"/>
                    <a:pt x="137" y="2848"/>
                  </a:cubicBezTo>
                  <a:cubicBezTo>
                    <a:pt x="0" y="3404"/>
                    <a:pt x="286" y="4011"/>
                    <a:pt x="744" y="4337"/>
                  </a:cubicBezTo>
                  <a:cubicBezTo>
                    <a:pt x="901" y="4449"/>
                    <a:pt x="1075" y="4526"/>
                    <a:pt x="1256" y="4578"/>
                  </a:cubicBezTo>
                  <a:cubicBezTo>
                    <a:pt x="946" y="4788"/>
                    <a:pt x="685" y="5066"/>
                    <a:pt x="537" y="5427"/>
                  </a:cubicBezTo>
                  <a:cubicBezTo>
                    <a:pt x="289" y="6033"/>
                    <a:pt x="399" y="6797"/>
                    <a:pt x="976" y="7173"/>
                  </a:cubicBezTo>
                  <a:cubicBezTo>
                    <a:pt x="1209" y="7325"/>
                    <a:pt x="1480" y="7394"/>
                    <a:pt x="1754" y="7394"/>
                  </a:cubicBezTo>
                  <a:cubicBezTo>
                    <a:pt x="2110" y="7394"/>
                    <a:pt x="2471" y="7277"/>
                    <a:pt x="2759" y="7077"/>
                  </a:cubicBezTo>
                  <a:cubicBezTo>
                    <a:pt x="3130" y="6815"/>
                    <a:pt x="3365" y="6437"/>
                    <a:pt x="3517" y="6024"/>
                  </a:cubicBezTo>
                  <a:cubicBezTo>
                    <a:pt x="3701" y="6583"/>
                    <a:pt x="3955" y="7133"/>
                    <a:pt x="4454" y="7476"/>
                  </a:cubicBezTo>
                  <a:cubicBezTo>
                    <a:pt x="4714" y="7653"/>
                    <a:pt x="5025" y="7760"/>
                    <a:pt x="5332" y="7760"/>
                  </a:cubicBezTo>
                  <a:cubicBezTo>
                    <a:pt x="5593" y="7760"/>
                    <a:pt x="5851" y="7682"/>
                    <a:pt x="6072" y="7506"/>
                  </a:cubicBezTo>
                  <a:cubicBezTo>
                    <a:pt x="7141" y="6652"/>
                    <a:pt x="6413" y="5415"/>
                    <a:pt x="5647" y="4606"/>
                  </a:cubicBezTo>
                  <a:cubicBezTo>
                    <a:pt x="5499" y="4447"/>
                    <a:pt x="5348" y="4307"/>
                    <a:pt x="5206" y="4187"/>
                  </a:cubicBezTo>
                  <a:cubicBezTo>
                    <a:pt x="5149" y="4138"/>
                    <a:pt x="5087" y="4118"/>
                    <a:pt x="5027" y="4118"/>
                  </a:cubicBezTo>
                  <a:cubicBezTo>
                    <a:pt x="4806" y="4118"/>
                    <a:pt x="4613" y="4393"/>
                    <a:pt x="4824" y="4570"/>
                  </a:cubicBezTo>
                  <a:cubicBezTo>
                    <a:pt x="5445" y="5099"/>
                    <a:pt x="6402" y="5926"/>
                    <a:pt x="5935" y="6849"/>
                  </a:cubicBezTo>
                  <a:cubicBezTo>
                    <a:pt x="5779" y="7153"/>
                    <a:pt x="5506" y="7278"/>
                    <a:pt x="5217" y="7278"/>
                  </a:cubicBezTo>
                  <a:cubicBezTo>
                    <a:pt x="4936" y="7278"/>
                    <a:pt x="4640" y="7160"/>
                    <a:pt x="4421" y="6971"/>
                  </a:cubicBezTo>
                  <a:cubicBezTo>
                    <a:pt x="4023" y="6630"/>
                    <a:pt x="3842" y="6103"/>
                    <a:pt x="3690" y="5618"/>
                  </a:cubicBezTo>
                  <a:cubicBezTo>
                    <a:pt x="3682" y="5593"/>
                    <a:pt x="3668" y="5574"/>
                    <a:pt x="3652" y="5557"/>
                  </a:cubicBezTo>
                  <a:cubicBezTo>
                    <a:pt x="3687" y="5404"/>
                    <a:pt x="3716" y="5249"/>
                    <a:pt x="3735" y="5094"/>
                  </a:cubicBezTo>
                  <a:cubicBezTo>
                    <a:pt x="3753" y="4946"/>
                    <a:pt x="3618" y="4861"/>
                    <a:pt x="3488" y="4861"/>
                  </a:cubicBezTo>
                  <a:cubicBezTo>
                    <a:pt x="3384" y="4861"/>
                    <a:pt x="3283" y="4914"/>
                    <a:pt x="3263" y="5031"/>
                  </a:cubicBezTo>
                  <a:cubicBezTo>
                    <a:pt x="3140" y="5724"/>
                    <a:pt x="2650" y="6908"/>
                    <a:pt x="1829" y="6908"/>
                  </a:cubicBezTo>
                  <a:cubicBezTo>
                    <a:pt x="1680" y="6908"/>
                    <a:pt x="1520" y="6869"/>
                    <a:pt x="1350" y="6781"/>
                  </a:cubicBezTo>
                  <a:cubicBezTo>
                    <a:pt x="791" y="6494"/>
                    <a:pt x="857" y="5763"/>
                    <a:pt x="1168" y="5320"/>
                  </a:cubicBezTo>
                  <a:cubicBezTo>
                    <a:pt x="1386" y="5006"/>
                    <a:pt x="1711" y="4805"/>
                    <a:pt x="2050" y="4636"/>
                  </a:cubicBezTo>
                  <a:cubicBezTo>
                    <a:pt x="2298" y="4606"/>
                    <a:pt x="2544" y="4540"/>
                    <a:pt x="2770" y="4441"/>
                  </a:cubicBezTo>
                  <a:cubicBezTo>
                    <a:pt x="3001" y="4340"/>
                    <a:pt x="2848" y="4035"/>
                    <a:pt x="2638" y="4035"/>
                  </a:cubicBezTo>
                  <a:cubicBezTo>
                    <a:pt x="2626" y="4035"/>
                    <a:pt x="2613" y="4036"/>
                    <a:pt x="2600" y="4038"/>
                  </a:cubicBezTo>
                  <a:cubicBezTo>
                    <a:pt x="2359" y="4081"/>
                    <a:pt x="2117" y="4123"/>
                    <a:pt x="1877" y="4123"/>
                  </a:cubicBezTo>
                  <a:cubicBezTo>
                    <a:pt x="1668" y="4123"/>
                    <a:pt x="1461" y="4091"/>
                    <a:pt x="1260" y="4000"/>
                  </a:cubicBezTo>
                  <a:cubicBezTo>
                    <a:pt x="876" y="3827"/>
                    <a:pt x="529" y="3371"/>
                    <a:pt x="680" y="2926"/>
                  </a:cubicBezTo>
                  <a:cubicBezTo>
                    <a:pt x="805" y="2566"/>
                    <a:pt x="1195" y="2414"/>
                    <a:pt x="1554" y="2414"/>
                  </a:cubicBezTo>
                  <a:cubicBezTo>
                    <a:pt x="1619" y="2414"/>
                    <a:pt x="1683" y="2419"/>
                    <a:pt x="1744" y="2428"/>
                  </a:cubicBezTo>
                  <a:cubicBezTo>
                    <a:pt x="2221" y="2503"/>
                    <a:pt x="2611" y="2848"/>
                    <a:pt x="2974" y="3137"/>
                  </a:cubicBezTo>
                  <a:cubicBezTo>
                    <a:pt x="2999" y="3156"/>
                    <a:pt x="3023" y="3170"/>
                    <a:pt x="3048" y="3178"/>
                  </a:cubicBezTo>
                  <a:cubicBezTo>
                    <a:pt x="3067" y="3203"/>
                    <a:pt x="3081" y="3230"/>
                    <a:pt x="3098" y="3255"/>
                  </a:cubicBezTo>
                  <a:cubicBezTo>
                    <a:pt x="3161" y="3335"/>
                    <a:pt x="3244" y="3369"/>
                    <a:pt x="3325" y="3369"/>
                  </a:cubicBezTo>
                  <a:cubicBezTo>
                    <a:pt x="3503" y="3369"/>
                    <a:pt x="3667" y="3201"/>
                    <a:pt x="3550" y="2992"/>
                  </a:cubicBezTo>
                  <a:cubicBezTo>
                    <a:pt x="3014" y="2034"/>
                    <a:pt x="3294" y="544"/>
                    <a:pt x="4576" y="544"/>
                  </a:cubicBezTo>
                  <a:cubicBezTo>
                    <a:pt x="4619" y="544"/>
                    <a:pt x="4662" y="545"/>
                    <a:pt x="4707" y="549"/>
                  </a:cubicBezTo>
                  <a:cubicBezTo>
                    <a:pt x="5289" y="590"/>
                    <a:pt x="5802" y="990"/>
                    <a:pt x="5818" y="1601"/>
                  </a:cubicBezTo>
                  <a:cubicBezTo>
                    <a:pt x="5824" y="1859"/>
                    <a:pt x="5753" y="2100"/>
                    <a:pt x="5625" y="2305"/>
                  </a:cubicBezTo>
                  <a:cubicBezTo>
                    <a:pt x="5311" y="2458"/>
                    <a:pt x="5024" y="2660"/>
                    <a:pt x="4809" y="2867"/>
                  </a:cubicBezTo>
                  <a:cubicBezTo>
                    <a:pt x="4608" y="3060"/>
                    <a:pt x="4801" y="3340"/>
                    <a:pt x="5017" y="3340"/>
                  </a:cubicBezTo>
                  <a:cubicBezTo>
                    <a:pt x="5080" y="3340"/>
                    <a:pt x="5144" y="3317"/>
                    <a:pt x="5201" y="3262"/>
                  </a:cubicBezTo>
                  <a:cubicBezTo>
                    <a:pt x="5264" y="3200"/>
                    <a:pt x="5330" y="3140"/>
                    <a:pt x="5403" y="3082"/>
                  </a:cubicBezTo>
                  <a:cubicBezTo>
                    <a:pt x="5567" y="3011"/>
                    <a:pt x="5714" y="2908"/>
                    <a:pt x="5837" y="2785"/>
                  </a:cubicBezTo>
                  <a:cubicBezTo>
                    <a:pt x="6100" y="2637"/>
                    <a:pt x="6386" y="2535"/>
                    <a:pt x="6663" y="2535"/>
                  </a:cubicBezTo>
                  <a:cubicBezTo>
                    <a:pt x="6929" y="2535"/>
                    <a:pt x="7188" y="2629"/>
                    <a:pt x="7409" y="2867"/>
                  </a:cubicBezTo>
                  <a:cubicBezTo>
                    <a:pt x="7764" y="3251"/>
                    <a:pt x="7643" y="3850"/>
                    <a:pt x="7273" y="4179"/>
                  </a:cubicBezTo>
                  <a:cubicBezTo>
                    <a:pt x="7037" y="4389"/>
                    <a:pt x="6738" y="4465"/>
                    <a:pt x="6434" y="4465"/>
                  </a:cubicBezTo>
                  <a:cubicBezTo>
                    <a:pt x="6223" y="4465"/>
                    <a:pt x="6010" y="4429"/>
                    <a:pt x="5813" y="4374"/>
                  </a:cubicBezTo>
                  <a:cubicBezTo>
                    <a:pt x="5799" y="4371"/>
                    <a:pt x="5786" y="4369"/>
                    <a:pt x="5773" y="4369"/>
                  </a:cubicBezTo>
                  <a:cubicBezTo>
                    <a:pt x="5661" y="4369"/>
                    <a:pt x="5610" y="4508"/>
                    <a:pt x="5666" y="4589"/>
                  </a:cubicBezTo>
                  <a:cubicBezTo>
                    <a:pt x="5681" y="4611"/>
                    <a:pt x="5706" y="4629"/>
                    <a:pt x="5739" y="4640"/>
                  </a:cubicBezTo>
                  <a:cubicBezTo>
                    <a:pt x="5975" y="4709"/>
                    <a:pt x="6221" y="4750"/>
                    <a:pt x="6464" y="4750"/>
                  </a:cubicBezTo>
                  <a:cubicBezTo>
                    <a:pt x="6837" y="4750"/>
                    <a:pt x="7204" y="4654"/>
                    <a:pt x="7519" y="4422"/>
                  </a:cubicBezTo>
                  <a:cubicBezTo>
                    <a:pt x="7996" y="4071"/>
                    <a:pt x="8261" y="3418"/>
                    <a:pt x="8026" y="2853"/>
                  </a:cubicBezTo>
                  <a:cubicBezTo>
                    <a:pt x="7769" y="2231"/>
                    <a:pt x="7294" y="2001"/>
                    <a:pt x="6771" y="2001"/>
                  </a:cubicBezTo>
                  <a:cubicBezTo>
                    <a:pt x="6605" y="2001"/>
                    <a:pt x="6434" y="2024"/>
                    <a:pt x="6263" y="2065"/>
                  </a:cubicBezTo>
                  <a:cubicBezTo>
                    <a:pt x="6301" y="1934"/>
                    <a:pt x="6331" y="1800"/>
                    <a:pt x="6337" y="1663"/>
                  </a:cubicBezTo>
                  <a:cubicBezTo>
                    <a:pt x="6372" y="859"/>
                    <a:pt x="5802" y="215"/>
                    <a:pt x="5033" y="47"/>
                  </a:cubicBezTo>
                  <a:cubicBezTo>
                    <a:pt x="4889" y="15"/>
                    <a:pt x="4748" y="0"/>
                    <a:pt x="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User Case</a:t>
            </a:r>
            <a:endParaRPr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49CDDF8-100C-DCE7-A643-2B0DE3D5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6"/>
            <a:ext cx="7704000" cy="3680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</a:t>
            </a:r>
            <a:endParaRPr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AE70DF85-8FB8-BCD8-0928-83A9D330E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7704000" cy="3680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</a:t>
            </a:r>
            <a:endParaRPr dirty="0"/>
          </a:p>
        </p:txBody>
      </p:sp>
      <p:grpSp>
        <p:nvGrpSpPr>
          <p:cNvPr id="1029" name="Google Shape;1029;p44"/>
          <p:cNvGrpSpPr/>
          <p:nvPr/>
        </p:nvGrpSpPr>
        <p:grpSpPr>
          <a:xfrm flipH="1">
            <a:off x="7290674" y="2283323"/>
            <a:ext cx="627655" cy="1312414"/>
            <a:chOff x="1018024" y="1162273"/>
            <a:chExt cx="627655" cy="1312414"/>
          </a:xfrm>
        </p:grpSpPr>
        <p:sp>
          <p:nvSpPr>
            <p:cNvPr id="1030" name="Google Shape;1030;p44"/>
            <p:cNvSpPr/>
            <p:nvPr/>
          </p:nvSpPr>
          <p:spPr>
            <a:xfrm>
              <a:off x="1102374" y="1638872"/>
              <a:ext cx="160270" cy="820205"/>
            </a:xfrm>
            <a:custGeom>
              <a:avLst/>
              <a:gdLst/>
              <a:ahLst/>
              <a:cxnLst/>
              <a:rect l="l" t="t" r="r" b="b"/>
              <a:pathLst>
                <a:path w="6519" h="33362" extrusionOk="0">
                  <a:moveTo>
                    <a:pt x="4778" y="1"/>
                  </a:moveTo>
                  <a:cubicBezTo>
                    <a:pt x="4131" y="2633"/>
                    <a:pt x="3272" y="5208"/>
                    <a:pt x="2639" y="7845"/>
                  </a:cubicBezTo>
                  <a:cubicBezTo>
                    <a:pt x="1987" y="10552"/>
                    <a:pt x="1460" y="13286"/>
                    <a:pt x="1063" y="16040"/>
                  </a:cubicBezTo>
                  <a:cubicBezTo>
                    <a:pt x="234" y="21739"/>
                    <a:pt x="0" y="27486"/>
                    <a:pt x="231" y="33238"/>
                  </a:cubicBezTo>
                  <a:cubicBezTo>
                    <a:pt x="288" y="33249"/>
                    <a:pt x="343" y="33257"/>
                    <a:pt x="397" y="33266"/>
                  </a:cubicBezTo>
                  <a:cubicBezTo>
                    <a:pt x="599" y="33301"/>
                    <a:pt x="802" y="33337"/>
                    <a:pt x="1007" y="33353"/>
                  </a:cubicBezTo>
                  <a:cubicBezTo>
                    <a:pt x="1086" y="33359"/>
                    <a:pt x="1163" y="33362"/>
                    <a:pt x="1240" y="33362"/>
                  </a:cubicBezTo>
                  <a:cubicBezTo>
                    <a:pt x="1480" y="33362"/>
                    <a:pt x="1714" y="33336"/>
                    <a:pt x="1954" y="33307"/>
                  </a:cubicBezTo>
                  <a:cubicBezTo>
                    <a:pt x="1579" y="27701"/>
                    <a:pt x="1759" y="22074"/>
                    <a:pt x="2524" y="16507"/>
                  </a:cubicBezTo>
                  <a:cubicBezTo>
                    <a:pt x="2917" y="13641"/>
                    <a:pt x="3457" y="10798"/>
                    <a:pt x="4148" y="7987"/>
                  </a:cubicBezTo>
                  <a:cubicBezTo>
                    <a:pt x="4767" y="5471"/>
                    <a:pt x="5419" y="2873"/>
                    <a:pt x="6519" y="515"/>
                  </a:cubicBezTo>
                  <a:cubicBezTo>
                    <a:pt x="6118" y="424"/>
                    <a:pt x="5720" y="315"/>
                    <a:pt x="5330" y="185"/>
                  </a:cubicBezTo>
                  <a:cubicBezTo>
                    <a:pt x="5274" y="168"/>
                    <a:pt x="5234" y="136"/>
                    <a:pt x="5201" y="105"/>
                  </a:cubicBezTo>
                  <a:cubicBezTo>
                    <a:pt x="5059" y="72"/>
                    <a:pt x="4917" y="35"/>
                    <a:pt x="4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034667" y="1190792"/>
              <a:ext cx="542148" cy="437687"/>
            </a:xfrm>
            <a:custGeom>
              <a:avLst/>
              <a:gdLst/>
              <a:ahLst/>
              <a:cxnLst/>
              <a:rect l="l" t="t" r="r" b="b"/>
              <a:pathLst>
                <a:path w="22052" h="17803" extrusionOk="0">
                  <a:moveTo>
                    <a:pt x="16996" y="4637"/>
                  </a:moveTo>
                  <a:cubicBezTo>
                    <a:pt x="16997" y="4637"/>
                    <a:pt x="16998" y="4637"/>
                    <a:pt x="16999" y="4637"/>
                  </a:cubicBezTo>
                  <a:cubicBezTo>
                    <a:pt x="18997" y="4662"/>
                    <a:pt x="20754" y="5725"/>
                    <a:pt x="20981" y="7830"/>
                  </a:cubicBezTo>
                  <a:cubicBezTo>
                    <a:pt x="21238" y="10166"/>
                    <a:pt x="19586" y="12145"/>
                    <a:pt x="17859" y="13495"/>
                  </a:cubicBezTo>
                  <a:lnTo>
                    <a:pt x="17859" y="13496"/>
                  </a:lnTo>
                  <a:cubicBezTo>
                    <a:pt x="17797" y="13545"/>
                    <a:pt x="17730" y="13565"/>
                    <a:pt x="17665" y="13565"/>
                  </a:cubicBezTo>
                  <a:cubicBezTo>
                    <a:pt x="17423" y="13565"/>
                    <a:pt x="17214" y="13283"/>
                    <a:pt x="17443" y="13078"/>
                  </a:cubicBezTo>
                  <a:cubicBezTo>
                    <a:pt x="18792" y="11857"/>
                    <a:pt x="20307" y="10513"/>
                    <a:pt x="20422" y="8555"/>
                  </a:cubicBezTo>
                  <a:cubicBezTo>
                    <a:pt x="20553" y="6264"/>
                    <a:pt x="18917" y="5382"/>
                    <a:pt x="16963" y="4902"/>
                  </a:cubicBezTo>
                  <a:cubicBezTo>
                    <a:pt x="16814" y="4865"/>
                    <a:pt x="16845" y="4637"/>
                    <a:pt x="16996" y="4637"/>
                  </a:cubicBezTo>
                  <a:close/>
                  <a:moveTo>
                    <a:pt x="15863" y="13724"/>
                  </a:moveTo>
                  <a:cubicBezTo>
                    <a:pt x="16426" y="13724"/>
                    <a:pt x="16426" y="14598"/>
                    <a:pt x="15863" y="14598"/>
                  </a:cubicBezTo>
                  <a:cubicBezTo>
                    <a:pt x="15301" y="14598"/>
                    <a:pt x="15301" y="13724"/>
                    <a:pt x="15863" y="13724"/>
                  </a:cubicBezTo>
                  <a:close/>
                  <a:moveTo>
                    <a:pt x="6254" y="1"/>
                  </a:moveTo>
                  <a:cubicBezTo>
                    <a:pt x="4100" y="1"/>
                    <a:pt x="2479" y="1614"/>
                    <a:pt x="1650" y="3654"/>
                  </a:cubicBezTo>
                  <a:cubicBezTo>
                    <a:pt x="0" y="7702"/>
                    <a:pt x="319" y="12084"/>
                    <a:pt x="3632" y="15158"/>
                  </a:cubicBezTo>
                  <a:cubicBezTo>
                    <a:pt x="5539" y="16928"/>
                    <a:pt x="7948" y="17803"/>
                    <a:pt x="10402" y="17803"/>
                  </a:cubicBezTo>
                  <a:cubicBezTo>
                    <a:pt x="11949" y="17803"/>
                    <a:pt x="13513" y="17456"/>
                    <a:pt x="14982" y="16767"/>
                  </a:cubicBezTo>
                  <a:cubicBezTo>
                    <a:pt x="18380" y="15173"/>
                    <a:pt x="22051" y="11443"/>
                    <a:pt x="21830" y="7401"/>
                  </a:cubicBezTo>
                  <a:cubicBezTo>
                    <a:pt x="21689" y="4796"/>
                    <a:pt x="19421" y="3581"/>
                    <a:pt x="17047" y="3581"/>
                  </a:cubicBezTo>
                  <a:cubicBezTo>
                    <a:pt x="14983" y="3581"/>
                    <a:pt x="12840" y="4498"/>
                    <a:pt x="11945" y="6219"/>
                  </a:cubicBezTo>
                  <a:cubicBezTo>
                    <a:pt x="11892" y="6326"/>
                    <a:pt x="11792" y="6369"/>
                    <a:pt x="11689" y="6369"/>
                  </a:cubicBezTo>
                  <a:cubicBezTo>
                    <a:pt x="11676" y="6369"/>
                    <a:pt x="11662" y="6369"/>
                    <a:pt x="11648" y="6367"/>
                  </a:cubicBezTo>
                  <a:cubicBezTo>
                    <a:pt x="11617" y="6430"/>
                    <a:pt x="11553" y="6462"/>
                    <a:pt x="11491" y="6462"/>
                  </a:cubicBezTo>
                  <a:cubicBezTo>
                    <a:pt x="11412" y="6462"/>
                    <a:pt x="11337" y="6411"/>
                    <a:pt x="11337" y="6304"/>
                  </a:cubicBezTo>
                  <a:cubicBezTo>
                    <a:pt x="11350" y="3671"/>
                    <a:pt x="10215" y="876"/>
                    <a:pt x="7436" y="156"/>
                  </a:cubicBezTo>
                  <a:cubicBezTo>
                    <a:pt x="7026" y="50"/>
                    <a:pt x="6632" y="1"/>
                    <a:pt x="6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1018024" y="1162273"/>
              <a:ext cx="627655" cy="497084"/>
            </a:xfrm>
            <a:custGeom>
              <a:avLst/>
              <a:gdLst/>
              <a:ahLst/>
              <a:cxnLst/>
              <a:rect l="l" t="t" r="r" b="b"/>
              <a:pathLst>
                <a:path w="25530" h="20219" extrusionOk="0">
                  <a:moveTo>
                    <a:pt x="8098" y="434"/>
                  </a:moveTo>
                  <a:cubicBezTo>
                    <a:pt x="8860" y="434"/>
                    <a:pt x="9624" y="573"/>
                    <a:pt x="10379" y="906"/>
                  </a:cubicBezTo>
                  <a:cubicBezTo>
                    <a:pt x="12141" y="1684"/>
                    <a:pt x="13307" y="3378"/>
                    <a:pt x="13495" y="5275"/>
                  </a:cubicBezTo>
                  <a:cubicBezTo>
                    <a:pt x="13051" y="5617"/>
                    <a:pt x="12668" y="6024"/>
                    <a:pt x="12370" y="6501"/>
                  </a:cubicBezTo>
                  <a:cubicBezTo>
                    <a:pt x="12295" y="4495"/>
                    <a:pt x="11404" y="2487"/>
                    <a:pt x="9738" y="1294"/>
                  </a:cubicBezTo>
                  <a:cubicBezTo>
                    <a:pt x="9186" y="898"/>
                    <a:pt x="8574" y="609"/>
                    <a:pt x="7938" y="436"/>
                  </a:cubicBezTo>
                  <a:cubicBezTo>
                    <a:pt x="7991" y="434"/>
                    <a:pt x="8044" y="434"/>
                    <a:pt x="8098" y="434"/>
                  </a:cubicBezTo>
                  <a:close/>
                  <a:moveTo>
                    <a:pt x="6931" y="1161"/>
                  </a:moveTo>
                  <a:cubicBezTo>
                    <a:pt x="7309" y="1161"/>
                    <a:pt x="7703" y="1210"/>
                    <a:pt x="8113" y="1316"/>
                  </a:cubicBezTo>
                  <a:cubicBezTo>
                    <a:pt x="10892" y="2036"/>
                    <a:pt x="12027" y="4831"/>
                    <a:pt x="12014" y="7464"/>
                  </a:cubicBezTo>
                  <a:cubicBezTo>
                    <a:pt x="12014" y="7571"/>
                    <a:pt x="12089" y="7622"/>
                    <a:pt x="12168" y="7622"/>
                  </a:cubicBezTo>
                  <a:cubicBezTo>
                    <a:pt x="12230" y="7622"/>
                    <a:pt x="12294" y="7590"/>
                    <a:pt x="12325" y="7527"/>
                  </a:cubicBezTo>
                  <a:cubicBezTo>
                    <a:pt x="12339" y="7529"/>
                    <a:pt x="12353" y="7529"/>
                    <a:pt x="12366" y="7529"/>
                  </a:cubicBezTo>
                  <a:cubicBezTo>
                    <a:pt x="12469" y="7529"/>
                    <a:pt x="12569" y="7486"/>
                    <a:pt x="12622" y="7379"/>
                  </a:cubicBezTo>
                  <a:cubicBezTo>
                    <a:pt x="13517" y="5658"/>
                    <a:pt x="15660" y="4741"/>
                    <a:pt x="17724" y="4741"/>
                  </a:cubicBezTo>
                  <a:cubicBezTo>
                    <a:pt x="20098" y="4741"/>
                    <a:pt x="22366" y="5956"/>
                    <a:pt x="22507" y="8561"/>
                  </a:cubicBezTo>
                  <a:cubicBezTo>
                    <a:pt x="22728" y="12603"/>
                    <a:pt x="19055" y="16333"/>
                    <a:pt x="15659" y="17927"/>
                  </a:cubicBezTo>
                  <a:cubicBezTo>
                    <a:pt x="14190" y="18616"/>
                    <a:pt x="12626" y="18963"/>
                    <a:pt x="11079" y="18963"/>
                  </a:cubicBezTo>
                  <a:cubicBezTo>
                    <a:pt x="8625" y="18963"/>
                    <a:pt x="6216" y="18088"/>
                    <a:pt x="4309" y="16318"/>
                  </a:cubicBezTo>
                  <a:cubicBezTo>
                    <a:pt x="996" y="13244"/>
                    <a:pt x="677" y="8862"/>
                    <a:pt x="2327" y="4814"/>
                  </a:cubicBezTo>
                  <a:cubicBezTo>
                    <a:pt x="3156" y="2774"/>
                    <a:pt x="4777" y="1161"/>
                    <a:pt x="6931" y="1161"/>
                  </a:cubicBezTo>
                  <a:close/>
                  <a:moveTo>
                    <a:pt x="18915" y="3970"/>
                  </a:moveTo>
                  <a:cubicBezTo>
                    <a:pt x="20369" y="3970"/>
                    <a:pt x="21779" y="4392"/>
                    <a:pt x="22962" y="5480"/>
                  </a:cubicBezTo>
                  <a:cubicBezTo>
                    <a:pt x="25260" y="7593"/>
                    <a:pt x="24768" y="11164"/>
                    <a:pt x="23412" y="13667"/>
                  </a:cubicBezTo>
                  <a:cubicBezTo>
                    <a:pt x="22146" y="16003"/>
                    <a:pt x="20015" y="17772"/>
                    <a:pt x="17531" y="18689"/>
                  </a:cubicBezTo>
                  <a:cubicBezTo>
                    <a:pt x="16259" y="19161"/>
                    <a:pt x="14986" y="19384"/>
                    <a:pt x="13710" y="19437"/>
                  </a:cubicBezTo>
                  <a:cubicBezTo>
                    <a:pt x="14118" y="19338"/>
                    <a:pt x="14524" y="19216"/>
                    <a:pt x="14927" y="19070"/>
                  </a:cubicBezTo>
                  <a:cubicBezTo>
                    <a:pt x="19134" y="17539"/>
                    <a:pt x="23950" y="12927"/>
                    <a:pt x="23232" y="8019"/>
                  </a:cubicBezTo>
                  <a:cubicBezTo>
                    <a:pt x="22870" y="5523"/>
                    <a:pt x="20689" y="4200"/>
                    <a:pt x="18322" y="3993"/>
                  </a:cubicBezTo>
                  <a:cubicBezTo>
                    <a:pt x="18520" y="3978"/>
                    <a:pt x="18718" y="3970"/>
                    <a:pt x="18915" y="3970"/>
                  </a:cubicBezTo>
                  <a:close/>
                  <a:moveTo>
                    <a:pt x="7992" y="1"/>
                  </a:moveTo>
                  <a:cubicBezTo>
                    <a:pt x="7404" y="1"/>
                    <a:pt x="6813" y="80"/>
                    <a:pt x="6238" y="245"/>
                  </a:cubicBezTo>
                  <a:cubicBezTo>
                    <a:pt x="5299" y="295"/>
                    <a:pt x="4382" y="604"/>
                    <a:pt x="3589" y="1204"/>
                  </a:cubicBezTo>
                  <a:cubicBezTo>
                    <a:pt x="1488" y="2806"/>
                    <a:pt x="622" y="5822"/>
                    <a:pt x="313" y="8326"/>
                  </a:cubicBezTo>
                  <a:cubicBezTo>
                    <a:pt x="0" y="10837"/>
                    <a:pt x="623" y="13277"/>
                    <a:pt x="2139" y="15311"/>
                  </a:cubicBezTo>
                  <a:cubicBezTo>
                    <a:pt x="3584" y="17248"/>
                    <a:pt x="5570" y="18590"/>
                    <a:pt x="7762" y="19259"/>
                  </a:cubicBezTo>
                  <a:lnTo>
                    <a:pt x="8209" y="19387"/>
                  </a:lnTo>
                  <a:cubicBezTo>
                    <a:pt x="8348" y="19421"/>
                    <a:pt x="8490" y="19458"/>
                    <a:pt x="8632" y="19489"/>
                  </a:cubicBezTo>
                  <a:cubicBezTo>
                    <a:pt x="8665" y="19522"/>
                    <a:pt x="8705" y="19554"/>
                    <a:pt x="8761" y="19571"/>
                  </a:cubicBezTo>
                  <a:cubicBezTo>
                    <a:pt x="9151" y="19701"/>
                    <a:pt x="9549" y="19810"/>
                    <a:pt x="9950" y="19901"/>
                  </a:cubicBezTo>
                  <a:lnTo>
                    <a:pt x="10433" y="19999"/>
                  </a:lnTo>
                  <a:cubicBezTo>
                    <a:pt x="11227" y="20146"/>
                    <a:pt x="12034" y="20219"/>
                    <a:pt x="12840" y="20219"/>
                  </a:cubicBezTo>
                  <a:cubicBezTo>
                    <a:pt x="17850" y="20219"/>
                    <a:pt x="22832" y="17429"/>
                    <a:pt x="24566" y="12519"/>
                  </a:cubicBezTo>
                  <a:cubicBezTo>
                    <a:pt x="25530" y="9778"/>
                    <a:pt x="25348" y="6542"/>
                    <a:pt x="22875" y="4684"/>
                  </a:cubicBezTo>
                  <a:cubicBezTo>
                    <a:pt x="21697" y="3799"/>
                    <a:pt x="20329" y="3405"/>
                    <a:pt x="18948" y="3405"/>
                  </a:cubicBezTo>
                  <a:cubicBezTo>
                    <a:pt x="17623" y="3405"/>
                    <a:pt x="16286" y="3768"/>
                    <a:pt x="15094" y="4410"/>
                  </a:cubicBezTo>
                  <a:cubicBezTo>
                    <a:pt x="14726" y="4544"/>
                    <a:pt x="14374" y="4707"/>
                    <a:pt x="14047" y="4902"/>
                  </a:cubicBezTo>
                  <a:cubicBezTo>
                    <a:pt x="13618" y="1866"/>
                    <a:pt x="10845" y="1"/>
                    <a:pt x="7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1448010" y="1304741"/>
              <a:ext cx="108764" cy="219544"/>
            </a:xfrm>
            <a:custGeom>
              <a:avLst/>
              <a:gdLst/>
              <a:ahLst/>
              <a:cxnLst/>
              <a:rect l="l" t="t" r="r" b="b"/>
              <a:pathLst>
                <a:path w="4424" h="8930" extrusionOk="0">
                  <a:moveTo>
                    <a:pt x="184" y="1"/>
                  </a:moveTo>
                  <a:cubicBezTo>
                    <a:pt x="33" y="1"/>
                    <a:pt x="0" y="230"/>
                    <a:pt x="150" y="267"/>
                  </a:cubicBezTo>
                  <a:cubicBezTo>
                    <a:pt x="2104" y="747"/>
                    <a:pt x="3740" y="1628"/>
                    <a:pt x="3609" y="3920"/>
                  </a:cubicBezTo>
                  <a:cubicBezTo>
                    <a:pt x="3494" y="5878"/>
                    <a:pt x="1979" y="7220"/>
                    <a:pt x="630" y="8442"/>
                  </a:cubicBezTo>
                  <a:cubicBezTo>
                    <a:pt x="402" y="8648"/>
                    <a:pt x="610" y="8930"/>
                    <a:pt x="851" y="8930"/>
                  </a:cubicBezTo>
                  <a:cubicBezTo>
                    <a:pt x="916" y="8930"/>
                    <a:pt x="984" y="8909"/>
                    <a:pt x="1046" y="8860"/>
                  </a:cubicBezTo>
                  <a:cubicBezTo>
                    <a:pt x="2773" y="7510"/>
                    <a:pt x="4424" y="5531"/>
                    <a:pt x="4168" y="3195"/>
                  </a:cubicBezTo>
                  <a:lnTo>
                    <a:pt x="4168" y="3194"/>
                  </a:lnTo>
                  <a:cubicBezTo>
                    <a:pt x="3941" y="1088"/>
                    <a:pt x="2184" y="26"/>
                    <a:pt x="186" y="1"/>
                  </a:cubicBezTo>
                  <a:cubicBezTo>
                    <a:pt x="185" y="1"/>
                    <a:pt x="18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1410813" y="1528167"/>
              <a:ext cx="27707" cy="21536"/>
            </a:xfrm>
            <a:custGeom>
              <a:avLst/>
              <a:gdLst/>
              <a:ahLst/>
              <a:cxnLst/>
              <a:rect l="l" t="t" r="r" b="b"/>
              <a:pathLst>
                <a:path w="1127" h="876" extrusionOk="0">
                  <a:moveTo>
                    <a:pt x="563" y="1"/>
                  </a:moveTo>
                  <a:cubicBezTo>
                    <a:pt x="1" y="1"/>
                    <a:pt x="1" y="875"/>
                    <a:pt x="563" y="875"/>
                  </a:cubicBezTo>
                  <a:cubicBezTo>
                    <a:pt x="1126" y="875"/>
                    <a:pt x="1126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1109847" y="1651533"/>
              <a:ext cx="164670" cy="823155"/>
            </a:xfrm>
            <a:custGeom>
              <a:avLst/>
              <a:gdLst/>
              <a:ahLst/>
              <a:cxnLst/>
              <a:rect l="l" t="t" r="r" b="b"/>
              <a:pathLst>
                <a:path w="6698" h="33482" extrusionOk="0">
                  <a:moveTo>
                    <a:pt x="6215" y="0"/>
                  </a:moveTo>
                  <a:cubicBezTo>
                    <a:pt x="5115" y="2360"/>
                    <a:pt x="4463" y="4956"/>
                    <a:pt x="3846" y="7472"/>
                  </a:cubicBezTo>
                  <a:cubicBezTo>
                    <a:pt x="3153" y="10283"/>
                    <a:pt x="2613" y="13126"/>
                    <a:pt x="2220" y="15992"/>
                  </a:cubicBezTo>
                  <a:cubicBezTo>
                    <a:pt x="1456" y="21559"/>
                    <a:pt x="1276" y="27187"/>
                    <a:pt x="1650" y="32792"/>
                  </a:cubicBezTo>
                  <a:cubicBezTo>
                    <a:pt x="1410" y="32821"/>
                    <a:pt x="1176" y="32847"/>
                    <a:pt x="936" y="32847"/>
                  </a:cubicBezTo>
                  <a:cubicBezTo>
                    <a:pt x="859" y="32847"/>
                    <a:pt x="782" y="32844"/>
                    <a:pt x="703" y="32838"/>
                  </a:cubicBezTo>
                  <a:cubicBezTo>
                    <a:pt x="498" y="32822"/>
                    <a:pt x="295" y="32787"/>
                    <a:pt x="93" y="32751"/>
                  </a:cubicBezTo>
                  <a:lnTo>
                    <a:pt x="1" y="33286"/>
                  </a:lnTo>
                  <a:cubicBezTo>
                    <a:pt x="331" y="33420"/>
                    <a:pt x="707" y="33482"/>
                    <a:pt x="1074" y="33482"/>
                  </a:cubicBezTo>
                  <a:cubicBezTo>
                    <a:pt x="1352" y="33482"/>
                    <a:pt x="1626" y="33446"/>
                    <a:pt x="1871" y="33379"/>
                  </a:cubicBezTo>
                  <a:cubicBezTo>
                    <a:pt x="1938" y="33362"/>
                    <a:pt x="1982" y="33324"/>
                    <a:pt x="2018" y="33277"/>
                  </a:cubicBezTo>
                  <a:cubicBezTo>
                    <a:pt x="2025" y="33277"/>
                    <a:pt x="2033" y="33277"/>
                    <a:pt x="2040" y="33277"/>
                  </a:cubicBezTo>
                  <a:cubicBezTo>
                    <a:pt x="2220" y="33277"/>
                    <a:pt x="2390" y="33163"/>
                    <a:pt x="2375" y="32934"/>
                  </a:cubicBezTo>
                  <a:cubicBezTo>
                    <a:pt x="2007" y="27273"/>
                    <a:pt x="2195" y="21579"/>
                    <a:pt x="2984" y="15961"/>
                  </a:cubicBezTo>
                  <a:cubicBezTo>
                    <a:pt x="3363" y="13252"/>
                    <a:pt x="3881" y="10561"/>
                    <a:pt x="4529" y="7906"/>
                  </a:cubicBezTo>
                  <a:cubicBezTo>
                    <a:pt x="5167" y="5280"/>
                    <a:pt x="6082" y="2725"/>
                    <a:pt x="6698" y="98"/>
                  </a:cubicBezTo>
                  <a:lnTo>
                    <a:pt x="6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1083640" y="1635725"/>
              <a:ext cx="136225" cy="834169"/>
            </a:xfrm>
            <a:custGeom>
              <a:avLst/>
              <a:gdLst/>
              <a:ahLst/>
              <a:cxnLst/>
              <a:rect l="l" t="t" r="r" b="b"/>
              <a:pathLst>
                <a:path w="5541" h="33930" extrusionOk="0">
                  <a:moveTo>
                    <a:pt x="5093" y="1"/>
                  </a:moveTo>
                  <a:cubicBezTo>
                    <a:pt x="2899" y="5042"/>
                    <a:pt x="1875" y="10819"/>
                    <a:pt x="1105" y="16217"/>
                  </a:cubicBezTo>
                  <a:cubicBezTo>
                    <a:pt x="292" y="21913"/>
                    <a:pt x="0" y="27693"/>
                    <a:pt x="289" y="33443"/>
                  </a:cubicBezTo>
                  <a:cubicBezTo>
                    <a:pt x="300" y="33667"/>
                    <a:pt x="480" y="33781"/>
                    <a:pt x="656" y="33781"/>
                  </a:cubicBezTo>
                  <a:cubicBezTo>
                    <a:pt x="689" y="33781"/>
                    <a:pt x="722" y="33778"/>
                    <a:pt x="753" y="33770"/>
                  </a:cubicBezTo>
                  <a:cubicBezTo>
                    <a:pt x="851" y="33830"/>
                    <a:pt x="955" y="33883"/>
                    <a:pt x="1067" y="33929"/>
                  </a:cubicBezTo>
                  <a:lnTo>
                    <a:pt x="1159" y="33394"/>
                  </a:lnTo>
                  <a:cubicBezTo>
                    <a:pt x="1105" y="33385"/>
                    <a:pt x="1050" y="33377"/>
                    <a:pt x="993" y="33367"/>
                  </a:cubicBezTo>
                  <a:cubicBezTo>
                    <a:pt x="762" y="27614"/>
                    <a:pt x="996" y="21867"/>
                    <a:pt x="1825" y="16168"/>
                  </a:cubicBezTo>
                  <a:cubicBezTo>
                    <a:pt x="2222" y="13414"/>
                    <a:pt x="2749" y="10680"/>
                    <a:pt x="3401" y="7973"/>
                  </a:cubicBezTo>
                  <a:cubicBezTo>
                    <a:pt x="4034" y="5336"/>
                    <a:pt x="4893" y="2761"/>
                    <a:pt x="5540" y="129"/>
                  </a:cubicBezTo>
                  <a:lnTo>
                    <a:pt x="5093" y="2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4"/>
          <p:cNvGrpSpPr/>
          <p:nvPr/>
        </p:nvGrpSpPr>
        <p:grpSpPr>
          <a:xfrm>
            <a:off x="1225715" y="2569315"/>
            <a:ext cx="627613" cy="483019"/>
            <a:chOff x="1416550" y="2510888"/>
            <a:chExt cx="779450" cy="599875"/>
          </a:xfrm>
        </p:grpSpPr>
        <p:sp>
          <p:nvSpPr>
            <p:cNvPr id="1044" name="Google Shape;1044;p44"/>
            <p:cNvSpPr/>
            <p:nvPr/>
          </p:nvSpPr>
          <p:spPr>
            <a:xfrm>
              <a:off x="1749175" y="3055813"/>
              <a:ext cx="27925" cy="17775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463" y="242"/>
                  </a:moveTo>
                  <a:cubicBezTo>
                    <a:pt x="463" y="243"/>
                    <a:pt x="464" y="244"/>
                    <a:pt x="464" y="245"/>
                  </a:cubicBezTo>
                  <a:lnTo>
                    <a:pt x="464" y="245"/>
                  </a:lnTo>
                  <a:cubicBezTo>
                    <a:pt x="465" y="244"/>
                    <a:pt x="465" y="243"/>
                    <a:pt x="463" y="242"/>
                  </a:cubicBezTo>
                  <a:close/>
                  <a:moveTo>
                    <a:pt x="703" y="0"/>
                  </a:moveTo>
                  <a:cubicBezTo>
                    <a:pt x="602" y="0"/>
                    <a:pt x="505" y="56"/>
                    <a:pt x="482" y="172"/>
                  </a:cubicBezTo>
                  <a:cubicBezTo>
                    <a:pt x="476" y="196"/>
                    <a:pt x="471" y="223"/>
                    <a:pt x="471" y="250"/>
                  </a:cubicBezTo>
                  <a:cubicBezTo>
                    <a:pt x="468" y="250"/>
                    <a:pt x="465" y="248"/>
                    <a:pt x="464" y="245"/>
                  </a:cubicBezTo>
                  <a:lnTo>
                    <a:pt x="464" y="245"/>
                  </a:lnTo>
                  <a:cubicBezTo>
                    <a:pt x="458" y="249"/>
                    <a:pt x="428" y="251"/>
                    <a:pt x="413" y="251"/>
                  </a:cubicBezTo>
                  <a:cubicBezTo>
                    <a:pt x="407" y="251"/>
                    <a:pt x="404" y="251"/>
                    <a:pt x="407" y="250"/>
                  </a:cubicBezTo>
                  <a:lnTo>
                    <a:pt x="407" y="250"/>
                  </a:lnTo>
                  <a:cubicBezTo>
                    <a:pt x="401" y="251"/>
                    <a:pt x="396" y="252"/>
                    <a:pt x="393" y="252"/>
                  </a:cubicBezTo>
                  <a:cubicBezTo>
                    <a:pt x="389" y="252"/>
                    <a:pt x="386" y="251"/>
                    <a:pt x="385" y="250"/>
                  </a:cubicBezTo>
                  <a:cubicBezTo>
                    <a:pt x="366" y="245"/>
                    <a:pt x="369" y="234"/>
                    <a:pt x="372" y="234"/>
                  </a:cubicBezTo>
                  <a:cubicBezTo>
                    <a:pt x="341" y="156"/>
                    <a:pt x="256" y="104"/>
                    <a:pt x="180" y="104"/>
                  </a:cubicBezTo>
                  <a:cubicBezTo>
                    <a:pt x="114" y="104"/>
                    <a:pt x="54" y="142"/>
                    <a:pt x="40" y="234"/>
                  </a:cubicBezTo>
                  <a:cubicBezTo>
                    <a:pt x="0" y="519"/>
                    <a:pt x="200" y="711"/>
                    <a:pt x="481" y="711"/>
                  </a:cubicBezTo>
                  <a:cubicBezTo>
                    <a:pt x="487" y="711"/>
                    <a:pt x="493" y="711"/>
                    <a:pt x="498" y="711"/>
                  </a:cubicBezTo>
                  <a:cubicBezTo>
                    <a:pt x="785" y="703"/>
                    <a:pt x="1117" y="417"/>
                    <a:pt x="926" y="116"/>
                  </a:cubicBezTo>
                  <a:cubicBezTo>
                    <a:pt x="877" y="40"/>
                    <a:pt x="78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445825" y="2524838"/>
              <a:ext cx="684375" cy="570700"/>
            </a:xfrm>
            <a:custGeom>
              <a:avLst/>
              <a:gdLst/>
              <a:ahLst/>
              <a:cxnLst/>
              <a:rect l="l" t="t" r="r" b="b"/>
              <a:pathLst>
                <a:path w="27375" h="22828" extrusionOk="0">
                  <a:moveTo>
                    <a:pt x="2876" y="13760"/>
                  </a:moveTo>
                  <a:cubicBezTo>
                    <a:pt x="2933" y="13760"/>
                    <a:pt x="2986" y="13793"/>
                    <a:pt x="3003" y="13870"/>
                  </a:cubicBezTo>
                  <a:cubicBezTo>
                    <a:pt x="3823" y="17661"/>
                    <a:pt x="6582" y="20103"/>
                    <a:pt x="10241" y="21050"/>
                  </a:cubicBezTo>
                  <a:cubicBezTo>
                    <a:pt x="10437" y="21102"/>
                    <a:pt x="10407" y="21425"/>
                    <a:pt x="10210" y="21425"/>
                  </a:cubicBezTo>
                  <a:cubicBezTo>
                    <a:pt x="10204" y="21425"/>
                    <a:pt x="10197" y="21425"/>
                    <a:pt x="10191" y="21424"/>
                  </a:cubicBezTo>
                  <a:cubicBezTo>
                    <a:pt x="6399" y="21007"/>
                    <a:pt x="3274" y="17631"/>
                    <a:pt x="2709" y="13949"/>
                  </a:cubicBezTo>
                  <a:cubicBezTo>
                    <a:pt x="2693" y="13836"/>
                    <a:pt x="2788" y="13760"/>
                    <a:pt x="2876" y="13760"/>
                  </a:cubicBezTo>
                  <a:close/>
                  <a:moveTo>
                    <a:pt x="12836" y="21239"/>
                  </a:moveTo>
                  <a:cubicBezTo>
                    <a:pt x="12922" y="21239"/>
                    <a:pt x="13011" y="21279"/>
                    <a:pt x="13060" y="21355"/>
                  </a:cubicBezTo>
                  <a:cubicBezTo>
                    <a:pt x="13251" y="21656"/>
                    <a:pt x="12918" y="21942"/>
                    <a:pt x="12632" y="21950"/>
                  </a:cubicBezTo>
                  <a:cubicBezTo>
                    <a:pt x="12627" y="21950"/>
                    <a:pt x="12621" y="21950"/>
                    <a:pt x="12615" y="21950"/>
                  </a:cubicBezTo>
                  <a:cubicBezTo>
                    <a:pt x="12335" y="21950"/>
                    <a:pt x="12134" y="21758"/>
                    <a:pt x="12174" y="21473"/>
                  </a:cubicBezTo>
                  <a:cubicBezTo>
                    <a:pt x="12188" y="21381"/>
                    <a:pt x="12248" y="21343"/>
                    <a:pt x="12314" y="21343"/>
                  </a:cubicBezTo>
                  <a:cubicBezTo>
                    <a:pt x="12391" y="21343"/>
                    <a:pt x="12476" y="21395"/>
                    <a:pt x="12508" y="21473"/>
                  </a:cubicBezTo>
                  <a:lnTo>
                    <a:pt x="12511" y="21476"/>
                  </a:lnTo>
                  <a:lnTo>
                    <a:pt x="12514" y="21481"/>
                  </a:lnTo>
                  <a:lnTo>
                    <a:pt x="12514" y="21484"/>
                  </a:lnTo>
                  <a:lnTo>
                    <a:pt x="12519" y="21484"/>
                  </a:lnTo>
                  <a:lnTo>
                    <a:pt x="12519" y="21489"/>
                  </a:lnTo>
                  <a:cubicBezTo>
                    <a:pt x="12520" y="21490"/>
                    <a:pt x="12523" y="21491"/>
                    <a:pt x="12527" y="21491"/>
                  </a:cubicBezTo>
                  <a:cubicBezTo>
                    <a:pt x="12530" y="21491"/>
                    <a:pt x="12535" y="21490"/>
                    <a:pt x="12541" y="21489"/>
                  </a:cubicBezTo>
                  <a:lnTo>
                    <a:pt x="12541" y="21489"/>
                  </a:lnTo>
                  <a:cubicBezTo>
                    <a:pt x="12538" y="21490"/>
                    <a:pt x="12541" y="21490"/>
                    <a:pt x="12547" y="21490"/>
                  </a:cubicBezTo>
                  <a:cubicBezTo>
                    <a:pt x="12562" y="21490"/>
                    <a:pt x="12592" y="21488"/>
                    <a:pt x="12598" y="21484"/>
                  </a:cubicBezTo>
                  <a:lnTo>
                    <a:pt x="12598" y="21484"/>
                  </a:lnTo>
                  <a:cubicBezTo>
                    <a:pt x="12599" y="21487"/>
                    <a:pt x="12602" y="21489"/>
                    <a:pt x="12605" y="21489"/>
                  </a:cubicBezTo>
                  <a:cubicBezTo>
                    <a:pt x="12605" y="21462"/>
                    <a:pt x="12610" y="21435"/>
                    <a:pt x="12618" y="21411"/>
                  </a:cubicBezTo>
                  <a:cubicBezTo>
                    <a:pt x="12640" y="21294"/>
                    <a:pt x="12736" y="21239"/>
                    <a:pt x="12836" y="21239"/>
                  </a:cubicBezTo>
                  <a:close/>
                  <a:moveTo>
                    <a:pt x="13724" y="1"/>
                  </a:moveTo>
                  <a:cubicBezTo>
                    <a:pt x="10699" y="1"/>
                    <a:pt x="7666" y="1032"/>
                    <a:pt x="5339" y="3005"/>
                  </a:cubicBezTo>
                  <a:cubicBezTo>
                    <a:pt x="1371" y="6370"/>
                    <a:pt x="1" y="12486"/>
                    <a:pt x="2652" y="17068"/>
                  </a:cubicBezTo>
                  <a:cubicBezTo>
                    <a:pt x="4889" y="20936"/>
                    <a:pt x="9603" y="22827"/>
                    <a:pt x="14067" y="22827"/>
                  </a:cubicBezTo>
                  <a:cubicBezTo>
                    <a:pt x="15282" y="22827"/>
                    <a:pt x="16478" y="22687"/>
                    <a:pt x="17601" y="22409"/>
                  </a:cubicBezTo>
                  <a:cubicBezTo>
                    <a:pt x="22773" y="21130"/>
                    <a:pt x="26916" y="16567"/>
                    <a:pt x="27161" y="11146"/>
                  </a:cubicBezTo>
                  <a:cubicBezTo>
                    <a:pt x="27374" y="6373"/>
                    <a:pt x="24074" y="1933"/>
                    <a:pt x="19538" y="716"/>
                  </a:cubicBezTo>
                  <a:lnTo>
                    <a:pt x="19538" y="716"/>
                  </a:lnTo>
                  <a:cubicBezTo>
                    <a:pt x="21403" y="1613"/>
                    <a:pt x="23026" y="2989"/>
                    <a:pt x="24159" y="4878"/>
                  </a:cubicBezTo>
                  <a:cubicBezTo>
                    <a:pt x="25848" y="7692"/>
                    <a:pt x="26009" y="11515"/>
                    <a:pt x="24170" y="14304"/>
                  </a:cubicBezTo>
                  <a:cubicBezTo>
                    <a:pt x="22227" y="17257"/>
                    <a:pt x="18425" y="18525"/>
                    <a:pt x="15036" y="18563"/>
                  </a:cubicBezTo>
                  <a:cubicBezTo>
                    <a:pt x="14992" y="18563"/>
                    <a:pt x="14949" y="18563"/>
                    <a:pt x="14905" y="18563"/>
                  </a:cubicBezTo>
                  <a:cubicBezTo>
                    <a:pt x="11511" y="18563"/>
                    <a:pt x="8127" y="17113"/>
                    <a:pt x="6354" y="14115"/>
                  </a:cubicBezTo>
                  <a:cubicBezTo>
                    <a:pt x="4793" y="11477"/>
                    <a:pt x="5070" y="8300"/>
                    <a:pt x="7009" y="5950"/>
                  </a:cubicBezTo>
                  <a:cubicBezTo>
                    <a:pt x="8685" y="3915"/>
                    <a:pt x="11486" y="2815"/>
                    <a:pt x="14182" y="2815"/>
                  </a:cubicBezTo>
                  <a:cubicBezTo>
                    <a:pt x="17646" y="2815"/>
                    <a:pt x="20935" y="4632"/>
                    <a:pt x="21430" y="8613"/>
                  </a:cubicBezTo>
                  <a:cubicBezTo>
                    <a:pt x="21828" y="11795"/>
                    <a:pt x="19736" y="14304"/>
                    <a:pt x="16638" y="14834"/>
                  </a:cubicBezTo>
                  <a:cubicBezTo>
                    <a:pt x="16185" y="14912"/>
                    <a:pt x="15692" y="14953"/>
                    <a:pt x="15182" y="14953"/>
                  </a:cubicBezTo>
                  <a:cubicBezTo>
                    <a:pt x="12744" y="14953"/>
                    <a:pt x="9929" y="14009"/>
                    <a:pt x="9256" y="11555"/>
                  </a:cubicBezTo>
                  <a:cubicBezTo>
                    <a:pt x="8513" y="8849"/>
                    <a:pt x="10595" y="5663"/>
                    <a:pt x="13331" y="5164"/>
                  </a:cubicBezTo>
                  <a:cubicBezTo>
                    <a:pt x="13590" y="5117"/>
                    <a:pt x="13849" y="5094"/>
                    <a:pt x="14107" y="5094"/>
                  </a:cubicBezTo>
                  <a:cubicBezTo>
                    <a:pt x="16369" y="5094"/>
                    <a:pt x="18469" y="6856"/>
                    <a:pt x="18191" y="9283"/>
                  </a:cubicBezTo>
                  <a:cubicBezTo>
                    <a:pt x="18015" y="10815"/>
                    <a:pt x="16628" y="12231"/>
                    <a:pt x="15152" y="12231"/>
                  </a:cubicBezTo>
                  <a:cubicBezTo>
                    <a:pt x="14620" y="12231"/>
                    <a:pt x="14077" y="12047"/>
                    <a:pt x="13574" y="11619"/>
                  </a:cubicBezTo>
                  <a:cubicBezTo>
                    <a:pt x="13098" y="11211"/>
                    <a:pt x="12915" y="10672"/>
                    <a:pt x="12945" y="10153"/>
                  </a:cubicBezTo>
                  <a:lnTo>
                    <a:pt x="12945" y="10153"/>
                  </a:lnTo>
                  <a:cubicBezTo>
                    <a:pt x="12964" y="10249"/>
                    <a:pt x="13006" y="10341"/>
                    <a:pt x="13063" y="10417"/>
                  </a:cubicBezTo>
                  <a:cubicBezTo>
                    <a:pt x="12826" y="9773"/>
                    <a:pt x="12938" y="8998"/>
                    <a:pt x="13480" y="8508"/>
                  </a:cubicBezTo>
                  <a:lnTo>
                    <a:pt x="13480" y="8510"/>
                  </a:lnTo>
                  <a:cubicBezTo>
                    <a:pt x="13791" y="8227"/>
                    <a:pt x="14211" y="8094"/>
                    <a:pt x="14636" y="8094"/>
                  </a:cubicBezTo>
                  <a:cubicBezTo>
                    <a:pt x="15369" y="8094"/>
                    <a:pt x="16119" y="8491"/>
                    <a:pt x="16352" y="9201"/>
                  </a:cubicBezTo>
                  <a:cubicBezTo>
                    <a:pt x="16407" y="9363"/>
                    <a:pt x="16269" y="9478"/>
                    <a:pt x="16133" y="9478"/>
                  </a:cubicBezTo>
                  <a:cubicBezTo>
                    <a:pt x="16060" y="9478"/>
                    <a:pt x="15988" y="9446"/>
                    <a:pt x="15945" y="9372"/>
                  </a:cubicBezTo>
                  <a:cubicBezTo>
                    <a:pt x="15660" y="8903"/>
                    <a:pt x="15115" y="8552"/>
                    <a:pt x="14575" y="8552"/>
                  </a:cubicBezTo>
                  <a:cubicBezTo>
                    <a:pt x="14289" y="8552"/>
                    <a:pt x="14005" y="8650"/>
                    <a:pt x="13762" y="8881"/>
                  </a:cubicBezTo>
                  <a:cubicBezTo>
                    <a:pt x="13095" y="9514"/>
                    <a:pt x="13361" y="10712"/>
                    <a:pt x="14105" y="11146"/>
                  </a:cubicBezTo>
                  <a:cubicBezTo>
                    <a:pt x="14223" y="11215"/>
                    <a:pt x="14190" y="11345"/>
                    <a:pt x="14102" y="11398"/>
                  </a:cubicBezTo>
                  <a:cubicBezTo>
                    <a:pt x="14141" y="11408"/>
                    <a:pt x="14178" y="11413"/>
                    <a:pt x="14217" y="11413"/>
                  </a:cubicBezTo>
                  <a:cubicBezTo>
                    <a:pt x="14242" y="11413"/>
                    <a:pt x="14267" y="11411"/>
                    <a:pt x="14293" y="11406"/>
                  </a:cubicBezTo>
                  <a:cubicBezTo>
                    <a:pt x="14440" y="11604"/>
                    <a:pt x="14728" y="11709"/>
                    <a:pt x="15164" y="11709"/>
                  </a:cubicBezTo>
                  <a:cubicBezTo>
                    <a:pt x="15222" y="11709"/>
                    <a:pt x="15282" y="11707"/>
                    <a:pt x="15345" y="11703"/>
                  </a:cubicBezTo>
                  <a:cubicBezTo>
                    <a:pt x="16226" y="11638"/>
                    <a:pt x="16887" y="11223"/>
                    <a:pt x="17326" y="10451"/>
                  </a:cubicBezTo>
                  <a:cubicBezTo>
                    <a:pt x="17760" y="9708"/>
                    <a:pt x="17852" y="8739"/>
                    <a:pt x="17604" y="7923"/>
                  </a:cubicBezTo>
                  <a:cubicBezTo>
                    <a:pt x="17132" y="6380"/>
                    <a:pt x="15669" y="5623"/>
                    <a:pt x="14194" y="5623"/>
                  </a:cubicBezTo>
                  <a:cubicBezTo>
                    <a:pt x="13608" y="5623"/>
                    <a:pt x="13020" y="5742"/>
                    <a:pt x="12492" y="5980"/>
                  </a:cubicBezTo>
                  <a:cubicBezTo>
                    <a:pt x="10806" y="6739"/>
                    <a:pt x="9565" y="8639"/>
                    <a:pt x="9622" y="10516"/>
                  </a:cubicBezTo>
                  <a:cubicBezTo>
                    <a:pt x="9684" y="12675"/>
                    <a:pt x="11455" y="13794"/>
                    <a:pt x="13331" y="14225"/>
                  </a:cubicBezTo>
                  <a:cubicBezTo>
                    <a:pt x="13905" y="14357"/>
                    <a:pt x="14500" y="14423"/>
                    <a:pt x="15094" y="14423"/>
                  </a:cubicBezTo>
                  <a:cubicBezTo>
                    <a:pt x="17962" y="14423"/>
                    <a:pt x="20787" y="12873"/>
                    <a:pt x="20923" y="9643"/>
                  </a:cubicBezTo>
                  <a:cubicBezTo>
                    <a:pt x="21064" y="6300"/>
                    <a:pt x="18363" y="3912"/>
                    <a:pt x="15257" y="3374"/>
                  </a:cubicBezTo>
                  <a:cubicBezTo>
                    <a:pt x="14830" y="3301"/>
                    <a:pt x="14400" y="3265"/>
                    <a:pt x="13972" y="3265"/>
                  </a:cubicBezTo>
                  <a:cubicBezTo>
                    <a:pt x="8802" y="3265"/>
                    <a:pt x="3906" y="8419"/>
                    <a:pt x="6701" y="13599"/>
                  </a:cubicBezTo>
                  <a:cubicBezTo>
                    <a:pt x="8338" y="16636"/>
                    <a:pt x="11665" y="18028"/>
                    <a:pt x="15040" y="18028"/>
                  </a:cubicBezTo>
                  <a:cubicBezTo>
                    <a:pt x="17451" y="18028"/>
                    <a:pt x="19887" y="17317"/>
                    <a:pt x="21747" y="15988"/>
                  </a:cubicBezTo>
                  <a:cubicBezTo>
                    <a:pt x="26997" y="12230"/>
                    <a:pt x="25120" y="4744"/>
                    <a:pt x="20172" y="1750"/>
                  </a:cubicBezTo>
                  <a:cubicBezTo>
                    <a:pt x="18222" y="572"/>
                    <a:pt x="15975" y="1"/>
                    <a:pt x="13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513125" y="2868813"/>
              <a:ext cx="193625" cy="191675"/>
            </a:xfrm>
            <a:custGeom>
              <a:avLst/>
              <a:gdLst/>
              <a:ahLst/>
              <a:cxnLst/>
              <a:rect l="l" t="t" r="r" b="b"/>
              <a:pathLst>
                <a:path w="7745" h="7667" extrusionOk="0">
                  <a:moveTo>
                    <a:pt x="184" y="1"/>
                  </a:moveTo>
                  <a:cubicBezTo>
                    <a:pt x="96" y="1"/>
                    <a:pt x="1" y="77"/>
                    <a:pt x="17" y="190"/>
                  </a:cubicBezTo>
                  <a:cubicBezTo>
                    <a:pt x="582" y="3872"/>
                    <a:pt x="3707" y="7248"/>
                    <a:pt x="7499" y="7665"/>
                  </a:cubicBezTo>
                  <a:cubicBezTo>
                    <a:pt x="7505" y="7666"/>
                    <a:pt x="7512" y="7666"/>
                    <a:pt x="7518" y="7666"/>
                  </a:cubicBezTo>
                  <a:cubicBezTo>
                    <a:pt x="7715" y="7666"/>
                    <a:pt x="7745" y="7343"/>
                    <a:pt x="7549" y="7291"/>
                  </a:cubicBezTo>
                  <a:cubicBezTo>
                    <a:pt x="3890" y="6344"/>
                    <a:pt x="1131" y="3902"/>
                    <a:pt x="311" y="111"/>
                  </a:cubicBezTo>
                  <a:cubicBezTo>
                    <a:pt x="294" y="34"/>
                    <a:pt x="24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416550" y="2510888"/>
              <a:ext cx="779450" cy="599875"/>
            </a:xfrm>
            <a:custGeom>
              <a:avLst/>
              <a:gdLst/>
              <a:ahLst/>
              <a:cxnLst/>
              <a:rect l="l" t="t" r="r" b="b"/>
              <a:pathLst>
                <a:path w="31178" h="23995" extrusionOk="0">
                  <a:moveTo>
                    <a:pt x="14893" y="557"/>
                  </a:moveTo>
                  <a:cubicBezTo>
                    <a:pt x="17144" y="557"/>
                    <a:pt x="19391" y="1128"/>
                    <a:pt x="21341" y="2306"/>
                  </a:cubicBezTo>
                  <a:cubicBezTo>
                    <a:pt x="26290" y="5301"/>
                    <a:pt x="28166" y="12787"/>
                    <a:pt x="22917" y="16545"/>
                  </a:cubicBezTo>
                  <a:cubicBezTo>
                    <a:pt x="21056" y="17874"/>
                    <a:pt x="18621" y="18584"/>
                    <a:pt x="16209" y="18584"/>
                  </a:cubicBezTo>
                  <a:cubicBezTo>
                    <a:pt x="12835" y="18584"/>
                    <a:pt x="9508" y="17193"/>
                    <a:pt x="7870" y="14155"/>
                  </a:cubicBezTo>
                  <a:cubicBezTo>
                    <a:pt x="5076" y="8976"/>
                    <a:pt x="9972" y="3822"/>
                    <a:pt x="15143" y="3822"/>
                  </a:cubicBezTo>
                  <a:cubicBezTo>
                    <a:pt x="15571" y="3822"/>
                    <a:pt x="16001" y="3857"/>
                    <a:pt x="16428" y="3931"/>
                  </a:cubicBezTo>
                  <a:cubicBezTo>
                    <a:pt x="19534" y="4469"/>
                    <a:pt x="22235" y="6857"/>
                    <a:pt x="22093" y="10200"/>
                  </a:cubicBezTo>
                  <a:cubicBezTo>
                    <a:pt x="21958" y="13430"/>
                    <a:pt x="19132" y="14979"/>
                    <a:pt x="16263" y="14979"/>
                  </a:cubicBezTo>
                  <a:cubicBezTo>
                    <a:pt x="15670" y="14979"/>
                    <a:pt x="15074" y="14913"/>
                    <a:pt x="14501" y="14782"/>
                  </a:cubicBezTo>
                  <a:cubicBezTo>
                    <a:pt x="12624" y="14351"/>
                    <a:pt x="10853" y="13232"/>
                    <a:pt x="10793" y="11073"/>
                  </a:cubicBezTo>
                  <a:cubicBezTo>
                    <a:pt x="10736" y="9196"/>
                    <a:pt x="11975" y="7296"/>
                    <a:pt x="13663" y="6536"/>
                  </a:cubicBezTo>
                  <a:cubicBezTo>
                    <a:pt x="14191" y="6299"/>
                    <a:pt x="14779" y="6179"/>
                    <a:pt x="15365" y="6179"/>
                  </a:cubicBezTo>
                  <a:cubicBezTo>
                    <a:pt x="16839" y="6179"/>
                    <a:pt x="18302" y="6936"/>
                    <a:pt x="18775" y="8479"/>
                  </a:cubicBezTo>
                  <a:cubicBezTo>
                    <a:pt x="19023" y="9295"/>
                    <a:pt x="18931" y="10264"/>
                    <a:pt x="18496" y="11008"/>
                  </a:cubicBezTo>
                  <a:cubicBezTo>
                    <a:pt x="18057" y="11780"/>
                    <a:pt x="17397" y="12195"/>
                    <a:pt x="16516" y="12259"/>
                  </a:cubicBezTo>
                  <a:cubicBezTo>
                    <a:pt x="16453" y="12263"/>
                    <a:pt x="16393" y="12265"/>
                    <a:pt x="16335" y="12265"/>
                  </a:cubicBezTo>
                  <a:cubicBezTo>
                    <a:pt x="15899" y="12265"/>
                    <a:pt x="15611" y="12161"/>
                    <a:pt x="15462" y="11963"/>
                  </a:cubicBezTo>
                  <a:cubicBezTo>
                    <a:pt x="15438" y="11967"/>
                    <a:pt x="15414" y="11969"/>
                    <a:pt x="15390" y="11969"/>
                  </a:cubicBezTo>
                  <a:cubicBezTo>
                    <a:pt x="15351" y="11969"/>
                    <a:pt x="15313" y="11964"/>
                    <a:pt x="15273" y="11955"/>
                  </a:cubicBezTo>
                  <a:cubicBezTo>
                    <a:pt x="15359" y="11901"/>
                    <a:pt x="15394" y="11772"/>
                    <a:pt x="15276" y="11702"/>
                  </a:cubicBezTo>
                  <a:cubicBezTo>
                    <a:pt x="14532" y="11268"/>
                    <a:pt x="14264" y="10070"/>
                    <a:pt x="14932" y="9437"/>
                  </a:cubicBezTo>
                  <a:cubicBezTo>
                    <a:pt x="15175" y="9206"/>
                    <a:pt x="15459" y="9108"/>
                    <a:pt x="15744" y="9108"/>
                  </a:cubicBezTo>
                  <a:cubicBezTo>
                    <a:pt x="16285" y="9108"/>
                    <a:pt x="16831" y="9459"/>
                    <a:pt x="17115" y="9928"/>
                  </a:cubicBezTo>
                  <a:cubicBezTo>
                    <a:pt x="17158" y="10002"/>
                    <a:pt x="17231" y="10035"/>
                    <a:pt x="17303" y="10035"/>
                  </a:cubicBezTo>
                  <a:cubicBezTo>
                    <a:pt x="17440" y="10035"/>
                    <a:pt x="17578" y="9920"/>
                    <a:pt x="17523" y="9758"/>
                  </a:cubicBezTo>
                  <a:cubicBezTo>
                    <a:pt x="17289" y="9047"/>
                    <a:pt x="16539" y="8651"/>
                    <a:pt x="15806" y="8651"/>
                  </a:cubicBezTo>
                  <a:cubicBezTo>
                    <a:pt x="15381" y="8651"/>
                    <a:pt x="14961" y="8784"/>
                    <a:pt x="14651" y="9066"/>
                  </a:cubicBezTo>
                  <a:cubicBezTo>
                    <a:pt x="14108" y="9556"/>
                    <a:pt x="13997" y="10329"/>
                    <a:pt x="14234" y="10975"/>
                  </a:cubicBezTo>
                  <a:cubicBezTo>
                    <a:pt x="14177" y="10899"/>
                    <a:pt x="14135" y="10806"/>
                    <a:pt x="14116" y="10711"/>
                  </a:cubicBezTo>
                  <a:lnTo>
                    <a:pt x="14116" y="10711"/>
                  </a:lnTo>
                  <a:cubicBezTo>
                    <a:pt x="14086" y="11230"/>
                    <a:pt x="14269" y="11769"/>
                    <a:pt x="14745" y="12176"/>
                  </a:cubicBezTo>
                  <a:cubicBezTo>
                    <a:pt x="15248" y="12604"/>
                    <a:pt x="15791" y="12788"/>
                    <a:pt x="16323" y="12788"/>
                  </a:cubicBezTo>
                  <a:cubicBezTo>
                    <a:pt x="17799" y="12788"/>
                    <a:pt x="19186" y="11373"/>
                    <a:pt x="19362" y="9841"/>
                  </a:cubicBezTo>
                  <a:cubicBezTo>
                    <a:pt x="19640" y="7413"/>
                    <a:pt x="17540" y="5652"/>
                    <a:pt x="15277" y="5652"/>
                  </a:cubicBezTo>
                  <a:cubicBezTo>
                    <a:pt x="15019" y="5652"/>
                    <a:pt x="14759" y="5675"/>
                    <a:pt x="14501" y="5722"/>
                  </a:cubicBezTo>
                  <a:cubicBezTo>
                    <a:pt x="11766" y="6221"/>
                    <a:pt x="9682" y="9407"/>
                    <a:pt x="10427" y="12111"/>
                  </a:cubicBezTo>
                  <a:cubicBezTo>
                    <a:pt x="11100" y="14567"/>
                    <a:pt x="13915" y="15511"/>
                    <a:pt x="16353" y="15511"/>
                  </a:cubicBezTo>
                  <a:cubicBezTo>
                    <a:pt x="16863" y="15511"/>
                    <a:pt x="17356" y="15470"/>
                    <a:pt x="17809" y="15392"/>
                  </a:cubicBezTo>
                  <a:cubicBezTo>
                    <a:pt x="20907" y="14862"/>
                    <a:pt x="22997" y="12353"/>
                    <a:pt x="22601" y="9171"/>
                  </a:cubicBezTo>
                  <a:cubicBezTo>
                    <a:pt x="22106" y="5190"/>
                    <a:pt x="18817" y="3373"/>
                    <a:pt x="15353" y="3373"/>
                  </a:cubicBezTo>
                  <a:cubicBezTo>
                    <a:pt x="12657" y="3373"/>
                    <a:pt x="9856" y="4473"/>
                    <a:pt x="8180" y="6508"/>
                  </a:cubicBezTo>
                  <a:cubicBezTo>
                    <a:pt x="6241" y="8858"/>
                    <a:pt x="5964" y="12035"/>
                    <a:pt x="7523" y="14671"/>
                  </a:cubicBezTo>
                  <a:cubicBezTo>
                    <a:pt x="9298" y="17669"/>
                    <a:pt x="12682" y="19121"/>
                    <a:pt x="16076" y="19121"/>
                  </a:cubicBezTo>
                  <a:cubicBezTo>
                    <a:pt x="16120" y="19121"/>
                    <a:pt x="16163" y="19121"/>
                    <a:pt x="16207" y="19121"/>
                  </a:cubicBezTo>
                  <a:cubicBezTo>
                    <a:pt x="19594" y="19083"/>
                    <a:pt x="23398" y="17815"/>
                    <a:pt x="25341" y="14862"/>
                  </a:cubicBezTo>
                  <a:cubicBezTo>
                    <a:pt x="27180" y="12073"/>
                    <a:pt x="27019" y="8250"/>
                    <a:pt x="25328" y="5435"/>
                  </a:cubicBezTo>
                  <a:cubicBezTo>
                    <a:pt x="24197" y="3547"/>
                    <a:pt x="22574" y="2169"/>
                    <a:pt x="20709" y="1273"/>
                  </a:cubicBezTo>
                  <a:lnTo>
                    <a:pt x="20709" y="1273"/>
                  </a:lnTo>
                  <a:cubicBezTo>
                    <a:pt x="25245" y="2489"/>
                    <a:pt x="28545" y="6931"/>
                    <a:pt x="28332" y="11704"/>
                  </a:cubicBezTo>
                  <a:lnTo>
                    <a:pt x="28332" y="11702"/>
                  </a:lnTo>
                  <a:cubicBezTo>
                    <a:pt x="28087" y="17124"/>
                    <a:pt x="23944" y="21687"/>
                    <a:pt x="18770" y="22965"/>
                  </a:cubicBezTo>
                  <a:cubicBezTo>
                    <a:pt x="17647" y="23244"/>
                    <a:pt x="16451" y="23384"/>
                    <a:pt x="15237" y="23384"/>
                  </a:cubicBezTo>
                  <a:cubicBezTo>
                    <a:pt x="10773" y="23384"/>
                    <a:pt x="6060" y="21493"/>
                    <a:pt x="3823" y="17624"/>
                  </a:cubicBezTo>
                  <a:cubicBezTo>
                    <a:pt x="1172" y="13042"/>
                    <a:pt x="2540" y="6926"/>
                    <a:pt x="6508" y="3561"/>
                  </a:cubicBezTo>
                  <a:cubicBezTo>
                    <a:pt x="8836" y="1588"/>
                    <a:pt x="11868" y="557"/>
                    <a:pt x="14893" y="557"/>
                  </a:cubicBezTo>
                  <a:close/>
                  <a:moveTo>
                    <a:pt x="14937" y="0"/>
                  </a:moveTo>
                  <a:cubicBezTo>
                    <a:pt x="11950" y="0"/>
                    <a:pt x="8939" y="929"/>
                    <a:pt x="6593" y="2718"/>
                  </a:cubicBezTo>
                  <a:cubicBezTo>
                    <a:pt x="935" y="7041"/>
                    <a:pt x="1" y="16186"/>
                    <a:pt x="5788" y="20841"/>
                  </a:cubicBezTo>
                  <a:cubicBezTo>
                    <a:pt x="8421" y="22957"/>
                    <a:pt x="11735" y="23995"/>
                    <a:pt x="15031" y="23995"/>
                  </a:cubicBezTo>
                  <a:cubicBezTo>
                    <a:pt x="19930" y="23995"/>
                    <a:pt x="24788" y="21702"/>
                    <a:pt x="27312" y="17247"/>
                  </a:cubicBezTo>
                  <a:cubicBezTo>
                    <a:pt x="31178" y="10433"/>
                    <a:pt x="27385" y="1285"/>
                    <a:pt x="19271" y="403"/>
                  </a:cubicBezTo>
                  <a:cubicBezTo>
                    <a:pt x="19259" y="402"/>
                    <a:pt x="19248" y="401"/>
                    <a:pt x="19237" y="401"/>
                  </a:cubicBezTo>
                  <a:cubicBezTo>
                    <a:pt x="19097" y="401"/>
                    <a:pt x="19021" y="492"/>
                    <a:pt x="18996" y="602"/>
                  </a:cubicBezTo>
                  <a:cubicBezTo>
                    <a:pt x="17693" y="199"/>
                    <a:pt x="16318" y="0"/>
                    <a:pt x="1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98449A2-3428-EF1C-7571-FBADB1FE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16" y="1017724"/>
            <a:ext cx="7614784" cy="36807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</a:t>
            </a:r>
            <a:endParaRPr dirty="0"/>
          </a:p>
        </p:txBody>
      </p:sp>
      <p:grpSp>
        <p:nvGrpSpPr>
          <p:cNvPr id="1029" name="Google Shape;1029;p44"/>
          <p:cNvGrpSpPr/>
          <p:nvPr/>
        </p:nvGrpSpPr>
        <p:grpSpPr>
          <a:xfrm flipH="1">
            <a:off x="7290674" y="2283323"/>
            <a:ext cx="627655" cy="1312414"/>
            <a:chOff x="1018024" y="1162273"/>
            <a:chExt cx="627655" cy="1312414"/>
          </a:xfrm>
        </p:grpSpPr>
        <p:sp>
          <p:nvSpPr>
            <p:cNvPr id="1030" name="Google Shape;1030;p44"/>
            <p:cNvSpPr/>
            <p:nvPr/>
          </p:nvSpPr>
          <p:spPr>
            <a:xfrm>
              <a:off x="1102374" y="1638872"/>
              <a:ext cx="160270" cy="820205"/>
            </a:xfrm>
            <a:custGeom>
              <a:avLst/>
              <a:gdLst/>
              <a:ahLst/>
              <a:cxnLst/>
              <a:rect l="l" t="t" r="r" b="b"/>
              <a:pathLst>
                <a:path w="6519" h="33362" extrusionOk="0">
                  <a:moveTo>
                    <a:pt x="4778" y="1"/>
                  </a:moveTo>
                  <a:cubicBezTo>
                    <a:pt x="4131" y="2633"/>
                    <a:pt x="3272" y="5208"/>
                    <a:pt x="2639" y="7845"/>
                  </a:cubicBezTo>
                  <a:cubicBezTo>
                    <a:pt x="1987" y="10552"/>
                    <a:pt x="1460" y="13286"/>
                    <a:pt x="1063" y="16040"/>
                  </a:cubicBezTo>
                  <a:cubicBezTo>
                    <a:pt x="234" y="21739"/>
                    <a:pt x="0" y="27486"/>
                    <a:pt x="231" y="33238"/>
                  </a:cubicBezTo>
                  <a:cubicBezTo>
                    <a:pt x="288" y="33249"/>
                    <a:pt x="343" y="33257"/>
                    <a:pt x="397" y="33266"/>
                  </a:cubicBezTo>
                  <a:cubicBezTo>
                    <a:pt x="599" y="33301"/>
                    <a:pt x="802" y="33337"/>
                    <a:pt x="1007" y="33353"/>
                  </a:cubicBezTo>
                  <a:cubicBezTo>
                    <a:pt x="1086" y="33359"/>
                    <a:pt x="1163" y="33362"/>
                    <a:pt x="1240" y="33362"/>
                  </a:cubicBezTo>
                  <a:cubicBezTo>
                    <a:pt x="1480" y="33362"/>
                    <a:pt x="1714" y="33336"/>
                    <a:pt x="1954" y="33307"/>
                  </a:cubicBezTo>
                  <a:cubicBezTo>
                    <a:pt x="1579" y="27701"/>
                    <a:pt x="1759" y="22074"/>
                    <a:pt x="2524" y="16507"/>
                  </a:cubicBezTo>
                  <a:cubicBezTo>
                    <a:pt x="2917" y="13641"/>
                    <a:pt x="3457" y="10798"/>
                    <a:pt x="4148" y="7987"/>
                  </a:cubicBezTo>
                  <a:cubicBezTo>
                    <a:pt x="4767" y="5471"/>
                    <a:pt x="5419" y="2873"/>
                    <a:pt x="6519" y="515"/>
                  </a:cubicBezTo>
                  <a:cubicBezTo>
                    <a:pt x="6118" y="424"/>
                    <a:pt x="5720" y="315"/>
                    <a:pt x="5330" y="185"/>
                  </a:cubicBezTo>
                  <a:cubicBezTo>
                    <a:pt x="5274" y="168"/>
                    <a:pt x="5234" y="136"/>
                    <a:pt x="5201" y="105"/>
                  </a:cubicBezTo>
                  <a:cubicBezTo>
                    <a:pt x="5059" y="72"/>
                    <a:pt x="4917" y="35"/>
                    <a:pt x="4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034667" y="1190792"/>
              <a:ext cx="542148" cy="437687"/>
            </a:xfrm>
            <a:custGeom>
              <a:avLst/>
              <a:gdLst/>
              <a:ahLst/>
              <a:cxnLst/>
              <a:rect l="l" t="t" r="r" b="b"/>
              <a:pathLst>
                <a:path w="22052" h="17803" extrusionOk="0">
                  <a:moveTo>
                    <a:pt x="16996" y="4637"/>
                  </a:moveTo>
                  <a:cubicBezTo>
                    <a:pt x="16997" y="4637"/>
                    <a:pt x="16998" y="4637"/>
                    <a:pt x="16999" y="4637"/>
                  </a:cubicBezTo>
                  <a:cubicBezTo>
                    <a:pt x="18997" y="4662"/>
                    <a:pt x="20754" y="5725"/>
                    <a:pt x="20981" y="7830"/>
                  </a:cubicBezTo>
                  <a:cubicBezTo>
                    <a:pt x="21238" y="10166"/>
                    <a:pt x="19586" y="12145"/>
                    <a:pt x="17859" y="13495"/>
                  </a:cubicBezTo>
                  <a:lnTo>
                    <a:pt x="17859" y="13496"/>
                  </a:lnTo>
                  <a:cubicBezTo>
                    <a:pt x="17797" y="13545"/>
                    <a:pt x="17730" y="13565"/>
                    <a:pt x="17665" y="13565"/>
                  </a:cubicBezTo>
                  <a:cubicBezTo>
                    <a:pt x="17423" y="13565"/>
                    <a:pt x="17214" y="13283"/>
                    <a:pt x="17443" y="13078"/>
                  </a:cubicBezTo>
                  <a:cubicBezTo>
                    <a:pt x="18792" y="11857"/>
                    <a:pt x="20307" y="10513"/>
                    <a:pt x="20422" y="8555"/>
                  </a:cubicBezTo>
                  <a:cubicBezTo>
                    <a:pt x="20553" y="6264"/>
                    <a:pt x="18917" y="5382"/>
                    <a:pt x="16963" y="4902"/>
                  </a:cubicBezTo>
                  <a:cubicBezTo>
                    <a:pt x="16814" y="4865"/>
                    <a:pt x="16845" y="4637"/>
                    <a:pt x="16996" y="4637"/>
                  </a:cubicBezTo>
                  <a:close/>
                  <a:moveTo>
                    <a:pt x="15863" y="13724"/>
                  </a:moveTo>
                  <a:cubicBezTo>
                    <a:pt x="16426" y="13724"/>
                    <a:pt x="16426" y="14598"/>
                    <a:pt x="15863" y="14598"/>
                  </a:cubicBezTo>
                  <a:cubicBezTo>
                    <a:pt x="15301" y="14598"/>
                    <a:pt x="15301" y="13724"/>
                    <a:pt x="15863" y="13724"/>
                  </a:cubicBezTo>
                  <a:close/>
                  <a:moveTo>
                    <a:pt x="6254" y="1"/>
                  </a:moveTo>
                  <a:cubicBezTo>
                    <a:pt x="4100" y="1"/>
                    <a:pt x="2479" y="1614"/>
                    <a:pt x="1650" y="3654"/>
                  </a:cubicBezTo>
                  <a:cubicBezTo>
                    <a:pt x="0" y="7702"/>
                    <a:pt x="319" y="12084"/>
                    <a:pt x="3632" y="15158"/>
                  </a:cubicBezTo>
                  <a:cubicBezTo>
                    <a:pt x="5539" y="16928"/>
                    <a:pt x="7948" y="17803"/>
                    <a:pt x="10402" y="17803"/>
                  </a:cubicBezTo>
                  <a:cubicBezTo>
                    <a:pt x="11949" y="17803"/>
                    <a:pt x="13513" y="17456"/>
                    <a:pt x="14982" y="16767"/>
                  </a:cubicBezTo>
                  <a:cubicBezTo>
                    <a:pt x="18380" y="15173"/>
                    <a:pt x="22051" y="11443"/>
                    <a:pt x="21830" y="7401"/>
                  </a:cubicBezTo>
                  <a:cubicBezTo>
                    <a:pt x="21689" y="4796"/>
                    <a:pt x="19421" y="3581"/>
                    <a:pt x="17047" y="3581"/>
                  </a:cubicBezTo>
                  <a:cubicBezTo>
                    <a:pt x="14983" y="3581"/>
                    <a:pt x="12840" y="4498"/>
                    <a:pt x="11945" y="6219"/>
                  </a:cubicBezTo>
                  <a:cubicBezTo>
                    <a:pt x="11892" y="6326"/>
                    <a:pt x="11792" y="6369"/>
                    <a:pt x="11689" y="6369"/>
                  </a:cubicBezTo>
                  <a:cubicBezTo>
                    <a:pt x="11676" y="6369"/>
                    <a:pt x="11662" y="6369"/>
                    <a:pt x="11648" y="6367"/>
                  </a:cubicBezTo>
                  <a:cubicBezTo>
                    <a:pt x="11617" y="6430"/>
                    <a:pt x="11553" y="6462"/>
                    <a:pt x="11491" y="6462"/>
                  </a:cubicBezTo>
                  <a:cubicBezTo>
                    <a:pt x="11412" y="6462"/>
                    <a:pt x="11337" y="6411"/>
                    <a:pt x="11337" y="6304"/>
                  </a:cubicBezTo>
                  <a:cubicBezTo>
                    <a:pt x="11350" y="3671"/>
                    <a:pt x="10215" y="876"/>
                    <a:pt x="7436" y="156"/>
                  </a:cubicBezTo>
                  <a:cubicBezTo>
                    <a:pt x="7026" y="50"/>
                    <a:pt x="6632" y="1"/>
                    <a:pt x="6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1018024" y="1162273"/>
              <a:ext cx="627655" cy="497084"/>
            </a:xfrm>
            <a:custGeom>
              <a:avLst/>
              <a:gdLst/>
              <a:ahLst/>
              <a:cxnLst/>
              <a:rect l="l" t="t" r="r" b="b"/>
              <a:pathLst>
                <a:path w="25530" h="20219" extrusionOk="0">
                  <a:moveTo>
                    <a:pt x="8098" y="434"/>
                  </a:moveTo>
                  <a:cubicBezTo>
                    <a:pt x="8860" y="434"/>
                    <a:pt x="9624" y="573"/>
                    <a:pt x="10379" y="906"/>
                  </a:cubicBezTo>
                  <a:cubicBezTo>
                    <a:pt x="12141" y="1684"/>
                    <a:pt x="13307" y="3378"/>
                    <a:pt x="13495" y="5275"/>
                  </a:cubicBezTo>
                  <a:cubicBezTo>
                    <a:pt x="13051" y="5617"/>
                    <a:pt x="12668" y="6024"/>
                    <a:pt x="12370" y="6501"/>
                  </a:cubicBezTo>
                  <a:cubicBezTo>
                    <a:pt x="12295" y="4495"/>
                    <a:pt x="11404" y="2487"/>
                    <a:pt x="9738" y="1294"/>
                  </a:cubicBezTo>
                  <a:cubicBezTo>
                    <a:pt x="9186" y="898"/>
                    <a:pt x="8574" y="609"/>
                    <a:pt x="7938" y="436"/>
                  </a:cubicBezTo>
                  <a:cubicBezTo>
                    <a:pt x="7991" y="434"/>
                    <a:pt x="8044" y="434"/>
                    <a:pt x="8098" y="434"/>
                  </a:cubicBezTo>
                  <a:close/>
                  <a:moveTo>
                    <a:pt x="6931" y="1161"/>
                  </a:moveTo>
                  <a:cubicBezTo>
                    <a:pt x="7309" y="1161"/>
                    <a:pt x="7703" y="1210"/>
                    <a:pt x="8113" y="1316"/>
                  </a:cubicBezTo>
                  <a:cubicBezTo>
                    <a:pt x="10892" y="2036"/>
                    <a:pt x="12027" y="4831"/>
                    <a:pt x="12014" y="7464"/>
                  </a:cubicBezTo>
                  <a:cubicBezTo>
                    <a:pt x="12014" y="7571"/>
                    <a:pt x="12089" y="7622"/>
                    <a:pt x="12168" y="7622"/>
                  </a:cubicBezTo>
                  <a:cubicBezTo>
                    <a:pt x="12230" y="7622"/>
                    <a:pt x="12294" y="7590"/>
                    <a:pt x="12325" y="7527"/>
                  </a:cubicBezTo>
                  <a:cubicBezTo>
                    <a:pt x="12339" y="7529"/>
                    <a:pt x="12353" y="7529"/>
                    <a:pt x="12366" y="7529"/>
                  </a:cubicBezTo>
                  <a:cubicBezTo>
                    <a:pt x="12469" y="7529"/>
                    <a:pt x="12569" y="7486"/>
                    <a:pt x="12622" y="7379"/>
                  </a:cubicBezTo>
                  <a:cubicBezTo>
                    <a:pt x="13517" y="5658"/>
                    <a:pt x="15660" y="4741"/>
                    <a:pt x="17724" y="4741"/>
                  </a:cubicBezTo>
                  <a:cubicBezTo>
                    <a:pt x="20098" y="4741"/>
                    <a:pt x="22366" y="5956"/>
                    <a:pt x="22507" y="8561"/>
                  </a:cubicBezTo>
                  <a:cubicBezTo>
                    <a:pt x="22728" y="12603"/>
                    <a:pt x="19055" y="16333"/>
                    <a:pt x="15659" y="17927"/>
                  </a:cubicBezTo>
                  <a:cubicBezTo>
                    <a:pt x="14190" y="18616"/>
                    <a:pt x="12626" y="18963"/>
                    <a:pt x="11079" y="18963"/>
                  </a:cubicBezTo>
                  <a:cubicBezTo>
                    <a:pt x="8625" y="18963"/>
                    <a:pt x="6216" y="18088"/>
                    <a:pt x="4309" y="16318"/>
                  </a:cubicBezTo>
                  <a:cubicBezTo>
                    <a:pt x="996" y="13244"/>
                    <a:pt x="677" y="8862"/>
                    <a:pt x="2327" y="4814"/>
                  </a:cubicBezTo>
                  <a:cubicBezTo>
                    <a:pt x="3156" y="2774"/>
                    <a:pt x="4777" y="1161"/>
                    <a:pt x="6931" y="1161"/>
                  </a:cubicBezTo>
                  <a:close/>
                  <a:moveTo>
                    <a:pt x="18915" y="3970"/>
                  </a:moveTo>
                  <a:cubicBezTo>
                    <a:pt x="20369" y="3970"/>
                    <a:pt x="21779" y="4392"/>
                    <a:pt x="22962" y="5480"/>
                  </a:cubicBezTo>
                  <a:cubicBezTo>
                    <a:pt x="25260" y="7593"/>
                    <a:pt x="24768" y="11164"/>
                    <a:pt x="23412" y="13667"/>
                  </a:cubicBezTo>
                  <a:cubicBezTo>
                    <a:pt x="22146" y="16003"/>
                    <a:pt x="20015" y="17772"/>
                    <a:pt x="17531" y="18689"/>
                  </a:cubicBezTo>
                  <a:cubicBezTo>
                    <a:pt x="16259" y="19161"/>
                    <a:pt x="14986" y="19384"/>
                    <a:pt x="13710" y="19437"/>
                  </a:cubicBezTo>
                  <a:cubicBezTo>
                    <a:pt x="14118" y="19338"/>
                    <a:pt x="14524" y="19216"/>
                    <a:pt x="14927" y="19070"/>
                  </a:cubicBezTo>
                  <a:cubicBezTo>
                    <a:pt x="19134" y="17539"/>
                    <a:pt x="23950" y="12927"/>
                    <a:pt x="23232" y="8019"/>
                  </a:cubicBezTo>
                  <a:cubicBezTo>
                    <a:pt x="22870" y="5523"/>
                    <a:pt x="20689" y="4200"/>
                    <a:pt x="18322" y="3993"/>
                  </a:cubicBezTo>
                  <a:cubicBezTo>
                    <a:pt x="18520" y="3978"/>
                    <a:pt x="18718" y="3970"/>
                    <a:pt x="18915" y="3970"/>
                  </a:cubicBezTo>
                  <a:close/>
                  <a:moveTo>
                    <a:pt x="7992" y="1"/>
                  </a:moveTo>
                  <a:cubicBezTo>
                    <a:pt x="7404" y="1"/>
                    <a:pt x="6813" y="80"/>
                    <a:pt x="6238" y="245"/>
                  </a:cubicBezTo>
                  <a:cubicBezTo>
                    <a:pt x="5299" y="295"/>
                    <a:pt x="4382" y="604"/>
                    <a:pt x="3589" y="1204"/>
                  </a:cubicBezTo>
                  <a:cubicBezTo>
                    <a:pt x="1488" y="2806"/>
                    <a:pt x="622" y="5822"/>
                    <a:pt x="313" y="8326"/>
                  </a:cubicBezTo>
                  <a:cubicBezTo>
                    <a:pt x="0" y="10837"/>
                    <a:pt x="623" y="13277"/>
                    <a:pt x="2139" y="15311"/>
                  </a:cubicBezTo>
                  <a:cubicBezTo>
                    <a:pt x="3584" y="17248"/>
                    <a:pt x="5570" y="18590"/>
                    <a:pt x="7762" y="19259"/>
                  </a:cubicBezTo>
                  <a:lnTo>
                    <a:pt x="8209" y="19387"/>
                  </a:lnTo>
                  <a:cubicBezTo>
                    <a:pt x="8348" y="19421"/>
                    <a:pt x="8490" y="19458"/>
                    <a:pt x="8632" y="19489"/>
                  </a:cubicBezTo>
                  <a:cubicBezTo>
                    <a:pt x="8665" y="19522"/>
                    <a:pt x="8705" y="19554"/>
                    <a:pt x="8761" y="19571"/>
                  </a:cubicBezTo>
                  <a:cubicBezTo>
                    <a:pt x="9151" y="19701"/>
                    <a:pt x="9549" y="19810"/>
                    <a:pt x="9950" y="19901"/>
                  </a:cubicBezTo>
                  <a:lnTo>
                    <a:pt x="10433" y="19999"/>
                  </a:lnTo>
                  <a:cubicBezTo>
                    <a:pt x="11227" y="20146"/>
                    <a:pt x="12034" y="20219"/>
                    <a:pt x="12840" y="20219"/>
                  </a:cubicBezTo>
                  <a:cubicBezTo>
                    <a:pt x="17850" y="20219"/>
                    <a:pt x="22832" y="17429"/>
                    <a:pt x="24566" y="12519"/>
                  </a:cubicBezTo>
                  <a:cubicBezTo>
                    <a:pt x="25530" y="9778"/>
                    <a:pt x="25348" y="6542"/>
                    <a:pt x="22875" y="4684"/>
                  </a:cubicBezTo>
                  <a:cubicBezTo>
                    <a:pt x="21697" y="3799"/>
                    <a:pt x="20329" y="3405"/>
                    <a:pt x="18948" y="3405"/>
                  </a:cubicBezTo>
                  <a:cubicBezTo>
                    <a:pt x="17623" y="3405"/>
                    <a:pt x="16286" y="3768"/>
                    <a:pt x="15094" y="4410"/>
                  </a:cubicBezTo>
                  <a:cubicBezTo>
                    <a:pt x="14726" y="4544"/>
                    <a:pt x="14374" y="4707"/>
                    <a:pt x="14047" y="4902"/>
                  </a:cubicBezTo>
                  <a:cubicBezTo>
                    <a:pt x="13618" y="1866"/>
                    <a:pt x="10845" y="1"/>
                    <a:pt x="7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1448010" y="1304741"/>
              <a:ext cx="108764" cy="219544"/>
            </a:xfrm>
            <a:custGeom>
              <a:avLst/>
              <a:gdLst/>
              <a:ahLst/>
              <a:cxnLst/>
              <a:rect l="l" t="t" r="r" b="b"/>
              <a:pathLst>
                <a:path w="4424" h="8930" extrusionOk="0">
                  <a:moveTo>
                    <a:pt x="184" y="1"/>
                  </a:moveTo>
                  <a:cubicBezTo>
                    <a:pt x="33" y="1"/>
                    <a:pt x="0" y="230"/>
                    <a:pt x="150" y="267"/>
                  </a:cubicBezTo>
                  <a:cubicBezTo>
                    <a:pt x="2104" y="747"/>
                    <a:pt x="3740" y="1628"/>
                    <a:pt x="3609" y="3920"/>
                  </a:cubicBezTo>
                  <a:cubicBezTo>
                    <a:pt x="3494" y="5878"/>
                    <a:pt x="1979" y="7220"/>
                    <a:pt x="630" y="8442"/>
                  </a:cubicBezTo>
                  <a:cubicBezTo>
                    <a:pt x="402" y="8648"/>
                    <a:pt x="610" y="8930"/>
                    <a:pt x="851" y="8930"/>
                  </a:cubicBezTo>
                  <a:cubicBezTo>
                    <a:pt x="916" y="8930"/>
                    <a:pt x="984" y="8909"/>
                    <a:pt x="1046" y="8860"/>
                  </a:cubicBezTo>
                  <a:cubicBezTo>
                    <a:pt x="2773" y="7510"/>
                    <a:pt x="4424" y="5531"/>
                    <a:pt x="4168" y="3195"/>
                  </a:cubicBezTo>
                  <a:lnTo>
                    <a:pt x="4168" y="3194"/>
                  </a:lnTo>
                  <a:cubicBezTo>
                    <a:pt x="3941" y="1088"/>
                    <a:pt x="2184" y="26"/>
                    <a:pt x="186" y="1"/>
                  </a:cubicBezTo>
                  <a:cubicBezTo>
                    <a:pt x="185" y="1"/>
                    <a:pt x="18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1410813" y="1528167"/>
              <a:ext cx="27707" cy="21536"/>
            </a:xfrm>
            <a:custGeom>
              <a:avLst/>
              <a:gdLst/>
              <a:ahLst/>
              <a:cxnLst/>
              <a:rect l="l" t="t" r="r" b="b"/>
              <a:pathLst>
                <a:path w="1127" h="876" extrusionOk="0">
                  <a:moveTo>
                    <a:pt x="563" y="1"/>
                  </a:moveTo>
                  <a:cubicBezTo>
                    <a:pt x="1" y="1"/>
                    <a:pt x="1" y="875"/>
                    <a:pt x="563" y="875"/>
                  </a:cubicBezTo>
                  <a:cubicBezTo>
                    <a:pt x="1126" y="875"/>
                    <a:pt x="1126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1109847" y="1651533"/>
              <a:ext cx="164670" cy="823155"/>
            </a:xfrm>
            <a:custGeom>
              <a:avLst/>
              <a:gdLst/>
              <a:ahLst/>
              <a:cxnLst/>
              <a:rect l="l" t="t" r="r" b="b"/>
              <a:pathLst>
                <a:path w="6698" h="33482" extrusionOk="0">
                  <a:moveTo>
                    <a:pt x="6215" y="0"/>
                  </a:moveTo>
                  <a:cubicBezTo>
                    <a:pt x="5115" y="2360"/>
                    <a:pt x="4463" y="4956"/>
                    <a:pt x="3846" y="7472"/>
                  </a:cubicBezTo>
                  <a:cubicBezTo>
                    <a:pt x="3153" y="10283"/>
                    <a:pt x="2613" y="13126"/>
                    <a:pt x="2220" y="15992"/>
                  </a:cubicBezTo>
                  <a:cubicBezTo>
                    <a:pt x="1456" y="21559"/>
                    <a:pt x="1276" y="27187"/>
                    <a:pt x="1650" y="32792"/>
                  </a:cubicBezTo>
                  <a:cubicBezTo>
                    <a:pt x="1410" y="32821"/>
                    <a:pt x="1176" y="32847"/>
                    <a:pt x="936" y="32847"/>
                  </a:cubicBezTo>
                  <a:cubicBezTo>
                    <a:pt x="859" y="32847"/>
                    <a:pt x="782" y="32844"/>
                    <a:pt x="703" y="32838"/>
                  </a:cubicBezTo>
                  <a:cubicBezTo>
                    <a:pt x="498" y="32822"/>
                    <a:pt x="295" y="32787"/>
                    <a:pt x="93" y="32751"/>
                  </a:cubicBezTo>
                  <a:lnTo>
                    <a:pt x="1" y="33286"/>
                  </a:lnTo>
                  <a:cubicBezTo>
                    <a:pt x="331" y="33420"/>
                    <a:pt x="707" y="33482"/>
                    <a:pt x="1074" y="33482"/>
                  </a:cubicBezTo>
                  <a:cubicBezTo>
                    <a:pt x="1352" y="33482"/>
                    <a:pt x="1626" y="33446"/>
                    <a:pt x="1871" y="33379"/>
                  </a:cubicBezTo>
                  <a:cubicBezTo>
                    <a:pt x="1938" y="33362"/>
                    <a:pt x="1982" y="33324"/>
                    <a:pt x="2018" y="33277"/>
                  </a:cubicBezTo>
                  <a:cubicBezTo>
                    <a:pt x="2025" y="33277"/>
                    <a:pt x="2033" y="33277"/>
                    <a:pt x="2040" y="33277"/>
                  </a:cubicBezTo>
                  <a:cubicBezTo>
                    <a:pt x="2220" y="33277"/>
                    <a:pt x="2390" y="33163"/>
                    <a:pt x="2375" y="32934"/>
                  </a:cubicBezTo>
                  <a:cubicBezTo>
                    <a:pt x="2007" y="27273"/>
                    <a:pt x="2195" y="21579"/>
                    <a:pt x="2984" y="15961"/>
                  </a:cubicBezTo>
                  <a:cubicBezTo>
                    <a:pt x="3363" y="13252"/>
                    <a:pt x="3881" y="10561"/>
                    <a:pt x="4529" y="7906"/>
                  </a:cubicBezTo>
                  <a:cubicBezTo>
                    <a:pt x="5167" y="5280"/>
                    <a:pt x="6082" y="2725"/>
                    <a:pt x="6698" y="98"/>
                  </a:cubicBezTo>
                  <a:lnTo>
                    <a:pt x="6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1083640" y="1635725"/>
              <a:ext cx="136225" cy="834169"/>
            </a:xfrm>
            <a:custGeom>
              <a:avLst/>
              <a:gdLst/>
              <a:ahLst/>
              <a:cxnLst/>
              <a:rect l="l" t="t" r="r" b="b"/>
              <a:pathLst>
                <a:path w="5541" h="33930" extrusionOk="0">
                  <a:moveTo>
                    <a:pt x="5093" y="1"/>
                  </a:moveTo>
                  <a:cubicBezTo>
                    <a:pt x="2899" y="5042"/>
                    <a:pt x="1875" y="10819"/>
                    <a:pt x="1105" y="16217"/>
                  </a:cubicBezTo>
                  <a:cubicBezTo>
                    <a:pt x="292" y="21913"/>
                    <a:pt x="0" y="27693"/>
                    <a:pt x="289" y="33443"/>
                  </a:cubicBezTo>
                  <a:cubicBezTo>
                    <a:pt x="300" y="33667"/>
                    <a:pt x="480" y="33781"/>
                    <a:pt x="656" y="33781"/>
                  </a:cubicBezTo>
                  <a:cubicBezTo>
                    <a:pt x="689" y="33781"/>
                    <a:pt x="722" y="33778"/>
                    <a:pt x="753" y="33770"/>
                  </a:cubicBezTo>
                  <a:cubicBezTo>
                    <a:pt x="851" y="33830"/>
                    <a:pt x="955" y="33883"/>
                    <a:pt x="1067" y="33929"/>
                  </a:cubicBezTo>
                  <a:lnTo>
                    <a:pt x="1159" y="33394"/>
                  </a:lnTo>
                  <a:cubicBezTo>
                    <a:pt x="1105" y="33385"/>
                    <a:pt x="1050" y="33377"/>
                    <a:pt x="993" y="33367"/>
                  </a:cubicBezTo>
                  <a:cubicBezTo>
                    <a:pt x="762" y="27614"/>
                    <a:pt x="996" y="21867"/>
                    <a:pt x="1825" y="16168"/>
                  </a:cubicBezTo>
                  <a:cubicBezTo>
                    <a:pt x="2222" y="13414"/>
                    <a:pt x="2749" y="10680"/>
                    <a:pt x="3401" y="7973"/>
                  </a:cubicBezTo>
                  <a:cubicBezTo>
                    <a:pt x="4034" y="5336"/>
                    <a:pt x="4893" y="2761"/>
                    <a:pt x="5540" y="129"/>
                  </a:cubicBezTo>
                  <a:lnTo>
                    <a:pt x="5093" y="2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4"/>
          <p:cNvGrpSpPr/>
          <p:nvPr/>
        </p:nvGrpSpPr>
        <p:grpSpPr>
          <a:xfrm>
            <a:off x="1225715" y="2569315"/>
            <a:ext cx="627613" cy="483019"/>
            <a:chOff x="1416550" y="2510888"/>
            <a:chExt cx="779450" cy="599875"/>
          </a:xfrm>
        </p:grpSpPr>
        <p:sp>
          <p:nvSpPr>
            <p:cNvPr id="1044" name="Google Shape;1044;p44"/>
            <p:cNvSpPr/>
            <p:nvPr/>
          </p:nvSpPr>
          <p:spPr>
            <a:xfrm>
              <a:off x="1749175" y="3055813"/>
              <a:ext cx="27925" cy="17775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463" y="242"/>
                  </a:moveTo>
                  <a:cubicBezTo>
                    <a:pt x="463" y="243"/>
                    <a:pt x="464" y="244"/>
                    <a:pt x="464" y="245"/>
                  </a:cubicBezTo>
                  <a:lnTo>
                    <a:pt x="464" y="245"/>
                  </a:lnTo>
                  <a:cubicBezTo>
                    <a:pt x="465" y="244"/>
                    <a:pt x="465" y="243"/>
                    <a:pt x="463" y="242"/>
                  </a:cubicBezTo>
                  <a:close/>
                  <a:moveTo>
                    <a:pt x="703" y="0"/>
                  </a:moveTo>
                  <a:cubicBezTo>
                    <a:pt x="602" y="0"/>
                    <a:pt x="505" y="56"/>
                    <a:pt x="482" y="172"/>
                  </a:cubicBezTo>
                  <a:cubicBezTo>
                    <a:pt x="476" y="196"/>
                    <a:pt x="471" y="223"/>
                    <a:pt x="471" y="250"/>
                  </a:cubicBezTo>
                  <a:cubicBezTo>
                    <a:pt x="468" y="250"/>
                    <a:pt x="465" y="248"/>
                    <a:pt x="464" y="245"/>
                  </a:cubicBezTo>
                  <a:lnTo>
                    <a:pt x="464" y="245"/>
                  </a:lnTo>
                  <a:cubicBezTo>
                    <a:pt x="458" y="249"/>
                    <a:pt x="428" y="251"/>
                    <a:pt x="413" y="251"/>
                  </a:cubicBezTo>
                  <a:cubicBezTo>
                    <a:pt x="407" y="251"/>
                    <a:pt x="404" y="251"/>
                    <a:pt x="407" y="250"/>
                  </a:cubicBezTo>
                  <a:lnTo>
                    <a:pt x="407" y="250"/>
                  </a:lnTo>
                  <a:cubicBezTo>
                    <a:pt x="401" y="251"/>
                    <a:pt x="396" y="252"/>
                    <a:pt x="393" y="252"/>
                  </a:cubicBezTo>
                  <a:cubicBezTo>
                    <a:pt x="389" y="252"/>
                    <a:pt x="386" y="251"/>
                    <a:pt x="385" y="250"/>
                  </a:cubicBezTo>
                  <a:cubicBezTo>
                    <a:pt x="366" y="245"/>
                    <a:pt x="369" y="234"/>
                    <a:pt x="372" y="234"/>
                  </a:cubicBezTo>
                  <a:cubicBezTo>
                    <a:pt x="341" y="156"/>
                    <a:pt x="256" y="104"/>
                    <a:pt x="180" y="104"/>
                  </a:cubicBezTo>
                  <a:cubicBezTo>
                    <a:pt x="114" y="104"/>
                    <a:pt x="54" y="142"/>
                    <a:pt x="40" y="234"/>
                  </a:cubicBezTo>
                  <a:cubicBezTo>
                    <a:pt x="0" y="519"/>
                    <a:pt x="200" y="711"/>
                    <a:pt x="481" y="711"/>
                  </a:cubicBezTo>
                  <a:cubicBezTo>
                    <a:pt x="487" y="711"/>
                    <a:pt x="493" y="711"/>
                    <a:pt x="498" y="711"/>
                  </a:cubicBezTo>
                  <a:cubicBezTo>
                    <a:pt x="785" y="703"/>
                    <a:pt x="1117" y="417"/>
                    <a:pt x="926" y="116"/>
                  </a:cubicBezTo>
                  <a:cubicBezTo>
                    <a:pt x="877" y="40"/>
                    <a:pt x="78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445825" y="2524838"/>
              <a:ext cx="684375" cy="570700"/>
            </a:xfrm>
            <a:custGeom>
              <a:avLst/>
              <a:gdLst/>
              <a:ahLst/>
              <a:cxnLst/>
              <a:rect l="l" t="t" r="r" b="b"/>
              <a:pathLst>
                <a:path w="27375" h="22828" extrusionOk="0">
                  <a:moveTo>
                    <a:pt x="2876" y="13760"/>
                  </a:moveTo>
                  <a:cubicBezTo>
                    <a:pt x="2933" y="13760"/>
                    <a:pt x="2986" y="13793"/>
                    <a:pt x="3003" y="13870"/>
                  </a:cubicBezTo>
                  <a:cubicBezTo>
                    <a:pt x="3823" y="17661"/>
                    <a:pt x="6582" y="20103"/>
                    <a:pt x="10241" y="21050"/>
                  </a:cubicBezTo>
                  <a:cubicBezTo>
                    <a:pt x="10437" y="21102"/>
                    <a:pt x="10407" y="21425"/>
                    <a:pt x="10210" y="21425"/>
                  </a:cubicBezTo>
                  <a:cubicBezTo>
                    <a:pt x="10204" y="21425"/>
                    <a:pt x="10197" y="21425"/>
                    <a:pt x="10191" y="21424"/>
                  </a:cubicBezTo>
                  <a:cubicBezTo>
                    <a:pt x="6399" y="21007"/>
                    <a:pt x="3274" y="17631"/>
                    <a:pt x="2709" y="13949"/>
                  </a:cubicBezTo>
                  <a:cubicBezTo>
                    <a:pt x="2693" y="13836"/>
                    <a:pt x="2788" y="13760"/>
                    <a:pt x="2876" y="13760"/>
                  </a:cubicBezTo>
                  <a:close/>
                  <a:moveTo>
                    <a:pt x="12836" y="21239"/>
                  </a:moveTo>
                  <a:cubicBezTo>
                    <a:pt x="12922" y="21239"/>
                    <a:pt x="13011" y="21279"/>
                    <a:pt x="13060" y="21355"/>
                  </a:cubicBezTo>
                  <a:cubicBezTo>
                    <a:pt x="13251" y="21656"/>
                    <a:pt x="12918" y="21942"/>
                    <a:pt x="12632" y="21950"/>
                  </a:cubicBezTo>
                  <a:cubicBezTo>
                    <a:pt x="12627" y="21950"/>
                    <a:pt x="12621" y="21950"/>
                    <a:pt x="12615" y="21950"/>
                  </a:cubicBezTo>
                  <a:cubicBezTo>
                    <a:pt x="12335" y="21950"/>
                    <a:pt x="12134" y="21758"/>
                    <a:pt x="12174" y="21473"/>
                  </a:cubicBezTo>
                  <a:cubicBezTo>
                    <a:pt x="12188" y="21381"/>
                    <a:pt x="12248" y="21343"/>
                    <a:pt x="12314" y="21343"/>
                  </a:cubicBezTo>
                  <a:cubicBezTo>
                    <a:pt x="12391" y="21343"/>
                    <a:pt x="12476" y="21395"/>
                    <a:pt x="12508" y="21473"/>
                  </a:cubicBezTo>
                  <a:lnTo>
                    <a:pt x="12511" y="21476"/>
                  </a:lnTo>
                  <a:lnTo>
                    <a:pt x="12514" y="21481"/>
                  </a:lnTo>
                  <a:lnTo>
                    <a:pt x="12514" y="21484"/>
                  </a:lnTo>
                  <a:lnTo>
                    <a:pt x="12519" y="21484"/>
                  </a:lnTo>
                  <a:lnTo>
                    <a:pt x="12519" y="21489"/>
                  </a:lnTo>
                  <a:cubicBezTo>
                    <a:pt x="12520" y="21490"/>
                    <a:pt x="12523" y="21491"/>
                    <a:pt x="12527" y="21491"/>
                  </a:cubicBezTo>
                  <a:cubicBezTo>
                    <a:pt x="12530" y="21491"/>
                    <a:pt x="12535" y="21490"/>
                    <a:pt x="12541" y="21489"/>
                  </a:cubicBezTo>
                  <a:lnTo>
                    <a:pt x="12541" y="21489"/>
                  </a:lnTo>
                  <a:cubicBezTo>
                    <a:pt x="12538" y="21490"/>
                    <a:pt x="12541" y="21490"/>
                    <a:pt x="12547" y="21490"/>
                  </a:cubicBezTo>
                  <a:cubicBezTo>
                    <a:pt x="12562" y="21490"/>
                    <a:pt x="12592" y="21488"/>
                    <a:pt x="12598" y="21484"/>
                  </a:cubicBezTo>
                  <a:lnTo>
                    <a:pt x="12598" y="21484"/>
                  </a:lnTo>
                  <a:cubicBezTo>
                    <a:pt x="12599" y="21487"/>
                    <a:pt x="12602" y="21489"/>
                    <a:pt x="12605" y="21489"/>
                  </a:cubicBezTo>
                  <a:cubicBezTo>
                    <a:pt x="12605" y="21462"/>
                    <a:pt x="12610" y="21435"/>
                    <a:pt x="12618" y="21411"/>
                  </a:cubicBezTo>
                  <a:cubicBezTo>
                    <a:pt x="12640" y="21294"/>
                    <a:pt x="12736" y="21239"/>
                    <a:pt x="12836" y="21239"/>
                  </a:cubicBezTo>
                  <a:close/>
                  <a:moveTo>
                    <a:pt x="13724" y="1"/>
                  </a:moveTo>
                  <a:cubicBezTo>
                    <a:pt x="10699" y="1"/>
                    <a:pt x="7666" y="1032"/>
                    <a:pt x="5339" y="3005"/>
                  </a:cubicBezTo>
                  <a:cubicBezTo>
                    <a:pt x="1371" y="6370"/>
                    <a:pt x="1" y="12486"/>
                    <a:pt x="2652" y="17068"/>
                  </a:cubicBezTo>
                  <a:cubicBezTo>
                    <a:pt x="4889" y="20936"/>
                    <a:pt x="9603" y="22827"/>
                    <a:pt x="14067" y="22827"/>
                  </a:cubicBezTo>
                  <a:cubicBezTo>
                    <a:pt x="15282" y="22827"/>
                    <a:pt x="16478" y="22687"/>
                    <a:pt x="17601" y="22409"/>
                  </a:cubicBezTo>
                  <a:cubicBezTo>
                    <a:pt x="22773" y="21130"/>
                    <a:pt x="26916" y="16567"/>
                    <a:pt x="27161" y="11146"/>
                  </a:cubicBezTo>
                  <a:cubicBezTo>
                    <a:pt x="27374" y="6373"/>
                    <a:pt x="24074" y="1933"/>
                    <a:pt x="19538" y="716"/>
                  </a:cubicBezTo>
                  <a:lnTo>
                    <a:pt x="19538" y="716"/>
                  </a:lnTo>
                  <a:cubicBezTo>
                    <a:pt x="21403" y="1613"/>
                    <a:pt x="23026" y="2989"/>
                    <a:pt x="24159" y="4878"/>
                  </a:cubicBezTo>
                  <a:cubicBezTo>
                    <a:pt x="25848" y="7692"/>
                    <a:pt x="26009" y="11515"/>
                    <a:pt x="24170" y="14304"/>
                  </a:cubicBezTo>
                  <a:cubicBezTo>
                    <a:pt x="22227" y="17257"/>
                    <a:pt x="18425" y="18525"/>
                    <a:pt x="15036" y="18563"/>
                  </a:cubicBezTo>
                  <a:cubicBezTo>
                    <a:pt x="14992" y="18563"/>
                    <a:pt x="14949" y="18563"/>
                    <a:pt x="14905" y="18563"/>
                  </a:cubicBezTo>
                  <a:cubicBezTo>
                    <a:pt x="11511" y="18563"/>
                    <a:pt x="8127" y="17113"/>
                    <a:pt x="6354" y="14115"/>
                  </a:cubicBezTo>
                  <a:cubicBezTo>
                    <a:pt x="4793" y="11477"/>
                    <a:pt x="5070" y="8300"/>
                    <a:pt x="7009" y="5950"/>
                  </a:cubicBezTo>
                  <a:cubicBezTo>
                    <a:pt x="8685" y="3915"/>
                    <a:pt x="11486" y="2815"/>
                    <a:pt x="14182" y="2815"/>
                  </a:cubicBezTo>
                  <a:cubicBezTo>
                    <a:pt x="17646" y="2815"/>
                    <a:pt x="20935" y="4632"/>
                    <a:pt x="21430" y="8613"/>
                  </a:cubicBezTo>
                  <a:cubicBezTo>
                    <a:pt x="21828" y="11795"/>
                    <a:pt x="19736" y="14304"/>
                    <a:pt x="16638" y="14834"/>
                  </a:cubicBezTo>
                  <a:cubicBezTo>
                    <a:pt x="16185" y="14912"/>
                    <a:pt x="15692" y="14953"/>
                    <a:pt x="15182" y="14953"/>
                  </a:cubicBezTo>
                  <a:cubicBezTo>
                    <a:pt x="12744" y="14953"/>
                    <a:pt x="9929" y="14009"/>
                    <a:pt x="9256" y="11555"/>
                  </a:cubicBezTo>
                  <a:cubicBezTo>
                    <a:pt x="8513" y="8849"/>
                    <a:pt x="10595" y="5663"/>
                    <a:pt x="13331" y="5164"/>
                  </a:cubicBezTo>
                  <a:cubicBezTo>
                    <a:pt x="13590" y="5117"/>
                    <a:pt x="13849" y="5094"/>
                    <a:pt x="14107" y="5094"/>
                  </a:cubicBezTo>
                  <a:cubicBezTo>
                    <a:pt x="16369" y="5094"/>
                    <a:pt x="18469" y="6856"/>
                    <a:pt x="18191" y="9283"/>
                  </a:cubicBezTo>
                  <a:cubicBezTo>
                    <a:pt x="18015" y="10815"/>
                    <a:pt x="16628" y="12231"/>
                    <a:pt x="15152" y="12231"/>
                  </a:cubicBezTo>
                  <a:cubicBezTo>
                    <a:pt x="14620" y="12231"/>
                    <a:pt x="14077" y="12047"/>
                    <a:pt x="13574" y="11619"/>
                  </a:cubicBezTo>
                  <a:cubicBezTo>
                    <a:pt x="13098" y="11211"/>
                    <a:pt x="12915" y="10672"/>
                    <a:pt x="12945" y="10153"/>
                  </a:cubicBezTo>
                  <a:lnTo>
                    <a:pt x="12945" y="10153"/>
                  </a:lnTo>
                  <a:cubicBezTo>
                    <a:pt x="12964" y="10249"/>
                    <a:pt x="13006" y="10341"/>
                    <a:pt x="13063" y="10417"/>
                  </a:cubicBezTo>
                  <a:cubicBezTo>
                    <a:pt x="12826" y="9773"/>
                    <a:pt x="12938" y="8998"/>
                    <a:pt x="13480" y="8508"/>
                  </a:cubicBezTo>
                  <a:lnTo>
                    <a:pt x="13480" y="8510"/>
                  </a:lnTo>
                  <a:cubicBezTo>
                    <a:pt x="13791" y="8227"/>
                    <a:pt x="14211" y="8094"/>
                    <a:pt x="14636" y="8094"/>
                  </a:cubicBezTo>
                  <a:cubicBezTo>
                    <a:pt x="15369" y="8094"/>
                    <a:pt x="16119" y="8491"/>
                    <a:pt x="16352" y="9201"/>
                  </a:cubicBezTo>
                  <a:cubicBezTo>
                    <a:pt x="16407" y="9363"/>
                    <a:pt x="16269" y="9478"/>
                    <a:pt x="16133" y="9478"/>
                  </a:cubicBezTo>
                  <a:cubicBezTo>
                    <a:pt x="16060" y="9478"/>
                    <a:pt x="15988" y="9446"/>
                    <a:pt x="15945" y="9372"/>
                  </a:cubicBezTo>
                  <a:cubicBezTo>
                    <a:pt x="15660" y="8903"/>
                    <a:pt x="15115" y="8552"/>
                    <a:pt x="14575" y="8552"/>
                  </a:cubicBezTo>
                  <a:cubicBezTo>
                    <a:pt x="14289" y="8552"/>
                    <a:pt x="14005" y="8650"/>
                    <a:pt x="13762" y="8881"/>
                  </a:cubicBezTo>
                  <a:cubicBezTo>
                    <a:pt x="13095" y="9514"/>
                    <a:pt x="13361" y="10712"/>
                    <a:pt x="14105" y="11146"/>
                  </a:cubicBezTo>
                  <a:cubicBezTo>
                    <a:pt x="14223" y="11215"/>
                    <a:pt x="14190" y="11345"/>
                    <a:pt x="14102" y="11398"/>
                  </a:cubicBezTo>
                  <a:cubicBezTo>
                    <a:pt x="14141" y="11408"/>
                    <a:pt x="14178" y="11413"/>
                    <a:pt x="14217" y="11413"/>
                  </a:cubicBezTo>
                  <a:cubicBezTo>
                    <a:pt x="14242" y="11413"/>
                    <a:pt x="14267" y="11411"/>
                    <a:pt x="14293" y="11406"/>
                  </a:cubicBezTo>
                  <a:cubicBezTo>
                    <a:pt x="14440" y="11604"/>
                    <a:pt x="14728" y="11709"/>
                    <a:pt x="15164" y="11709"/>
                  </a:cubicBezTo>
                  <a:cubicBezTo>
                    <a:pt x="15222" y="11709"/>
                    <a:pt x="15282" y="11707"/>
                    <a:pt x="15345" y="11703"/>
                  </a:cubicBezTo>
                  <a:cubicBezTo>
                    <a:pt x="16226" y="11638"/>
                    <a:pt x="16887" y="11223"/>
                    <a:pt x="17326" y="10451"/>
                  </a:cubicBezTo>
                  <a:cubicBezTo>
                    <a:pt x="17760" y="9708"/>
                    <a:pt x="17852" y="8739"/>
                    <a:pt x="17604" y="7923"/>
                  </a:cubicBezTo>
                  <a:cubicBezTo>
                    <a:pt x="17132" y="6380"/>
                    <a:pt x="15669" y="5623"/>
                    <a:pt x="14194" y="5623"/>
                  </a:cubicBezTo>
                  <a:cubicBezTo>
                    <a:pt x="13608" y="5623"/>
                    <a:pt x="13020" y="5742"/>
                    <a:pt x="12492" y="5980"/>
                  </a:cubicBezTo>
                  <a:cubicBezTo>
                    <a:pt x="10806" y="6739"/>
                    <a:pt x="9565" y="8639"/>
                    <a:pt x="9622" y="10516"/>
                  </a:cubicBezTo>
                  <a:cubicBezTo>
                    <a:pt x="9684" y="12675"/>
                    <a:pt x="11455" y="13794"/>
                    <a:pt x="13331" y="14225"/>
                  </a:cubicBezTo>
                  <a:cubicBezTo>
                    <a:pt x="13905" y="14357"/>
                    <a:pt x="14500" y="14423"/>
                    <a:pt x="15094" y="14423"/>
                  </a:cubicBezTo>
                  <a:cubicBezTo>
                    <a:pt x="17962" y="14423"/>
                    <a:pt x="20787" y="12873"/>
                    <a:pt x="20923" y="9643"/>
                  </a:cubicBezTo>
                  <a:cubicBezTo>
                    <a:pt x="21064" y="6300"/>
                    <a:pt x="18363" y="3912"/>
                    <a:pt x="15257" y="3374"/>
                  </a:cubicBezTo>
                  <a:cubicBezTo>
                    <a:pt x="14830" y="3301"/>
                    <a:pt x="14400" y="3265"/>
                    <a:pt x="13972" y="3265"/>
                  </a:cubicBezTo>
                  <a:cubicBezTo>
                    <a:pt x="8802" y="3265"/>
                    <a:pt x="3906" y="8419"/>
                    <a:pt x="6701" y="13599"/>
                  </a:cubicBezTo>
                  <a:cubicBezTo>
                    <a:pt x="8338" y="16636"/>
                    <a:pt x="11665" y="18028"/>
                    <a:pt x="15040" y="18028"/>
                  </a:cubicBezTo>
                  <a:cubicBezTo>
                    <a:pt x="17451" y="18028"/>
                    <a:pt x="19887" y="17317"/>
                    <a:pt x="21747" y="15988"/>
                  </a:cubicBezTo>
                  <a:cubicBezTo>
                    <a:pt x="26997" y="12230"/>
                    <a:pt x="25120" y="4744"/>
                    <a:pt x="20172" y="1750"/>
                  </a:cubicBezTo>
                  <a:cubicBezTo>
                    <a:pt x="18222" y="572"/>
                    <a:pt x="15975" y="1"/>
                    <a:pt x="13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513125" y="2868813"/>
              <a:ext cx="193625" cy="191675"/>
            </a:xfrm>
            <a:custGeom>
              <a:avLst/>
              <a:gdLst/>
              <a:ahLst/>
              <a:cxnLst/>
              <a:rect l="l" t="t" r="r" b="b"/>
              <a:pathLst>
                <a:path w="7745" h="7667" extrusionOk="0">
                  <a:moveTo>
                    <a:pt x="184" y="1"/>
                  </a:moveTo>
                  <a:cubicBezTo>
                    <a:pt x="96" y="1"/>
                    <a:pt x="1" y="77"/>
                    <a:pt x="17" y="190"/>
                  </a:cubicBezTo>
                  <a:cubicBezTo>
                    <a:pt x="582" y="3872"/>
                    <a:pt x="3707" y="7248"/>
                    <a:pt x="7499" y="7665"/>
                  </a:cubicBezTo>
                  <a:cubicBezTo>
                    <a:pt x="7505" y="7666"/>
                    <a:pt x="7512" y="7666"/>
                    <a:pt x="7518" y="7666"/>
                  </a:cubicBezTo>
                  <a:cubicBezTo>
                    <a:pt x="7715" y="7666"/>
                    <a:pt x="7745" y="7343"/>
                    <a:pt x="7549" y="7291"/>
                  </a:cubicBezTo>
                  <a:cubicBezTo>
                    <a:pt x="3890" y="6344"/>
                    <a:pt x="1131" y="3902"/>
                    <a:pt x="311" y="111"/>
                  </a:cubicBezTo>
                  <a:cubicBezTo>
                    <a:pt x="294" y="34"/>
                    <a:pt x="24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416550" y="2510888"/>
              <a:ext cx="779450" cy="599875"/>
            </a:xfrm>
            <a:custGeom>
              <a:avLst/>
              <a:gdLst/>
              <a:ahLst/>
              <a:cxnLst/>
              <a:rect l="l" t="t" r="r" b="b"/>
              <a:pathLst>
                <a:path w="31178" h="23995" extrusionOk="0">
                  <a:moveTo>
                    <a:pt x="14893" y="557"/>
                  </a:moveTo>
                  <a:cubicBezTo>
                    <a:pt x="17144" y="557"/>
                    <a:pt x="19391" y="1128"/>
                    <a:pt x="21341" y="2306"/>
                  </a:cubicBezTo>
                  <a:cubicBezTo>
                    <a:pt x="26290" y="5301"/>
                    <a:pt x="28166" y="12787"/>
                    <a:pt x="22917" y="16545"/>
                  </a:cubicBezTo>
                  <a:cubicBezTo>
                    <a:pt x="21056" y="17874"/>
                    <a:pt x="18621" y="18584"/>
                    <a:pt x="16209" y="18584"/>
                  </a:cubicBezTo>
                  <a:cubicBezTo>
                    <a:pt x="12835" y="18584"/>
                    <a:pt x="9508" y="17193"/>
                    <a:pt x="7870" y="14155"/>
                  </a:cubicBezTo>
                  <a:cubicBezTo>
                    <a:pt x="5076" y="8976"/>
                    <a:pt x="9972" y="3822"/>
                    <a:pt x="15143" y="3822"/>
                  </a:cubicBezTo>
                  <a:cubicBezTo>
                    <a:pt x="15571" y="3822"/>
                    <a:pt x="16001" y="3857"/>
                    <a:pt x="16428" y="3931"/>
                  </a:cubicBezTo>
                  <a:cubicBezTo>
                    <a:pt x="19534" y="4469"/>
                    <a:pt x="22235" y="6857"/>
                    <a:pt x="22093" y="10200"/>
                  </a:cubicBezTo>
                  <a:cubicBezTo>
                    <a:pt x="21958" y="13430"/>
                    <a:pt x="19132" y="14979"/>
                    <a:pt x="16263" y="14979"/>
                  </a:cubicBezTo>
                  <a:cubicBezTo>
                    <a:pt x="15670" y="14979"/>
                    <a:pt x="15074" y="14913"/>
                    <a:pt x="14501" y="14782"/>
                  </a:cubicBezTo>
                  <a:cubicBezTo>
                    <a:pt x="12624" y="14351"/>
                    <a:pt x="10853" y="13232"/>
                    <a:pt x="10793" y="11073"/>
                  </a:cubicBezTo>
                  <a:cubicBezTo>
                    <a:pt x="10736" y="9196"/>
                    <a:pt x="11975" y="7296"/>
                    <a:pt x="13663" y="6536"/>
                  </a:cubicBezTo>
                  <a:cubicBezTo>
                    <a:pt x="14191" y="6299"/>
                    <a:pt x="14779" y="6179"/>
                    <a:pt x="15365" y="6179"/>
                  </a:cubicBezTo>
                  <a:cubicBezTo>
                    <a:pt x="16839" y="6179"/>
                    <a:pt x="18302" y="6936"/>
                    <a:pt x="18775" y="8479"/>
                  </a:cubicBezTo>
                  <a:cubicBezTo>
                    <a:pt x="19023" y="9295"/>
                    <a:pt x="18931" y="10264"/>
                    <a:pt x="18496" y="11008"/>
                  </a:cubicBezTo>
                  <a:cubicBezTo>
                    <a:pt x="18057" y="11780"/>
                    <a:pt x="17397" y="12195"/>
                    <a:pt x="16516" y="12259"/>
                  </a:cubicBezTo>
                  <a:cubicBezTo>
                    <a:pt x="16453" y="12263"/>
                    <a:pt x="16393" y="12265"/>
                    <a:pt x="16335" y="12265"/>
                  </a:cubicBezTo>
                  <a:cubicBezTo>
                    <a:pt x="15899" y="12265"/>
                    <a:pt x="15611" y="12161"/>
                    <a:pt x="15462" y="11963"/>
                  </a:cubicBezTo>
                  <a:cubicBezTo>
                    <a:pt x="15438" y="11967"/>
                    <a:pt x="15414" y="11969"/>
                    <a:pt x="15390" y="11969"/>
                  </a:cubicBezTo>
                  <a:cubicBezTo>
                    <a:pt x="15351" y="11969"/>
                    <a:pt x="15313" y="11964"/>
                    <a:pt x="15273" y="11955"/>
                  </a:cubicBezTo>
                  <a:cubicBezTo>
                    <a:pt x="15359" y="11901"/>
                    <a:pt x="15394" y="11772"/>
                    <a:pt x="15276" y="11702"/>
                  </a:cubicBezTo>
                  <a:cubicBezTo>
                    <a:pt x="14532" y="11268"/>
                    <a:pt x="14264" y="10070"/>
                    <a:pt x="14932" y="9437"/>
                  </a:cubicBezTo>
                  <a:cubicBezTo>
                    <a:pt x="15175" y="9206"/>
                    <a:pt x="15459" y="9108"/>
                    <a:pt x="15744" y="9108"/>
                  </a:cubicBezTo>
                  <a:cubicBezTo>
                    <a:pt x="16285" y="9108"/>
                    <a:pt x="16831" y="9459"/>
                    <a:pt x="17115" y="9928"/>
                  </a:cubicBezTo>
                  <a:cubicBezTo>
                    <a:pt x="17158" y="10002"/>
                    <a:pt x="17231" y="10035"/>
                    <a:pt x="17303" y="10035"/>
                  </a:cubicBezTo>
                  <a:cubicBezTo>
                    <a:pt x="17440" y="10035"/>
                    <a:pt x="17578" y="9920"/>
                    <a:pt x="17523" y="9758"/>
                  </a:cubicBezTo>
                  <a:cubicBezTo>
                    <a:pt x="17289" y="9047"/>
                    <a:pt x="16539" y="8651"/>
                    <a:pt x="15806" y="8651"/>
                  </a:cubicBezTo>
                  <a:cubicBezTo>
                    <a:pt x="15381" y="8651"/>
                    <a:pt x="14961" y="8784"/>
                    <a:pt x="14651" y="9066"/>
                  </a:cubicBezTo>
                  <a:cubicBezTo>
                    <a:pt x="14108" y="9556"/>
                    <a:pt x="13997" y="10329"/>
                    <a:pt x="14234" y="10975"/>
                  </a:cubicBezTo>
                  <a:cubicBezTo>
                    <a:pt x="14177" y="10899"/>
                    <a:pt x="14135" y="10806"/>
                    <a:pt x="14116" y="10711"/>
                  </a:cubicBezTo>
                  <a:lnTo>
                    <a:pt x="14116" y="10711"/>
                  </a:lnTo>
                  <a:cubicBezTo>
                    <a:pt x="14086" y="11230"/>
                    <a:pt x="14269" y="11769"/>
                    <a:pt x="14745" y="12176"/>
                  </a:cubicBezTo>
                  <a:cubicBezTo>
                    <a:pt x="15248" y="12604"/>
                    <a:pt x="15791" y="12788"/>
                    <a:pt x="16323" y="12788"/>
                  </a:cubicBezTo>
                  <a:cubicBezTo>
                    <a:pt x="17799" y="12788"/>
                    <a:pt x="19186" y="11373"/>
                    <a:pt x="19362" y="9841"/>
                  </a:cubicBezTo>
                  <a:cubicBezTo>
                    <a:pt x="19640" y="7413"/>
                    <a:pt x="17540" y="5652"/>
                    <a:pt x="15277" y="5652"/>
                  </a:cubicBezTo>
                  <a:cubicBezTo>
                    <a:pt x="15019" y="5652"/>
                    <a:pt x="14759" y="5675"/>
                    <a:pt x="14501" y="5722"/>
                  </a:cubicBezTo>
                  <a:cubicBezTo>
                    <a:pt x="11766" y="6221"/>
                    <a:pt x="9682" y="9407"/>
                    <a:pt x="10427" y="12111"/>
                  </a:cubicBezTo>
                  <a:cubicBezTo>
                    <a:pt x="11100" y="14567"/>
                    <a:pt x="13915" y="15511"/>
                    <a:pt x="16353" y="15511"/>
                  </a:cubicBezTo>
                  <a:cubicBezTo>
                    <a:pt x="16863" y="15511"/>
                    <a:pt x="17356" y="15470"/>
                    <a:pt x="17809" y="15392"/>
                  </a:cubicBezTo>
                  <a:cubicBezTo>
                    <a:pt x="20907" y="14862"/>
                    <a:pt x="22997" y="12353"/>
                    <a:pt x="22601" y="9171"/>
                  </a:cubicBezTo>
                  <a:cubicBezTo>
                    <a:pt x="22106" y="5190"/>
                    <a:pt x="18817" y="3373"/>
                    <a:pt x="15353" y="3373"/>
                  </a:cubicBezTo>
                  <a:cubicBezTo>
                    <a:pt x="12657" y="3373"/>
                    <a:pt x="9856" y="4473"/>
                    <a:pt x="8180" y="6508"/>
                  </a:cubicBezTo>
                  <a:cubicBezTo>
                    <a:pt x="6241" y="8858"/>
                    <a:pt x="5964" y="12035"/>
                    <a:pt x="7523" y="14671"/>
                  </a:cubicBezTo>
                  <a:cubicBezTo>
                    <a:pt x="9298" y="17669"/>
                    <a:pt x="12682" y="19121"/>
                    <a:pt x="16076" y="19121"/>
                  </a:cubicBezTo>
                  <a:cubicBezTo>
                    <a:pt x="16120" y="19121"/>
                    <a:pt x="16163" y="19121"/>
                    <a:pt x="16207" y="19121"/>
                  </a:cubicBezTo>
                  <a:cubicBezTo>
                    <a:pt x="19594" y="19083"/>
                    <a:pt x="23398" y="17815"/>
                    <a:pt x="25341" y="14862"/>
                  </a:cubicBezTo>
                  <a:cubicBezTo>
                    <a:pt x="27180" y="12073"/>
                    <a:pt x="27019" y="8250"/>
                    <a:pt x="25328" y="5435"/>
                  </a:cubicBezTo>
                  <a:cubicBezTo>
                    <a:pt x="24197" y="3547"/>
                    <a:pt x="22574" y="2169"/>
                    <a:pt x="20709" y="1273"/>
                  </a:cubicBezTo>
                  <a:lnTo>
                    <a:pt x="20709" y="1273"/>
                  </a:lnTo>
                  <a:cubicBezTo>
                    <a:pt x="25245" y="2489"/>
                    <a:pt x="28545" y="6931"/>
                    <a:pt x="28332" y="11704"/>
                  </a:cubicBezTo>
                  <a:lnTo>
                    <a:pt x="28332" y="11702"/>
                  </a:lnTo>
                  <a:cubicBezTo>
                    <a:pt x="28087" y="17124"/>
                    <a:pt x="23944" y="21687"/>
                    <a:pt x="18770" y="22965"/>
                  </a:cubicBezTo>
                  <a:cubicBezTo>
                    <a:pt x="17647" y="23244"/>
                    <a:pt x="16451" y="23384"/>
                    <a:pt x="15237" y="23384"/>
                  </a:cubicBezTo>
                  <a:cubicBezTo>
                    <a:pt x="10773" y="23384"/>
                    <a:pt x="6060" y="21493"/>
                    <a:pt x="3823" y="17624"/>
                  </a:cubicBezTo>
                  <a:cubicBezTo>
                    <a:pt x="1172" y="13042"/>
                    <a:pt x="2540" y="6926"/>
                    <a:pt x="6508" y="3561"/>
                  </a:cubicBezTo>
                  <a:cubicBezTo>
                    <a:pt x="8836" y="1588"/>
                    <a:pt x="11868" y="557"/>
                    <a:pt x="14893" y="557"/>
                  </a:cubicBezTo>
                  <a:close/>
                  <a:moveTo>
                    <a:pt x="14937" y="0"/>
                  </a:moveTo>
                  <a:cubicBezTo>
                    <a:pt x="11950" y="0"/>
                    <a:pt x="8939" y="929"/>
                    <a:pt x="6593" y="2718"/>
                  </a:cubicBezTo>
                  <a:cubicBezTo>
                    <a:pt x="935" y="7041"/>
                    <a:pt x="1" y="16186"/>
                    <a:pt x="5788" y="20841"/>
                  </a:cubicBezTo>
                  <a:cubicBezTo>
                    <a:pt x="8421" y="22957"/>
                    <a:pt x="11735" y="23995"/>
                    <a:pt x="15031" y="23995"/>
                  </a:cubicBezTo>
                  <a:cubicBezTo>
                    <a:pt x="19930" y="23995"/>
                    <a:pt x="24788" y="21702"/>
                    <a:pt x="27312" y="17247"/>
                  </a:cubicBezTo>
                  <a:cubicBezTo>
                    <a:pt x="31178" y="10433"/>
                    <a:pt x="27385" y="1285"/>
                    <a:pt x="19271" y="403"/>
                  </a:cubicBezTo>
                  <a:cubicBezTo>
                    <a:pt x="19259" y="402"/>
                    <a:pt x="19248" y="401"/>
                    <a:pt x="19237" y="401"/>
                  </a:cubicBezTo>
                  <a:cubicBezTo>
                    <a:pt x="19097" y="401"/>
                    <a:pt x="19021" y="492"/>
                    <a:pt x="18996" y="602"/>
                  </a:cubicBezTo>
                  <a:cubicBezTo>
                    <a:pt x="17693" y="199"/>
                    <a:pt x="16318" y="0"/>
                    <a:pt x="1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Hình ảnh 1">
            <a:extLst>
              <a:ext uri="{FF2B5EF4-FFF2-40B4-BE49-F238E27FC236}">
                <a16:creationId xmlns:a16="http://schemas.microsoft.com/office/drawing/2014/main" id="{9E2E2676-2D79-A47B-062A-D7DF48840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" y="1017725"/>
            <a:ext cx="7717800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54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GUST</a:t>
            </a:r>
            <a:endParaRPr dirty="0"/>
          </a:p>
        </p:txBody>
      </p:sp>
      <p:grpSp>
        <p:nvGrpSpPr>
          <p:cNvPr id="1029" name="Google Shape;1029;p44"/>
          <p:cNvGrpSpPr/>
          <p:nvPr/>
        </p:nvGrpSpPr>
        <p:grpSpPr>
          <a:xfrm flipH="1">
            <a:off x="7290674" y="2283323"/>
            <a:ext cx="627655" cy="1312414"/>
            <a:chOff x="1018024" y="1162273"/>
            <a:chExt cx="627655" cy="1312414"/>
          </a:xfrm>
        </p:grpSpPr>
        <p:sp>
          <p:nvSpPr>
            <p:cNvPr id="1030" name="Google Shape;1030;p44"/>
            <p:cNvSpPr/>
            <p:nvPr/>
          </p:nvSpPr>
          <p:spPr>
            <a:xfrm>
              <a:off x="1102374" y="1638872"/>
              <a:ext cx="160270" cy="820205"/>
            </a:xfrm>
            <a:custGeom>
              <a:avLst/>
              <a:gdLst/>
              <a:ahLst/>
              <a:cxnLst/>
              <a:rect l="l" t="t" r="r" b="b"/>
              <a:pathLst>
                <a:path w="6519" h="33362" extrusionOk="0">
                  <a:moveTo>
                    <a:pt x="4778" y="1"/>
                  </a:moveTo>
                  <a:cubicBezTo>
                    <a:pt x="4131" y="2633"/>
                    <a:pt x="3272" y="5208"/>
                    <a:pt x="2639" y="7845"/>
                  </a:cubicBezTo>
                  <a:cubicBezTo>
                    <a:pt x="1987" y="10552"/>
                    <a:pt x="1460" y="13286"/>
                    <a:pt x="1063" y="16040"/>
                  </a:cubicBezTo>
                  <a:cubicBezTo>
                    <a:pt x="234" y="21739"/>
                    <a:pt x="0" y="27486"/>
                    <a:pt x="231" y="33238"/>
                  </a:cubicBezTo>
                  <a:cubicBezTo>
                    <a:pt x="288" y="33249"/>
                    <a:pt x="343" y="33257"/>
                    <a:pt x="397" y="33266"/>
                  </a:cubicBezTo>
                  <a:cubicBezTo>
                    <a:pt x="599" y="33301"/>
                    <a:pt x="802" y="33337"/>
                    <a:pt x="1007" y="33353"/>
                  </a:cubicBezTo>
                  <a:cubicBezTo>
                    <a:pt x="1086" y="33359"/>
                    <a:pt x="1163" y="33362"/>
                    <a:pt x="1240" y="33362"/>
                  </a:cubicBezTo>
                  <a:cubicBezTo>
                    <a:pt x="1480" y="33362"/>
                    <a:pt x="1714" y="33336"/>
                    <a:pt x="1954" y="33307"/>
                  </a:cubicBezTo>
                  <a:cubicBezTo>
                    <a:pt x="1579" y="27701"/>
                    <a:pt x="1759" y="22074"/>
                    <a:pt x="2524" y="16507"/>
                  </a:cubicBezTo>
                  <a:cubicBezTo>
                    <a:pt x="2917" y="13641"/>
                    <a:pt x="3457" y="10798"/>
                    <a:pt x="4148" y="7987"/>
                  </a:cubicBezTo>
                  <a:cubicBezTo>
                    <a:pt x="4767" y="5471"/>
                    <a:pt x="5419" y="2873"/>
                    <a:pt x="6519" y="515"/>
                  </a:cubicBezTo>
                  <a:cubicBezTo>
                    <a:pt x="6118" y="424"/>
                    <a:pt x="5720" y="315"/>
                    <a:pt x="5330" y="185"/>
                  </a:cubicBezTo>
                  <a:cubicBezTo>
                    <a:pt x="5274" y="168"/>
                    <a:pt x="5234" y="136"/>
                    <a:pt x="5201" y="105"/>
                  </a:cubicBezTo>
                  <a:cubicBezTo>
                    <a:pt x="5059" y="72"/>
                    <a:pt x="4917" y="35"/>
                    <a:pt x="4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034667" y="1190792"/>
              <a:ext cx="542148" cy="437687"/>
            </a:xfrm>
            <a:custGeom>
              <a:avLst/>
              <a:gdLst/>
              <a:ahLst/>
              <a:cxnLst/>
              <a:rect l="l" t="t" r="r" b="b"/>
              <a:pathLst>
                <a:path w="22052" h="17803" extrusionOk="0">
                  <a:moveTo>
                    <a:pt x="16996" y="4637"/>
                  </a:moveTo>
                  <a:cubicBezTo>
                    <a:pt x="16997" y="4637"/>
                    <a:pt x="16998" y="4637"/>
                    <a:pt x="16999" y="4637"/>
                  </a:cubicBezTo>
                  <a:cubicBezTo>
                    <a:pt x="18997" y="4662"/>
                    <a:pt x="20754" y="5725"/>
                    <a:pt x="20981" y="7830"/>
                  </a:cubicBezTo>
                  <a:cubicBezTo>
                    <a:pt x="21238" y="10166"/>
                    <a:pt x="19586" y="12145"/>
                    <a:pt x="17859" y="13495"/>
                  </a:cubicBezTo>
                  <a:lnTo>
                    <a:pt x="17859" y="13496"/>
                  </a:lnTo>
                  <a:cubicBezTo>
                    <a:pt x="17797" y="13545"/>
                    <a:pt x="17730" y="13565"/>
                    <a:pt x="17665" y="13565"/>
                  </a:cubicBezTo>
                  <a:cubicBezTo>
                    <a:pt x="17423" y="13565"/>
                    <a:pt x="17214" y="13283"/>
                    <a:pt x="17443" y="13078"/>
                  </a:cubicBezTo>
                  <a:cubicBezTo>
                    <a:pt x="18792" y="11857"/>
                    <a:pt x="20307" y="10513"/>
                    <a:pt x="20422" y="8555"/>
                  </a:cubicBezTo>
                  <a:cubicBezTo>
                    <a:pt x="20553" y="6264"/>
                    <a:pt x="18917" y="5382"/>
                    <a:pt x="16963" y="4902"/>
                  </a:cubicBezTo>
                  <a:cubicBezTo>
                    <a:pt x="16814" y="4865"/>
                    <a:pt x="16845" y="4637"/>
                    <a:pt x="16996" y="4637"/>
                  </a:cubicBezTo>
                  <a:close/>
                  <a:moveTo>
                    <a:pt x="15863" y="13724"/>
                  </a:moveTo>
                  <a:cubicBezTo>
                    <a:pt x="16426" y="13724"/>
                    <a:pt x="16426" y="14598"/>
                    <a:pt x="15863" y="14598"/>
                  </a:cubicBezTo>
                  <a:cubicBezTo>
                    <a:pt x="15301" y="14598"/>
                    <a:pt x="15301" y="13724"/>
                    <a:pt x="15863" y="13724"/>
                  </a:cubicBezTo>
                  <a:close/>
                  <a:moveTo>
                    <a:pt x="6254" y="1"/>
                  </a:moveTo>
                  <a:cubicBezTo>
                    <a:pt x="4100" y="1"/>
                    <a:pt x="2479" y="1614"/>
                    <a:pt x="1650" y="3654"/>
                  </a:cubicBezTo>
                  <a:cubicBezTo>
                    <a:pt x="0" y="7702"/>
                    <a:pt x="319" y="12084"/>
                    <a:pt x="3632" y="15158"/>
                  </a:cubicBezTo>
                  <a:cubicBezTo>
                    <a:pt x="5539" y="16928"/>
                    <a:pt x="7948" y="17803"/>
                    <a:pt x="10402" y="17803"/>
                  </a:cubicBezTo>
                  <a:cubicBezTo>
                    <a:pt x="11949" y="17803"/>
                    <a:pt x="13513" y="17456"/>
                    <a:pt x="14982" y="16767"/>
                  </a:cubicBezTo>
                  <a:cubicBezTo>
                    <a:pt x="18380" y="15173"/>
                    <a:pt x="22051" y="11443"/>
                    <a:pt x="21830" y="7401"/>
                  </a:cubicBezTo>
                  <a:cubicBezTo>
                    <a:pt x="21689" y="4796"/>
                    <a:pt x="19421" y="3581"/>
                    <a:pt x="17047" y="3581"/>
                  </a:cubicBezTo>
                  <a:cubicBezTo>
                    <a:pt x="14983" y="3581"/>
                    <a:pt x="12840" y="4498"/>
                    <a:pt x="11945" y="6219"/>
                  </a:cubicBezTo>
                  <a:cubicBezTo>
                    <a:pt x="11892" y="6326"/>
                    <a:pt x="11792" y="6369"/>
                    <a:pt x="11689" y="6369"/>
                  </a:cubicBezTo>
                  <a:cubicBezTo>
                    <a:pt x="11676" y="6369"/>
                    <a:pt x="11662" y="6369"/>
                    <a:pt x="11648" y="6367"/>
                  </a:cubicBezTo>
                  <a:cubicBezTo>
                    <a:pt x="11617" y="6430"/>
                    <a:pt x="11553" y="6462"/>
                    <a:pt x="11491" y="6462"/>
                  </a:cubicBezTo>
                  <a:cubicBezTo>
                    <a:pt x="11412" y="6462"/>
                    <a:pt x="11337" y="6411"/>
                    <a:pt x="11337" y="6304"/>
                  </a:cubicBezTo>
                  <a:cubicBezTo>
                    <a:pt x="11350" y="3671"/>
                    <a:pt x="10215" y="876"/>
                    <a:pt x="7436" y="156"/>
                  </a:cubicBezTo>
                  <a:cubicBezTo>
                    <a:pt x="7026" y="50"/>
                    <a:pt x="6632" y="1"/>
                    <a:pt x="6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1018024" y="1162273"/>
              <a:ext cx="627655" cy="497084"/>
            </a:xfrm>
            <a:custGeom>
              <a:avLst/>
              <a:gdLst/>
              <a:ahLst/>
              <a:cxnLst/>
              <a:rect l="l" t="t" r="r" b="b"/>
              <a:pathLst>
                <a:path w="25530" h="20219" extrusionOk="0">
                  <a:moveTo>
                    <a:pt x="8098" y="434"/>
                  </a:moveTo>
                  <a:cubicBezTo>
                    <a:pt x="8860" y="434"/>
                    <a:pt x="9624" y="573"/>
                    <a:pt x="10379" y="906"/>
                  </a:cubicBezTo>
                  <a:cubicBezTo>
                    <a:pt x="12141" y="1684"/>
                    <a:pt x="13307" y="3378"/>
                    <a:pt x="13495" y="5275"/>
                  </a:cubicBezTo>
                  <a:cubicBezTo>
                    <a:pt x="13051" y="5617"/>
                    <a:pt x="12668" y="6024"/>
                    <a:pt x="12370" y="6501"/>
                  </a:cubicBezTo>
                  <a:cubicBezTo>
                    <a:pt x="12295" y="4495"/>
                    <a:pt x="11404" y="2487"/>
                    <a:pt x="9738" y="1294"/>
                  </a:cubicBezTo>
                  <a:cubicBezTo>
                    <a:pt x="9186" y="898"/>
                    <a:pt x="8574" y="609"/>
                    <a:pt x="7938" y="436"/>
                  </a:cubicBezTo>
                  <a:cubicBezTo>
                    <a:pt x="7991" y="434"/>
                    <a:pt x="8044" y="434"/>
                    <a:pt x="8098" y="434"/>
                  </a:cubicBezTo>
                  <a:close/>
                  <a:moveTo>
                    <a:pt x="6931" y="1161"/>
                  </a:moveTo>
                  <a:cubicBezTo>
                    <a:pt x="7309" y="1161"/>
                    <a:pt x="7703" y="1210"/>
                    <a:pt x="8113" y="1316"/>
                  </a:cubicBezTo>
                  <a:cubicBezTo>
                    <a:pt x="10892" y="2036"/>
                    <a:pt x="12027" y="4831"/>
                    <a:pt x="12014" y="7464"/>
                  </a:cubicBezTo>
                  <a:cubicBezTo>
                    <a:pt x="12014" y="7571"/>
                    <a:pt x="12089" y="7622"/>
                    <a:pt x="12168" y="7622"/>
                  </a:cubicBezTo>
                  <a:cubicBezTo>
                    <a:pt x="12230" y="7622"/>
                    <a:pt x="12294" y="7590"/>
                    <a:pt x="12325" y="7527"/>
                  </a:cubicBezTo>
                  <a:cubicBezTo>
                    <a:pt x="12339" y="7529"/>
                    <a:pt x="12353" y="7529"/>
                    <a:pt x="12366" y="7529"/>
                  </a:cubicBezTo>
                  <a:cubicBezTo>
                    <a:pt x="12469" y="7529"/>
                    <a:pt x="12569" y="7486"/>
                    <a:pt x="12622" y="7379"/>
                  </a:cubicBezTo>
                  <a:cubicBezTo>
                    <a:pt x="13517" y="5658"/>
                    <a:pt x="15660" y="4741"/>
                    <a:pt x="17724" y="4741"/>
                  </a:cubicBezTo>
                  <a:cubicBezTo>
                    <a:pt x="20098" y="4741"/>
                    <a:pt x="22366" y="5956"/>
                    <a:pt x="22507" y="8561"/>
                  </a:cubicBezTo>
                  <a:cubicBezTo>
                    <a:pt x="22728" y="12603"/>
                    <a:pt x="19055" y="16333"/>
                    <a:pt x="15659" y="17927"/>
                  </a:cubicBezTo>
                  <a:cubicBezTo>
                    <a:pt x="14190" y="18616"/>
                    <a:pt x="12626" y="18963"/>
                    <a:pt x="11079" y="18963"/>
                  </a:cubicBezTo>
                  <a:cubicBezTo>
                    <a:pt x="8625" y="18963"/>
                    <a:pt x="6216" y="18088"/>
                    <a:pt x="4309" y="16318"/>
                  </a:cubicBezTo>
                  <a:cubicBezTo>
                    <a:pt x="996" y="13244"/>
                    <a:pt x="677" y="8862"/>
                    <a:pt x="2327" y="4814"/>
                  </a:cubicBezTo>
                  <a:cubicBezTo>
                    <a:pt x="3156" y="2774"/>
                    <a:pt x="4777" y="1161"/>
                    <a:pt x="6931" y="1161"/>
                  </a:cubicBezTo>
                  <a:close/>
                  <a:moveTo>
                    <a:pt x="18915" y="3970"/>
                  </a:moveTo>
                  <a:cubicBezTo>
                    <a:pt x="20369" y="3970"/>
                    <a:pt x="21779" y="4392"/>
                    <a:pt x="22962" y="5480"/>
                  </a:cubicBezTo>
                  <a:cubicBezTo>
                    <a:pt x="25260" y="7593"/>
                    <a:pt x="24768" y="11164"/>
                    <a:pt x="23412" y="13667"/>
                  </a:cubicBezTo>
                  <a:cubicBezTo>
                    <a:pt x="22146" y="16003"/>
                    <a:pt x="20015" y="17772"/>
                    <a:pt x="17531" y="18689"/>
                  </a:cubicBezTo>
                  <a:cubicBezTo>
                    <a:pt x="16259" y="19161"/>
                    <a:pt x="14986" y="19384"/>
                    <a:pt x="13710" y="19437"/>
                  </a:cubicBezTo>
                  <a:cubicBezTo>
                    <a:pt x="14118" y="19338"/>
                    <a:pt x="14524" y="19216"/>
                    <a:pt x="14927" y="19070"/>
                  </a:cubicBezTo>
                  <a:cubicBezTo>
                    <a:pt x="19134" y="17539"/>
                    <a:pt x="23950" y="12927"/>
                    <a:pt x="23232" y="8019"/>
                  </a:cubicBezTo>
                  <a:cubicBezTo>
                    <a:pt x="22870" y="5523"/>
                    <a:pt x="20689" y="4200"/>
                    <a:pt x="18322" y="3993"/>
                  </a:cubicBezTo>
                  <a:cubicBezTo>
                    <a:pt x="18520" y="3978"/>
                    <a:pt x="18718" y="3970"/>
                    <a:pt x="18915" y="3970"/>
                  </a:cubicBezTo>
                  <a:close/>
                  <a:moveTo>
                    <a:pt x="7992" y="1"/>
                  </a:moveTo>
                  <a:cubicBezTo>
                    <a:pt x="7404" y="1"/>
                    <a:pt x="6813" y="80"/>
                    <a:pt x="6238" y="245"/>
                  </a:cubicBezTo>
                  <a:cubicBezTo>
                    <a:pt x="5299" y="295"/>
                    <a:pt x="4382" y="604"/>
                    <a:pt x="3589" y="1204"/>
                  </a:cubicBezTo>
                  <a:cubicBezTo>
                    <a:pt x="1488" y="2806"/>
                    <a:pt x="622" y="5822"/>
                    <a:pt x="313" y="8326"/>
                  </a:cubicBezTo>
                  <a:cubicBezTo>
                    <a:pt x="0" y="10837"/>
                    <a:pt x="623" y="13277"/>
                    <a:pt x="2139" y="15311"/>
                  </a:cubicBezTo>
                  <a:cubicBezTo>
                    <a:pt x="3584" y="17248"/>
                    <a:pt x="5570" y="18590"/>
                    <a:pt x="7762" y="19259"/>
                  </a:cubicBezTo>
                  <a:lnTo>
                    <a:pt x="8209" y="19387"/>
                  </a:lnTo>
                  <a:cubicBezTo>
                    <a:pt x="8348" y="19421"/>
                    <a:pt x="8490" y="19458"/>
                    <a:pt x="8632" y="19489"/>
                  </a:cubicBezTo>
                  <a:cubicBezTo>
                    <a:pt x="8665" y="19522"/>
                    <a:pt x="8705" y="19554"/>
                    <a:pt x="8761" y="19571"/>
                  </a:cubicBezTo>
                  <a:cubicBezTo>
                    <a:pt x="9151" y="19701"/>
                    <a:pt x="9549" y="19810"/>
                    <a:pt x="9950" y="19901"/>
                  </a:cubicBezTo>
                  <a:lnTo>
                    <a:pt x="10433" y="19999"/>
                  </a:lnTo>
                  <a:cubicBezTo>
                    <a:pt x="11227" y="20146"/>
                    <a:pt x="12034" y="20219"/>
                    <a:pt x="12840" y="20219"/>
                  </a:cubicBezTo>
                  <a:cubicBezTo>
                    <a:pt x="17850" y="20219"/>
                    <a:pt x="22832" y="17429"/>
                    <a:pt x="24566" y="12519"/>
                  </a:cubicBezTo>
                  <a:cubicBezTo>
                    <a:pt x="25530" y="9778"/>
                    <a:pt x="25348" y="6542"/>
                    <a:pt x="22875" y="4684"/>
                  </a:cubicBezTo>
                  <a:cubicBezTo>
                    <a:pt x="21697" y="3799"/>
                    <a:pt x="20329" y="3405"/>
                    <a:pt x="18948" y="3405"/>
                  </a:cubicBezTo>
                  <a:cubicBezTo>
                    <a:pt x="17623" y="3405"/>
                    <a:pt x="16286" y="3768"/>
                    <a:pt x="15094" y="4410"/>
                  </a:cubicBezTo>
                  <a:cubicBezTo>
                    <a:pt x="14726" y="4544"/>
                    <a:pt x="14374" y="4707"/>
                    <a:pt x="14047" y="4902"/>
                  </a:cubicBezTo>
                  <a:cubicBezTo>
                    <a:pt x="13618" y="1866"/>
                    <a:pt x="10845" y="1"/>
                    <a:pt x="7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1448010" y="1304741"/>
              <a:ext cx="108764" cy="219544"/>
            </a:xfrm>
            <a:custGeom>
              <a:avLst/>
              <a:gdLst/>
              <a:ahLst/>
              <a:cxnLst/>
              <a:rect l="l" t="t" r="r" b="b"/>
              <a:pathLst>
                <a:path w="4424" h="8930" extrusionOk="0">
                  <a:moveTo>
                    <a:pt x="184" y="1"/>
                  </a:moveTo>
                  <a:cubicBezTo>
                    <a:pt x="33" y="1"/>
                    <a:pt x="0" y="230"/>
                    <a:pt x="150" y="267"/>
                  </a:cubicBezTo>
                  <a:cubicBezTo>
                    <a:pt x="2104" y="747"/>
                    <a:pt x="3740" y="1628"/>
                    <a:pt x="3609" y="3920"/>
                  </a:cubicBezTo>
                  <a:cubicBezTo>
                    <a:pt x="3494" y="5878"/>
                    <a:pt x="1979" y="7220"/>
                    <a:pt x="630" y="8442"/>
                  </a:cubicBezTo>
                  <a:cubicBezTo>
                    <a:pt x="402" y="8648"/>
                    <a:pt x="610" y="8930"/>
                    <a:pt x="851" y="8930"/>
                  </a:cubicBezTo>
                  <a:cubicBezTo>
                    <a:pt x="916" y="8930"/>
                    <a:pt x="984" y="8909"/>
                    <a:pt x="1046" y="8860"/>
                  </a:cubicBezTo>
                  <a:cubicBezTo>
                    <a:pt x="2773" y="7510"/>
                    <a:pt x="4424" y="5531"/>
                    <a:pt x="4168" y="3195"/>
                  </a:cubicBezTo>
                  <a:lnTo>
                    <a:pt x="4168" y="3194"/>
                  </a:lnTo>
                  <a:cubicBezTo>
                    <a:pt x="3941" y="1088"/>
                    <a:pt x="2184" y="26"/>
                    <a:pt x="186" y="1"/>
                  </a:cubicBezTo>
                  <a:cubicBezTo>
                    <a:pt x="185" y="1"/>
                    <a:pt x="18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1410813" y="1528167"/>
              <a:ext cx="27707" cy="21536"/>
            </a:xfrm>
            <a:custGeom>
              <a:avLst/>
              <a:gdLst/>
              <a:ahLst/>
              <a:cxnLst/>
              <a:rect l="l" t="t" r="r" b="b"/>
              <a:pathLst>
                <a:path w="1127" h="876" extrusionOk="0">
                  <a:moveTo>
                    <a:pt x="563" y="1"/>
                  </a:moveTo>
                  <a:cubicBezTo>
                    <a:pt x="1" y="1"/>
                    <a:pt x="1" y="875"/>
                    <a:pt x="563" y="875"/>
                  </a:cubicBezTo>
                  <a:cubicBezTo>
                    <a:pt x="1126" y="875"/>
                    <a:pt x="1126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1109847" y="1651533"/>
              <a:ext cx="164670" cy="823155"/>
            </a:xfrm>
            <a:custGeom>
              <a:avLst/>
              <a:gdLst/>
              <a:ahLst/>
              <a:cxnLst/>
              <a:rect l="l" t="t" r="r" b="b"/>
              <a:pathLst>
                <a:path w="6698" h="33482" extrusionOk="0">
                  <a:moveTo>
                    <a:pt x="6215" y="0"/>
                  </a:moveTo>
                  <a:cubicBezTo>
                    <a:pt x="5115" y="2360"/>
                    <a:pt x="4463" y="4956"/>
                    <a:pt x="3846" y="7472"/>
                  </a:cubicBezTo>
                  <a:cubicBezTo>
                    <a:pt x="3153" y="10283"/>
                    <a:pt x="2613" y="13126"/>
                    <a:pt x="2220" y="15992"/>
                  </a:cubicBezTo>
                  <a:cubicBezTo>
                    <a:pt x="1456" y="21559"/>
                    <a:pt x="1276" y="27187"/>
                    <a:pt x="1650" y="32792"/>
                  </a:cubicBezTo>
                  <a:cubicBezTo>
                    <a:pt x="1410" y="32821"/>
                    <a:pt x="1176" y="32847"/>
                    <a:pt x="936" y="32847"/>
                  </a:cubicBezTo>
                  <a:cubicBezTo>
                    <a:pt x="859" y="32847"/>
                    <a:pt x="782" y="32844"/>
                    <a:pt x="703" y="32838"/>
                  </a:cubicBezTo>
                  <a:cubicBezTo>
                    <a:pt x="498" y="32822"/>
                    <a:pt x="295" y="32787"/>
                    <a:pt x="93" y="32751"/>
                  </a:cubicBezTo>
                  <a:lnTo>
                    <a:pt x="1" y="33286"/>
                  </a:lnTo>
                  <a:cubicBezTo>
                    <a:pt x="331" y="33420"/>
                    <a:pt x="707" y="33482"/>
                    <a:pt x="1074" y="33482"/>
                  </a:cubicBezTo>
                  <a:cubicBezTo>
                    <a:pt x="1352" y="33482"/>
                    <a:pt x="1626" y="33446"/>
                    <a:pt x="1871" y="33379"/>
                  </a:cubicBezTo>
                  <a:cubicBezTo>
                    <a:pt x="1938" y="33362"/>
                    <a:pt x="1982" y="33324"/>
                    <a:pt x="2018" y="33277"/>
                  </a:cubicBezTo>
                  <a:cubicBezTo>
                    <a:pt x="2025" y="33277"/>
                    <a:pt x="2033" y="33277"/>
                    <a:pt x="2040" y="33277"/>
                  </a:cubicBezTo>
                  <a:cubicBezTo>
                    <a:pt x="2220" y="33277"/>
                    <a:pt x="2390" y="33163"/>
                    <a:pt x="2375" y="32934"/>
                  </a:cubicBezTo>
                  <a:cubicBezTo>
                    <a:pt x="2007" y="27273"/>
                    <a:pt x="2195" y="21579"/>
                    <a:pt x="2984" y="15961"/>
                  </a:cubicBezTo>
                  <a:cubicBezTo>
                    <a:pt x="3363" y="13252"/>
                    <a:pt x="3881" y="10561"/>
                    <a:pt x="4529" y="7906"/>
                  </a:cubicBezTo>
                  <a:cubicBezTo>
                    <a:pt x="5167" y="5280"/>
                    <a:pt x="6082" y="2725"/>
                    <a:pt x="6698" y="98"/>
                  </a:cubicBezTo>
                  <a:lnTo>
                    <a:pt x="6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1083640" y="1635725"/>
              <a:ext cx="136225" cy="834169"/>
            </a:xfrm>
            <a:custGeom>
              <a:avLst/>
              <a:gdLst/>
              <a:ahLst/>
              <a:cxnLst/>
              <a:rect l="l" t="t" r="r" b="b"/>
              <a:pathLst>
                <a:path w="5541" h="33930" extrusionOk="0">
                  <a:moveTo>
                    <a:pt x="5093" y="1"/>
                  </a:moveTo>
                  <a:cubicBezTo>
                    <a:pt x="2899" y="5042"/>
                    <a:pt x="1875" y="10819"/>
                    <a:pt x="1105" y="16217"/>
                  </a:cubicBezTo>
                  <a:cubicBezTo>
                    <a:pt x="292" y="21913"/>
                    <a:pt x="0" y="27693"/>
                    <a:pt x="289" y="33443"/>
                  </a:cubicBezTo>
                  <a:cubicBezTo>
                    <a:pt x="300" y="33667"/>
                    <a:pt x="480" y="33781"/>
                    <a:pt x="656" y="33781"/>
                  </a:cubicBezTo>
                  <a:cubicBezTo>
                    <a:pt x="689" y="33781"/>
                    <a:pt x="722" y="33778"/>
                    <a:pt x="753" y="33770"/>
                  </a:cubicBezTo>
                  <a:cubicBezTo>
                    <a:pt x="851" y="33830"/>
                    <a:pt x="955" y="33883"/>
                    <a:pt x="1067" y="33929"/>
                  </a:cubicBezTo>
                  <a:lnTo>
                    <a:pt x="1159" y="33394"/>
                  </a:lnTo>
                  <a:cubicBezTo>
                    <a:pt x="1105" y="33385"/>
                    <a:pt x="1050" y="33377"/>
                    <a:pt x="993" y="33367"/>
                  </a:cubicBezTo>
                  <a:cubicBezTo>
                    <a:pt x="762" y="27614"/>
                    <a:pt x="996" y="21867"/>
                    <a:pt x="1825" y="16168"/>
                  </a:cubicBezTo>
                  <a:cubicBezTo>
                    <a:pt x="2222" y="13414"/>
                    <a:pt x="2749" y="10680"/>
                    <a:pt x="3401" y="7973"/>
                  </a:cubicBezTo>
                  <a:cubicBezTo>
                    <a:pt x="4034" y="5336"/>
                    <a:pt x="4893" y="2761"/>
                    <a:pt x="5540" y="129"/>
                  </a:cubicBezTo>
                  <a:lnTo>
                    <a:pt x="5093" y="2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1355055" y="1259874"/>
              <a:ext cx="283981" cy="380281"/>
            </a:xfrm>
            <a:custGeom>
              <a:avLst/>
              <a:gdLst/>
              <a:ahLst/>
              <a:cxnLst/>
              <a:rect l="l" t="t" r="r" b="b"/>
              <a:pathLst>
                <a:path w="11551" h="15468" extrusionOk="0">
                  <a:moveTo>
                    <a:pt x="5206" y="0"/>
                  </a:moveTo>
                  <a:cubicBezTo>
                    <a:pt x="5009" y="0"/>
                    <a:pt x="4811" y="8"/>
                    <a:pt x="4613" y="23"/>
                  </a:cubicBezTo>
                  <a:cubicBezTo>
                    <a:pt x="6978" y="230"/>
                    <a:pt x="9161" y="1553"/>
                    <a:pt x="9523" y="4049"/>
                  </a:cubicBezTo>
                  <a:cubicBezTo>
                    <a:pt x="10241" y="8958"/>
                    <a:pt x="5425" y="13569"/>
                    <a:pt x="1218" y="15100"/>
                  </a:cubicBezTo>
                  <a:cubicBezTo>
                    <a:pt x="813" y="15246"/>
                    <a:pt x="408" y="15368"/>
                    <a:pt x="1" y="15467"/>
                  </a:cubicBezTo>
                  <a:cubicBezTo>
                    <a:pt x="1277" y="15414"/>
                    <a:pt x="2550" y="15191"/>
                    <a:pt x="3822" y="14719"/>
                  </a:cubicBezTo>
                  <a:cubicBezTo>
                    <a:pt x="6305" y="13802"/>
                    <a:pt x="8435" y="12034"/>
                    <a:pt x="9703" y="9697"/>
                  </a:cubicBezTo>
                  <a:cubicBezTo>
                    <a:pt x="11059" y="7194"/>
                    <a:pt x="11551" y="3623"/>
                    <a:pt x="9253" y="1510"/>
                  </a:cubicBezTo>
                  <a:lnTo>
                    <a:pt x="9251" y="1510"/>
                  </a:lnTo>
                  <a:cubicBezTo>
                    <a:pt x="8070" y="422"/>
                    <a:pt x="6659" y="0"/>
                    <a:pt x="5206" y="0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1213152" y="1172918"/>
              <a:ext cx="136643" cy="149206"/>
            </a:xfrm>
            <a:custGeom>
              <a:avLst/>
              <a:gdLst/>
              <a:ahLst/>
              <a:cxnLst/>
              <a:rect l="l" t="t" r="r" b="b"/>
              <a:pathLst>
                <a:path w="5558" h="6069" extrusionOk="0">
                  <a:moveTo>
                    <a:pt x="161" y="1"/>
                  </a:moveTo>
                  <a:cubicBezTo>
                    <a:pt x="107" y="1"/>
                    <a:pt x="54" y="1"/>
                    <a:pt x="1" y="3"/>
                  </a:cubicBezTo>
                  <a:cubicBezTo>
                    <a:pt x="637" y="176"/>
                    <a:pt x="1249" y="465"/>
                    <a:pt x="1801" y="861"/>
                  </a:cubicBezTo>
                  <a:cubicBezTo>
                    <a:pt x="3467" y="2054"/>
                    <a:pt x="4358" y="4060"/>
                    <a:pt x="4433" y="6068"/>
                  </a:cubicBezTo>
                  <a:cubicBezTo>
                    <a:pt x="4731" y="5591"/>
                    <a:pt x="5114" y="5184"/>
                    <a:pt x="5558" y="4842"/>
                  </a:cubicBezTo>
                  <a:cubicBezTo>
                    <a:pt x="5370" y="2943"/>
                    <a:pt x="4204" y="1251"/>
                    <a:pt x="2442" y="473"/>
                  </a:cubicBezTo>
                  <a:cubicBezTo>
                    <a:pt x="1687" y="140"/>
                    <a:pt x="923" y="1"/>
                    <a:pt x="161" y="1"/>
                  </a:cubicBezTo>
                  <a:close/>
                </a:path>
              </a:pathLst>
            </a:custGeom>
            <a:solidFill>
              <a:srgbClr val="3B3B3B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4"/>
          <p:cNvGrpSpPr/>
          <p:nvPr/>
        </p:nvGrpSpPr>
        <p:grpSpPr>
          <a:xfrm>
            <a:off x="1225715" y="2569315"/>
            <a:ext cx="627613" cy="483019"/>
            <a:chOff x="1416550" y="2510888"/>
            <a:chExt cx="779450" cy="599875"/>
          </a:xfrm>
        </p:grpSpPr>
        <p:sp>
          <p:nvSpPr>
            <p:cNvPr id="1044" name="Google Shape;1044;p44"/>
            <p:cNvSpPr/>
            <p:nvPr/>
          </p:nvSpPr>
          <p:spPr>
            <a:xfrm>
              <a:off x="1749175" y="3055813"/>
              <a:ext cx="27925" cy="17775"/>
            </a:xfrm>
            <a:custGeom>
              <a:avLst/>
              <a:gdLst/>
              <a:ahLst/>
              <a:cxnLst/>
              <a:rect l="l" t="t" r="r" b="b"/>
              <a:pathLst>
                <a:path w="1117" h="711" extrusionOk="0">
                  <a:moveTo>
                    <a:pt x="463" y="242"/>
                  </a:moveTo>
                  <a:cubicBezTo>
                    <a:pt x="463" y="243"/>
                    <a:pt x="464" y="244"/>
                    <a:pt x="464" y="245"/>
                  </a:cubicBezTo>
                  <a:lnTo>
                    <a:pt x="464" y="245"/>
                  </a:lnTo>
                  <a:cubicBezTo>
                    <a:pt x="465" y="244"/>
                    <a:pt x="465" y="243"/>
                    <a:pt x="463" y="242"/>
                  </a:cubicBezTo>
                  <a:close/>
                  <a:moveTo>
                    <a:pt x="703" y="0"/>
                  </a:moveTo>
                  <a:cubicBezTo>
                    <a:pt x="602" y="0"/>
                    <a:pt x="505" y="56"/>
                    <a:pt x="482" y="172"/>
                  </a:cubicBezTo>
                  <a:cubicBezTo>
                    <a:pt x="476" y="196"/>
                    <a:pt x="471" y="223"/>
                    <a:pt x="471" y="250"/>
                  </a:cubicBezTo>
                  <a:cubicBezTo>
                    <a:pt x="468" y="250"/>
                    <a:pt x="465" y="248"/>
                    <a:pt x="464" y="245"/>
                  </a:cubicBezTo>
                  <a:lnTo>
                    <a:pt x="464" y="245"/>
                  </a:lnTo>
                  <a:cubicBezTo>
                    <a:pt x="458" y="249"/>
                    <a:pt x="428" y="251"/>
                    <a:pt x="413" y="251"/>
                  </a:cubicBezTo>
                  <a:cubicBezTo>
                    <a:pt x="407" y="251"/>
                    <a:pt x="404" y="251"/>
                    <a:pt x="407" y="250"/>
                  </a:cubicBezTo>
                  <a:lnTo>
                    <a:pt x="407" y="250"/>
                  </a:lnTo>
                  <a:cubicBezTo>
                    <a:pt x="401" y="251"/>
                    <a:pt x="396" y="252"/>
                    <a:pt x="393" y="252"/>
                  </a:cubicBezTo>
                  <a:cubicBezTo>
                    <a:pt x="389" y="252"/>
                    <a:pt x="386" y="251"/>
                    <a:pt x="385" y="250"/>
                  </a:cubicBezTo>
                  <a:cubicBezTo>
                    <a:pt x="366" y="245"/>
                    <a:pt x="369" y="234"/>
                    <a:pt x="372" y="234"/>
                  </a:cubicBezTo>
                  <a:cubicBezTo>
                    <a:pt x="341" y="156"/>
                    <a:pt x="256" y="104"/>
                    <a:pt x="180" y="104"/>
                  </a:cubicBezTo>
                  <a:cubicBezTo>
                    <a:pt x="114" y="104"/>
                    <a:pt x="54" y="142"/>
                    <a:pt x="40" y="234"/>
                  </a:cubicBezTo>
                  <a:cubicBezTo>
                    <a:pt x="0" y="519"/>
                    <a:pt x="200" y="711"/>
                    <a:pt x="481" y="711"/>
                  </a:cubicBezTo>
                  <a:cubicBezTo>
                    <a:pt x="487" y="711"/>
                    <a:pt x="493" y="711"/>
                    <a:pt x="498" y="711"/>
                  </a:cubicBezTo>
                  <a:cubicBezTo>
                    <a:pt x="785" y="703"/>
                    <a:pt x="1117" y="417"/>
                    <a:pt x="926" y="116"/>
                  </a:cubicBezTo>
                  <a:cubicBezTo>
                    <a:pt x="877" y="40"/>
                    <a:pt x="788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445825" y="2524838"/>
              <a:ext cx="684375" cy="570700"/>
            </a:xfrm>
            <a:custGeom>
              <a:avLst/>
              <a:gdLst/>
              <a:ahLst/>
              <a:cxnLst/>
              <a:rect l="l" t="t" r="r" b="b"/>
              <a:pathLst>
                <a:path w="27375" h="22828" extrusionOk="0">
                  <a:moveTo>
                    <a:pt x="2876" y="13760"/>
                  </a:moveTo>
                  <a:cubicBezTo>
                    <a:pt x="2933" y="13760"/>
                    <a:pt x="2986" y="13793"/>
                    <a:pt x="3003" y="13870"/>
                  </a:cubicBezTo>
                  <a:cubicBezTo>
                    <a:pt x="3823" y="17661"/>
                    <a:pt x="6582" y="20103"/>
                    <a:pt x="10241" y="21050"/>
                  </a:cubicBezTo>
                  <a:cubicBezTo>
                    <a:pt x="10437" y="21102"/>
                    <a:pt x="10407" y="21425"/>
                    <a:pt x="10210" y="21425"/>
                  </a:cubicBezTo>
                  <a:cubicBezTo>
                    <a:pt x="10204" y="21425"/>
                    <a:pt x="10197" y="21425"/>
                    <a:pt x="10191" y="21424"/>
                  </a:cubicBezTo>
                  <a:cubicBezTo>
                    <a:pt x="6399" y="21007"/>
                    <a:pt x="3274" y="17631"/>
                    <a:pt x="2709" y="13949"/>
                  </a:cubicBezTo>
                  <a:cubicBezTo>
                    <a:pt x="2693" y="13836"/>
                    <a:pt x="2788" y="13760"/>
                    <a:pt x="2876" y="13760"/>
                  </a:cubicBezTo>
                  <a:close/>
                  <a:moveTo>
                    <a:pt x="12836" y="21239"/>
                  </a:moveTo>
                  <a:cubicBezTo>
                    <a:pt x="12922" y="21239"/>
                    <a:pt x="13011" y="21279"/>
                    <a:pt x="13060" y="21355"/>
                  </a:cubicBezTo>
                  <a:cubicBezTo>
                    <a:pt x="13251" y="21656"/>
                    <a:pt x="12918" y="21942"/>
                    <a:pt x="12632" y="21950"/>
                  </a:cubicBezTo>
                  <a:cubicBezTo>
                    <a:pt x="12627" y="21950"/>
                    <a:pt x="12621" y="21950"/>
                    <a:pt x="12615" y="21950"/>
                  </a:cubicBezTo>
                  <a:cubicBezTo>
                    <a:pt x="12335" y="21950"/>
                    <a:pt x="12134" y="21758"/>
                    <a:pt x="12174" y="21473"/>
                  </a:cubicBezTo>
                  <a:cubicBezTo>
                    <a:pt x="12188" y="21381"/>
                    <a:pt x="12248" y="21343"/>
                    <a:pt x="12314" y="21343"/>
                  </a:cubicBezTo>
                  <a:cubicBezTo>
                    <a:pt x="12391" y="21343"/>
                    <a:pt x="12476" y="21395"/>
                    <a:pt x="12508" y="21473"/>
                  </a:cubicBezTo>
                  <a:lnTo>
                    <a:pt x="12511" y="21476"/>
                  </a:lnTo>
                  <a:lnTo>
                    <a:pt x="12514" y="21481"/>
                  </a:lnTo>
                  <a:lnTo>
                    <a:pt x="12514" y="21484"/>
                  </a:lnTo>
                  <a:lnTo>
                    <a:pt x="12519" y="21484"/>
                  </a:lnTo>
                  <a:lnTo>
                    <a:pt x="12519" y="21489"/>
                  </a:lnTo>
                  <a:cubicBezTo>
                    <a:pt x="12520" y="21490"/>
                    <a:pt x="12523" y="21491"/>
                    <a:pt x="12527" y="21491"/>
                  </a:cubicBezTo>
                  <a:cubicBezTo>
                    <a:pt x="12530" y="21491"/>
                    <a:pt x="12535" y="21490"/>
                    <a:pt x="12541" y="21489"/>
                  </a:cubicBezTo>
                  <a:lnTo>
                    <a:pt x="12541" y="21489"/>
                  </a:lnTo>
                  <a:cubicBezTo>
                    <a:pt x="12538" y="21490"/>
                    <a:pt x="12541" y="21490"/>
                    <a:pt x="12547" y="21490"/>
                  </a:cubicBezTo>
                  <a:cubicBezTo>
                    <a:pt x="12562" y="21490"/>
                    <a:pt x="12592" y="21488"/>
                    <a:pt x="12598" y="21484"/>
                  </a:cubicBezTo>
                  <a:lnTo>
                    <a:pt x="12598" y="21484"/>
                  </a:lnTo>
                  <a:cubicBezTo>
                    <a:pt x="12599" y="21487"/>
                    <a:pt x="12602" y="21489"/>
                    <a:pt x="12605" y="21489"/>
                  </a:cubicBezTo>
                  <a:cubicBezTo>
                    <a:pt x="12605" y="21462"/>
                    <a:pt x="12610" y="21435"/>
                    <a:pt x="12618" y="21411"/>
                  </a:cubicBezTo>
                  <a:cubicBezTo>
                    <a:pt x="12640" y="21294"/>
                    <a:pt x="12736" y="21239"/>
                    <a:pt x="12836" y="21239"/>
                  </a:cubicBezTo>
                  <a:close/>
                  <a:moveTo>
                    <a:pt x="13724" y="1"/>
                  </a:moveTo>
                  <a:cubicBezTo>
                    <a:pt x="10699" y="1"/>
                    <a:pt x="7666" y="1032"/>
                    <a:pt x="5339" y="3005"/>
                  </a:cubicBezTo>
                  <a:cubicBezTo>
                    <a:pt x="1371" y="6370"/>
                    <a:pt x="1" y="12486"/>
                    <a:pt x="2652" y="17068"/>
                  </a:cubicBezTo>
                  <a:cubicBezTo>
                    <a:pt x="4889" y="20936"/>
                    <a:pt x="9603" y="22827"/>
                    <a:pt x="14067" y="22827"/>
                  </a:cubicBezTo>
                  <a:cubicBezTo>
                    <a:pt x="15282" y="22827"/>
                    <a:pt x="16478" y="22687"/>
                    <a:pt x="17601" y="22409"/>
                  </a:cubicBezTo>
                  <a:cubicBezTo>
                    <a:pt x="22773" y="21130"/>
                    <a:pt x="26916" y="16567"/>
                    <a:pt x="27161" y="11146"/>
                  </a:cubicBezTo>
                  <a:cubicBezTo>
                    <a:pt x="27374" y="6373"/>
                    <a:pt x="24074" y="1933"/>
                    <a:pt x="19538" y="716"/>
                  </a:cubicBezTo>
                  <a:lnTo>
                    <a:pt x="19538" y="716"/>
                  </a:lnTo>
                  <a:cubicBezTo>
                    <a:pt x="21403" y="1613"/>
                    <a:pt x="23026" y="2989"/>
                    <a:pt x="24159" y="4878"/>
                  </a:cubicBezTo>
                  <a:cubicBezTo>
                    <a:pt x="25848" y="7692"/>
                    <a:pt x="26009" y="11515"/>
                    <a:pt x="24170" y="14304"/>
                  </a:cubicBezTo>
                  <a:cubicBezTo>
                    <a:pt x="22227" y="17257"/>
                    <a:pt x="18425" y="18525"/>
                    <a:pt x="15036" y="18563"/>
                  </a:cubicBezTo>
                  <a:cubicBezTo>
                    <a:pt x="14992" y="18563"/>
                    <a:pt x="14949" y="18563"/>
                    <a:pt x="14905" y="18563"/>
                  </a:cubicBezTo>
                  <a:cubicBezTo>
                    <a:pt x="11511" y="18563"/>
                    <a:pt x="8127" y="17113"/>
                    <a:pt x="6354" y="14115"/>
                  </a:cubicBezTo>
                  <a:cubicBezTo>
                    <a:pt x="4793" y="11477"/>
                    <a:pt x="5070" y="8300"/>
                    <a:pt x="7009" y="5950"/>
                  </a:cubicBezTo>
                  <a:cubicBezTo>
                    <a:pt x="8685" y="3915"/>
                    <a:pt x="11486" y="2815"/>
                    <a:pt x="14182" y="2815"/>
                  </a:cubicBezTo>
                  <a:cubicBezTo>
                    <a:pt x="17646" y="2815"/>
                    <a:pt x="20935" y="4632"/>
                    <a:pt x="21430" y="8613"/>
                  </a:cubicBezTo>
                  <a:cubicBezTo>
                    <a:pt x="21828" y="11795"/>
                    <a:pt x="19736" y="14304"/>
                    <a:pt x="16638" y="14834"/>
                  </a:cubicBezTo>
                  <a:cubicBezTo>
                    <a:pt x="16185" y="14912"/>
                    <a:pt x="15692" y="14953"/>
                    <a:pt x="15182" y="14953"/>
                  </a:cubicBezTo>
                  <a:cubicBezTo>
                    <a:pt x="12744" y="14953"/>
                    <a:pt x="9929" y="14009"/>
                    <a:pt x="9256" y="11555"/>
                  </a:cubicBezTo>
                  <a:cubicBezTo>
                    <a:pt x="8513" y="8849"/>
                    <a:pt x="10595" y="5663"/>
                    <a:pt x="13331" y="5164"/>
                  </a:cubicBezTo>
                  <a:cubicBezTo>
                    <a:pt x="13590" y="5117"/>
                    <a:pt x="13849" y="5094"/>
                    <a:pt x="14107" y="5094"/>
                  </a:cubicBezTo>
                  <a:cubicBezTo>
                    <a:pt x="16369" y="5094"/>
                    <a:pt x="18469" y="6856"/>
                    <a:pt x="18191" y="9283"/>
                  </a:cubicBezTo>
                  <a:cubicBezTo>
                    <a:pt x="18015" y="10815"/>
                    <a:pt x="16628" y="12231"/>
                    <a:pt x="15152" y="12231"/>
                  </a:cubicBezTo>
                  <a:cubicBezTo>
                    <a:pt x="14620" y="12231"/>
                    <a:pt x="14077" y="12047"/>
                    <a:pt x="13574" y="11619"/>
                  </a:cubicBezTo>
                  <a:cubicBezTo>
                    <a:pt x="13098" y="11211"/>
                    <a:pt x="12915" y="10672"/>
                    <a:pt x="12945" y="10153"/>
                  </a:cubicBezTo>
                  <a:lnTo>
                    <a:pt x="12945" y="10153"/>
                  </a:lnTo>
                  <a:cubicBezTo>
                    <a:pt x="12964" y="10249"/>
                    <a:pt x="13006" y="10341"/>
                    <a:pt x="13063" y="10417"/>
                  </a:cubicBezTo>
                  <a:cubicBezTo>
                    <a:pt x="12826" y="9773"/>
                    <a:pt x="12938" y="8998"/>
                    <a:pt x="13480" y="8508"/>
                  </a:cubicBezTo>
                  <a:lnTo>
                    <a:pt x="13480" y="8510"/>
                  </a:lnTo>
                  <a:cubicBezTo>
                    <a:pt x="13791" y="8227"/>
                    <a:pt x="14211" y="8094"/>
                    <a:pt x="14636" y="8094"/>
                  </a:cubicBezTo>
                  <a:cubicBezTo>
                    <a:pt x="15369" y="8094"/>
                    <a:pt x="16119" y="8491"/>
                    <a:pt x="16352" y="9201"/>
                  </a:cubicBezTo>
                  <a:cubicBezTo>
                    <a:pt x="16407" y="9363"/>
                    <a:pt x="16269" y="9478"/>
                    <a:pt x="16133" y="9478"/>
                  </a:cubicBezTo>
                  <a:cubicBezTo>
                    <a:pt x="16060" y="9478"/>
                    <a:pt x="15988" y="9446"/>
                    <a:pt x="15945" y="9372"/>
                  </a:cubicBezTo>
                  <a:cubicBezTo>
                    <a:pt x="15660" y="8903"/>
                    <a:pt x="15115" y="8552"/>
                    <a:pt x="14575" y="8552"/>
                  </a:cubicBezTo>
                  <a:cubicBezTo>
                    <a:pt x="14289" y="8552"/>
                    <a:pt x="14005" y="8650"/>
                    <a:pt x="13762" y="8881"/>
                  </a:cubicBezTo>
                  <a:cubicBezTo>
                    <a:pt x="13095" y="9514"/>
                    <a:pt x="13361" y="10712"/>
                    <a:pt x="14105" y="11146"/>
                  </a:cubicBezTo>
                  <a:cubicBezTo>
                    <a:pt x="14223" y="11215"/>
                    <a:pt x="14190" y="11345"/>
                    <a:pt x="14102" y="11398"/>
                  </a:cubicBezTo>
                  <a:cubicBezTo>
                    <a:pt x="14141" y="11408"/>
                    <a:pt x="14178" y="11413"/>
                    <a:pt x="14217" y="11413"/>
                  </a:cubicBezTo>
                  <a:cubicBezTo>
                    <a:pt x="14242" y="11413"/>
                    <a:pt x="14267" y="11411"/>
                    <a:pt x="14293" y="11406"/>
                  </a:cubicBezTo>
                  <a:cubicBezTo>
                    <a:pt x="14440" y="11604"/>
                    <a:pt x="14728" y="11709"/>
                    <a:pt x="15164" y="11709"/>
                  </a:cubicBezTo>
                  <a:cubicBezTo>
                    <a:pt x="15222" y="11709"/>
                    <a:pt x="15282" y="11707"/>
                    <a:pt x="15345" y="11703"/>
                  </a:cubicBezTo>
                  <a:cubicBezTo>
                    <a:pt x="16226" y="11638"/>
                    <a:pt x="16887" y="11223"/>
                    <a:pt x="17326" y="10451"/>
                  </a:cubicBezTo>
                  <a:cubicBezTo>
                    <a:pt x="17760" y="9708"/>
                    <a:pt x="17852" y="8739"/>
                    <a:pt x="17604" y="7923"/>
                  </a:cubicBezTo>
                  <a:cubicBezTo>
                    <a:pt x="17132" y="6380"/>
                    <a:pt x="15669" y="5623"/>
                    <a:pt x="14194" y="5623"/>
                  </a:cubicBezTo>
                  <a:cubicBezTo>
                    <a:pt x="13608" y="5623"/>
                    <a:pt x="13020" y="5742"/>
                    <a:pt x="12492" y="5980"/>
                  </a:cubicBezTo>
                  <a:cubicBezTo>
                    <a:pt x="10806" y="6739"/>
                    <a:pt x="9565" y="8639"/>
                    <a:pt x="9622" y="10516"/>
                  </a:cubicBezTo>
                  <a:cubicBezTo>
                    <a:pt x="9684" y="12675"/>
                    <a:pt x="11455" y="13794"/>
                    <a:pt x="13331" y="14225"/>
                  </a:cubicBezTo>
                  <a:cubicBezTo>
                    <a:pt x="13905" y="14357"/>
                    <a:pt x="14500" y="14423"/>
                    <a:pt x="15094" y="14423"/>
                  </a:cubicBezTo>
                  <a:cubicBezTo>
                    <a:pt x="17962" y="14423"/>
                    <a:pt x="20787" y="12873"/>
                    <a:pt x="20923" y="9643"/>
                  </a:cubicBezTo>
                  <a:cubicBezTo>
                    <a:pt x="21064" y="6300"/>
                    <a:pt x="18363" y="3912"/>
                    <a:pt x="15257" y="3374"/>
                  </a:cubicBezTo>
                  <a:cubicBezTo>
                    <a:pt x="14830" y="3301"/>
                    <a:pt x="14400" y="3265"/>
                    <a:pt x="13972" y="3265"/>
                  </a:cubicBezTo>
                  <a:cubicBezTo>
                    <a:pt x="8802" y="3265"/>
                    <a:pt x="3906" y="8419"/>
                    <a:pt x="6701" y="13599"/>
                  </a:cubicBezTo>
                  <a:cubicBezTo>
                    <a:pt x="8338" y="16636"/>
                    <a:pt x="11665" y="18028"/>
                    <a:pt x="15040" y="18028"/>
                  </a:cubicBezTo>
                  <a:cubicBezTo>
                    <a:pt x="17451" y="18028"/>
                    <a:pt x="19887" y="17317"/>
                    <a:pt x="21747" y="15988"/>
                  </a:cubicBezTo>
                  <a:cubicBezTo>
                    <a:pt x="26997" y="12230"/>
                    <a:pt x="25120" y="4744"/>
                    <a:pt x="20172" y="1750"/>
                  </a:cubicBezTo>
                  <a:cubicBezTo>
                    <a:pt x="18222" y="572"/>
                    <a:pt x="15975" y="1"/>
                    <a:pt x="13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513125" y="2868813"/>
              <a:ext cx="193625" cy="191675"/>
            </a:xfrm>
            <a:custGeom>
              <a:avLst/>
              <a:gdLst/>
              <a:ahLst/>
              <a:cxnLst/>
              <a:rect l="l" t="t" r="r" b="b"/>
              <a:pathLst>
                <a:path w="7745" h="7667" extrusionOk="0">
                  <a:moveTo>
                    <a:pt x="184" y="1"/>
                  </a:moveTo>
                  <a:cubicBezTo>
                    <a:pt x="96" y="1"/>
                    <a:pt x="1" y="77"/>
                    <a:pt x="17" y="190"/>
                  </a:cubicBezTo>
                  <a:cubicBezTo>
                    <a:pt x="582" y="3872"/>
                    <a:pt x="3707" y="7248"/>
                    <a:pt x="7499" y="7665"/>
                  </a:cubicBezTo>
                  <a:cubicBezTo>
                    <a:pt x="7505" y="7666"/>
                    <a:pt x="7512" y="7666"/>
                    <a:pt x="7518" y="7666"/>
                  </a:cubicBezTo>
                  <a:cubicBezTo>
                    <a:pt x="7715" y="7666"/>
                    <a:pt x="7745" y="7343"/>
                    <a:pt x="7549" y="7291"/>
                  </a:cubicBezTo>
                  <a:cubicBezTo>
                    <a:pt x="3890" y="6344"/>
                    <a:pt x="1131" y="3902"/>
                    <a:pt x="311" y="111"/>
                  </a:cubicBezTo>
                  <a:cubicBezTo>
                    <a:pt x="294" y="34"/>
                    <a:pt x="24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416550" y="2510888"/>
              <a:ext cx="779450" cy="599875"/>
            </a:xfrm>
            <a:custGeom>
              <a:avLst/>
              <a:gdLst/>
              <a:ahLst/>
              <a:cxnLst/>
              <a:rect l="l" t="t" r="r" b="b"/>
              <a:pathLst>
                <a:path w="31178" h="23995" extrusionOk="0">
                  <a:moveTo>
                    <a:pt x="14893" y="557"/>
                  </a:moveTo>
                  <a:cubicBezTo>
                    <a:pt x="17144" y="557"/>
                    <a:pt x="19391" y="1128"/>
                    <a:pt x="21341" y="2306"/>
                  </a:cubicBezTo>
                  <a:cubicBezTo>
                    <a:pt x="26290" y="5301"/>
                    <a:pt x="28166" y="12787"/>
                    <a:pt x="22917" y="16545"/>
                  </a:cubicBezTo>
                  <a:cubicBezTo>
                    <a:pt x="21056" y="17874"/>
                    <a:pt x="18621" y="18584"/>
                    <a:pt x="16209" y="18584"/>
                  </a:cubicBezTo>
                  <a:cubicBezTo>
                    <a:pt x="12835" y="18584"/>
                    <a:pt x="9508" y="17193"/>
                    <a:pt x="7870" y="14155"/>
                  </a:cubicBezTo>
                  <a:cubicBezTo>
                    <a:pt x="5076" y="8976"/>
                    <a:pt x="9972" y="3822"/>
                    <a:pt x="15143" y="3822"/>
                  </a:cubicBezTo>
                  <a:cubicBezTo>
                    <a:pt x="15571" y="3822"/>
                    <a:pt x="16001" y="3857"/>
                    <a:pt x="16428" y="3931"/>
                  </a:cubicBezTo>
                  <a:cubicBezTo>
                    <a:pt x="19534" y="4469"/>
                    <a:pt x="22235" y="6857"/>
                    <a:pt x="22093" y="10200"/>
                  </a:cubicBezTo>
                  <a:cubicBezTo>
                    <a:pt x="21958" y="13430"/>
                    <a:pt x="19132" y="14979"/>
                    <a:pt x="16263" y="14979"/>
                  </a:cubicBezTo>
                  <a:cubicBezTo>
                    <a:pt x="15670" y="14979"/>
                    <a:pt x="15074" y="14913"/>
                    <a:pt x="14501" y="14782"/>
                  </a:cubicBezTo>
                  <a:cubicBezTo>
                    <a:pt x="12624" y="14351"/>
                    <a:pt x="10853" y="13232"/>
                    <a:pt x="10793" y="11073"/>
                  </a:cubicBezTo>
                  <a:cubicBezTo>
                    <a:pt x="10736" y="9196"/>
                    <a:pt x="11975" y="7296"/>
                    <a:pt x="13663" y="6536"/>
                  </a:cubicBezTo>
                  <a:cubicBezTo>
                    <a:pt x="14191" y="6299"/>
                    <a:pt x="14779" y="6179"/>
                    <a:pt x="15365" y="6179"/>
                  </a:cubicBezTo>
                  <a:cubicBezTo>
                    <a:pt x="16839" y="6179"/>
                    <a:pt x="18302" y="6936"/>
                    <a:pt x="18775" y="8479"/>
                  </a:cubicBezTo>
                  <a:cubicBezTo>
                    <a:pt x="19023" y="9295"/>
                    <a:pt x="18931" y="10264"/>
                    <a:pt x="18496" y="11008"/>
                  </a:cubicBezTo>
                  <a:cubicBezTo>
                    <a:pt x="18057" y="11780"/>
                    <a:pt x="17397" y="12195"/>
                    <a:pt x="16516" y="12259"/>
                  </a:cubicBezTo>
                  <a:cubicBezTo>
                    <a:pt x="16453" y="12263"/>
                    <a:pt x="16393" y="12265"/>
                    <a:pt x="16335" y="12265"/>
                  </a:cubicBezTo>
                  <a:cubicBezTo>
                    <a:pt x="15899" y="12265"/>
                    <a:pt x="15611" y="12161"/>
                    <a:pt x="15462" y="11963"/>
                  </a:cubicBezTo>
                  <a:cubicBezTo>
                    <a:pt x="15438" y="11967"/>
                    <a:pt x="15414" y="11969"/>
                    <a:pt x="15390" y="11969"/>
                  </a:cubicBezTo>
                  <a:cubicBezTo>
                    <a:pt x="15351" y="11969"/>
                    <a:pt x="15313" y="11964"/>
                    <a:pt x="15273" y="11955"/>
                  </a:cubicBezTo>
                  <a:cubicBezTo>
                    <a:pt x="15359" y="11901"/>
                    <a:pt x="15394" y="11772"/>
                    <a:pt x="15276" y="11702"/>
                  </a:cubicBezTo>
                  <a:cubicBezTo>
                    <a:pt x="14532" y="11268"/>
                    <a:pt x="14264" y="10070"/>
                    <a:pt x="14932" y="9437"/>
                  </a:cubicBezTo>
                  <a:cubicBezTo>
                    <a:pt x="15175" y="9206"/>
                    <a:pt x="15459" y="9108"/>
                    <a:pt x="15744" y="9108"/>
                  </a:cubicBezTo>
                  <a:cubicBezTo>
                    <a:pt x="16285" y="9108"/>
                    <a:pt x="16831" y="9459"/>
                    <a:pt x="17115" y="9928"/>
                  </a:cubicBezTo>
                  <a:cubicBezTo>
                    <a:pt x="17158" y="10002"/>
                    <a:pt x="17231" y="10035"/>
                    <a:pt x="17303" y="10035"/>
                  </a:cubicBezTo>
                  <a:cubicBezTo>
                    <a:pt x="17440" y="10035"/>
                    <a:pt x="17578" y="9920"/>
                    <a:pt x="17523" y="9758"/>
                  </a:cubicBezTo>
                  <a:cubicBezTo>
                    <a:pt x="17289" y="9047"/>
                    <a:pt x="16539" y="8651"/>
                    <a:pt x="15806" y="8651"/>
                  </a:cubicBezTo>
                  <a:cubicBezTo>
                    <a:pt x="15381" y="8651"/>
                    <a:pt x="14961" y="8784"/>
                    <a:pt x="14651" y="9066"/>
                  </a:cubicBezTo>
                  <a:cubicBezTo>
                    <a:pt x="14108" y="9556"/>
                    <a:pt x="13997" y="10329"/>
                    <a:pt x="14234" y="10975"/>
                  </a:cubicBezTo>
                  <a:cubicBezTo>
                    <a:pt x="14177" y="10899"/>
                    <a:pt x="14135" y="10806"/>
                    <a:pt x="14116" y="10711"/>
                  </a:cubicBezTo>
                  <a:lnTo>
                    <a:pt x="14116" y="10711"/>
                  </a:lnTo>
                  <a:cubicBezTo>
                    <a:pt x="14086" y="11230"/>
                    <a:pt x="14269" y="11769"/>
                    <a:pt x="14745" y="12176"/>
                  </a:cubicBezTo>
                  <a:cubicBezTo>
                    <a:pt x="15248" y="12604"/>
                    <a:pt x="15791" y="12788"/>
                    <a:pt x="16323" y="12788"/>
                  </a:cubicBezTo>
                  <a:cubicBezTo>
                    <a:pt x="17799" y="12788"/>
                    <a:pt x="19186" y="11373"/>
                    <a:pt x="19362" y="9841"/>
                  </a:cubicBezTo>
                  <a:cubicBezTo>
                    <a:pt x="19640" y="7413"/>
                    <a:pt x="17540" y="5652"/>
                    <a:pt x="15277" y="5652"/>
                  </a:cubicBezTo>
                  <a:cubicBezTo>
                    <a:pt x="15019" y="5652"/>
                    <a:pt x="14759" y="5675"/>
                    <a:pt x="14501" y="5722"/>
                  </a:cubicBezTo>
                  <a:cubicBezTo>
                    <a:pt x="11766" y="6221"/>
                    <a:pt x="9682" y="9407"/>
                    <a:pt x="10427" y="12111"/>
                  </a:cubicBezTo>
                  <a:cubicBezTo>
                    <a:pt x="11100" y="14567"/>
                    <a:pt x="13915" y="15511"/>
                    <a:pt x="16353" y="15511"/>
                  </a:cubicBezTo>
                  <a:cubicBezTo>
                    <a:pt x="16863" y="15511"/>
                    <a:pt x="17356" y="15470"/>
                    <a:pt x="17809" y="15392"/>
                  </a:cubicBezTo>
                  <a:cubicBezTo>
                    <a:pt x="20907" y="14862"/>
                    <a:pt x="22997" y="12353"/>
                    <a:pt x="22601" y="9171"/>
                  </a:cubicBezTo>
                  <a:cubicBezTo>
                    <a:pt x="22106" y="5190"/>
                    <a:pt x="18817" y="3373"/>
                    <a:pt x="15353" y="3373"/>
                  </a:cubicBezTo>
                  <a:cubicBezTo>
                    <a:pt x="12657" y="3373"/>
                    <a:pt x="9856" y="4473"/>
                    <a:pt x="8180" y="6508"/>
                  </a:cubicBezTo>
                  <a:cubicBezTo>
                    <a:pt x="6241" y="8858"/>
                    <a:pt x="5964" y="12035"/>
                    <a:pt x="7523" y="14671"/>
                  </a:cubicBezTo>
                  <a:cubicBezTo>
                    <a:pt x="9298" y="17669"/>
                    <a:pt x="12682" y="19121"/>
                    <a:pt x="16076" y="19121"/>
                  </a:cubicBezTo>
                  <a:cubicBezTo>
                    <a:pt x="16120" y="19121"/>
                    <a:pt x="16163" y="19121"/>
                    <a:pt x="16207" y="19121"/>
                  </a:cubicBezTo>
                  <a:cubicBezTo>
                    <a:pt x="19594" y="19083"/>
                    <a:pt x="23398" y="17815"/>
                    <a:pt x="25341" y="14862"/>
                  </a:cubicBezTo>
                  <a:cubicBezTo>
                    <a:pt x="27180" y="12073"/>
                    <a:pt x="27019" y="8250"/>
                    <a:pt x="25328" y="5435"/>
                  </a:cubicBezTo>
                  <a:cubicBezTo>
                    <a:pt x="24197" y="3547"/>
                    <a:pt x="22574" y="2169"/>
                    <a:pt x="20709" y="1273"/>
                  </a:cubicBezTo>
                  <a:lnTo>
                    <a:pt x="20709" y="1273"/>
                  </a:lnTo>
                  <a:cubicBezTo>
                    <a:pt x="25245" y="2489"/>
                    <a:pt x="28545" y="6931"/>
                    <a:pt x="28332" y="11704"/>
                  </a:cubicBezTo>
                  <a:lnTo>
                    <a:pt x="28332" y="11702"/>
                  </a:lnTo>
                  <a:cubicBezTo>
                    <a:pt x="28087" y="17124"/>
                    <a:pt x="23944" y="21687"/>
                    <a:pt x="18770" y="22965"/>
                  </a:cubicBezTo>
                  <a:cubicBezTo>
                    <a:pt x="17647" y="23244"/>
                    <a:pt x="16451" y="23384"/>
                    <a:pt x="15237" y="23384"/>
                  </a:cubicBezTo>
                  <a:cubicBezTo>
                    <a:pt x="10773" y="23384"/>
                    <a:pt x="6060" y="21493"/>
                    <a:pt x="3823" y="17624"/>
                  </a:cubicBezTo>
                  <a:cubicBezTo>
                    <a:pt x="1172" y="13042"/>
                    <a:pt x="2540" y="6926"/>
                    <a:pt x="6508" y="3561"/>
                  </a:cubicBezTo>
                  <a:cubicBezTo>
                    <a:pt x="8836" y="1588"/>
                    <a:pt x="11868" y="557"/>
                    <a:pt x="14893" y="557"/>
                  </a:cubicBezTo>
                  <a:close/>
                  <a:moveTo>
                    <a:pt x="14937" y="0"/>
                  </a:moveTo>
                  <a:cubicBezTo>
                    <a:pt x="11950" y="0"/>
                    <a:pt x="8939" y="929"/>
                    <a:pt x="6593" y="2718"/>
                  </a:cubicBezTo>
                  <a:cubicBezTo>
                    <a:pt x="935" y="7041"/>
                    <a:pt x="1" y="16186"/>
                    <a:pt x="5788" y="20841"/>
                  </a:cubicBezTo>
                  <a:cubicBezTo>
                    <a:pt x="8421" y="22957"/>
                    <a:pt x="11735" y="23995"/>
                    <a:pt x="15031" y="23995"/>
                  </a:cubicBezTo>
                  <a:cubicBezTo>
                    <a:pt x="19930" y="23995"/>
                    <a:pt x="24788" y="21702"/>
                    <a:pt x="27312" y="17247"/>
                  </a:cubicBezTo>
                  <a:cubicBezTo>
                    <a:pt x="31178" y="10433"/>
                    <a:pt x="27385" y="1285"/>
                    <a:pt x="19271" y="403"/>
                  </a:cubicBezTo>
                  <a:cubicBezTo>
                    <a:pt x="19259" y="402"/>
                    <a:pt x="19248" y="401"/>
                    <a:pt x="19237" y="401"/>
                  </a:cubicBezTo>
                  <a:cubicBezTo>
                    <a:pt x="19097" y="401"/>
                    <a:pt x="19021" y="492"/>
                    <a:pt x="18996" y="602"/>
                  </a:cubicBezTo>
                  <a:cubicBezTo>
                    <a:pt x="17693" y="199"/>
                    <a:pt x="16318" y="0"/>
                    <a:pt x="1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Hình ảnh 1">
            <a:extLst>
              <a:ext uri="{FF2B5EF4-FFF2-40B4-BE49-F238E27FC236}">
                <a16:creationId xmlns:a16="http://schemas.microsoft.com/office/drawing/2014/main" id="{08C768A8-B46B-318F-68E6-B3FD9D01C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70431"/>
            <a:ext cx="7704000" cy="35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709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rning Message for Yourself by Slidesgo">
  <a:themeElements>
    <a:clrScheme name="Simple Light">
      <a:dk1>
        <a:srgbClr val="222221"/>
      </a:dk1>
      <a:lt1>
        <a:srgbClr val="F2F2F2"/>
      </a:lt1>
      <a:dk2>
        <a:srgbClr val="E73842"/>
      </a:dk2>
      <a:lt2>
        <a:srgbClr val="EF626A"/>
      </a:lt2>
      <a:accent1>
        <a:srgbClr val="F3B4D1"/>
      </a:accent1>
      <a:accent2>
        <a:srgbClr val="EF9B27"/>
      </a:accent2>
      <a:accent3>
        <a:srgbClr val="F6BD2A"/>
      </a:accent3>
      <a:accent4>
        <a:srgbClr val="029F98"/>
      </a:accent4>
      <a:accent5>
        <a:srgbClr val="BBCE00"/>
      </a:accent5>
      <a:accent6>
        <a:srgbClr val="76C7CD"/>
      </a:accent6>
      <a:hlink>
        <a:srgbClr val="2222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268</Words>
  <Application>Microsoft Office PowerPoint</Application>
  <PresentationFormat>Trình chiếu Trên màn hình (16:9)</PresentationFormat>
  <Paragraphs>129</Paragraphs>
  <Slides>16</Slides>
  <Notes>15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3" baseType="lpstr">
      <vt:lpstr>Lato</vt:lpstr>
      <vt:lpstr>Bebas Neue</vt:lpstr>
      <vt:lpstr>Pacifico</vt:lpstr>
      <vt:lpstr>Arial</vt:lpstr>
      <vt:lpstr>Nunito Light</vt:lpstr>
      <vt:lpstr>Verdana</vt:lpstr>
      <vt:lpstr>Morning Message for Yourself by Slidesgo</vt:lpstr>
      <vt:lpstr>NFT – DESIGN CONECT</vt:lpstr>
      <vt:lpstr>Thành Viên Nhóm</vt:lpstr>
      <vt:lpstr>01</vt:lpstr>
      <vt:lpstr>Sơ đồ Use Case</vt:lpstr>
      <vt:lpstr>Sơ đồ User Case</vt:lpstr>
      <vt:lpstr>ADMIN</vt:lpstr>
      <vt:lpstr>USER</vt:lpstr>
      <vt:lpstr>DESIGN</vt:lpstr>
      <vt:lpstr>GUST</vt:lpstr>
      <vt:lpstr>Sơ đồ ERD Diagram</vt:lpstr>
      <vt:lpstr>Sơ đồ ERD Diagram</vt:lpstr>
      <vt:lpstr>Chức năng</vt:lpstr>
      <vt:lpstr>Bản trình bày PowerPoint</vt:lpstr>
      <vt:lpstr>Sơ đồ DataBase Diagram</vt:lpstr>
      <vt:lpstr>Sơ đồ DataBase Diagram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phương pháp mô tả dữ liệu thống kê đối với doanh thu bán hàng quần áo xuất nhập khẩu của công ty Y</dc:title>
  <dc:creator>Tien</dc:creator>
  <cp:lastModifiedBy>Nhật Tiến</cp:lastModifiedBy>
  <cp:revision>3</cp:revision>
  <dcterms:modified xsi:type="dcterms:W3CDTF">2024-07-16T00:56:00Z</dcterms:modified>
</cp:coreProperties>
</file>