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7"/>
  </p:notesMasterIdLst>
  <p:sldIdLst>
    <p:sldId id="258" r:id="rId2"/>
    <p:sldId id="263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98A"/>
    <a:srgbClr val="2E6077"/>
    <a:srgbClr val="05233D"/>
    <a:srgbClr val="1B2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E00E7-0749-4FF7-9486-B3C0E52E10D7}" v="142" dt="2025-01-27T22:59:0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2727" autoAdjust="0"/>
  </p:normalViewPr>
  <p:slideViewPr>
    <p:cSldViewPr snapToGrid="0">
      <p:cViewPr>
        <p:scale>
          <a:sx n="60" d="100"/>
          <a:sy n="60" d="100"/>
        </p:scale>
        <p:origin x="192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1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s Andrade" userId="3360a0d5853026c1" providerId="LiveId" clId="{25BE00E7-0749-4FF7-9486-B3C0E52E10D7}"/>
    <pc:docChg chg="undo custSel addSld delSld modSld sldOrd modMainMaster">
      <pc:chgData name="Thais Andrade" userId="3360a0d5853026c1" providerId="LiveId" clId="{25BE00E7-0749-4FF7-9486-B3C0E52E10D7}" dt="2025-01-27T22:59:33.059" v="1330" actId="207"/>
      <pc:docMkLst>
        <pc:docMk/>
      </pc:docMkLst>
      <pc:sldChg chg="addSp delSp modSp del mod setBg delDesignElem">
        <pc:chgData name="Thais Andrade" userId="3360a0d5853026c1" providerId="LiveId" clId="{25BE00E7-0749-4FF7-9486-B3C0E52E10D7}" dt="2025-01-27T22:56:06.556" v="1311" actId="47"/>
        <pc:sldMkLst>
          <pc:docMk/>
          <pc:sldMk cId="479453801" sldId="256"/>
        </pc:sldMkLst>
        <pc:spChg chg="add mod">
          <ac:chgData name="Thais Andrade" userId="3360a0d5853026c1" providerId="LiveId" clId="{25BE00E7-0749-4FF7-9486-B3C0E52E10D7}" dt="2025-01-27T22:22:05.959" v="1138" actId="1076"/>
          <ac:spMkLst>
            <pc:docMk/>
            <pc:sldMk cId="479453801" sldId="256"/>
            <ac:spMk id="96" creationId="{758138C6-BA02-C29B-0928-DFE19188F59D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479453801" sldId="256"/>
            <ac:spMk id="128" creationId="{1E644DE9-8D09-43E2-BA69-F57482CFC93A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479453801" sldId="256"/>
            <ac:spMk id="130" creationId="{6C23C919-B32E-40FF-B3D8-631316E84E3E}"/>
          </ac:spMkLst>
        </pc:spChg>
        <pc:grpChg chg="add del">
          <ac:chgData name="Thais Andrade" userId="3360a0d5853026c1" providerId="LiveId" clId="{25BE00E7-0749-4FF7-9486-B3C0E52E10D7}" dt="2025-01-27T22:42:39.696" v="1226"/>
          <ac:grpSpMkLst>
            <pc:docMk/>
            <pc:sldMk cId="479453801" sldId="256"/>
            <ac:grpSpMk id="132" creationId="{5EDAD761-2CF4-463A-AD87-1D4E8549D7A5}"/>
          </ac:grpSpMkLst>
        </pc:grpChg>
        <pc:picChg chg="add del mod">
          <ac:chgData name="Thais Andrade" userId="3360a0d5853026c1" providerId="LiveId" clId="{25BE00E7-0749-4FF7-9486-B3C0E52E10D7}" dt="2025-01-27T22:35:27.026" v="1196" actId="21"/>
          <ac:picMkLst>
            <pc:docMk/>
            <pc:sldMk cId="479453801" sldId="256"/>
            <ac:picMk id="101" creationId="{3E9D0819-154D-EDD0-C651-9E3ED74ABBAC}"/>
          </ac:picMkLst>
        </pc:picChg>
      </pc:sldChg>
      <pc:sldChg chg="addSp delSp modSp mod setBg delDesignElem">
        <pc:chgData name="Thais Andrade" userId="3360a0d5853026c1" providerId="LiveId" clId="{25BE00E7-0749-4FF7-9486-B3C0E52E10D7}" dt="2025-01-27T22:59:19.201" v="1329" actId="478"/>
        <pc:sldMkLst>
          <pc:docMk/>
          <pc:sldMk cId="2523708394" sldId="257"/>
        </pc:sldMkLst>
        <pc:spChg chg="add del mod">
          <ac:chgData name="Thais Andrade" userId="3360a0d5853026c1" providerId="LiveId" clId="{25BE00E7-0749-4FF7-9486-B3C0E52E10D7}" dt="2025-01-27T22:06:44.093" v="992" actId="478"/>
          <ac:spMkLst>
            <pc:docMk/>
            <pc:sldMk cId="2523708394" sldId="257"/>
            <ac:spMk id="12" creationId="{E5454B6B-18F9-2797-7CD3-69E6C2F18DFA}"/>
          </ac:spMkLst>
        </pc:spChg>
        <pc:spChg chg="add del mod">
          <ac:chgData name="Thais Andrade" userId="3360a0d5853026c1" providerId="LiveId" clId="{25BE00E7-0749-4FF7-9486-B3C0E52E10D7}" dt="2025-01-27T22:06:45.570" v="993" actId="478"/>
          <ac:spMkLst>
            <pc:docMk/>
            <pc:sldMk cId="2523708394" sldId="257"/>
            <ac:spMk id="13" creationId="{1992461D-ABB6-DF0D-26E8-66E341170EC4}"/>
          </ac:spMkLst>
        </pc:spChg>
        <pc:spChg chg="add del mod">
          <ac:chgData name="Thais Andrade" userId="3360a0d5853026c1" providerId="LiveId" clId="{25BE00E7-0749-4FF7-9486-B3C0E52E10D7}" dt="2025-01-27T22:06:47.131" v="994" actId="478"/>
          <ac:spMkLst>
            <pc:docMk/>
            <pc:sldMk cId="2523708394" sldId="257"/>
            <ac:spMk id="14" creationId="{E62107FF-9994-B749-44E5-A930D7BAB899}"/>
          </ac:spMkLst>
        </pc:spChg>
        <pc:spChg chg="add del mod">
          <ac:chgData name="Thais Andrade" userId="3360a0d5853026c1" providerId="LiveId" clId="{25BE00E7-0749-4FF7-9486-B3C0E52E10D7}" dt="2025-01-27T22:59:17.513" v="1328" actId="478"/>
          <ac:spMkLst>
            <pc:docMk/>
            <pc:sldMk cId="2523708394" sldId="257"/>
            <ac:spMk id="18" creationId="{482BADA0-F4FE-7024-C3BD-A2A52B2E79B4}"/>
          </ac:spMkLst>
        </pc:spChg>
        <pc:spChg chg="add del mod">
          <ac:chgData name="Thais Andrade" userId="3360a0d5853026c1" providerId="LiveId" clId="{25BE00E7-0749-4FF7-9486-B3C0E52E10D7}" dt="2025-01-27T22:59:19.201" v="1329" actId="478"/>
          <ac:spMkLst>
            <pc:docMk/>
            <pc:sldMk cId="2523708394" sldId="257"/>
            <ac:spMk id="19" creationId="{D623A719-7D8C-E8C7-1BB9-EBBEAD81C462}"/>
          </ac:spMkLst>
        </pc:spChg>
        <pc:spChg chg="add mod">
          <ac:chgData name="Thais Andrade" userId="3360a0d5853026c1" providerId="LiveId" clId="{25BE00E7-0749-4FF7-9486-B3C0E52E10D7}" dt="2025-01-27T22:07:21.793" v="999" actId="1076"/>
          <ac:spMkLst>
            <pc:docMk/>
            <pc:sldMk cId="2523708394" sldId="257"/>
            <ac:spMk id="21" creationId="{E0799925-61CC-618E-8346-CD148B70B50A}"/>
          </ac:spMkLst>
        </pc:spChg>
        <pc:spChg chg="add mod">
          <ac:chgData name="Thais Andrade" userId="3360a0d5853026c1" providerId="LiveId" clId="{25BE00E7-0749-4FF7-9486-B3C0E52E10D7}" dt="2025-01-27T22:07:35.760" v="1002" actId="1076"/>
          <ac:spMkLst>
            <pc:docMk/>
            <pc:sldMk cId="2523708394" sldId="257"/>
            <ac:spMk id="24" creationId="{B5D263DD-F623-1E26-0183-E436D7A41F2C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2523708394" sldId="257"/>
            <ac:spMk id="128" creationId="{090AE5F9-26F1-0241-4B13-95E03B1D8D85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2523708394" sldId="257"/>
            <ac:spMk id="130" creationId="{FB85683C-D6BF-5DC0-7674-B5AB0B69701D}"/>
          </ac:spMkLst>
        </pc:spChg>
        <pc:grpChg chg="add del">
          <ac:chgData name="Thais Andrade" userId="3360a0d5853026c1" providerId="LiveId" clId="{25BE00E7-0749-4FF7-9486-B3C0E52E10D7}" dt="2025-01-27T22:42:39.696" v="1226"/>
          <ac:grpSpMkLst>
            <pc:docMk/>
            <pc:sldMk cId="2523708394" sldId="257"/>
            <ac:grpSpMk id="132" creationId="{F7DE2C56-770E-FBDC-EDAD-1D832F7FF74C}"/>
          </ac:grpSpMkLst>
        </pc:grpChg>
        <pc:picChg chg="add del mod">
          <ac:chgData name="Thais Andrade" userId="3360a0d5853026c1" providerId="LiveId" clId="{25BE00E7-0749-4FF7-9486-B3C0E52E10D7}" dt="2025-01-27T22:06:41.960" v="991" actId="478"/>
          <ac:picMkLst>
            <pc:docMk/>
            <pc:sldMk cId="2523708394" sldId="257"/>
            <ac:picMk id="17" creationId="{1E62216C-8380-ED23-9AE7-53F8313F6D25}"/>
          </ac:picMkLst>
        </pc:picChg>
        <pc:picChg chg="add mod">
          <ac:chgData name="Thais Andrade" userId="3360a0d5853026c1" providerId="LiveId" clId="{25BE00E7-0749-4FF7-9486-B3C0E52E10D7}" dt="2025-01-27T22:07:54.018" v="1006" actId="14100"/>
          <ac:picMkLst>
            <pc:docMk/>
            <pc:sldMk cId="2523708394" sldId="257"/>
            <ac:picMk id="20" creationId="{D076A6D5-F90A-9C1D-26A0-541127D4A099}"/>
          </ac:picMkLst>
        </pc:picChg>
        <pc:picChg chg="add mod">
          <ac:chgData name="Thais Andrade" userId="3360a0d5853026c1" providerId="LiveId" clId="{25BE00E7-0749-4FF7-9486-B3C0E52E10D7}" dt="2025-01-27T22:07:48.574" v="1005" actId="14100"/>
          <ac:picMkLst>
            <pc:docMk/>
            <pc:sldMk cId="2523708394" sldId="257"/>
            <ac:picMk id="23" creationId="{C6FF6A70-C26F-9C35-6840-FDF5337F3ED7}"/>
          </ac:picMkLst>
        </pc:picChg>
        <pc:picChg chg="add del mod">
          <ac:chgData name="Thais Andrade" userId="3360a0d5853026c1" providerId="LiveId" clId="{25BE00E7-0749-4FF7-9486-B3C0E52E10D7}" dt="2025-01-27T22:06:51.202" v="995" actId="478"/>
          <ac:picMkLst>
            <pc:docMk/>
            <pc:sldMk cId="2523708394" sldId="257"/>
            <ac:picMk id="25" creationId="{55BD2AB0-8903-A7A8-CAAA-F028FF523B48}"/>
          </ac:picMkLst>
        </pc:picChg>
      </pc:sldChg>
      <pc:sldChg chg="addSp delSp modSp mod setBg delDesignElem">
        <pc:chgData name="Thais Andrade" userId="3360a0d5853026c1" providerId="LiveId" clId="{25BE00E7-0749-4FF7-9486-B3C0E52E10D7}" dt="2025-01-27T22:59:03.542" v="1325"/>
        <pc:sldMkLst>
          <pc:docMk/>
          <pc:sldMk cId="1779269603" sldId="258"/>
        </pc:sldMkLst>
        <pc:spChg chg="add del mod">
          <ac:chgData name="Thais Andrade" userId="3360a0d5853026c1" providerId="LiveId" clId="{25BE00E7-0749-4FF7-9486-B3C0E52E10D7}" dt="2025-01-27T22:53:33.779" v="1291" actId="478"/>
          <ac:spMkLst>
            <pc:docMk/>
            <pc:sldMk cId="1779269603" sldId="258"/>
            <ac:spMk id="14" creationId="{099B8DA9-96E9-85EE-E9B9-72001C02696D}"/>
          </ac:spMkLst>
        </pc:spChg>
        <pc:spChg chg="add del mod">
          <ac:chgData name="Thais Andrade" userId="3360a0d5853026c1" providerId="LiveId" clId="{25BE00E7-0749-4FF7-9486-B3C0E52E10D7}" dt="2025-01-27T22:34:23.170" v="1194" actId="26606"/>
          <ac:spMkLst>
            <pc:docMk/>
            <pc:sldMk cId="1779269603" sldId="258"/>
            <ac:spMk id="22" creationId="{209BFAC3-6748-1BC4-3EC0-764C1F16A00B}"/>
          </ac:spMkLst>
        </pc:spChg>
        <pc:spChg chg="del">
          <ac:chgData name="Thais Andrade" userId="3360a0d5853026c1" providerId="LiveId" clId="{25BE00E7-0749-4FF7-9486-B3C0E52E10D7}" dt="2025-01-27T22:34:23.170" v="1194" actId="26606"/>
          <ac:spMkLst>
            <pc:docMk/>
            <pc:sldMk cId="1779269603" sldId="258"/>
            <ac:spMk id="128" creationId="{5E9BE478-B185-B5D7-4C7B-EAA9335CD52B}"/>
          </ac:spMkLst>
        </pc:spChg>
        <pc:spChg chg="del">
          <ac:chgData name="Thais Andrade" userId="3360a0d5853026c1" providerId="LiveId" clId="{25BE00E7-0749-4FF7-9486-B3C0E52E10D7}" dt="2025-01-27T22:34:23.170" v="1194" actId="26606"/>
          <ac:spMkLst>
            <pc:docMk/>
            <pc:sldMk cId="1779269603" sldId="258"/>
            <ac:spMk id="130" creationId="{582B86ED-BED6-D27A-8901-7808F12F7E10}"/>
          </ac:spMkLst>
        </pc:spChg>
        <pc:spChg chg="add del">
          <ac:chgData name="Thais Andrade" userId="3360a0d5853026c1" providerId="LiveId" clId="{25BE00E7-0749-4FF7-9486-B3C0E52E10D7}" dt="2025-01-27T22:35:11.841" v="1195" actId="26606"/>
          <ac:spMkLst>
            <pc:docMk/>
            <pc:sldMk cId="1779269603" sldId="258"/>
            <ac:spMk id="140" creationId="{0BABF38A-8A0D-492E-BD20-6CF4D46B50BD}"/>
          </ac:spMkLst>
        </pc:spChg>
        <pc:spChg chg="add del">
          <ac:chgData name="Thais Andrade" userId="3360a0d5853026c1" providerId="LiveId" clId="{25BE00E7-0749-4FF7-9486-B3C0E52E10D7}" dt="2025-01-27T22:35:11.841" v="1195" actId="26606"/>
          <ac:spMkLst>
            <pc:docMk/>
            <pc:sldMk cId="1779269603" sldId="258"/>
            <ac:spMk id="144" creationId="{8651CFA9-6065-4243-AC48-858E359780B1}"/>
          </ac:spMkLst>
        </pc:spChg>
        <pc:spChg chg="add del">
          <ac:chgData name="Thais Andrade" userId="3360a0d5853026c1" providerId="LiveId" clId="{25BE00E7-0749-4FF7-9486-B3C0E52E10D7}" dt="2025-01-27T22:35:11.841" v="1195" actId="26606"/>
          <ac:spMkLst>
            <pc:docMk/>
            <pc:sldMk cId="1779269603" sldId="258"/>
            <ac:spMk id="146" creationId="{37962AE0-6A1C-4B76-9D52-10E5E6D7D3BB}"/>
          </ac:spMkLst>
        </pc:spChg>
        <pc:spChg chg="add del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55" creationId="{0BABF38A-8A0D-492E-BD20-6CF4D46B50BD}"/>
          </ac:spMkLst>
        </pc:spChg>
        <pc:spChg chg="add del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59" creationId="{8651CFA9-6065-4243-AC48-858E359780B1}"/>
          </ac:spMkLst>
        </pc:spChg>
        <pc:spChg chg="add del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61" creationId="{37962AE0-6A1C-4B76-9D52-10E5E6D7D3BB}"/>
          </ac:spMkLst>
        </pc:spChg>
        <pc:spChg chg="add del">
          <ac:chgData name="Thais Andrade" userId="3360a0d5853026c1" providerId="LiveId" clId="{25BE00E7-0749-4FF7-9486-B3C0E52E10D7}" dt="2025-01-27T22:53:58.813" v="1295" actId="26606"/>
          <ac:spMkLst>
            <pc:docMk/>
            <pc:sldMk cId="1779269603" sldId="258"/>
            <ac:spMk id="166" creationId="{0BABF38A-8A0D-492E-BD20-6CF4D46B50BD}"/>
          </ac:spMkLst>
        </pc:spChg>
        <pc:spChg chg="add del">
          <ac:chgData name="Thais Andrade" userId="3360a0d5853026c1" providerId="LiveId" clId="{25BE00E7-0749-4FF7-9486-B3C0E52E10D7}" dt="2025-01-27T22:53:58.813" v="1295" actId="26606"/>
          <ac:spMkLst>
            <pc:docMk/>
            <pc:sldMk cId="1779269603" sldId="258"/>
            <ac:spMk id="170" creationId="{DE61FBD7-E37C-4B38-BE44-A6D4978D7486}"/>
          </ac:spMkLst>
        </pc:spChg>
        <pc:spChg chg="add del">
          <ac:chgData name="Thais Andrade" userId="3360a0d5853026c1" providerId="LiveId" clId="{25BE00E7-0749-4FF7-9486-B3C0E52E10D7}" dt="2025-01-27T22:53:58.813" v="1295" actId="26606"/>
          <ac:spMkLst>
            <pc:docMk/>
            <pc:sldMk cId="1779269603" sldId="258"/>
            <ac:spMk id="172" creationId="{392BFCFE-FD78-4EDF-BEFE-CC444DC5F307}"/>
          </ac:spMkLst>
        </pc:spChg>
        <pc:spChg chg="add del">
          <ac:chgData name="Thais Andrade" userId="3360a0d5853026c1" providerId="LiveId" clId="{25BE00E7-0749-4FF7-9486-B3C0E52E10D7}" dt="2025-01-27T22:54:02.363" v="1297" actId="26606"/>
          <ac:spMkLst>
            <pc:docMk/>
            <pc:sldMk cId="1779269603" sldId="258"/>
            <ac:spMk id="180" creationId="{0BABF38A-8A0D-492E-BD20-6CF4D46B50BD}"/>
          </ac:spMkLst>
        </pc:spChg>
        <pc:spChg chg="add del">
          <ac:chgData name="Thais Andrade" userId="3360a0d5853026c1" providerId="LiveId" clId="{25BE00E7-0749-4FF7-9486-B3C0E52E10D7}" dt="2025-01-27T22:54:02.363" v="1297" actId="26606"/>
          <ac:spMkLst>
            <pc:docMk/>
            <pc:sldMk cId="1779269603" sldId="258"/>
            <ac:spMk id="182" creationId="{37FDDF72-DE39-4F99-A3C1-DD9D7815D7DB}"/>
          </ac:spMkLst>
        </pc:spChg>
        <pc:spChg chg="add del">
          <ac:chgData name="Thais Andrade" userId="3360a0d5853026c1" providerId="LiveId" clId="{25BE00E7-0749-4FF7-9486-B3C0E52E10D7}" dt="2025-01-27T22:54:02.363" v="1297" actId="26606"/>
          <ac:spMkLst>
            <pc:docMk/>
            <pc:sldMk cId="1779269603" sldId="258"/>
            <ac:spMk id="183" creationId="{5E4ECE80-3AD1-450C-B62A-98788F193948}"/>
          </ac:spMkLst>
        </pc:spChg>
        <pc:spChg chg="add del">
          <ac:chgData name="Thais Andrade" userId="3360a0d5853026c1" providerId="LiveId" clId="{25BE00E7-0749-4FF7-9486-B3C0E52E10D7}" dt="2025-01-27T22:54:04.707" v="1299" actId="26606"/>
          <ac:spMkLst>
            <pc:docMk/>
            <pc:sldMk cId="1779269603" sldId="258"/>
            <ac:spMk id="185" creationId="{0BABF38A-8A0D-492E-BD20-6CF4D46B50BD}"/>
          </ac:spMkLst>
        </pc:spChg>
        <pc:spChg chg="add del">
          <ac:chgData name="Thais Andrade" userId="3360a0d5853026c1" providerId="LiveId" clId="{25BE00E7-0749-4FF7-9486-B3C0E52E10D7}" dt="2025-01-27T22:54:04.707" v="1299" actId="26606"/>
          <ac:spMkLst>
            <pc:docMk/>
            <pc:sldMk cId="1779269603" sldId="258"/>
            <ac:spMk id="187" creationId="{1E644DE9-8D09-43E2-BA69-F57482CFC93A}"/>
          </ac:spMkLst>
        </pc:spChg>
        <pc:spChg chg="add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91" creationId="{0BABF38A-8A0D-492E-BD20-6CF4D46B50BD}"/>
          </ac:spMkLst>
        </pc:spChg>
        <pc:spChg chg="add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93" creationId="{37FDDF72-DE39-4F99-A3C1-DD9D7815D7DB}"/>
          </ac:spMkLst>
        </pc:spChg>
        <pc:spChg chg="add">
          <ac:chgData name="Thais Andrade" userId="3360a0d5853026c1" providerId="LiveId" clId="{25BE00E7-0749-4FF7-9486-B3C0E52E10D7}" dt="2025-01-27T22:54:04.738" v="1300" actId="26606"/>
          <ac:spMkLst>
            <pc:docMk/>
            <pc:sldMk cId="1779269603" sldId="258"/>
            <ac:spMk id="194" creationId="{5E4ECE80-3AD1-450C-B62A-98788F193948}"/>
          </ac:spMkLst>
        </pc:spChg>
        <pc:grpChg chg="add del mod">
          <ac:chgData name="Thais Andrade" userId="3360a0d5853026c1" providerId="LiveId" clId="{25BE00E7-0749-4FF7-9486-B3C0E52E10D7}" dt="2025-01-27T22:11:41.271" v="1026" actId="478"/>
          <ac:grpSpMkLst>
            <pc:docMk/>
            <pc:sldMk cId="1779269603" sldId="258"/>
            <ac:grpSpMk id="18" creationId="{FE32321B-2EF2-C858-515F-9E3C9D7B106D}"/>
          </ac:grpSpMkLst>
        </pc:grpChg>
        <pc:grpChg chg="add del mod">
          <ac:chgData name="Thais Andrade" userId="3360a0d5853026c1" providerId="LiveId" clId="{25BE00E7-0749-4FF7-9486-B3C0E52E10D7}" dt="2025-01-27T22:11:34.562" v="1024" actId="478"/>
          <ac:grpSpMkLst>
            <pc:docMk/>
            <pc:sldMk cId="1779269603" sldId="258"/>
            <ac:grpSpMk id="19" creationId="{26080086-2428-0E75-7B12-C38C874B8F5D}"/>
          </ac:grpSpMkLst>
        </pc:grpChg>
        <pc:grpChg chg="add del mod">
          <ac:chgData name="Thais Andrade" userId="3360a0d5853026c1" providerId="LiveId" clId="{25BE00E7-0749-4FF7-9486-B3C0E52E10D7}" dt="2025-01-27T22:11:37.427" v="1025" actId="478"/>
          <ac:grpSpMkLst>
            <pc:docMk/>
            <pc:sldMk cId="1779269603" sldId="258"/>
            <ac:grpSpMk id="20" creationId="{4C597E0A-DB63-1EC0-B2D0-0E46079716CD}"/>
          </ac:grpSpMkLst>
        </pc:grpChg>
        <pc:grpChg chg="add del mod">
          <ac:chgData name="Thais Andrade" userId="3360a0d5853026c1" providerId="LiveId" clId="{25BE00E7-0749-4FF7-9486-B3C0E52E10D7}" dt="2025-01-27T22:11:44.240" v="1027" actId="478"/>
          <ac:grpSpMkLst>
            <pc:docMk/>
            <pc:sldMk cId="1779269603" sldId="258"/>
            <ac:grpSpMk id="21" creationId="{F325DD9A-1F32-53A3-FA83-5EA760F4889C}"/>
          </ac:grpSpMkLst>
        </pc:grpChg>
        <pc:grpChg chg="add">
          <ac:chgData name="Thais Andrade" userId="3360a0d5853026c1" providerId="LiveId" clId="{25BE00E7-0749-4FF7-9486-B3C0E52E10D7}" dt="2025-01-27T22:34:23.170" v="1194" actId="26606"/>
          <ac:grpSpMkLst>
            <pc:docMk/>
            <pc:sldMk cId="1779269603" sldId="258"/>
            <ac:grpSpMk id="148" creationId="{7AB7BDB5-BE0D-446B-AA57-16A1D859E52B}"/>
          </ac:grpSpMkLst>
        </pc:grpChg>
        <pc:grpChg chg="add del">
          <ac:chgData name="Thais Andrade" userId="3360a0d5853026c1" providerId="LiveId" clId="{25BE00E7-0749-4FF7-9486-B3C0E52E10D7}" dt="2025-01-27T22:54:04.707" v="1299" actId="26606"/>
          <ac:grpSpMkLst>
            <pc:docMk/>
            <pc:sldMk cId="1779269603" sldId="258"/>
            <ac:grpSpMk id="188" creationId="{46B4971C-EAA5-47BF-8631-58DC0669BFCF}"/>
          </ac:grpSpMkLst>
        </pc:grpChg>
        <pc:grpChg chg="add">
          <ac:chgData name="Thais Andrade" userId="3360a0d5853026c1" providerId="LiveId" clId="{25BE00E7-0749-4FF7-9486-B3C0E52E10D7}" dt="2025-01-27T22:54:04.738" v="1300" actId="26606"/>
          <ac:grpSpMkLst>
            <pc:docMk/>
            <pc:sldMk cId="1779269603" sldId="258"/>
            <ac:grpSpMk id="195" creationId="{CE9B092E-D66A-4EA7-BBE1-CCA8B9061C2B}"/>
          </ac:grpSpMkLst>
        </pc:grpChg>
        <pc:graphicFrameChg chg="add del mod modGraphic">
          <ac:chgData name="Thais Andrade" userId="3360a0d5853026c1" providerId="LiveId" clId="{25BE00E7-0749-4FF7-9486-B3C0E52E10D7}" dt="2025-01-27T22:53:31.608" v="1290" actId="478"/>
          <ac:graphicFrameMkLst>
            <pc:docMk/>
            <pc:sldMk cId="1779269603" sldId="258"/>
            <ac:graphicFrameMk id="136" creationId="{EC196D57-4C4C-C13E-0FD7-8F929C3C5136}"/>
          </ac:graphicFrameMkLst>
        </pc:graphicFrameChg>
        <pc:picChg chg="del mod">
          <ac:chgData name="Thais Andrade" userId="3360a0d5853026c1" providerId="LiveId" clId="{25BE00E7-0749-4FF7-9486-B3C0E52E10D7}" dt="2025-01-27T22:09:03.250" v="1008" actId="478"/>
          <ac:picMkLst>
            <pc:docMk/>
            <pc:sldMk cId="1779269603" sldId="258"/>
            <ac:picMk id="4" creationId="{45CC853D-5D07-D8FC-ECCB-F14EDDC98B5E}"/>
          </ac:picMkLst>
        </pc:picChg>
        <pc:picChg chg="add mod">
          <ac:chgData name="Thais Andrade" userId="3360a0d5853026c1" providerId="LiveId" clId="{25BE00E7-0749-4FF7-9486-B3C0E52E10D7}" dt="2025-01-27T22:54:35.112" v="1304" actId="1037"/>
          <ac:picMkLst>
            <pc:docMk/>
            <pc:sldMk cId="1779269603" sldId="258"/>
            <ac:picMk id="24" creationId="{687AB18C-0EDC-91ED-34A1-B8AB370BD5A0}"/>
          </ac:picMkLst>
        </pc:picChg>
        <pc:picChg chg="add del">
          <ac:chgData name="Thais Andrade" userId="3360a0d5853026c1" providerId="LiveId" clId="{25BE00E7-0749-4FF7-9486-B3C0E52E10D7}" dt="2025-01-27T22:35:11.841" v="1195" actId="26606"/>
          <ac:picMkLst>
            <pc:docMk/>
            <pc:sldMk cId="1779269603" sldId="258"/>
            <ac:picMk id="142" creationId="{BC526B7A-4801-4FD1-95C8-03AF22629E87}"/>
          </ac:picMkLst>
        </pc:picChg>
        <pc:picChg chg="add del">
          <ac:chgData name="Thais Andrade" userId="3360a0d5853026c1" providerId="LiveId" clId="{25BE00E7-0749-4FF7-9486-B3C0E52E10D7}" dt="2025-01-27T22:54:04.738" v="1300" actId="26606"/>
          <ac:picMkLst>
            <pc:docMk/>
            <pc:sldMk cId="1779269603" sldId="258"/>
            <ac:picMk id="157" creationId="{BC526B7A-4801-4FD1-95C8-03AF22629E87}"/>
          </ac:picMkLst>
        </pc:picChg>
        <pc:picChg chg="add del">
          <ac:chgData name="Thais Andrade" userId="3360a0d5853026c1" providerId="LiveId" clId="{25BE00E7-0749-4FF7-9486-B3C0E52E10D7}" dt="2025-01-27T22:53:58.813" v="1295" actId="26606"/>
          <ac:picMkLst>
            <pc:docMk/>
            <pc:sldMk cId="1779269603" sldId="258"/>
            <ac:picMk id="168" creationId="{BC526B7A-4801-4FD1-95C8-03AF22629E87}"/>
          </ac:picMkLst>
        </pc:picChg>
        <pc:picChg chg="add del">
          <ac:chgData name="Thais Andrade" userId="3360a0d5853026c1" providerId="LiveId" clId="{25BE00E7-0749-4FF7-9486-B3C0E52E10D7}" dt="2025-01-27T22:53:58.813" v="1295" actId="26606"/>
          <ac:picMkLst>
            <pc:docMk/>
            <pc:sldMk cId="1779269603" sldId="258"/>
            <ac:picMk id="174" creationId="{594C0E01-BC96-4381-99B4-038A5E1D99AC}"/>
          </ac:picMkLst>
        </pc:picChg>
        <pc:picChg chg="add del">
          <ac:chgData name="Thais Andrade" userId="3360a0d5853026c1" providerId="LiveId" clId="{25BE00E7-0749-4FF7-9486-B3C0E52E10D7}" dt="2025-01-27T22:54:02.363" v="1297" actId="26606"/>
          <ac:picMkLst>
            <pc:docMk/>
            <pc:sldMk cId="1779269603" sldId="258"/>
            <ac:picMk id="181" creationId="{BC526B7A-4801-4FD1-95C8-03AF22629E87}"/>
          </ac:picMkLst>
        </pc:picChg>
        <pc:picChg chg="add del">
          <ac:chgData name="Thais Andrade" userId="3360a0d5853026c1" providerId="LiveId" clId="{25BE00E7-0749-4FF7-9486-B3C0E52E10D7}" dt="2025-01-27T22:54:04.707" v="1299" actId="26606"/>
          <ac:picMkLst>
            <pc:docMk/>
            <pc:sldMk cId="1779269603" sldId="258"/>
            <ac:picMk id="186" creationId="{BC526B7A-4801-4FD1-95C8-03AF22629E87}"/>
          </ac:picMkLst>
        </pc:picChg>
        <pc:picChg chg="add">
          <ac:chgData name="Thais Andrade" userId="3360a0d5853026c1" providerId="LiveId" clId="{25BE00E7-0749-4FF7-9486-B3C0E52E10D7}" dt="2025-01-27T22:54:04.738" v="1300" actId="26606"/>
          <ac:picMkLst>
            <pc:docMk/>
            <pc:sldMk cId="1779269603" sldId="258"/>
            <ac:picMk id="192" creationId="{BC526B7A-4801-4FD1-95C8-03AF22629E87}"/>
          </ac:picMkLst>
        </pc:picChg>
      </pc:sldChg>
      <pc:sldChg chg="addSp delSp modSp add mod ord setBg delDesignElem">
        <pc:chgData name="Thais Andrade" userId="3360a0d5853026c1" providerId="LiveId" clId="{25BE00E7-0749-4FF7-9486-B3C0E52E10D7}" dt="2025-01-27T22:59:33.059" v="1330" actId="207"/>
        <pc:sldMkLst>
          <pc:docMk/>
          <pc:sldMk cId="2072299217" sldId="259"/>
        </pc:sldMkLst>
        <pc:spChg chg="add mod">
          <ac:chgData name="Thais Andrade" userId="3360a0d5853026c1" providerId="LiveId" clId="{25BE00E7-0749-4FF7-9486-B3C0E52E10D7}" dt="2025-01-27T22:59:33.059" v="1330" actId="207"/>
          <ac:spMkLst>
            <pc:docMk/>
            <pc:sldMk cId="2072299217" sldId="259"/>
            <ac:spMk id="2" creationId="{DA43C14C-0CC7-AE87-45DB-66A44E042FB5}"/>
          </ac:spMkLst>
        </pc:spChg>
        <pc:spChg chg="del">
          <ac:chgData name="Thais Andrade" userId="3360a0d5853026c1" providerId="LiveId" clId="{25BE00E7-0749-4FF7-9486-B3C0E52E10D7}" dt="2025-01-27T22:59:12.946" v="1326" actId="478"/>
          <ac:spMkLst>
            <pc:docMk/>
            <pc:sldMk cId="2072299217" sldId="259"/>
            <ac:spMk id="18" creationId="{D92850C2-0540-4AA3-8D2A-34839B03E961}"/>
          </ac:spMkLst>
        </pc:spChg>
        <pc:spChg chg="del">
          <ac:chgData name="Thais Andrade" userId="3360a0d5853026c1" providerId="LiveId" clId="{25BE00E7-0749-4FF7-9486-B3C0E52E10D7}" dt="2025-01-27T22:59:14.915" v="1327" actId="478"/>
          <ac:spMkLst>
            <pc:docMk/>
            <pc:sldMk cId="2072299217" sldId="259"/>
            <ac:spMk id="19" creationId="{8BE8A541-308B-3A2B-640C-858A2C65E073}"/>
          </ac:spMkLst>
        </pc:spChg>
        <pc:spChg chg="del">
          <ac:chgData name="Thais Andrade" userId="3360a0d5853026c1" providerId="LiveId" clId="{25BE00E7-0749-4FF7-9486-B3C0E52E10D7}" dt="2025-01-27T22:06:00.168" v="984" actId="478"/>
          <ac:spMkLst>
            <pc:docMk/>
            <pc:sldMk cId="2072299217" sldId="259"/>
            <ac:spMk id="21" creationId="{845DEF2C-61A5-E96F-3FB1-5BF0B9CAC5F1}"/>
          </ac:spMkLst>
        </pc:spChg>
        <pc:spChg chg="del">
          <ac:chgData name="Thais Andrade" userId="3360a0d5853026c1" providerId="LiveId" clId="{25BE00E7-0749-4FF7-9486-B3C0E52E10D7}" dt="2025-01-27T22:06:02.703" v="985" actId="478"/>
          <ac:spMkLst>
            <pc:docMk/>
            <pc:sldMk cId="2072299217" sldId="259"/>
            <ac:spMk id="24" creationId="{E0121A6E-DEA3-4B43-AA7B-00144F241FAB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2072299217" sldId="259"/>
            <ac:spMk id="128" creationId="{0EE6AB95-CB0D-BA8C-A5C3-6516B6B08DA4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2072299217" sldId="259"/>
            <ac:spMk id="130" creationId="{F13ABED7-5FA8-371F-46CC-8D42C95B103A}"/>
          </ac:spMkLst>
        </pc:spChg>
        <pc:grpChg chg="add del">
          <ac:chgData name="Thais Andrade" userId="3360a0d5853026c1" providerId="LiveId" clId="{25BE00E7-0749-4FF7-9486-B3C0E52E10D7}" dt="2025-01-27T22:42:39.696" v="1226"/>
          <ac:grpSpMkLst>
            <pc:docMk/>
            <pc:sldMk cId="2072299217" sldId="259"/>
            <ac:grpSpMk id="132" creationId="{43CB31B9-C452-EE44-A00D-E5819FBB73C6}"/>
          </ac:grpSpMkLst>
        </pc:grpChg>
        <pc:picChg chg="mod">
          <ac:chgData name="Thais Andrade" userId="3360a0d5853026c1" providerId="LiveId" clId="{25BE00E7-0749-4FF7-9486-B3C0E52E10D7}" dt="2025-01-27T22:06:26.162" v="989" actId="14100"/>
          <ac:picMkLst>
            <pc:docMk/>
            <pc:sldMk cId="2072299217" sldId="259"/>
            <ac:picMk id="17" creationId="{44D614E1-F74E-553E-3254-1FB198B777BF}"/>
          </ac:picMkLst>
        </pc:picChg>
        <pc:picChg chg="del">
          <ac:chgData name="Thais Andrade" userId="3360a0d5853026c1" providerId="LiveId" clId="{25BE00E7-0749-4FF7-9486-B3C0E52E10D7}" dt="2025-01-27T22:05:58.416" v="983" actId="478"/>
          <ac:picMkLst>
            <pc:docMk/>
            <pc:sldMk cId="2072299217" sldId="259"/>
            <ac:picMk id="20" creationId="{D04CCAE3-29A9-8BFF-B2FA-25671C42F9D9}"/>
          </ac:picMkLst>
        </pc:picChg>
        <pc:picChg chg="del">
          <ac:chgData name="Thais Andrade" userId="3360a0d5853026c1" providerId="LiveId" clId="{25BE00E7-0749-4FF7-9486-B3C0E52E10D7}" dt="2025-01-27T22:05:57.435" v="982" actId="478"/>
          <ac:picMkLst>
            <pc:docMk/>
            <pc:sldMk cId="2072299217" sldId="259"/>
            <ac:picMk id="23" creationId="{77CAE1AE-53B0-7035-0B31-09575E62349B}"/>
          </ac:picMkLst>
        </pc:picChg>
        <pc:picChg chg="del mod">
          <ac:chgData name="Thais Andrade" userId="3360a0d5853026c1" providerId="LiveId" clId="{25BE00E7-0749-4FF7-9486-B3C0E52E10D7}" dt="2025-01-27T22:55:11.829" v="1306" actId="478"/>
          <ac:picMkLst>
            <pc:docMk/>
            <pc:sldMk cId="2072299217" sldId="259"/>
            <ac:picMk id="25" creationId="{9831D681-2717-52A5-8E65-8CF1EA2E180F}"/>
          </ac:picMkLst>
        </pc:picChg>
      </pc:sldChg>
      <pc:sldChg chg="addSp delSp modSp add del mod">
        <pc:chgData name="Thais Andrade" userId="3360a0d5853026c1" providerId="LiveId" clId="{25BE00E7-0749-4FF7-9486-B3C0E52E10D7}" dt="2025-01-17T19:09:14.130" v="896" actId="47"/>
        <pc:sldMkLst>
          <pc:docMk/>
          <pc:sldMk cId="3773490732" sldId="259"/>
        </pc:sldMkLst>
      </pc:sldChg>
      <pc:sldChg chg="addSp delSp modSp add mod setBg delDesignElem">
        <pc:chgData name="Thais Andrade" userId="3360a0d5853026c1" providerId="LiveId" clId="{25BE00E7-0749-4FF7-9486-B3C0E52E10D7}" dt="2025-01-27T22:58:12.651" v="1320" actId="1036"/>
        <pc:sldMkLst>
          <pc:docMk/>
          <pc:sldMk cId="141190667" sldId="260"/>
        </pc:sldMkLst>
        <pc:spChg chg="mod">
          <ac:chgData name="Thais Andrade" userId="3360a0d5853026c1" providerId="LiveId" clId="{25BE00E7-0749-4FF7-9486-B3C0E52E10D7}" dt="2025-01-27T22:58:12.651" v="1320" actId="1036"/>
          <ac:spMkLst>
            <pc:docMk/>
            <pc:sldMk cId="141190667" sldId="260"/>
            <ac:spMk id="14" creationId="{1E5FFBCF-6D7C-AABA-8930-9916879E3089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141190667" sldId="260"/>
            <ac:spMk id="128" creationId="{DC001227-5B12-EE7B-08E6-F68C4ED0778A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141190667" sldId="260"/>
            <ac:spMk id="130" creationId="{C763AE75-C782-8E4F-263F-3425C43AEFAE}"/>
          </ac:spMkLst>
        </pc:spChg>
        <pc:grpChg chg="add del">
          <ac:chgData name="Thais Andrade" userId="3360a0d5853026c1" providerId="LiveId" clId="{25BE00E7-0749-4FF7-9486-B3C0E52E10D7}" dt="2025-01-27T22:42:39.696" v="1226"/>
          <ac:grpSpMkLst>
            <pc:docMk/>
            <pc:sldMk cId="141190667" sldId="260"/>
            <ac:grpSpMk id="132" creationId="{285409BF-8399-A18B-222B-AA6BD7C71B70}"/>
          </ac:grpSpMkLst>
        </pc:grpChg>
      </pc:sldChg>
      <pc:sldChg chg="addSp delSp add del ord setBg delDesignElem">
        <pc:chgData name="Thais Andrade" userId="3360a0d5853026c1" providerId="LiveId" clId="{25BE00E7-0749-4FF7-9486-B3C0E52E10D7}" dt="2025-01-27T22:56:26.679" v="1312" actId="47"/>
        <pc:sldMkLst>
          <pc:docMk/>
          <pc:sldMk cId="3994096559" sldId="261"/>
        </pc:sldMkLst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3994096559" sldId="261"/>
            <ac:spMk id="128" creationId="{C27CE9EA-114C-5E85-7968-14670065534B}"/>
          </ac:spMkLst>
        </pc:spChg>
        <pc:spChg chg="add del">
          <ac:chgData name="Thais Andrade" userId="3360a0d5853026c1" providerId="LiveId" clId="{25BE00E7-0749-4FF7-9486-B3C0E52E10D7}" dt="2025-01-27T22:42:39.696" v="1226"/>
          <ac:spMkLst>
            <pc:docMk/>
            <pc:sldMk cId="3994096559" sldId="261"/>
            <ac:spMk id="130" creationId="{B9229D7A-D592-B6FA-2A41-6D0016A410D6}"/>
          </ac:spMkLst>
        </pc:spChg>
        <pc:grpChg chg="add del">
          <ac:chgData name="Thais Andrade" userId="3360a0d5853026c1" providerId="LiveId" clId="{25BE00E7-0749-4FF7-9486-B3C0E52E10D7}" dt="2025-01-27T22:42:39.696" v="1226"/>
          <ac:grpSpMkLst>
            <pc:docMk/>
            <pc:sldMk cId="3994096559" sldId="261"/>
            <ac:grpSpMk id="132" creationId="{3E7C8AB1-53B9-3DCA-BA2E-52AC578DE9CC}"/>
          </ac:grpSpMkLst>
        </pc:grpChg>
      </pc:sldChg>
      <pc:sldChg chg="addSp modSp add del mod modTransition modAnim">
        <pc:chgData name="Thais Andrade" userId="3360a0d5853026c1" providerId="LiveId" clId="{25BE00E7-0749-4FF7-9486-B3C0E52E10D7}" dt="2025-01-27T22:54:47.285" v="1305" actId="47"/>
        <pc:sldMkLst>
          <pc:docMk/>
          <pc:sldMk cId="2210866551" sldId="262"/>
        </pc:sldMkLst>
        <pc:spChg chg="mod">
          <ac:chgData name="Thais Andrade" userId="3360a0d5853026c1" providerId="LiveId" clId="{25BE00E7-0749-4FF7-9486-B3C0E52E10D7}" dt="2025-01-27T22:43:49.216" v="1232" actId="27636"/>
          <ac:spMkLst>
            <pc:docMk/>
            <pc:sldMk cId="2210866551" sldId="262"/>
            <ac:spMk id="4" creationId="{DED98BB5-8E41-7455-513E-B143B9100DC9}"/>
          </ac:spMkLst>
        </pc:spChg>
        <pc:spChg chg="add mod">
          <ac:chgData name="Thais Andrade" userId="3360a0d5853026c1" providerId="LiveId" clId="{25BE00E7-0749-4FF7-9486-B3C0E52E10D7}" dt="2025-01-27T22:51:03.652" v="1285" actId="339"/>
          <ac:spMkLst>
            <pc:docMk/>
            <pc:sldMk cId="2210866551" sldId="262"/>
            <ac:spMk id="5" creationId="{37EAE960-8C9D-A05D-5F72-553EBEB52AA3}"/>
          </ac:spMkLst>
        </pc:spChg>
        <pc:picChg chg="mod">
          <ac:chgData name="Thais Andrade" userId="3360a0d5853026c1" providerId="LiveId" clId="{25BE00E7-0749-4FF7-9486-B3C0E52E10D7}" dt="2025-01-27T22:47:07.604" v="1259" actId="14100"/>
          <ac:picMkLst>
            <pc:docMk/>
            <pc:sldMk cId="2210866551" sldId="262"/>
            <ac:picMk id="10" creationId="{FA89B352-F5B9-04A0-5325-BCABFAB9CA3C}"/>
          </ac:picMkLst>
        </pc:picChg>
      </pc:sldChg>
      <pc:sldChg chg="modSp add setBg">
        <pc:chgData name="Thais Andrade" userId="3360a0d5853026c1" providerId="LiveId" clId="{25BE00E7-0749-4FF7-9486-B3C0E52E10D7}" dt="2025-01-27T22:59:03.542" v="1325"/>
        <pc:sldMkLst>
          <pc:docMk/>
          <pc:sldMk cId="1287303026" sldId="263"/>
        </pc:sldMkLst>
        <pc:graphicFrameChg chg="mod">
          <ac:chgData name="Thais Andrade" userId="3360a0d5853026c1" providerId="LiveId" clId="{25BE00E7-0749-4FF7-9486-B3C0E52E10D7}" dt="2025-01-27T22:57:26.213" v="1317" actId="255"/>
          <ac:graphicFrameMkLst>
            <pc:docMk/>
            <pc:sldMk cId="1287303026" sldId="263"/>
            <ac:graphicFrameMk id="136" creationId="{F877A739-0A35-0227-4078-916CD724161F}"/>
          </ac:graphicFrameMkLst>
        </pc:graphicFrameChg>
      </pc:sldChg>
      <pc:sldMasterChg chg="setBg modSldLayout">
        <pc:chgData name="Thais Andrade" userId="3360a0d5853026c1" providerId="LiveId" clId="{25BE00E7-0749-4FF7-9486-B3C0E52E10D7}" dt="2025-01-27T22:59:03.542" v="1325"/>
        <pc:sldMasterMkLst>
          <pc:docMk/>
          <pc:sldMasterMk cId="1272960783" sldId="2147483981"/>
        </pc:sldMasterMkLst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557715688" sldId="2147483970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323870472" sldId="2147483971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091648757" sldId="2147483972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938018268" sldId="2147483973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838738619" sldId="2147483974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4205172328" sldId="2147483975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492193744" sldId="2147483976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686964481" sldId="2147483977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246094688" sldId="2147483978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3929124777" sldId="2147483979"/>
          </pc:sldLayoutMkLst>
        </pc:sldLayoutChg>
        <pc:sldLayoutChg chg="setBg">
          <pc:chgData name="Thais Andrade" userId="3360a0d5853026c1" providerId="LiveId" clId="{25BE00E7-0749-4FF7-9486-B3C0E52E10D7}" dt="2025-01-27T22:59:03.542" v="1325"/>
          <pc:sldLayoutMkLst>
            <pc:docMk/>
            <pc:sldMasterMk cId="1272960783" sldId="2147483981"/>
            <pc:sldLayoutMk cId="2631224330" sldId="214748398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88506-9288-4821-9BDA-625E46727D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41D0ED-69AD-4F9A-9B9F-3B8FC32639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b="1" dirty="0"/>
            <a:t>Permitir que órgãos governamentais e empresas criem e mantenham uma grande quantidade de QR Codes Dinâmicos com vencimento (</a:t>
          </a:r>
          <a:r>
            <a:rPr lang="pt-BR" sz="1300" b="1" dirty="0" err="1"/>
            <a:t>CobV</a:t>
          </a:r>
          <a:r>
            <a:rPr lang="pt-BR" sz="1300" b="1" dirty="0"/>
            <a:t>) de uma só vez. Essa funcionalidade é especialmente útil para usuários que precisam gerar muitos QR Codes para cobranças.</a:t>
          </a:r>
          <a:endParaRPr lang="en-US" sz="1300" dirty="0"/>
        </a:p>
      </dgm:t>
    </dgm:pt>
    <dgm:pt modelId="{BA5758EF-FB8A-4BF3-9C33-677204E552AC}" type="parTrans" cxnId="{016FB188-6A59-4297-96CE-65E330311E6B}">
      <dgm:prSet/>
      <dgm:spPr/>
      <dgm:t>
        <a:bodyPr/>
        <a:lstStyle/>
        <a:p>
          <a:endParaRPr lang="en-US"/>
        </a:p>
      </dgm:t>
    </dgm:pt>
    <dgm:pt modelId="{8E5C945C-B3D6-4F67-8DC6-5CDF6B4ECBC3}" type="sibTrans" cxnId="{016FB188-6A59-4297-96CE-65E330311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7CDE4C-A920-4EFD-BD89-F7E0709C22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 API oferece uma alternativa eficiente para clientes que necessitam criar múltiplos QR Codes Dinâmicos de cobrança, seguindo o Manual de Padrões para Iniciação do PIX do Banco Central do Brasil.</a:t>
          </a:r>
          <a:endParaRPr lang="en-US" dirty="0"/>
        </a:p>
      </dgm:t>
    </dgm:pt>
    <dgm:pt modelId="{99B65C3C-CC5C-4923-BAD4-7B124CEB6D53}" type="parTrans" cxnId="{3528F470-713D-4AA1-9405-C424FBD07CE5}">
      <dgm:prSet/>
      <dgm:spPr/>
      <dgm:t>
        <a:bodyPr/>
        <a:lstStyle/>
        <a:p>
          <a:endParaRPr lang="en-US"/>
        </a:p>
      </dgm:t>
    </dgm:pt>
    <dgm:pt modelId="{FFCE1313-B01E-4DF0-8055-C8FF2491B011}" type="sibTrans" cxnId="{3528F470-713D-4AA1-9405-C424FBD07CE5}">
      <dgm:prSet/>
      <dgm:spPr/>
      <dgm:t>
        <a:bodyPr/>
        <a:lstStyle/>
        <a:p>
          <a:endParaRPr lang="en-US"/>
        </a:p>
      </dgm:t>
    </dgm:pt>
    <dgm:pt modelId="{AC9133FD-3EE4-4BB6-8A57-160376F09ABC}" type="pres">
      <dgm:prSet presAssocID="{71D88506-9288-4821-9BDA-625E46727D73}" presName="root" presStyleCnt="0">
        <dgm:presLayoutVars>
          <dgm:dir/>
          <dgm:resizeHandles val="exact"/>
        </dgm:presLayoutVars>
      </dgm:prSet>
      <dgm:spPr/>
    </dgm:pt>
    <dgm:pt modelId="{DCAEC56F-D5C3-438D-A631-0EDBEC371EBF}" type="pres">
      <dgm:prSet presAssocID="{71D88506-9288-4821-9BDA-625E46727D73}" presName="container" presStyleCnt="0">
        <dgm:presLayoutVars>
          <dgm:dir/>
          <dgm:resizeHandles val="exact"/>
        </dgm:presLayoutVars>
      </dgm:prSet>
      <dgm:spPr/>
    </dgm:pt>
    <dgm:pt modelId="{1F62EFEE-763A-4897-B0CD-86908290AD39}" type="pres">
      <dgm:prSet presAssocID="{0741D0ED-69AD-4F9A-9B9F-3B8FC32639B8}" presName="compNode" presStyleCnt="0"/>
      <dgm:spPr/>
    </dgm:pt>
    <dgm:pt modelId="{F6BCE16E-25B3-446A-8DC0-37260B58015B}" type="pres">
      <dgm:prSet presAssocID="{0741D0ED-69AD-4F9A-9B9F-3B8FC32639B8}" presName="iconBgRect" presStyleLbl="bgShp" presStyleIdx="0" presStyleCnt="2"/>
      <dgm:spPr/>
    </dgm:pt>
    <dgm:pt modelId="{C9D935AC-58DF-47EB-9E07-C5D0647C4E60}" type="pres">
      <dgm:prSet presAssocID="{0741D0ED-69AD-4F9A-9B9F-3B8FC32639B8}" presName="iconRect" presStyleLbl="node1" presStyleIdx="0" presStyleCnt="2" custLinFactNeighborX="-1136" custLinFactNeighborY="-22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QR com preenchimento sólido"/>
        </a:ext>
      </dgm:extLst>
    </dgm:pt>
    <dgm:pt modelId="{9AFA34A0-432C-4569-97C9-933503D75788}" type="pres">
      <dgm:prSet presAssocID="{0741D0ED-69AD-4F9A-9B9F-3B8FC32639B8}" presName="spaceRect" presStyleCnt="0"/>
      <dgm:spPr/>
    </dgm:pt>
    <dgm:pt modelId="{359F09D7-AA08-44AD-8820-47816E49002B}" type="pres">
      <dgm:prSet presAssocID="{0741D0ED-69AD-4F9A-9B9F-3B8FC32639B8}" presName="textRect" presStyleLbl="revTx" presStyleIdx="0" presStyleCnt="2">
        <dgm:presLayoutVars>
          <dgm:chMax val="1"/>
          <dgm:chPref val="1"/>
        </dgm:presLayoutVars>
      </dgm:prSet>
      <dgm:spPr/>
    </dgm:pt>
    <dgm:pt modelId="{91370D9E-E5E2-4FF0-8073-48C20C97B0E3}" type="pres">
      <dgm:prSet presAssocID="{8E5C945C-B3D6-4F67-8DC6-5CDF6B4ECBC3}" presName="sibTrans" presStyleLbl="sibTrans2D1" presStyleIdx="0" presStyleCnt="0"/>
      <dgm:spPr/>
    </dgm:pt>
    <dgm:pt modelId="{9EEC5F84-BE01-48E8-AB63-144D0EFFEE9E}" type="pres">
      <dgm:prSet presAssocID="{0A7CDE4C-A920-4EFD-BD89-F7E0709C22ED}" presName="compNode" presStyleCnt="0"/>
      <dgm:spPr/>
    </dgm:pt>
    <dgm:pt modelId="{3F5C13D3-7045-46D8-89D7-CB1A3856B680}" type="pres">
      <dgm:prSet presAssocID="{0A7CDE4C-A920-4EFD-BD89-F7E0709C22ED}" presName="iconBgRect" presStyleLbl="bgShp" presStyleIdx="1" presStyleCnt="2"/>
      <dgm:spPr/>
    </dgm:pt>
    <dgm:pt modelId="{6FB6A88E-8231-426D-8C51-E69303E90253}" type="pres">
      <dgm:prSet presAssocID="{0A7CDE4C-A920-4EFD-BD89-F7E0709C22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estrutura de tópicos"/>
        </a:ext>
      </dgm:extLst>
    </dgm:pt>
    <dgm:pt modelId="{A62DF15E-D1CE-4D4A-85ED-B593B73202D2}" type="pres">
      <dgm:prSet presAssocID="{0A7CDE4C-A920-4EFD-BD89-F7E0709C22ED}" presName="spaceRect" presStyleCnt="0"/>
      <dgm:spPr/>
    </dgm:pt>
    <dgm:pt modelId="{EB09B30A-FDBD-4487-BA84-1BB76737134A}" type="pres">
      <dgm:prSet presAssocID="{0A7CDE4C-A920-4EFD-BD89-F7E0709C22E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526230-CBA7-4CF9-9DD7-AE38CA6443D3}" type="presOf" srcId="{0741D0ED-69AD-4F9A-9B9F-3B8FC32639B8}" destId="{359F09D7-AA08-44AD-8820-47816E49002B}" srcOrd="0" destOrd="0" presId="urn:microsoft.com/office/officeart/2018/2/layout/IconCircleList"/>
    <dgm:cxn modelId="{3528F470-713D-4AA1-9405-C424FBD07CE5}" srcId="{71D88506-9288-4821-9BDA-625E46727D73}" destId="{0A7CDE4C-A920-4EFD-BD89-F7E0709C22ED}" srcOrd="1" destOrd="0" parTransId="{99B65C3C-CC5C-4923-BAD4-7B124CEB6D53}" sibTransId="{FFCE1313-B01E-4DF0-8055-C8FF2491B011}"/>
    <dgm:cxn modelId="{016FB188-6A59-4297-96CE-65E330311E6B}" srcId="{71D88506-9288-4821-9BDA-625E46727D73}" destId="{0741D0ED-69AD-4F9A-9B9F-3B8FC32639B8}" srcOrd="0" destOrd="0" parTransId="{BA5758EF-FB8A-4BF3-9C33-677204E552AC}" sibTransId="{8E5C945C-B3D6-4F67-8DC6-5CDF6B4ECBC3}"/>
    <dgm:cxn modelId="{560EA99B-8A17-4609-8585-77E5AF92822D}" type="presOf" srcId="{8E5C945C-B3D6-4F67-8DC6-5CDF6B4ECBC3}" destId="{91370D9E-E5E2-4FF0-8073-48C20C97B0E3}" srcOrd="0" destOrd="0" presId="urn:microsoft.com/office/officeart/2018/2/layout/IconCircleList"/>
    <dgm:cxn modelId="{95A6D0CA-BE41-4D1E-B7E4-D6F6F1F563D4}" type="presOf" srcId="{0A7CDE4C-A920-4EFD-BD89-F7E0709C22ED}" destId="{EB09B30A-FDBD-4487-BA84-1BB76737134A}" srcOrd="0" destOrd="0" presId="urn:microsoft.com/office/officeart/2018/2/layout/IconCircleList"/>
    <dgm:cxn modelId="{E290FAF0-DDE4-4D61-897E-02E6DF748157}" type="presOf" srcId="{71D88506-9288-4821-9BDA-625E46727D73}" destId="{AC9133FD-3EE4-4BB6-8A57-160376F09ABC}" srcOrd="0" destOrd="0" presId="urn:microsoft.com/office/officeart/2018/2/layout/IconCircleList"/>
    <dgm:cxn modelId="{9A439DD7-0212-4DBD-B34E-37FBFDCB57FA}" type="presParOf" srcId="{AC9133FD-3EE4-4BB6-8A57-160376F09ABC}" destId="{DCAEC56F-D5C3-438D-A631-0EDBEC371EBF}" srcOrd="0" destOrd="0" presId="urn:microsoft.com/office/officeart/2018/2/layout/IconCircleList"/>
    <dgm:cxn modelId="{05242A80-9A9E-4643-BD4C-80C321DAF20D}" type="presParOf" srcId="{DCAEC56F-D5C3-438D-A631-0EDBEC371EBF}" destId="{1F62EFEE-763A-4897-B0CD-86908290AD39}" srcOrd="0" destOrd="0" presId="urn:microsoft.com/office/officeart/2018/2/layout/IconCircleList"/>
    <dgm:cxn modelId="{483577F0-1618-47BB-8F18-BE52DE12C320}" type="presParOf" srcId="{1F62EFEE-763A-4897-B0CD-86908290AD39}" destId="{F6BCE16E-25B3-446A-8DC0-37260B58015B}" srcOrd="0" destOrd="0" presId="urn:microsoft.com/office/officeart/2018/2/layout/IconCircleList"/>
    <dgm:cxn modelId="{F2FE1EF6-A5C3-436B-BA05-3CE87BF61774}" type="presParOf" srcId="{1F62EFEE-763A-4897-B0CD-86908290AD39}" destId="{C9D935AC-58DF-47EB-9E07-C5D0647C4E60}" srcOrd="1" destOrd="0" presId="urn:microsoft.com/office/officeart/2018/2/layout/IconCircleList"/>
    <dgm:cxn modelId="{6227F0A8-F872-4D99-A0B1-342465386C16}" type="presParOf" srcId="{1F62EFEE-763A-4897-B0CD-86908290AD39}" destId="{9AFA34A0-432C-4569-97C9-933503D75788}" srcOrd="2" destOrd="0" presId="urn:microsoft.com/office/officeart/2018/2/layout/IconCircleList"/>
    <dgm:cxn modelId="{E21A25F0-0B90-48D8-84E8-F9A42601BAC3}" type="presParOf" srcId="{1F62EFEE-763A-4897-B0CD-86908290AD39}" destId="{359F09D7-AA08-44AD-8820-47816E49002B}" srcOrd="3" destOrd="0" presId="urn:microsoft.com/office/officeart/2018/2/layout/IconCircleList"/>
    <dgm:cxn modelId="{2DCBF603-62E7-4F15-8E28-08FF048AC195}" type="presParOf" srcId="{DCAEC56F-D5C3-438D-A631-0EDBEC371EBF}" destId="{91370D9E-E5E2-4FF0-8073-48C20C97B0E3}" srcOrd="1" destOrd="0" presId="urn:microsoft.com/office/officeart/2018/2/layout/IconCircleList"/>
    <dgm:cxn modelId="{20922F3A-0C09-4699-849B-DE89C334D51D}" type="presParOf" srcId="{DCAEC56F-D5C3-438D-A631-0EDBEC371EBF}" destId="{9EEC5F84-BE01-48E8-AB63-144D0EFFEE9E}" srcOrd="2" destOrd="0" presId="urn:microsoft.com/office/officeart/2018/2/layout/IconCircleList"/>
    <dgm:cxn modelId="{5DE69566-2BAC-4156-BF97-394D31C0F78D}" type="presParOf" srcId="{9EEC5F84-BE01-48E8-AB63-144D0EFFEE9E}" destId="{3F5C13D3-7045-46D8-89D7-CB1A3856B680}" srcOrd="0" destOrd="0" presId="urn:microsoft.com/office/officeart/2018/2/layout/IconCircleList"/>
    <dgm:cxn modelId="{B7941173-E71E-4C61-A2DD-CED2A3F0ECFF}" type="presParOf" srcId="{9EEC5F84-BE01-48E8-AB63-144D0EFFEE9E}" destId="{6FB6A88E-8231-426D-8C51-E69303E90253}" srcOrd="1" destOrd="0" presId="urn:microsoft.com/office/officeart/2018/2/layout/IconCircleList"/>
    <dgm:cxn modelId="{DB4E8D30-D86F-4A62-9510-6B67B005A5A4}" type="presParOf" srcId="{9EEC5F84-BE01-48E8-AB63-144D0EFFEE9E}" destId="{A62DF15E-D1CE-4D4A-85ED-B593B73202D2}" srcOrd="2" destOrd="0" presId="urn:microsoft.com/office/officeart/2018/2/layout/IconCircleList"/>
    <dgm:cxn modelId="{7D154681-92C5-423D-9E36-6B86F92F7608}" type="presParOf" srcId="{9EEC5F84-BE01-48E8-AB63-144D0EFFEE9E}" destId="{EB09B30A-FDBD-4487-BA84-1BB7673713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CE16E-25B3-446A-8DC0-37260B58015B}">
      <dsp:nvSpPr>
        <dsp:cNvPr id="0" name=""/>
        <dsp:cNvSpPr/>
      </dsp:nvSpPr>
      <dsp:spPr>
        <a:xfrm>
          <a:off x="212335" y="119389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935AC-58DF-47EB-9E07-C5D0647C4E60}">
      <dsp:nvSpPr>
        <dsp:cNvPr id="0" name=""/>
        <dsp:cNvSpPr/>
      </dsp:nvSpPr>
      <dsp:spPr>
        <a:xfrm>
          <a:off x="484075" y="145696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F09D7-AA08-44AD-8820-47816E49002B}">
      <dsp:nvSpPr>
        <dsp:cNvPr id="0" name=""/>
        <dsp:cNvSpPr/>
      </dsp:nvSpPr>
      <dsp:spPr>
        <a:xfrm>
          <a:off x="1834517" y="11938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Permitir que órgãos governamentais e empresas criem e mantenham uma grande quantidade de QR Codes Dinâmicos com vencimento (</a:t>
          </a:r>
          <a:r>
            <a:rPr lang="pt-BR" sz="1300" b="1" kern="1200" dirty="0" err="1"/>
            <a:t>CobV</a:t>
          </a:r>
          <a:r>
            <a:rPr lang="pt-BR" sz="1300" b="1" kern="1200" dirty="0"/>
            <a:t>) de uma só vez. Essa funcionalidade é especialmente útil para usuários que precisam gerar muitos QR Codes para cobranças.</a:t>
          </a:r>
          <a:endParaRPr lang="en-US" sz="1300" kern="1200" dirty="0"/>
        </a:p>
      </dsp:txBody>
      <dsp:txXfrm>
        <a:off x="1834517" y="1193892"/>
        <a:ext cx="3148942" cy="1335915"/>
      </dsp:txXfrm>
    </dsp:sp>
    <dsp:sp modelId="{3F5C13D3-7045-46D8-89D7-CB1A3856B680}">
      <dsp:nvSpPr>
        <dsp:cNvPr id="0" name=""/>
        <dsp:cNvSpPr/>
      </dsp:nvSpPr>
      <dsp:spPr>
        <a:xfrm>
          <a:off x="5532139" y="119389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A88E-8231-426D-8C51-E69303E90253}">
      <dsp:nvSpPr>
        <dsp:cNvPr id="0" name=""/>
        <dsp:cNvSpPr/>
      </dsp:nvSpPr>
      <dsp:spPr>
        <a:xfrm>
          <a:off x="5812681" y="147443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9B30A-FDBD-4487-BA84-1BB76737134A}">
      <dsp:nvSpPr>
        <dsp:cNvPr id="0" name=""/>
        <dsp:cNvSpPr/>
      </dsp:nvSpPr>
      <dsp:spPr>
        <a:xfrm>
          <a:off x="7154322" y="11938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 API oferece uma alternativa eficiente para clientes que necessitam criar múltiplos QR Codes Dinâmicos de cobrança, seguindo o Manual de Padrões para Iniciação do PIX do Banco Central do Brasil.</a:t>
          </a:r>
          <a:endParaRPr lang="en-US" sz="1400" kern="1200" dirty="0"/>
        </a:p>
      </dsp:txBody>
      <dsp:txXfrm>
        <a:off x="7154322" y="119389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43F4-3C77-445F-846A-3B3440561C3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329D-7229-4DAE-A23E-DA7E0C9F2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0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329D-7229-4DAE-A23E-DA7E0C9F2F3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40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73E69-0F8C-7714-8BCB-EBBD8C59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364EDD-0FAD-D515-641A-D45B6D6BEE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EDE460-114C-45BF-C733-786AD2B0C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35BC01-B280-2C87-789B-A0A6B93BE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329D-7229-4DAE-A23E-DA7E0C9F2F3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1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D27B7-2B11-9F33-0237-63479E450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9B0C05-9798-0D37-2CFD-DD1EEF69A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5AD5291-5B39-5136-B4E0-4721D2CB8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0DD19-EC92-3462-D27A-A7B7C1942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329D-7229-4DAE-A23E-DA7E0C9F2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99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DD0FD-EB26-9132-02E2-2614796B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7EA8CF-D888-0E03-3FA2-7E6D8507B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0CB039-9102-28DF-21FC-0C51EAB1D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B87E8C-C52C-D062-8555-0FEC804AE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329D-7229-4DAE-A23E-DA7E0C9F2F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8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329D-7229-4DAE-A23E-DA7E0C9F2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7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70" r:id="rId8"/>
    <p:sldLayoutId id="2147483971" r:id="rId9"/>
    <p:sldLayoutId id="2147483972" r:id="rId10"/>
    <p:sldLayoutId id="21474839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ternetgovernance.org/2023/12/01/the-narrative-december-1-2023/humanusesmartphonewithonlinebankingdigitaltechnologymobilebanking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1C2363-4564-E573-EB14-09E5DF3C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2" name="Picture 16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93" name="Rectangle 16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4" name="Rectangle 17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87AB18C-0EDC-91ED-34A1-B8AB370BD5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r="444"/>
          <a:stretch/>
        </p:blipFill>
        <p:spPr>
          <a:xfrm>
            <a:off x="-64148" y="10"/>
            <a:ext cx="12191980" cy="6857990"/>
          </a:xfrm>
          <a:prstGeom prst="rect">
            <a:avLst/>
          </a:prstGeom>
        </p:spPr>
      </p:pic>
      <p:grpSp>
        <p:nvGrpSpPr>
          <p:cNvPr id="195" name="Group 173">
            <a:extLst>
              <a:ext uri="{FF2B5EF4-FFF2-40B4-BE49-F238E27FC236}">
                <a16:creationId xmlns:a16="http://schemas.microsoft.com/office/drawing/2014/main" id="{CE9B092E-D66A-4EA7-BBE1-CCA8B9061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4619ED9A-EBDC-4CCF-8262-9B63942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6" name="Picture 175">
              <a:extLst>
                <a:ext uri="{FF2B5EF4-FFF2-40B4-BE49-F238E27FC236}">
                  <a16:creationId xmlns:a16="http://schemas.microsoft.com/office/drawing/2014/main" id="{10654581-F706-475D-ABF0-14EE63DB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35C60D-43B3-EE33-5097-7352A87EB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F3A218D0-D0BA-27D9-736F-7A9F70DCC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3E7AF7EE-EC6C-DFC2-1F3B-DC433F72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33F8F211-1D0E-6641-4DDA-8B71072E5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579DE7C-D96E-E469-52DD-69D50B419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E347CF-A85E-01B1-DEF8-632A0411C017}"/>
              </a:ext>
            </a:extLst>
          </p:cNvPr>
          <p:cNvSpPr txBox="1"/>
          <p:nvPr/>
        </p:nvSpPr>
        <p:spPr>
          <a:xfrm>
            <a:off x="838200" y="4625685"/>
            <a:ext cx="10348147" cy="151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API PIX LOTE COBV</a:t>
            </a:r>
          </a:p>
        </p:txBody>
      </p:sp>
      <p:graphicFrame>
        <p:nvGraphicFramePr>
          <p:cNvPr id="136" name="CaixaDeTexto 21">
            <a:extLst>
              <a:ext uri="{FF2B5EF4-FFF2-40B4-BE49-F238E27FC236}">
                <a16:creationId xmlns:a16="http://schemas.microsoft.com/office/drawing/2014/main" id="{F877A739-0A35-0227-4078-916CD724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384338"/>
              </p:ext>
            </p:extLst>
          </p:nvPr>
        </p:nvGraphicFramePr>
        <p:xfrm>
          <a:off x="838200" y="171715"/>
          <a:ext cx="10515600" cy="372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30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1E938F-F9D9-4F6E-4C3E-EDB4D57D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DC001227-5B12-EE7B-08E6-F68C4ED0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763AE75-C782-8E4F-263F-3425C43A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85409BF-8399-A18B-222B-AA6BD7C7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3C452287-53A6-9D3E-DE6C-10D21E6C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704A3AD-E425-D48D-DC97-7A25EE66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38EB0C6-9594-6371-0F78-891B58974DB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11" y="-3245"/>
            <a:ext cx="7773352" cy="4031418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569B2E8-6F49-466B-0003-FDB2DDA7FE47}"/>
              </a:ext>
            </a:extLst>
          </p:cNvPr>
          <p:cNvGrpSpPr/>
          <p:nvPr/>
        </p:nvGrpSpPr>
        <p:grpSpPr>
          <a:xfrm>
            <a:off x="8226165" y="760720"/>
            <a:ext cx="2809876" cy="1481719"/>
            <a:chOff x="1358033" y="1052935"/>
            <a:chExt cx="2809876" cy="1481719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ADCB650-7C3D-C0DF-2154-1AA25CDD2243}"/>
                </a:ext>
              </a:extLst>
            </p:cNvPr>
            <p:cNvSpPr txBox="1"/>
            <p:nvPr/>
          </p:nvSpPr>
          <p:spPr>
            <a:xfrm>
              <a:off x="1661459" y="1479510"/>
              <a:ext cx="2506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+mj-lt"/>
                </a:rPr>
                <a:t>Criação de Lote de Cobranças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3E9C5AE-1B56-BE2D-9EB1-83A9B43661A3}"/>
                </a:ext>
              </a:extLst>
            </p:cNvPr>
            <p:cNvSpPr/>
            <p:nvPr/>
          </p:nvSpPr>
          <p:spPr>
            <a:xfrm>
              <a:off x="1358033" y="1052935"/>
              <a:ext cx="2809875" cy="1481719"/>
            </a:xfrm>
            <a:prstGeom prst="ellipse">
              <a:avLst/>
            </a:prstGeom>
            <a:noFill/>
            <a:ln w="31750" cap="sq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EB797E3-1632-AF16-8CF5-AA93B9A60AFB}"/>
              </a:ext>
            </a:extLst>
          </p:cNvPr>
          <p:cNvGrpSpPr/>
          <p:nvPr/>
        </p:nvGrpSpPr>
        <p:grpSpPr>
          <a:xfrm>
            <a:off x="4800067" y="4387554"/>
            <a:ext cx="2809875" cy="1481719"/>
            <a:chOff x="878184" y="3555668"/>
            <a:chExt cx="2809875" cy="148171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063D91E-5005-2EA7-5CFA-066CC3773E22}"/>
                </a:ext>
              </a:extLst>
            </p:cNvPr>
            <p:cNvSpPr txBox="1"/>
            <p:nvPr/>
          </p:nvSpPr>
          <p:spPr>
            <a:xfrm>
              <a:off x="1051560" y="4024682"/>
              <a:ext cx="2397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+mj-lt"/>
                </a:rPr>
                <a:t>Alteração do Lote de Cobranças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3266B33-F6B8-BC07-0CEE-48DA6F57CFC8}"/>
                </a:ext>
              </a:extLst>
            </p:cNvPr>
            <p:cNvSpPr/>
            <p:nvPr/>
          </p:nvSpPr>
          <p:spPr>
            <a:xfrm>
              <a:off x="878184" y="3555668"/>
              <a:ext cx="2809875" cy="1481719"/>
            </a:xfrm>
            <a:prstGeom prst="ellipse">
              <a:avLst/>
            </a:prstGeom>
            <a:noFill/>
            <a:ln w="31750" cap="sq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4987183-FCFF-02BB-6FA8-0ED389B4B025}"/>
              </a:ext>
            </a:extLst>
          </p:cNvPr>
          <p:cNvGrpSpPr/>
          <p:nvPr/>
        </p:nvGrpSpPr>
        <p:grpSpPr>
          <a:xfrm>
            <a:off x="725909" y="4464946"/>
            <a:ext cx="2809875" cy="1481719"/>
            <a:chOff x="7855661" y="1224338"/>
            <a:chExt cx="2809875" cy="148171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4346A7A-2068-6A2B-CB67-3EA80DACCAA7}"/>
                </a:ext>
              </a:extLst>
            </p:cNvPr>
            <p:cNvSpPr txBox="1"/>
            <p:nvPr/>
          </p:nvSpPr>
          <p:spPr>
            <a:xfrm>
              <a:off x="8214741" y="1633799"/>
              <a:ext cx="2450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+mj-lt"/>
                </a:rPr>
                <a:t>Consulta Lote de Cobranças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8F7D292-BD3D-6FE3-0406-259B5B01B37E}"/>
                </a:ext>
              </a:extLst>
            </p:cNvPr>
            <p:cNvSpPr/>
            <p:nvPr/>
          </p:nvSpPr>
          <p:spPr>
            <a:xfrm>
              <a:off x="7855661" y="1224338"/>
              <a:ext cx="2809875" cy="1481719"/>
            </a:xfrm>
            <a:prstGeom prst="ellipse">
              <a:avLst/>
            </a:prstGeom>
            <a:noFill/>
            <a:ln w="31750" cap="sq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F50E28B-E577-26BE-1933-064AFF18239B}"/>
              </a:ext>
            </a:extLst>
          </p:cNvPr>
          <p:cNvGrpSpPr/>
          <p:nvPr/>
        </p:nvGrpSpPr>
        <p:grpSpPr>
          <a:xfrm>
            <a:off x="8361027" y="3637765"/>
            <a:ext cx="2809875" cy="1481719"/>
            <a:chOff x="8361027" y="3637765"/>
            <a:chExt cx="2809875" cy="1481719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D2E0743-0BF0-24B6-A916-4ACEF0B73B80}"/>
                </a:ext>
              </a:extLst>
            </p:cNvPr>
            <p:cNvSpPr txBox="1"/>
            <p:nvPr/>
          </p:nvSpPr>
          <p:spPr>
            <a:xfrm>
              <a:off x="8782467" y="4057656"/>
              <a:ext cx="19788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+mj-lt"/>
                </a:rPr>
                <a:t>Excluindo Lote de Cobranças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72CADA8-9D89-C94C-4A62-8F0308CDFB13}"/>
                </a:ext>
              </a:extLst>
            </p:cNvPr>
            <p:cNvSpPr/>
            <p:nvPr/>
          </p:nvSpPr>
          <p:spPr>
            <a:xfrm>
              <a:off x="8361027" y="3637765"/>
              <a:ext cx="2809875" cy="1481719"/>
            </a:xfrm>
            <a:prstGeom prst="ellipse">
              <a:avLst/>
            </a:prstGeom>
            <a:noFill/>
            <a:ln w="31750" cap="sq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5FFBCF-6D7C-AABA-8930-9916879E3089}"/>
              </a:ext>
            </a:extLst>
          </p:cNvPr>
          <p:cNvSpPr txBox="1"/>
          <p:nvPr/>
        </p:nvSpPr>
        <p:spPr>
          <a:xfrm>
            <a:off x="3599383" y="2274523"/>
            <a:ext cx="341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2E6077"/>
                </a:solidFill>
                <a:latin typeface="+mj-lt"/>
              </a:rPr>
              <a:t>API PIX</a:t>
            </a:r>
          </a:p>
        </p:txBody>
      </p:sp>
    </p:spTree>
    <p:extLst>
      <p:ext uri="{BB962C8B-B14F-4D97-AF65-F5344CB8AC3E}">
        <p14:creationId xmlns:p14="http://schemas.microsoft.com/office/powerpoint/2010/main" val="14119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44D9F8-3FD0-7A9F-78D9-B6927E8E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EE6AB95-CB0D-BA8C-A5C3-6516B6B0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3ABED7-5FA8-371F-46CC-8D42C95B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3CB31B9-C452-EE44-A00D-E5819FBB7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A296F879-5F50-1C9E-9A37-68C10494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8259413-59D9-1DB9-0517-456A9BE8F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558804-D2CF-FC20-BD6D-67D631E2E412}"/>
              </a:ext>
            </a:extLst>
          </p:cNvPr>
          <p:cNvSpPr txBox="1"/>
          <p:nvPr/>
        </p:nvSpPr>
        <p:spPr>
          <a:xfrm>
            <a:off x="5568666" y="292678"/>
            <a:ext cx="394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Criação: 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PUT / </a:t>
            </a:r>
            <a:r>
              <a:rPr lang="pt-BR" sz="1400" b="1" dirty="0" err="1">
                <a:solidFill>
                  <a:schemeClr val="bg1"/>
                </a:solidFill>
                <a:latin typeface="+mj-lt"/>
              </a:rPr>
              <a:t>lotecobv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82EF1C-5B53-1FB1-5675-D0C4D3C4F099}"/>
              </a:ext>
            </a:extLst>
          </p:cNvPr>
          <p:cNvSpPr txBox="1"/>
          <p:nvPr/>
        </p:nvSpPr>
        <p:spPr>
          <a:xfrm>
            <a:off x="5557160" y="1250655"/>
            <a:ext cx="341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Alteração: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PUT / </a:t>
            </a:r>
            <a:r>
              <a:rPr lang="pt-BR" sz="1400" b="1" dirty="0" err="1">
                <a:solidFill>
                  <a:schemeClr val="bg1"/>
                </a:solidFill>
                <a:latin typeface="+mj-lt"/>
              </a:rPr>
              <a:t>lotecobv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7F138D-BDD7-16E0-B7AE-AD9DE3D7B7C5}"/>
              </a:ext>
            </a:extLst>
          </p:cNvPr>
          <p:cNvSpPr txBox="1"/>
          <p:nvPr/>
        </p:nvSpPr>
        <p:spPr>
          <a:xfrm>
            <a:off x="5557160" y="2330838"/>
            <a:ext cx="3679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Exclusão e outras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 Alterações: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PATCH / </a:t>
            </a:r>
            <a:r>
              <a:rPr lang="pt-BR" sz="1400" b="1" dirty="0" err="1">
                <a:solidFill>
                  <a:schemeClr val="bg1"/>
                </a:solidFill>
                <a:latin typeface="+mj-lt"/>
              </a:rPr>
              <a:t>lotecobv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4D614E1-F74E-553E-3254-1FB198B77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792" y="321917"/>
            <a:ext cx="4562620" cy="47794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43C14C-0CC7-AE87-45DB-66A44E042FB5}"/>
              </a:ext>
            </a:extLst>
          </p:cNvPr>
          <p:cNvSpPr txBox="1"/>
          <p:nvPr/>
        </p:nvSpPr>
        <p:spPr>
          <a:xfrm>
            <a:off x="387603" y="234992"/>
            <a:ext cx="510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9AA98A"/>
                </a:solidFill>
                <a:latin typeface="+mj-lt"/>
                <a:ea typeface="+mj-ea"/>
                <a:cs typeface="+mj-cs"/>
              </a:rPr>
              <a:t>REUNINDO ENDPOINTS DE GERENCIAMENTO DAS SUAS ARRECADAÇÕES VIA API</a:t>
            </a:r>
          </a:p>
        </p:txBody>
      </p:sp>
    </p:spTree>
    <p:extLst>
      <p:ext uri="{BB962C8B-B14F-4D97-AF65-F5344CB8AC3E}">
        <p14:creationId xmlns:p14="http://schemas.microsoft.com/office/powerpoint/2010/main" val="20722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29DA81-B445-39F9-A751-3424F7489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0AE5F9-26F1-0241-4B13-95E03B1D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85683C-D6BF-5DC0-7674-B5AB0B697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DE2C56-770E-FBDC-EDAD-1D832F7FF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F957E5-4341-B657-0ACC-07938E98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3C850306-29DC-C539-1BC9-F54BF7E0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D076A6D5-F90A-9C1D-26A0-541127D4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41" y="2058890"/>
            <a:ext cx="5175927" cy="4261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799925-61CC-618E-8346-CD148B70B50A}"/>
              </a:ext>
            </a:extLst>
          </p:cNvPr>
          <p:cNvSpPr txBox="1"/>
          <p:nvPr/>
        </p:nvSpPr>
        <p:spPr>
          <a:xfrm>
            <a:off x="1181677" y="936912"/>
            <a:ext cx="3679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Consultar Lista 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de Lotes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GET / </a:t>
            </a:r>
            <a:r>
              <a:rPr lang="pt-BR" sz="1400" b="1" dirty="0" err="1">
                <a:solidFill>
                  <a:schemeClr val="bg1"/>
                </a:solidFill>
                <a:latin typeface="+mj-lt"/>
              </a:rPr>
              <a:t>lotecobv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6FF6A70-C26F-9C35-6840-FDF5337F3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139" y="2058890"/>
            <a:ext cx="4286408" cy="425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D263DD-F623-1E26-0183-E436D7A41F2C}"/>
              </a:ext>
            </a:extLst>
          </p:cNvPr>
          <p:cNvSpPr txBox="1"/>
          <p:nvPr/>
        </p:nvSpPr>
        <p:spPr>
          <a:xfrm>
            <a:off x="7988517" y="1152356"/>
            <a:ext cx="36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Consultar 1 Lote específico</a:t>
            </a:r>
          </a:p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GET / </a:t>
            </a:r>
            <a:r>
              <a:rPr lang="pt-BR" sz="1400" b="1" dirty="0" err="1">
                <a:solidFill>
                  <a:schemeClr val="bg1"/>
                </a:solidFill>
                <a:latin typeface="+mj-lt"/>
              </a:rPr>
              <a:t>lotecobv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7083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14687</TotalTime>
  <Words>146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Arial</vt:lpstr>
      <vt:lpstr>Avenir Next LT Pro</vt:lpstr>
      <vt:lpstr>AvenirNext LT Pro Medium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Thais Andrade</dc:creator>
  <cp:lastModifiedBy>Thais Andrade</cp:lastModifiedBy>
  <cp:revision>1</cp:revision>
  <dcterms:created xsi:type="dcterms:W3CDTF">2025-01-17T18:11:34Z</dcterms:created>
  <dcterms:modified xsi:type="dcterms:W3CDTF">2025-01-27T22:59:34Z</dcterms:modified>
</cp:coreProperties>
</file>