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f0ef65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f0ef65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f0ef65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f0ef65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f0ef65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f0ef65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f0ef655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f0ef655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f0ef65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f0ef65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0ef65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f0ef65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f0ef655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f0ef65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f0ef65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f0ef65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valiro.com/wp-content/uploads/2014/03/AES.pdf" TargetMode="External"/><Relationship Id="rId4" Type="http://schemas.openxmlformats.org/officeDocument/2006/relationships/hyperlink" Target="https://www.brainkart.com/article/AES-Key-Expansion_8410/" TargetMode="External"/><Relationship Id="rId5" Type="http://schemas.openxmlformats.org/officeDocument/2006/relationships/hyperlink" Target="https://en.wikipedia.org/wiki/Advanced_Encryption_Standard#The_MixColumns_step" TargetMode="External"/><Relationship Id="rId6" Type="http://schemas.openxmlformats.org/officeDocument/2006/relationships/hyperlink" Target="https://en.wikipedia.org/wiki/Rijndael_S-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Thais Campanac - Bonus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AES Algorithm?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11 parts… which can be reduced into 5 main parts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Expanding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Substituting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Shifting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Mixing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Round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this is instruction for the 128bit version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key (Key Schedule)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128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Divide the bits into 32 bits and with those bits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Shift the bits left by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Substitute each 8 bit by a value in S-Box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the round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round constant changes each round (I used a function and a module together to give different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values)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600" y="3661150"/>
            <a:ext cx="4893577" cy="1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Substituting Round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128 bits of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Replace each 8 bits with a value in the s-box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02" y="506675"/>
            <a:ext cx="3739576" cy="38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48" y="2328800"/>
            <a:ext cx="3875575" cy="19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round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Input 128 bits of data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2279963"/>
            <a:ext cx="46005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Column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basically a giant Matrix Multiplication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column results in 4 different equations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2x0 + 3x1 + x2 + x3       x0 + 2x1 + 3x2 + x3       x0 + x1 + 2x2 + 3x3    3x0 + x1 + x2 + 2x3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about the overflow???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0217" l="0" r="0" t="0"/>
          <a:stretch/>
        </p:blipFill>
        <p:spPr>
          <a:xfrm>
            <a:off x="3173525" y="1511200"/>
            <a:ext cx="4027375" cy="11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29000"/>
            <a:ext cx="8839201" cy="23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Round Key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…it’s as the title says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48" y="1313898"/>
            <a:ext cx="4655425" cy="32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https://www.kavaliro.com/wp-content/uploads/2014/03/AES.pdf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https://www.brainkart.com/article/AES-Key-Expansion_8410/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https://en.wikipedia.org/wiki/Advanced_Encryption_Standard#The_MixColumns_step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https://en.wikipedia.org/wiki/Rijndael_S-box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