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1" r:id="rId5"/>
    <p:sldId id="267" r:id="rId6"/>
    <p:sldId id="262" r:id="rId7"/>
    <p:sldId id="268" r:id="rId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18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98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90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2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5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42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3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32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B813-BD8A-472F-A582-DCF322E4D913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0C5B-11F5-4573-A90F-7265DE3F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0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0CA3125-8A0A-9A59-F41D-4280318E1DEF}"/>
              </a:ext>
            </a:extLst>
          </p:cNvPr>
          <p:cNvSpPr txBox="1"/>
          <p:nvPr/>
        </p:nvSpPr>
        <p:spPr>
          <a:xfrm>
            <a:off x="0" y="4052047"/>
            <a:ext cx="9601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pPr algn="r"/>
            <a:r>
              <a:rPr lang="pt-BR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TRANSFORMANDO </a:t>
            </a:r>
          </a:p>
          <a:p>
            <a:pPr algn="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IDEIAS EM ARTE DIGITAL</a:t>
            </a:r>
          </a:p>
          <a:p>
            <a:pPr algn="r"/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6669DB-BFF2-E4D3-9D3D-7BD5D52A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b="57796"/>
          <a:stretch/>
        </p:blipFill>
        <p:spPr>
          <a:xfrm>
            <a:off x="0" y="0"/>
            <a:ext cx="9601200" cy="40520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643336-5C0E-A7E5-2115-687BA663A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t="41457" b="-1"/>
          <a:stretch/>
        </p:blipFill>
        <p:spPr>
          <a:xfrm>
            <a:off x="0" y="7180729"/>
            <a:ext cx="9601200" cy="56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6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05469E-0302-5F72-6A54-DF038B14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49859C-9215-ED8D-C98A-0F484191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t="41457" b="-1"/>
          <a:stretch/>
        </p:blipFill>
        <p:spPr>
          <a:xfrm>
            <a:off x="0" y="7180729"/>
            <a:ext cx="9601200" cy="5620871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4FCB31B7-4CF8-2782-D466-40DBABC712F5}"/>
              </a:ext>
            </a:extLst>
          </p:cNvPr>
          <p:cNvGrpSpPr/>
          <p:nvPr/>
        </p:nvGrpSpPr>
        <p:grpSpPr>
          <a:xfrm>
            <a:off x="-891957" y="1598803"/>
            <a:ext cx="9943042" cy="8724870"/>
            <a:chOff x="-891957" y="1598803"/>
            <a:chExt cx="9943042" cy="872487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961863B-ACBE-FF10-CCB9-39344E6223D7}"/>
                </a:ext>
              </a:extLst>
            </p:cNvPr>
            <p:cNvSpPr txBox="1"/>
            <p:nvPr/>
          </p:nvSpPr>
          <p:spPr>
            <a:xfrm>
              <a:off x="4325367" y="6063167"/>
              <a:ext cx="40811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FUNDAMENTOS DO </a:t>
              </a:r>
            </a:p>
            <a:p>
              <a:r>
                <a:rPr lang="pt-B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DESIGN GRÁFICO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5612671-51D1-F59B-1587-B75ECD34C116}"/>
                </a:ext>
              </a:extLst>
            </p:cNvPr>
            <p:cNvSpPr txBox="1"/>
            <p:nvPr/>
          </p:nvSpPr>
          <p:spPr>
            <a:xfrm>
              <a:off x="508944" y="3803211"/>
              <a:ext cx="8542141" cy="1600438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pt-BR" sz="9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apítulo</a:t>
              </a:r>
              <a:endParaRPr lang="pt-BR" sz="9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C6373A0-8084-AB24-D378-34B78C26C2C5}"/>
                </a:ext>
              </a:extLst>
            </p:cNvPr>
            <p:cNvSpPr txBox="1"/>
            <p:nvPr/>
          </p:nvSpPr>
          <p:spPr>
            <a:xfrm>
              <a:off x="-891957" y="1598803"/>
              <a:ext cx="4081182" cy="7725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9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C</a:t>
              </a:r>
              <a:endParaRPr lang="pt-BR" sz="54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3D15582-24EC-B681-924D-78F889EE2B05}"/>
                </a:ext>
              </a:extLst>
            </p:cNvPr>
            <p:cNvSpPr txBox="1"/>
            <p:nvPr/>
          </p:nvSpPr>
          <p:spPr>
            <a:xfrm>
              <a:off x="1590653" y="3875754"/>
              <a:ext cx="4713195" cy="6447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1</a:t>
              </a:r>
              <a:endParaRPr lang="pt-BR" sz="48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14C80C6-19A6-C8DD-ACE0-04AC490D3A87}"/>
                </a:ext>
              </a:extLst>
            </p:cNvPr>
            <p:cNvSpPr txBox="1"/>
            <p:nvPr/>
          </p:nvSpPr>
          <p:spPr>
            <a:xfrm>
              <a:off x="2395848" y="2857701"/>
              <a:ext cx="2151529" cy="68634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:</a:t>
              </a:r>
              <a:endParaRPr lang="pt-BR" sz="4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475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D5644-924D-B9EC-1462-945DEDAB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C8A9693-A306-4A5C-EE8D-9CF98FF5F7BB}"/>
              </a:ext>
            </a:extLst>
          </p:cNvPr>
          <p:cNvSpPr txBox="1"/>
          <p:nvPr/>
        </p:nvSpPr>
        <p:spPr>
          <a:xfrm>
            <a:off x="1159329" y="4632849"/>
            <a:ext cx="72825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design gráfico combina texto e imagens para comunicar visualmente.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compreensão dos princípios básicos é essencial: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espaço</a:t>
            </a:r>
            <a:r>
              <a:rPr lang="pt-BR" sz="2400" dirty="0"/>
              <a:t> cria harmonia,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equilíbrio</a:t>
            </a:r>
            <a:r>
              <a:rPr lang="pt-BR" sz="2400" dirty="0"/>
              <a:t> pode ser simétrico ou assimétrico,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contraste</a:t>
            </a:r>
            <a:r>
              <a:rPr lang="pt-BR" sz="2400" dirty="0"/>
              <a:t> destaca elementos,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repetição</a:t>
            </a:r>
            <a:r>
              <a:rPr lang="pt-BR" sz="2400" dirty="0"/>
              <a:t> cria unidade, e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</a:t>
            </a:r>
            <a:r>
              <a:rPr lang="pt-BR" sz="2400" dirty="0"/>
              <a:t> organiza o design. Utilize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linhas</a:t>
            </a:r>
            <a:r>
              <a:rPr lang="pt-BR" sz="2400" dirty="0"/>
              <a:t> para guiar o olhar,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</a:t>
            </a:r>
            <a:r>
              <a:rPr lang="pt-BR" sz="2400" dirty="0"/>
              <a:t> para criar símbolos,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textura</a:t>
            </a:r>
            <a:r>
              <a:rPr lang="pt-BR" sz="2400" dirty="0"/>
              <a:t> para adicionar profundidade,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tipografia</a:t>
            </a:r>
            <a:r>
              <a:rPr lang="pt-BR" sz="2400" dirty="0"/>
              <a:t> para impactar a legibilidade, e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cores</a:t>
            </a:r>
            <a:r>
              <a:rPr lang="pt-BR" sz="2400" dirty="0"/>
              <a:t> para evocar emoções. Esses elementos são a base para qualquer criação visual.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B8BBD6-3753-F641-C6A2-C1A5454C2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b="57796"/>
          <a:stretch/>
        </p:blipFill>
        <p:spPr>
          <a:xfrm>
            <a:off x="0" y="0"/>
            <a:ext cx="9601200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91148-31D8-C9CF-BDF8-4F4213C9B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AAB52D-93F1-AB01-A8C8-BD6E1097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t="41457" b="-1"/>
          <a:stretch/>
        </p:blipFill>
        <p:spPr>
          <a:xfrm>
            <a:off x="0" y="7180729"/>
            <a:ext cx="9601200" cy="5620871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99C80037-25A4-859B-DC9D-C931D755D8AB}"/>
              </a:ext>
            </a:extLst>
          </p:cNvPr>
          <p:cNvGrpSpPr/>
          <p:nvPr/>
        </p:nvGrpSpPr>
        <p:grpSpPr>
          <a:xfrm>
            <a:off x="-891957" y="1598803"/>
            <a:ext cx="9943042" cy="8652327"/>
            <a:chOff x="-891957" y="1598803"/>
            <a:chExt cx="9943042" cy="8652327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60F39A7-BE8F-621A-4635-2FF7793CD95B}"/>
                </a:ext>
              </a:extLst>
            </p:cNvPr>
            <p:cNvSpPr txBox="1"/>
            <p:nvPr/>
          </p:nvSpPr>
          <p:spPr>
            <a:xfrm>
              <a:off x="4325367" y="6063167"/>
              <a:ext cx="40811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FERRAMENTAS</a:t>
              </a:r>
            </a:p>
            <a:p>
              <a:r>
                <a:rPr lang="pt-B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E TÉCNICAS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3C817E6-BCE8-A037-9247-3896125B9AF0}"/>
                </a:ext>
              </a:extLst>
            </p:cNvPr>
            <p:cNvSpPr txBox="1"/>
            <p:nvPr/>
          </p:nvSpPr>
          <p:spPr>
            <a:xfrm>
              <a:off x="508944" y="3803211"/>
              <a:ext cx="8542141" cy="1600438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pt-BR" sz="9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apítulo</a:t>
              </a:r>
              <a:endParaRPr lang="pt-BR" sz="9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9EC2A86-9468-174E-D42E-B70926A54A6B}"/>
                </a:ext>
              </a:extLst>
            </p:cNvPr>
            <p:cNvSpPr txBox="1"/>
            <p:nvPr/>
          </p:nvSpPr>
          <p:spPr>
            <a:xfrm>
              <a:off x="-891957" y="1598803"/>
              <a:ext cx="4081182" cy="7725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9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C</a:t>
              </a:r>
              <a:endParaRPr lang="pt-BR" sz="54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5036565-BE7B-C366-3C03-4DE6F9540D4C}"/>
                </a:ext>
              </a:extLst>
            </p:cNvPr>
            <p:cNvSpPr txBox="1"/>
            <p:nvPr/>
          </p:nvSpPr>
          <p:spPr>
            <a:xfrm>
              <a:off x="1057896" y="3803211"/>
              <a:ext cx="4713195" cy="6447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2</a:t>
              </a:r>
              <a:endParaRPr lang="pt-BR" sz="48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4599AA4-A40B-868D-D64D-6AEB8446D73B}"/>
                </a:ext>
              </a:extLst>
            </p:cNvPr>
            <p:cNvSpPr txBox="1"/>
            <p:nvPr/>
          </p:nvSpPr>
          <p:spPr>
            <a:xfrm>
              <a:off x="2395848" y="2857701"/>
              <a:ext cx="2151529" cy="68634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:</a:t>
              </a:r>
              <a:endParaRPr lang="pt-BR" sz="4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45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E65D4-19A6-ECA1-7925-F829A74FA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7495B2-21C9-6783-8C42-34026CD9A26B}"/>
              </a:ext>
            </a:extLst>
          </p:cNvPr>
          <p:cNvSpPr txBox="1"/>
          <p:nvPr/>
        </p:nvSpPr>
        <p:spPr>
          <a:xfrm>
            <a:off x="1159329" y="4632849"/>
            <a:ext cx="7282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softwares de design gráfico, como Photoshop e Illustrator, são essenciais. Usar ferramentas como canetas, pincéis e formas personalizadas pode transformar ideias em obras de arte digitais. Técnicas como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camadas</a:t>
            </a:r>
            <a:r>
              <a:rPr lang="pt-BR" sz="2400" dirty="0"/>
              <a:t>,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máscaras</a:t>
            </a:r>
            <a:r>
              <a:rPr lang="pt-BR" sz="2400" dirty="0"/>
              <a:t> e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filtros</a:t>
            </a:r>
            <a:r>
              <a:rPr lang="pt-BR" sz="2400" dirty="0"/>
              <a:t> são fundamentais para manipular imagens e criar efeitos exclusivos. Domine atalhos de teclado para produtividade e explore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pt-BR" sz="2400" dirty="0"/>
              <a:t> e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adicionais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/>
              <a:t>para expandir suas possibilidades criativas. Praticar com tutoriais acelerará sua curva de aprendizado.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8D00D5-2621-1834-9708-ADE89D77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b="57796"/>
          <a:stretch/>
        </p:blipFill>
        <p:spPr>
          <a:xfrm>
            <a:off x="0" y="0"/>
            <a:ext cx="9601200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0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DDA0A-1726-3035-6ED1-CCC201FB5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054D33-5899-D23C-A589-6A9243462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t="41457" b="-1"/>
          <a:stretch/>
        </p:blipFill>
        <p:spPr>
          <a:xfrm>
            <a:off x="0" y="7180729"/>
            <a:ext cx="9601200" cy="5620871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4CBA5132-62E1-47E0-8E7D-D7B2DE2714BD}"/>
              </a:ext>
            </a:extLst>
          </p:cNvPr>
          <p:cNvGrpSpPr/>
          <p:nvPr/>
        </p:nvGrpSpPr>
        <p:grpSpPr>
          <a:xfrm>
            <a:off x="-891957" y="1598803"/>
            <a:ext cx="10007971" cy="8652327"/>
            <a:chOff x="-891957" y="1598803"/>
            <a:chExt cx="10007971" cy="8652327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A55741D-663A-B36B-3D89-40391D8A5013}"/>
                </a:ext>
              </a:extLst>
            </p:cNvPr>
            <p:cNvSpPr txBox="1"/>
            <p:nvPr/>
          </p:nvSpPr>
          <p:spPr>
            <a:xfrm>
              <a:off x="4325367" y="6063167"/>
              <a:ext cx="479064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APLICANDO O DESIGN NA PRÁTICA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13B54B2-5A77-5E20-22BB-D62694EB66A2}"/>
                </a:ext>
              </a:extLst>
            </p:cNvPr>
            <p:cNvSpPr txBox="1"/>
            <p:nvPr/>
          </p:nvSpPr>
          <p:spPr>
            <a:xfrm>
              <a:off x="508944" y="3803211"/>
              <a:ext cx="8542141" cy="1600438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pt-BR" sz="9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apítulo</a:t>
              </a:r>
              <a:endParaRPr lang="pt-BR" sz="9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A324413-6B57-9266-8B4D-A306463EF3AB}"/>
                </a:ext>
              </a:extLst>
            </p:cNvPr>
            <p:cNvSpPr txBox="1"/>
            <p:nvPr/>
          </p:nvSpPr>
          <p:spPr>
            <a:xfrm>
              <a:off x="-891957" y="1598803"/>
              <a:ext cx="4081182" cy="7725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9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C</a:t>
              </a:r>
              <a:endParaRPr lang="pt-BR" sz="54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1209486-06B0-A4BC-DF7D-065D798E3A1F}"/>
                </a:ext>
              </a:extLst>
            </p:cNvPr>
            <p:cNvSpPr txBox="1"/>
            <p:nvPr/>
          </p:nvSpPr>
          <p:spPr>
            <a:xfrm>
              <a:off x="1115014" y="3803211"/>
              <a:ext cx="4713195" cy="6447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3</a:t>
              </a:r>
              <a:endParaRPr lang="pt-BR" sz="48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C94915B-9F2D-C030-7DC9-2407EE712927}"/>
                </a:ext>
              </a:extLst>
            </p:cNvPr>
            <p:cNvSpPr txBox="1"/>
            <p:nvPr/>
          </p:nvSpPr>
          <p:spPr>
            <a:xfrm>
              <a:off x="2395848" y="2857701"/>
              <a:ext cx="2151529" cy="68634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4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:</a:t>
              </a:r>
              <a:endParaRPr lang="pt-BR" sz="4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47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E99DF-2F5E-1A78-1E56-525C4724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95E637F-AB25-32A8-4B99-369815BD8686}"/>
              </a:ext>
            </a:extLst>
          </p:cNvPr>
          <p:cNvSpPr txBox="1"/>
          <p:nvPr/>
        </p:nvSpPr>
        <p:spPr>
          <a:xfrm>
            <a:off x="1159329" y="4632849"/>
            <a:ext cx="7282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Transforme conceitos em criações reais através do processo criativo. Comece com um brainstorming de ideias, depois faça esboços iniciais. Utilize </a:t>
            </a:r>
            <a:r>
              <a:rPr lang="pt-BR" sz="2400" b="1" u="sng" dirty="0"/>
              <a:t>softwares</a:t>
            </a:r>
            <a:r>
              <a:rPr lang="pt-BR" sz="2400" dirty="0"/>
              <a:t> para desenvolver e polir seus designs. Revise e refine com feedback, ajustando cores, formas, e tipografia. Veja exemplos de projetos práticos, como logotipos, pôsteres e websites, para inspiração. A prática constante e a experimentação são chave para aprimorar suas habilidades e portfólio.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A4D0BC1-C4EF-685A-F919-01CA6F7D4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b="57796"/>
          <a:stretch/>
        </p:blipFill>
        <p:spPr>
          <a:xfrm>
            <a:off x="0" y="0"/>
            <a:ext cx="9601200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82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266</Words>
  <Application>Microsoft Office PowerPoint</Application>
  <PresentationFormat>Papel A3 (297 x 420 mm)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Code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Thais Rocha</dc:creator>
  <cp:lastModifiedBy>Thais Rocha</cp:lastModifiedBy>
  <cp:revision>1</cp:revision>
  <dcterms:created xsi:type="dcterms:W3CDTF">2025-01-09T20:26:38Z</dcterms:created>
  <dcterms:modified xsi:type="dcterms:W3CDTF">2025-01-09T21:40:37Z</dcterms:modified>
</cp:coreProperties>
</file>