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DF6A2-123E-4B9F-AF93-174ADB94C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SALA DE AULA INVERTIDA</a:t>
            </a:r>
          </a:p>
        </p:txBody>
      </p:sp>
    </p:spTree>
    <p:extLst>
      <p:ext uri="{BB962C8B-B14F-4D97-AF65-F5344CB8AC3E}">
        <p14:creationId xmlns:p14="http://schemas.microsoft.com/office/powerpoint/2010/main" val="211063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6</a:t>
            </a:r>
          </a:p>
          <a:p>
            <a:r>
              <a:rPr lang="pt-BR" sz="2500" dirty="0"/>
              <a:t>Lucas Feliciano</a:t>
            </a:r>
          </a:p>
          <a:p>
            <a:r>
              <a:rPr lang="pt-BR" sz="2500" dirty="0"/>
              <a:t>Douglas Mantovani</a:t>
            </a:r>
          </a:p>
          <a:p>
            <a:r>
              <a:rPr lang="pt-BR" sz="2500" dirty="0" err="1"/>
              <a:t>Lais</a:t>
            </a:r>
            <a:r>
              <a:rPr lang="pt-BR" sz="2500" dirty="0"/>
              <a:t> Lopes</a:t>
            </a:r>
          </a:p>
          <a:p>
            <a:r>
              <a:rPr lang="pt-BR" sz="2500" dirty="0"/>
              <a:t>Guilherme Volpe</a:t>
            </a:r>
          </a:p>
          <a:p>
            <a:r>
              <a:rPr lang="pt-BR" sz="2500" dirty="0"/>
              <a:t>Leonardo Lopes</a:t>
            </a:r>
          </a:p>
        </p:txBody>
      </p:sp>
    </p:spTree>
    <p:extLst>
      <p:ext uri="{BB962C8B-B14F-4D97-AF65-F5344CB8AC3E}">
        <p14:creationId xmlns:p14="http://schemas.microsoft.com/office/powerpoint/2010/main" val="41698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6</a:t>
            </a:r>
          </a:p>
          <a:p>
            <a:r>
              <a:rPr lang="pt-BR" sz="2500" dirty="0"/>
              <a:t>Lucas Feliciano</a:t>
            </a:r>
          </a:p>
          <a:p>
            <a:r>
              <a:rPr lang="pt-BR" sz="2500" dirty="0"/>
              <a:t>Douglas Mantovani</a:t>
            </a:r>
          </a:p>
          <a:p>
            <a:r>
              <a:rPr lang="pt-BR" sz="2500" dirty="0" err="1"/>
              <a:t>Lais</a:t>
            </a:r>
            <a:r>
              <a:rPr lang="pt-BR" sz="2500" dirty="0"/>
              <a:t> Lopes</a:t>
            </a:r>
          </a:p>
          <a:p>
            <a:r>
              <a:rPr lang="pt-BR" sz="2500" dirty="0"/>
              <a:t>Guilherme Volpe</a:t>
            </a:r>
          </a:p>
          <a:p>
            <a:r>
              <a:rPr lang="pt-BR" sz="2500" dirty="0"/>
              <a:t>Leonardo Lopes</a:t>
            </a:r>
          </a:p>
        </p:txBody>
      </p:sp>
    </p:spTree>
    <p:extLst>
      <p:ext uri="{BB962C8B-B14F-4D97-AF65-F5344CB8AC3E}">
        <p14:creationId xmlns:p14="http://schemas.microsoft.com/office/powerpoint/2010/main" val="31555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B47F-DF8A-4F07-9A3A-7A1920E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/>
              <a:t>NATIVAS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552DEE-8819-4672-9419-118D9BA7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pt-BR" sz="4000" dirty="0"/>
              <a:t>GRUPO 7</a:t>
            </a:r>
          </a:p>
          <a:p>
            <a:r>
              <a:rPr lang="pt-BR" sz="2500" dirty="0"/>
              <a:t>Ana Laura </a:t>
            </a:r>
            <a:r>
              <a:rPr lang="pt-BR" sz="2500" dirty="0" err="1"/>
              <a:t>Feltrim</a:t>
            </a:r>
            <a:endParaRPr lang="pt-BR" sz="2500" dirty="0"/>
          </a:p>
          <a:p>
            <a:r>
              <a:rPr lang="pt-BR" sz="2500" dirty="0"/>
              <a:t>Bruno </a:t>
            </a:r>
            <a:r>
              <a:rPr lang="pt-BR" sz="2500" dirty="0" err="1"/>
              <a:t>Eidy</a:t>
            </a:r>
            <a:r>
              <a:rPr lang="pt-BR" sz="2500" dirty="0"/>
              <a:t> Nakamura</a:t>
            </a:r>
          </a:p>
          <a:p>
            <a:r>
              <a:rPr lang="pt-BR" sz="2500" dirty="0"/>
              <a:t>Carlos Eduardo Barbosa</a:t>
            </a:r>
          </a:p>
          <a:p>
            <a:r>
              <a:rPr lang="pt-BR" sz="2500" dirty="0"/>
              <a:t>Eduardo Luiz Sales</a:t>
            </a:r>
          </a:p>
          <a:p>
            <a:r>
              <a:rPr lang="pt-BR" sz="2500" dirty="0"/>
              <a:t>Gustavo Marcondes</a:t>
            </a:r>
          </a:p>
          <a:p>
            <a:r>
              <a:rPr lang="pt-BR" sz="2500" dirty="0"/>
              <a:t>Nicolas Freitas</a:t>
            </a:r>
          </a:p>
        </p:txBody>
      </p:sp>
    </p:spTree>
    <p:extLst>
      <p:ext uri="{BB962C8B-B14F-4D97-AF65-F5344CB8AC3E}">
        <p14:creationId xmlns:p14="http://schemas.microsoft.com/office/powerpoint/2010/main" val="7961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43C81-23E4-4864-94AA-D4762DF0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A0AA5-5CCB-406A-B9BE-15F6A801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500" dirty="0"/>
              <a:t>Normalização </a:t>
            </a:r>
          </a:p>
          <a:p>
            <a:r>
              <a:rPr lang="pt-BR" sz="3500" dirty="0"/>
              <a:t>Exportação e Importação </a:t>
            </a:r>
          </a:p>
          <a:p>
            <a:r>
              <a:rPr lang="pt-BR" sz="3500" dirty="0"/>
              <a:t>Funções Nativas</a:t>
            </a:r>
          </a:p>
          <a:p>
            <a:r>
              <a:rPr lang="pt-BR" sz="3500" dirty="0" err="1"/>
              <a:t>Functions</a:t>
            </a:r>
            <a:endParaRPr lang="pt-BR" sz="3500" dirty="0"/>
          </a:p>
          <a:p>
            <a:r>
              <a:rPr lang="pt-BR" sz="3500" dirty="0" err="1"/>
              <a:t>Stored</a:t>
            </a:r>
            <a:r>
              <a:rPr lang="pt-BR" sz="3500" dirty="0"/>
              <a:t> Procedures </a:t>
            </a:r>
          </a:p>
          <a:p>
            <a:r>
              <a:rPr lang="pt-BR" sz="3500" dirty="0"/>
              <a:t>Triggers</a:t>
            </a:r>
          </a:p>
          <a:p>
            <a:r>
              <a:rPr lang="pt-BR" sz="3500" dirty="0"/>
              <a:t>Eventos</a:t>
            </a:r>
          </a:p>
        </p:txBody>
      </p:sp>
    </p:spTree>
    <p:extLst>
      <p:ext uri="{BB962C8B-B14F-4D97-AF65-F5344CB8AC3E}">
        <p14:creationId xmlns:p14="http://schemas.microsoft.com/office/powerpoint/2010/main" val="14371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F14B1-D694-425E-8E1A-AA1C0444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28F05-AF13-4CCF-8C5B-9B8D4C239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992" y="514202"/>
            <a:ext cx="8265110" cy="57053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  <a:p>
            <a:pPr lvl="2" fontAlgn="base"/>
            <a:r>
              <a:rPr lang="pt-BR" sz="10000" dirty="0"/>
              <a:t>30 minutos de apresentação </a:t>
            </a:r>
          </a:p>
          <a:p>
            <a:pPr marL="914400" lvl="2" indent="0" fontAlgn="base">
              <a:buNone/>
            </a:pPr>
            <a:r>
              <a:rPr lang="pt-BR" sz="10000" dirty="0"/>
              <a:t> </a:t>
            </a:r>
          </a:p>
          <a:p>
            <a:pPr lvl="2" fontAlgn="base"/>
            <a:r>
              <a:rPr lang="pt-BR" sz="10000" dirty="0"/>
              <a:t>Expositiva (utilizando os recursos, lousa, </a:t>
            </a:r>
            <a:r>
              <a:rPr lang="pt-BR" sz="10000" dirty="0" err="1"/>
              <a:t>datashow</a:t>
            </a:r>
            <a:r>
              <a:rPr lang="pt-BR" sz="10000" dirty="0"/>
              <a:t>)</a:t>
            </a:r>
            <a:br>
              <a:rPr lang="pt-BR" sz="10000" dirty="0"/>
            </a:br>
            <a:endParaRPr lang="pt-BR" sz="10000" dirty="0"/>
          </a:p>
          <a:p>
            <a:pPr lvl="2" fontAlgn="base"/>
            <a:r>
              <a:rPr lang="pt-BR" sz="10000" dirty="0"/>
              <a:t>Sketch (peça muito curta (de uma única cena) humorística, interpretada por um número reduzido de atores.) /teatro</a:t>
            </a:r>
          </a:p>
          <a:p>
            <a:pPr marL="914400" lvl="2" indent="0" fontAlgn="base">
              <a:buNone/>
            </a:pPr>
            <a:endParaRPr lang="pt-BR" sz="10000" dirty="0"/>
          </a:p>
          <a:p>
            <a:pPr lvl="2" fontAlgn="base"/>
            <a:r>
              <a:rPr lang="pt-BR" sz="10000" dirty="0"/>
              <a:t>Dinâmica</a:t>
            </a:r>
          </a:p>
          <a:p>
            <a:pPr marL="914400" lvl="2" indent="0" fontAlgn="base">
              <a:buNone/>
            </a:pPr>
            <a:endParaRPr lang="pt-BR" sz="10000" dirty="0"/>
          </a:p>
          <a:p>
            <a:pPr lvl="2" fontAlgn="base"/>
            <a:r>
              <a:rPr lang="pt-BR" sz="10000" dirty="0"/>
              <a:t>Roda de conversa</a:t>
            </a:r>
            <a:br>
              <a:rPr lang="pt-BR" sz="10000" dirty="0"/>
            </a:br>
            <a:endParaRPr lang="pt-BR" sz="10000" dirty="0"/>
          </a:p>
          <a:p>
            <a:pPr lvl="2" fontAlgn="base"/>
            <a:r>
              <a:rPr lang="pt-BR" sz="10000" dirty="0"/>
              <a:t> Outras (Use sua criatividade!)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00125-3126-4D84-944C-DE7A2AF4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45342-9140-4AC7-8EB9-08547D1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000" dirty="0"/>
              <a:t>Conteúdo de apresentação </a:t>
            </a:r>
          </a:p>
          <a:p>
            <a:pPr>
              <a:lnSpc>
                <a:spcPct val="150000"/>
              </a:lnSpc>
            </a:pPr>
            <a:r>
              <a:rPr lang="pt-BR" sz="3000" dirty="0"/>
              <a:t>Material de apoio que será entregue aos alunos </a:t>
            </a:r>
          </a:p>
          <a:p>
            <a:pPr>
              <a:lnSpc>
                <a:spcPct val="150000"/>
              </a:lnSpc>
            </a:pPr>
            <a:r>
              <a:rPr lang="pt-BR" sz="3000" dirty="0"/>
              <a:t>Exercícios </a:t>
            </a:r>
          </a:p>
          <a:p>
            <a:pPr>
              <a:lnSpc>
                <a:spcPct val="150000"/>
              </a:lnSpc>
            </a:pPr>
            <a:r>
              <a:rPr lang="pt-BR" sz="3000" dirty="0"/>
              <a:t>Cronograma de aula (</a:t>
            </a:r>
            <a:r>
              <a:rPr lang="pt-BR" sz="3000" dirty="0" err="1"/>
              <a:t>Trello</a:t>
            </a:r>
            <a:r>
              <a:rPr lang="pt-BR" sz="3000"/>
              <a:t>)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860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FUNCTIONS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1</a:t>
            </a:r>
          </a:p>
          <a:p>
            <a:r>
              <a:rPr lang="pt-BR" sz="2500" dirty="0"/>
              <a:t>Allan </a:t>
            </a:r>
            <a:r>
              <a:rPr lang="pt-BR" sz="2500" dirty="0" err="1"/>
              <a:t>Mancilha</a:t>
            </a:r>
            <a:endParaRPr lang="pt-BR" sz="2500" dirty="0"/>
          </a:p>
          <a:p>
            <a:r>
              <a:rPr lang="pt-BR" sz="2500" dirty="0"/>
              <a:t>André Akira</a:t>
            </a:r>
          </a:p>
          <a:p>
            <a:r>
              <a:rPr lang="pt-BR" sz="2500" dirty="0"/>
              <a:t>Carlos Henrique</a:t>
            </a:r>
          </a:p>
          <a:p>
            <a:r>
              <a:rPr lang="pt-BR" sz="2500" dirty="0"/>
              <a:t>Jurandir Junior</a:t>
            </a:r>
          </a:p>
          <a:p>
            <a:r>
              <a:rPr lang="pt-BR" sz="2500" dirty="0"/>
              <a:t>Marcos Paulo</a:t>
            </a:r>
          </a:p>
          <a:p>
            <a:r>
              <a:rPr lang="pt-BR" sz="2500" dirty="0"/>
              <a:t>Thiago Henrique</a:t>
            </a:r>
          </a:p>
        </p:txBody>
      </p:sp>
    </p:spTree>
    <p:extLst>
      <p:ext uri="{BB962C8B-B14F-4D97-AF65-F5344CB8AC3E}">
        <p14:creationId xmlns:p14="http://schemas.microsoft.com/office/powerpoint/2010/main" val="340032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STORED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2</a:t>
            </a:r>
          </a:p>
          <a:p>
            <a:r>
              <a:rPr lang="pt-BR" sz="2500" dirty="0"/>
              <a:t>Alexia Vitoria</a:t>
            </a:r>
          </a:p>
          <a:p>
            <a:r>
              <a:rPr lang="pt-BR" sz="2500" dirty="0"/>
              <a:t>Erica Sobral</a:t>
            </a:r>
          </a:p>
          <a:p>
            <a:r>
              <a:rPr lang="pt-BR" sz="2500" dirty="0"/>
              <a:t>Mariana Rafaela Cardoso de Santana</a:t>
            </a:r>
          </a:p>
          <a:p>
            <a:r>
              <a:rPr lang="pt-BR" sz="2500" dirty="0"/>
              <a:t>Marco Ferreira</a:t>
            </a:r>
          </a:p>
          <a:p>
            <a:r>
              <a:rPr lang="pt-BR" sz="2500" dirty="0"/>
              <a:t>Carla Teixeira Dias</a:t>
            </a:r>
          </a:p>
          <a:p>
            <a:r>
              <a:rPr lang="pt-BR" sz="2500" dirty="0"/>
              <a:t>Thalita Mariano</a:t>
            </a:r>
          </a:p>
        </p:txBody>
      </p:sp>
    </p:spTree>
    <p:extLst>
      <p:ext uri="{BB962C8B-B14F-4D97-AF65-F5344CB8AC3E}">
        <p14:creationId xmlns:p14="http://schemas.microsoft.com/office/powerpoint/2010/main" val="375059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TRIGGERS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3</a:t>
            </a:r>
          </a:p>
          <a:p>
            <a:r>
              <a:rPr lang="pt-BR" sz="2500" dirty="0"/>
              <a:t>Carlos Roberto</a:t>
            </a:r>
          </a:p>
          <a:p>
            <a:r>
              <a:rPr lang="pt-BR" sz="2500" dirty="0"/>
              <a:t>Diego de Oliveira</a:t>
            </a:r>
          </a:p>
          <a:p>
            <a:r>
              <a:rPr lang="pt-BR" sz="2500" dirty="0"/>
              <a:t>André Azevedo</a:t>
            </a:r>
          </a:p>
          <a:p>
            <a:r>
              <a:rPr lang="pt-BR" sz="2500" dirty="0"/>
              <a:t>Gustavo Casco</a:t>
            </a:r>
          </a:p>
          <a:p>
            <a:r>
              <a:rPr lang="pt-BR" sz="2500" dirty="0"/>
              <a:t>João Victor</a:t>
            </a:r>
          </a:p>
          <a:p>
            <a:r>
              <a:rPr lang="pt-BR" sz="2500" dirty="0"/>
              <a:t>Henrique Barbosa</a:t>
            </a:r>
          </a:p>
        </p:txBody>
      </p:sp>
    </p:spTree>
    <p:extLst>
      <p:ext uri="{BB962C8B-B14F-4D97-AF65-F5344CB8AC3E}">
        <p14:creationId xmlns:p14="http://schemas.microsoft.com/office/powerpoint/2010/main" val="178829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IMPORTAÇÃO E</a:t>
            </a:r>
            <a:br>
              <a:rPr lang="pt-BR" dirty="0"/>
            </a:br>
            <a:r>
              <a:rPr lang="pt-BR" dirty="0"/>
              <a:t>EXPORTAÇÃO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4</a:t>
            </a:r>
          </a:p>
          <a:p>
            <a:r>
              <a:rPr lang="pt-BR" sz="2500" dirty="0"/>
              <a:t>Luan </a:t>
            </a:r>
            <a:r>
              <a:rPr lang="pt-BR" sz="2500" dirty="0" err="1"/>
              <a:t>souza</a:t>
            </a:r>
            <a:r>
              <a:rPr lang="pt-BR" sz="2500" dirty="0"/>
              <a:t> </a:t>
            </a:r>
          </a:p>
          <a:p>
            <a:r>
              <a:rPr lang="pt-BR" sz="2500" dirty="0" err="1"/>
              <a:t>Livia</a:t>
            </a:r>
            <a:r>
              <a:rPr lang="pt-BR" sz="2500" dirty="0"/>
              <a:t> </a:t>
            </a:r>
            <a:r>
              <a:rPr lang="pt-BR" sz="2500" dirty="0" err="1"/>
              <a:t>sibinelli</a:t>
            </a:r>
            <a:r>
              <a:rPr lang="pt-BR" sz="2500" dirty="0"/>
              <a:t>  </a:t>
            </a:r>
          </a:p>
          <a:p>
            <a:r>
              <a:rPr lang="pt-BR" sz="2500" dirty="0"/>
              <a:t>Thais santos silva  </a:t>
            </a:r>
          </a:p>
          <a:p>
            <a:r>
              <a:rPr lang="pt-BR" sz="2500" dirty="0"/>
              <a:t>Pablo </a:t>
            </a:r>
            <a:r>
              <a:rPr lang="pt-BR" sz="2500" dirty="0" err="1"/>
              <a:t>merissi</a:t>
            </a:r>
            <a:r>
              <a:rPr lang="pt-BR" sz="2500" dirty="0"/>
              <a:t>  </a:t>
            </a:r>
          </a:p>
          <a:p>
            <a:r>
              <a:rPr lang="pt-BR" sz="2500" dirty="0"/>
              <a:t>Matheus esteves  </a:t>
            </a:r>
          </a:p>
          <a:p>
            <a:r>
              <a:rPr lang="pt-BR" sz="2500" dirty="0"/>
              <a:t>Gabriela </a:t>
            </a:r>
            <a:r>
              <a:rPr lang="pt-BR" sz="2500" dirty="0" err="1"/>
              <a:t>possarli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51480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1558-12E0-4DD7-8E44-5541B3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4" y="2349925"/>
            <a:ext cx="3994087" cy="2456442"/>
          </a:xfrm>
        </p:spPr>
        <p:txBody>
          <a:bodyPr/>
          <a:lstStyle/>
          <a:p>
            <a:r>
              <a:rPr lang="pt-BR" dirty="0"/>
              <a:t>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51CF7-5E1E-4EC2-B0D3-69EE595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GRUPO 5</a:t>
            </a:r>
          </a:p>
          <a:p>
            <a:r>
              <a:rPr lang="pt-BR" sz="2500" dirty="0"/>
              <a:t>Alexandre Lima</a:t>
            </a:r>
          </a:p>
          <a:p>
            <a:r>
              <a:rPr lang="pt-BR" sz="2500" dirty="0"/>
              <a:t>Pedro Victor</a:t>
            </a:r>
          </a:p>
          <a:p>
            <a:r>
              <a:rPr lang="pt-BR" sz="2500" dirty="0"/>
              <a:t>Matheus Marques</a:t>
            </a:r>
          </a:p>
          <a:p>
            <a:r>
              <a:rPr lang="pt-BR" sz="2500" dirty="0"/>
              <a:t>Gabriel de Souza</a:t>
            </a:r>
          </a:p>
          <a:p>
            <a:r>
              <a:rPr lang="pt-BR" sz="2500" dirty="0"/>
              <a:t>Flavio Pires</a:t>
            </a:r>
          </a:p>
          <a:p>
            <a:r>
              <a:rPr lang="pt-BR" sz="2500" dirty="0"/>
              <a:t>Henrique Barreiro</a:t>
            </a:r>
          </a:p>
        </p:txBody>
      </p:sp>
    </p:spTree>
    <p:extLst>
      <p:ext uri="{BB962C8B-B14F-4D97-AF65-F5344CB8AC3E}">
        <p14:creationId xmlns:p14="http://schemas.microsoft.com/office/powerpoint/2010/main" val="34575260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82</TotalTime>
  <Words>221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SALA DE AULA INVERTIDA</vt:lpstr>
      <vt:lpstr>TEMAS</vt:lpstr>
      <vt:lpstr>Formatos</vt:lpstr>
      <vt:lpstr>ENTREGA</vt:lpstr>
      <vt:lpstr>FUNCTIONS</vt:lpstr>
      <vt:lpstr>STORED PROCEDURES</vt:lpstr>
      <vt:lpstr>TRIGGERS</vt:lpstr>
      <vt:lpstr>IMPORTAÇÃO E EXPORTAÇÃO </vt:lpstr>
      <vt:lpstr>EVENTOS</vt:lpstr>
      <vt:lpstr>NORMALIZAÇÃO</vt:lpstr>
      <vt:lpstr>NORMALIZAÇÃO</vt:lpstr>
      <vt:lpstr>FUNÇÕES NATIVAS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 DE AULA INVERTIDA</dc:title>
  <dc:creator>Carolline Alves Barros</dc:creator>
  <cp:lastModifiedBy>Carolline Alves Barros</cp:lastModifiedBy>
  <cp:revision>8</cp:revision>
  <dcterms:created xsi:type="dcterms:W3CDTF">2020-02-04T10:32:34Z</dcterms:created>
  <dcterms:modified xsi:type="dcterms:W3CDTF">2020-02-04T11:55:29Z</dcterms:modified>
</cp:coreProperties>
</file>