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7" r:id="rId4"/>
    <p:sldId id="258" r:id="rId5"/>
    <p:sldId id="257" r:id="rId6"/>
    <p:sldId id="260" r:id="rId7"/>
    <p:sldId id="261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39A6-5271-4AEF-BAD9-448B056C5B5F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1005-5645-43F1-97AC-F58186CB3A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ítulo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39939A6-5271-4AEF-BAD9-448B056C5B5F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1029" name="Espaço Reservado para Rodapé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Espaço Reservado para Número de Slide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1A1005-5645-43F1-97AC-F58186CB3A9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Caixa 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Protótipo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838200" y="1930694"/>
          <a:ext cx="1219200" cy="13335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Usuário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string, 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login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string, 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senha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string, 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acesso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string, 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Filial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38200" y="3518150"/>
          <a:ext cx="1219200" cy="91630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Cliente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string</a:t>
                      </a:r>
                      <a:r>
                        <a:rPr lang="pt-BR" sz="1100" u="none" strike="noStrike" dirty="0">
                          <a:effectLst/>
                        </a:rPr>
                        <a:t>, 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Tipos cobranca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505410" y="3518150"/>
          <a:ext cx="1219200" cy="91630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2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Filiais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string</a:t>
                      </a:r>
                      <a:r>
                        <a:rPr lang="pt-BR" sz="1100" u="none" strike="noStrike" dirty="0">
                          <a:effectLst/>
                        </a:rPr>
                        <a:t>, 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Saldo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decimal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505410" y="1930694"/>
          <a:ext cx="1828800" cy="5715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41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Tipos </a:t>
                      </a:r>
                      <a:r>
                        <a:rPr lang="pt-BR" sz="1100" u="none" strike="noStrike" dirty="0" err="1">
                          <a:effectLst/>
                        </a:rPr>
                        <a:t>cobranca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Descrição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string</a:t>
                      </a:r>
                      <a:r>
                        <a:rPr lang="pt-BR" sz="1100" u="none" strike="noStrike" dirty="0">
                          <a:effectLst/>
                        </a:rPr>
                        <a:t>, 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505410" y="2724422"/>
          <a:ext cx="1828800" cy="5715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Tipos documento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Descrição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string</a:t>
                      </a:r>
                      <a:r>
                        <a:rPr lang="pt-BR" sz="1100" u="none" strike="noStrike" dirty="0">
                          <a:effectLst/>
                        </a:rPr>
                        <a:t>, 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6462"/>
              </p:ext>
            </p:extLst>
          </p:nvPr>
        </p:nvGraphicFramePr>
        <p:xfrm>
          <a:off x="7028794" y="1899267"/>
          <a:ext cx="1803400" cy="22726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effectLst/>
                        </a:rPr>
                        <a:t>LançamentoDebito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Data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datetime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Tipos documento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Cte ref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Valor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decimal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2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Volumes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Usuário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Tipos </a:t>
                      </a:r>
                      <a:r>
                        <a:rPr lang="pt-BR" sz="1100" u="none" strike="noStrike" dirty="0" err="1">
                          <a:effectLst/>
                        </a:rPr>
                        <a:t>cobranca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Cliente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Filial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Fechamento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26798"/>
              </p:ext>
            </p:extLst>
          </p:nvPr>
        </p:nvGraphicFramePr>
        <p:xfrm>
          <a:off x="9280204" y="1920703"/>
          <a:ext cx="1816100" cy="13335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Adiantamento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LançamentoDebito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Placa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string, 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Motorista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string, 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Filial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Pendente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bool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4782220" y="1930694"/>
          <a:ext cx="1803400" cy="13335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Suprimento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Data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datetime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Usuário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Filial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Valor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decimal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Fechamento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int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80204" y="3518150"/>
          <a:ext cx="1524000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Fechamento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Data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datetime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Filial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Valor inicial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decimal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Valor final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decimal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Arquivo Scan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string</a:t>
                      </a:r>
                      <a:r>
                        <a:rPr lang="pt-BR" sz="1100" u="none" strike="noStrike" dirty="0">
                          <a:effectLst/>
                        </a:rPr>
                        <a:t>, </a:t>
                      </a:r>
                      <a:r>
                        <a:rPr lang="pt-BR" sz="1100" u="none" strike="noStrike" dirty="0" err="1">
                          <a:effectLst/>
                        </a:rPr>
                        <a:t>max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Telas</a:t>
            </a:r>
          </a:p>
        </p:txBody>
      </p:sp>
      <p:graphicFrame>
        <p:nvGraphicFramePr>
          <p:cNvPr id="5" name="Tabela 4"/>
          <p:cNvGraphicFramePr/>
          <p:nvPr>
            <p:extLst>
              <p:ext uri="{D42A27DB-BD31-4B8C-83A1-F6EECF244321}">
                <p14:modId xmlns:p14="http://schemas.microsoft.com/office/powerpoint/2010/main" val="2591526142"/>
              </p:ext>
            </p:extLst>
          </p:nvPr>
        </p:nvGraphicFramePr>
        <p:xfrm>
          <a:off x="608965" y="1600200"/>
          <a:ext cx="1097407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7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800" dirty="0">
                          <a:sym typeface="+mn-ea"/>
                        </a:rPr>
                        <a:t>Cadastro</a:t>
                      </a:r>
                      <a:endParaRPr lang="pt-BR" altLang="en-US" sz="1800" dirty="0"/>
                    </a:p>
                    <a:p>
                      <a:pPr lvl="1"/>
                      <a:r>
                        <a:rPr lang="pt-BR" altLang="en-US" sz="1800" dirty="0">
                          <a:sym typeface="+mn-ea"/>
                        </a:rPr>
                        <a:t>Clientes</a:t>
                      </a:r>
                      <a:endParaRPr lang="pt-BR" altLang="en-US" sz="1800" dirty="0"/>
                    </a:p>
                    <a:p>
                      <a:pPr lvl="1"/>
                      <a:r>
                        <a:rPr lang="pt-BR" altLang="en-US" sz="1800" dirty="0" err="1">
                          <a:sym typeface="+mn-ea"/>
                        </a:rPr>
                        <a:t>Usuarios</a:t>
                      </a:r>
                      <a:endParaRPr lang="pt-BR" altLang="en-US" sz="1800" dirty="0"/>
                    </a:p>
                    <a:p>
                      <a:pPr lvl="1"/>
                      <a:r>
                        <a:rPr lang="pt-BR" altLang="en-US" sz="1800" dirty="0">
                          <a:sym typeface="+mn-ea"/>
                        </a:rPr>
                        <a:t>Tipos de documento</a:t>
                      </a:r>
                      <a:endParaRPr lang="pt-BR" altLang="en-US" sz="1800" dirty="0"/>
                    </a:p>
                    <a:p>
                      <a:pPr lvl="1"/>
                      <a:r>
                        <a:rPr lang="pt-BR" altLang="en-US" sz="1800" dirty="0">
                          <a:sym typeface="+mn-ea"/>
                        </a:rPr>
                        <a:t>Tipos de descarga</a:t>
                      </a:r>
                      <a:endParaRPr lang="pt-BR" altLang="en-US" sz="1800" dirty="0"/>
                    </a:p>
                    <a:p>
                      <a:pPr lvl="1"/>
                      <a:r>
                        <a:rPr lang="pt-BR" altLang="en-US" sz="1800" dirty="0">
                          <a:sym typeface="+mn-ea"/>
                        </a:rPr>
                        <a:t>Filiais</a:t>
                      </a:r>
                      <a:endParaRPr lang="pt-BR" altLang="en-US" sz="1800" dirty="0"/>
                    </a:p>
                    <a:p>
                      <a:pPr>
                        <a:buNone/>
                      </a:pPr>
                      <a:endParaRPr lang="pt-B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800">
                          <a:sym typeface="+mn-ea"/>
                        </a:rPr>
                        <a:t>Lançamentos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Suprimento</a:t>
                      </a:r>
                      <a:endParaRPr lang="pt-BR" altLang="en-US" sz="1800"/>
                    </a:p>
                    <a:p>
                      <a:pPr lvl="1" algn="just"/>
                      <a:r>
                        <a:rPr lang="pt-BR" altLang="en-US" sz="1800">
                          <a:sym typeface="+mn-ea"/>
                        </a:rPr>
                        <a:t>Débito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Adiantamento</a:t>
                      </a:r>
                    </a:p>
                    <a:p>
                      <a:pPr lvl="1"/>
                      <a:r>
                        <a:rPr lang="pt-BR" altLang="en-US"/>
                        <a:t>Scan Fechamento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lvl="0"/>
                      <a:r>
                        <a:rPr lang="pt-BR" altLang="en-US" sz="1800">
                          <a:sym typeface="+mn-ea"/>
                        </a:rPr>
                        <a:t>Listagens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Caixa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Adiantamentos 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Fechamentos</a:t>
                      </a:r>
                      <a:endParaRPr lang="pt-BR" altLang="en-US" sz="1800"/>
                    </a:p>
                    <a:p>
                      <a:pPr lvl="1"/>
                      <a:r>
                        <a:rPr lang="pt-BR" altLang="en-US" sz="1800">
                          <a:sym typeface="+mn-ea"/>
                        </a:rPr>
                        <a:t>Dados Fechamento</a:t>
                      </a:r>
                      <a:endParaRPr lang="pt-BR" altLang="en-US" sz="1800"/>
                    </a:p>
                    <a:p>
                      <a:pPr>
                        <a:buNone/>
                      </a:pPr>
                      <a:endParaRPr lang="pt-B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BR" altLang="en-US" dirty="0">
                          <a:sym typeface="+mn-ea"/>
                        </a:rPr>
                        <a:t>Outras</a:t>
                      </a:r>
                      <a:endParaRPr lang="pt-BR" altLang="en-US" dirty="0"/>
                    </a:p>
                    <a:p>
                      <a:pPr lvl="1"/>
                      <a:r>
                        <a:rPr lang="pt-BR" altLang="en-US" dirty="0">
                          <a:sym typeface="+mn-ea"/>
                        </a:rPr>
                        <a:t>Login</a:t>
                      </a:r>
                      <a:endParaRPr lang="pt-BR" altLang="en-US" dirty="0"/>
                    </a:p>
                    <a:p>
                      <a:pPr lvl="1"/>
                      <a:r>
                        <a:rPr lang="pt-BR" altLang="en-US" dirty="0">
                          <a:sym typeface="+mn-ea"/>
                        </a:rPr>
                        <a:t>Menu</a:t>
                      </a:r>
                      <a:endParaRPr lang="pt-BR" altLang="en-US" dirty="0"/>
                    </a:p>
                    <a:p>
                      <a:pPr lvl="1"/>
                      <a:r>
                        <a:rPr lang="pt-BR" altLang="en-US" dirty="0">
                          <a:sym typeface="+mn-ea"/>
                        </a:rPr>
                        <a:t> </a:t>
                      </a:r>
                      <a:endParaRPr lang="pt-B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3" y="415255"/>
            <a:ext cx="4295775" cy="316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1611"/>
          <a:stretch>
            <a:fillRect/>
          </a:stretch>
        </p:blipFill>
        <p:spPr>
          <a:xfrm>
            <a:off x="6666888" y="482367"/>
            <a:ext cx="4552950" cy="283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b="21092"/>
          <a:stretch>
            <a:fillRect/>
          </a:stretch>
        </p:blipFill>
        <p:spPr>
          <a:xfrm>
            <a:off x="577353" y="3938019"/>
            <a:ext cx="4533900" cy="2630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/>
          <a:srcRect l="2140" b="15478"/>
          <a:stretch>
            <a:fillRect/>
          </a:stretch>
        </p:blipFill>
        <p:spPr>
          <a:xfrm>
            <a:off x="6484690" y="3823282"/>
            <a:ext cx="4735148" cy="2745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89" y="964952"/>
            <a:ext cx="4667250" cy="509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541" y="964952"/>
            <a:ext cx="3676650" cy="231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926" t="7445" r="2074" b="43234"/>
          <a:stretch>
            <a:fillRect/>
          </a:stretch>
        </p:blipFill>
        <p:spPr>
          <a:xfrm>
            <a:off x="2438399" y="341851"/>
            <a:ext cx="7315201" cy="2583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2000" t="7397" r="2000" b="5221"/>
          <a:stretch>
            <a:fillRect/>
          </a:stretch>
        </p:blipFill>
        <p:spPr>
          <a:xfrm>
            <a:off x="2438399" y="3429000"/>
            <a:ext cx="7315201" cy="2913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396" t="8697" r="1768" b="4870"/>
          <a:stretch>
            <a:fillRect/>
          </a:stretch>
        </p:blipFill>
        <p:spPr>
          <a:xfrm>
            <a:off x="2370736" y="1973979"/>
            <a:ext cx="7452000" cy="29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rcRect l="1658" t="7570" r="1483" b="3393"/>
          <a:stretch>
            <a:fillRect/>
          </a:stretch>
        </p:blipFill>
        <p:spPr>
          <a:xfrm>
            <a:off x="2412365" y="1848485"/>
            <a:ext cx="7380605" cy="3315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rcRect l="2225" t="7772" r="2225" b="3575"/>
          <a:stretch>
            <a:fillRect/>
          </a:stretch>
        </p:blipFill>
        <p:spPr>
          <a:xfrm>
            <a:off x="2426970" y="1946910"/>
            <a:ext cx="7280910" cy="3259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163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Default Design</vt:lpstr>
      <vt:lpstr>Caixa ER</vt:lpstr>
      <vt:lpstr>Banco de dados</vt:lpstr>
      <vt:lpstr>Telas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Caixa ER</dc:title>
  <dc:creator>ti</dc:creator>
  <cp:lastModifiedBy>ti</cp:lastModifiedBy>
  <cp:revision>25</cp:revision>
  <dcterms:created xsi:type="dcterms:W3CDTF">2020-11-27T14:12:00Z</dcterms:created>
  <dcterms:modified xsi:type="dcterms:W3CDTF">2020-12-04T20:55:28Z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1046-11.2.0.9747</vt:lpwstr>
  </property>
</Properties>
</file>