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4068b4e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4068b4e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62f2e2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62f2e2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2f2e2e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2f2e2e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2f2e2e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62f2e2e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62f2e2e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62f2e2e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62f2e2e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62f2e2e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2f2e2e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62f2e2e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62f2e2e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62f2e2e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3b23c5d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3b23c5d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4 - Faça uma matriz de adjacência que represente a ligação dos estados da região norte 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00" y="2087275"/>
            <a:ext cx="4814875" cy="27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variável comum é escalar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Vetores são variáveis unidimensionais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Matrizes são variáveis bidimensionais (mas podem ter mais dimensões)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025" y="2921513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Matrizes não são uma estrutura de dados muito comuns em programas comerciais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 possuem várias aplicações (normalmente associadas à matemática):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Resolução de sistemas lineares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Grafos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Computação gráfica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Pesquisa operacional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Jogos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Meteorologia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Etc...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500" y="3402000"/>
            <a:ext cx="2322000" cy="17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350" y="2423253"/>
            <a:ext cx="1723650" cy="1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7300" y="3468975"/>
            <a:ext cx="2143400" cy="16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Declaração de matrizes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7850"/>
            <a:ext cx="3188787" cy="7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38" y="2009775"/>
            <a:ext cx="5196825" cy="22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Inserindo e acessando elementos em matrizes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975" y="1376025"/>
            <a:ext cx="4805925" cy="15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000" y="3179800"/>
            <a:ext cx="5186300" cy="16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75" y="1227535"/>
            <a:ext cx="1691925" cy="21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27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Comparação PA e PG em uma matriz (ambos com a1=5 e razão=2)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325" y="177875"/>
            <a:ext cx="5172175" cy="466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87775"/>
            <a:ext cx="3037500" cy="34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matriz identidade é bastante útil para resolução de problemas lineares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88" y="2516213"/>
            <a:ext cx="22574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80" y="2571755"/>
            <a:ext cx="3008125" cy="22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Matrizes podem ser usadas para representar grafos (matriz de adjacência)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matriz simétrica é bastante útil para representar grafos não orientados com ligações simples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500" y="1548375"/>
            <a:ext cx="3766750" cy="16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648075"/>
            <a:ext cx="2609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Faça uma matriz que mostre a quantidade vendida de cinco produtos (linhas) ao longo de 3 meses (colunas).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2 - Faça uma matriz que armazene, para três alunos, duas notas e suas médias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3 - Assim como foi feita uma matriz para comparar PA e PG, faça uma m</a:t>
            </a:r>
            <a:r>
              <a:rPr lang="en"/>
              <a:t>atriz para comparar juros simples e compostos (dados: montante=1000, taxa de juros=0,1 ao mês e período de 5 meses)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