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89e60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89e60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289e604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289e604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289e604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289e604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89e604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289e604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Escreva  uma função  que  receba  como parâmetro  um  número  inteiro  e  retorne -1,  0  ou 1 se este número for negativo, nulo ou positivo, respectivamente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2 - Escreva  uma função  que  receba  como parâmetro  dois números inteiros e  retorne -1 se o primeiro for menor que o segundo número,  0 se forem iguais ou 1 se o primeiro for maior que o segundo número.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3 - Escreva uma função que receba um número e retorne -1 se o número for ímpar ou 1 se for par.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4 - Escreva uma função que receba dois números: base e expoente e calcule a base elevada ao expoente.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5 - Faça uma função que receba três notas e retorne a média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6 -  Faça uma função que recebe por parâmetro o raio de uma esfera e calcula o seu volume (v = 4/3.Pi .R^3)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7. Faça uma função que receba a idade de um nadador por parâmetro e retorne a categoria desse nadador de acordo com a tabela abaixo: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801" y="3198526"/>
            <a:ext cx="2800525" cy="17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8 -Faça uma função que recebe por parâmetro um valor inteiro e positivo e retorna o valor lógico Verdadeiro caso o valor seja primo e Falso em caso contrário.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9 - Faça uma função que calcule o fatorial de um número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10 - Faça uma função que recebe o peso e a altura de uma pessoa, calcule o IMC e retorne uma das classificações abaixo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50250"/>
            <a:ext cx="4353901" cy="19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11 - Faça uma função que receba o primeiro termo de uma progressão aritmética, a razão e o número de elementos. A função deve retornar a soma destes elementos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12 -  Faça uma função que receba a velocidade de um veículo e o limite de velocidade da via. Caso o veículo ultrapasse o limite, calcule o valor da multa conforme a tabela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225" y="3149850"/>
            <a:ext cx="2292950" cy="1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