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CB6C-16D5-6449-C6CC-8376FE38B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D6612-49FF-62AF-EB1B-D423D0171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32E8-034A-B238-6659-C23844ED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EE43-B47C-84AC-11C6-029BB5F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5679-E49F-473D-4E01-1D230756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41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0821-66CF-46AE-05D5-4A09D5B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67F95-6D81-3ABD-8E0D-C0769657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DBCD-6E55-0B8B-D508-0C6A17BA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4C52-CF8B-9BF4-2441-DBDDDF8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28B1-F8A5-8703-3215-8A770F4E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280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94EC8-60D2-1A98-DA05-2E43F14A5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653A4-4897-0A99-2ED5-AAD237E9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7F3B-6352-0B04-33E1-CD998D7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DDEA-6AE8-2E6D-5D73-559AF4D8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81AC-F0FE-6B3A-2222-15457B96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60A6-E877-60D6-B7E5-FDB0326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BEE7-3AA5-702D-E7CA-E42E0EF1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D368-98F3-944D-9301-235CA532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D8DF-0615-7F78-97F6-087D5594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66E1-ABFE-FCFA-4790-3206D1F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1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852-1C8C-B3E3-D9D2-DC0AC59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C12E-64F0-ED20-EEBD-14FBA55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F76B-60F9-80BC-9DE4-DBA0F28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B37E-C5F7-E03A-B081-F56BF78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FBA9-15E8-102B-238F-507B7C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A5C4-B7A0-7A5D-0E5A-FC490D06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A516-B0E4-56B7-A6DF-AD1E729FD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35F94-B8C7-4830-2F73-8FA1590C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0D1FB-2A94-33FB-226F-D283E081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9677-C086-59CB-3A92-A4A218F0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95C4-D4AD-E30B-CF6F-D0403196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2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3ED6-1C6B-871E-022B-D3627F8A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1B31-1E89-604B-FD48-E937950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599FC-3A24-0C3D-3135-1D0CF8C44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0FACA-C76E-668F-2E54-1E30AA7B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13C-1262-10B6-E4FB-91C92CEF1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8510E-381D-3487-D9CC-C6DA32D8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71E69-0BAD-703E-DEDA-A170E211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51E2A-3B29-E975-B1F8-44C9CF05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4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0D99-1AA5-057F-A28C-1C37848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C6B88-DE5B-2797-34C1-A91B029F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D6EC9-25AA-EB0D-509B-42B47A35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57EA4-89A1-1643-609E-244B3F06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7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F4906-8E36-F834-AACC-A510B1A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F374B-85FA-AE93-41E7-8F77B03F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97A9-855B-4B1F-3178-BF630A4E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0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8797-0971-6A47-1CD2-39030BC8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E966-E7EC-4A42-0B1E-46359A81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B4599-2E9E-0004-8316-8139B998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FDEF0-7548-046A-ABD5-B6B0DBCB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23E9-0848-78BB-449A-12FED871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95DF-3E0A-62C3-4286-2D6068A6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45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3EB8-D0C3-23F7-127D-F0AFBF14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FAC10-57E5-B21A-6259-7DEC277E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EB577-ACB5-9B78-11A9-A0B6744D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52CA6-12C1-AA14-7F49-7FF0C5CC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E931-EC8E-B94A-88F8-75CDA501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1BC-426B-C15C-3FF9-BEDE5703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11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0C6AF-5166-8FF6-7760-1E6A709A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EACC-196A-DE2C-D0CB-CB43B582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8394-B9AC-6303-38AA-54CEF04DD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B0F0-20DB-4DCE-9FDB-42BEE974C78C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C980-D871-9149-FCD5-B58AC080D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DFAA-3F2E-74E1-B106-EE4113DEC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D4C8-C3E7-495B-9542-13AA2C9EE2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25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27B6857-8CD2-AA4A-DAAE-85EF3EB8B2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76150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27B6857-8CD2-AA4A-DAAE-85EF3EB8B2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4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C12A1ACC-200F-AF89-CE49-2CEC83A47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50183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C12A1ACC-200F-AF89-CE49-2CEC83A479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88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1526892-9CAC-44AE-820C-C2076EC2E1C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647D929-288D-4062-AAE1-9494EC0BADD0&quot;"/>
    <we:property name="reportUrl" value="&quot;/groups/me/reports/2dd3be58-99d9-4da0-a19f-c628c8e590e9?ctid=fabd047c-ff48-492a-8bbb-8f98b9fb9cca&amp;pbi_source=linkShare&quot;"/>
    <we:property name="reportName" value="&quot;Dashboards_Proyecto_G14&quot;"/>
    <we:property name="reportState" value="&quot;CONNECTED&quot;"/>
    <we:property name="embedUrl" value="&quot;/reportEmbed?reportId=2dd3be58-99d9-4da0-a19f-c628c8e590e9&amp;config=eyJjbHVzdGVyVXJsIjoiaHR0cHM6Ly9XQUJJLVNPVVRILUNFTlRSQUwtVVMtQi1QUklNQVJZLXJlZGlyZWN0LmFuYWx5c2lzLndpbmRvd3MubmV0IiwiZW1iZWRGZWF0dXJlcyI6eyJ1c2FnZU1ldHJpY3NWTmV4dCI6dHJ1ZSwiZGlzYWJsZUFuZ3VsYXJKU0Jvb3RzdHJhcFJkbEVtYmVkIjp0cnVlfX0%3D&amp;disableSensitivityBanner=true&quot;"/>
    <we:property name="pageDisplayName" value="&quot;Página 1&quot;"/>
    <we:property name="datasetId" value="&quot;87a07e44-bf5e-424a-af4d-941b5ba13cca&quot;"/>
    <we:property name="backgroundColor" value="&quot;#F2F2F2&quot;"/>
    <we:property name="bookmark" value="&quot;H4sIAAAAAAAAA9VaS2/bOBD+K4EuuXgXlPXuLc8i2KYI6kUXiyIoRuRYZiuLAkUlzQb5VXvba//YDik7iRM/8mgS2yeJoobz+OabIeVLT8imLuHiI4zRe+ftKvV9DPr7lu/1vGp2zI9y1scwSuIoD2MU3M8CmqVqI1XVeO8uPQO6QPNZNi2UViANfvHCSPAk4DwMWErXop8z4Z32PCjLEyjsnCGUDfa8GnWjKijlP9iJoEdGt3jV8/BHXSoNdqGBAYN2sTOaTvekoP+7b9UFbuQZDpCbbvgT1kqb6X3Pa7orp+nsMyvNrbinKgOyIsl2LBtGw9RHnsYsyCDORS6YHR/K0kym5BcHP2pNZpLxF7X11h6pVygtOZSeU1xj00wW2VNlO3ZXBzPjA9Vqjp9w6B5VRpoLknSi1QUpqL6+98OvfdYP/HDrRMsx6h3rpUY23hX5hqaR59wblRrnGo/bSnJZS+Uej9T5nkZSSnjv2FXvWs8dcQYVp9G7Su4UhcYCpo45eFULjgcfj93YYVtNYuPft+KURhpZFeUEKDcB/LMzrhlBjcdQW3jm30gFG6wrK2iYxpj6kPoZZyzJEpEH6b2Ydslw6R26QYijmOUJi0KGPBERsDizTyfpsWRSb46zu4Xs+5+nAO6TuVqNHYomeWg1f4wbe15nOfmm5/01Qo1OGuFZSHMdu3ENWjZ37/6QFXnV73kfcGh+DQK6G2fHAwP8SRYjt/gHab3pQvoZytYK8Rn7QO/Q7/RqA9FKA+tIE/tI8TcEt8rMY4qVOcbLtqFQodgFvTciUbPJRjdaoN69cFbvSz3lWkL7wbqH0GZRV05o6rdbdWMStotJdr1BnE4djdkinEXMFzHkAUDOAhavLE0LKf+lDYFKqkPkIziylelJaGtKyYk2b0PMoxULx9MFVh1nkK11t6zE5sYfs1frxbvhDe8+k1rneXkZrfaZH+9PebXDvAADc7xYtWSz5AdW30uHnVUie95YCVwxe3sXzTlitX2txIKscy80r5Jz953YJVwm8jxgVOGjKI05Rn4ShhuQcIey+uXZtgAkmx7wzlVdtJOh3dzw0IckRz/MYxZlG9D5P7ekv1TY9+kNoc67uPc82RxVtHsjrQZYdlE/Xi3FbgXXCDdLivPcHe8rogc0KUQr/bYvx3fVvv9wEwrxjNIPqblHd7z1CEwsLrAzamwdSiyFhQVpcY27L/MTYHt7NcC2t79oqAq1U/GR2lNCDgkLQp3apDk9XV2kH8S/0Eg+ZV97IlJOu/J74hpDWDQDB4UuTd80Px+DaYthDnyEotub73dHXEcGx93a0qVjw0nCkVjdorFHtmhP0PoGTct7tmcjyRHU7Jmfm7Z1IhuCVRe7NA6yfsRDyOiHqcA0jja//D3g7OsYoWk1PlTRj3huIC/x3qZyImaZDm/prnnoeNMjgF/u97XewPcs1d5WakC7q1dqWxaEntx1yzNVW5Y08vf00mo8Zau7Ck8rwov2KETD+MMRcYlVYUb2kKbrtVgf0hB8DoxjEiOCH+Jiqpo5smW5ECwMwpylWZyJGIM0vDmync3Ptzs9eJFOxshaPaxz2UGtuDyTpWtDegtmHbZjWQCXP/+tls4j+88IcMvn/Pwvpx5z+aRjWUoD+lZv9NocOnHhpn1guVb75rwzegLzC1W1ZnNPfed7YT2KxjQ3Hb1hiMhZyCEjmmNxGMdxsLITW0/kNbIo4Y7T+09pOkCLjQTdAgd0LTfnWcqjMOoneR+EEDxgyVq33LyEZnmHu54wvNH7eQxoNOL47hfmBfzxXqu2fhXymFrXsUfAM86iyL6YsIQxkTH3sXv1t/P7H86DJEAMw8wPfIgzFkPsBytlyTEUc2Rh38+iOGRJFkRA7VeShdHT9HLi5p1EqdY0NXA8gQrnnG4QIIF6ylXfM9w/U259IvkfpQfYpS8jAAA=&quot;"/>
    <we:property name="initialStateBookmark" value="&quot;H4sIAAAAAAAAA9VZS0/kOBD+KygXLtmV03nPjecIDc0iWM1qNUKjil2d9kw6jhwHhkX8qr3tdf7YlpNuoKEfwPDozilxnHK56quvypUrR8i6KuDyCEbofHC2lfo+Av19w3NcpxyP/fHHp/7WyaevR1v9PRpWlZGqrJ0PV44BnaP5LOsGCiuBBr+cuQ4UxTHk9mkARY2uU6GuVQmF/Ae7yfTK6AavXQd/VIXSYEWeGjBoxZ7TdHqmtb3fPasJcCPP8RS56YZPsFLaTJ5dp+7uWp2m31lp7Yo7qjQgS5Jsx9JBOEg85EnE/BSiTGSC2fGBLMx4Sna596PStCHa5mVlDbFD6uVKSw6F0yqusa7Hi+yoohm1d3tT46eq0RxPcNC+Ko00lyTpWKtLUlB9/egFX3us53vBxrGWI9Rb1kq1rJ1rsg1NI8u1X5RqlGnsN6XkspKqfT1UFzsaSSnhfGDX7o2eW+IcSk6j95XcynONOUwMs/emO+ifHvXbsf2mHPvGe7iLMxqpZZkXY6DcOvDPbnP1ECrsQ2WBmH0jFayzrq2gQRJh4kHipZyxOI1F5icPfNrh/MrZbwchCiOWxSwMGPJYhMCi1L4dI3/BJHeGsbuF7PefJwDu0Xa1GrUoGoeY1fwpZnSdbudkG9f5a4gaW2mEZyHNje9GFWhZ33/6JEuyquc6hzgwL4OA7qHdxyMdfCLzYbv4obTWbF36GYrGCvEYO6Rv6Dq7XkO00sAq0sQukv8Nwa00s5hiaYzxoqnJVSi2Qe8MSdR0sNGDFqi3L9td70o94VpC+96qu9BGUZdOaOq3O3lj7LbLcXS9g5/OWhoL4yhMQ+aJCDIfIGM+i5amprmU/9obgVKqfeRDOLCZ6VloqwvJiTbvQsyhFfOWp3MsO86gvVbdshLrW3tM360W7wa3vPuL1DrLyototce8aHfCqx3mBRiYYcWyoT1Lvmf1vWqxs0yk64yUwCWzN7fRXCCWmzdKzIm69oP6TWLuoRG7gEtFlvmMMnwYJhHH0IuDYA0Cbl+WLx5tc0Cy7g7vTNV5Ox5wL/V54EGcoRdkEQvTNaj8fzWlv5bbd+kLoS46v7uOrA9KOr2RVqdYdF7vL5dij4IrhJsFyTkIBY99zgOfJXQvehkTb4ke0KQQrfTbrhzdV/vhy3VIxFNKPybnHtyz1hMwMT/BTqmxsS+xEBYWpMUN7r7MDoDNzeUA29z8oqHM1aEqc2kasaOEHBAchDqzcXN2tjxPP4qCoZZ8QsC2KVJMCvMH4mpDcDSnLRq6SH3XEH0KrC2MOfAhiu54vts1sA4Mjrq1ZRuRNScJB2J5lcaeWKU9Q+tbQC0u214CTC1NTTf1JjM3jmVN4Oo8mER+2gt5ACldmAhMonD98+AjmmB9hLrR+FhFj/DCQFbgg9PlWMwiHd7TXHMw8q7tgBc3/Uof5l3LuXeVOqWT1huVMPO9Txa7Y5yyKQoa+Xtya5WeMNd9nSfZ4VVLFqJk/NGScoFlboa2Z9OVXqwHSQAeB8YxjhDBC3A+YU11cFkmBAv8IGNJGqUiQj8Jbju401H6fs2EVylsjKzU4wqZLdSKy3NZtCWJO2fWfjOSOXD5899y4Tza/zkBbvGcn/9lVHIuntSXhTSg79RJb82kYxOu2/+WG7Vv25/hM8hfqLIx69sEnm2F1cgbk9hs6Q0DRM4CDinRHIuCKIr8pfXYaiKvlnkB94zee07dAVqsJejmGKArvDlPEx4GYS/OeiCE4D6LV7rw5gXUi+vc1YThrd6/xoBGI47u/3Cewx8ftWqqNyGPye469vB5ylkY2g9jFjMmUtb++17+K/3hf3Q/9hGDIPV8D6KURRB5/lJZcgT5DFnY89IwClic+iFQ+RWnQfg8vVpxsxpTqjF1BRyPocQZnQ4CJFBNuez3xqS/4VpVpD10PKEfcn39P+943ZtIIwAA&quot;"/>
    <we:property name="isFiltersActionButtonVisible" value="true"/>
    <we:property name="reportEmbeddedTime" value="&quot;2023-09-28T04:48:57.623Z&quot;"/>
    <we:property name="creatorTenantId" value="&quot;fabd047c-ff48-492a-8bbb-8f98b9fb9cca&quot;"/>
    <we:property name="creatorUserId" value="&quot;10037FFEAAE2B166&quot;"/>
    <we:property name="creatorSessionId" value="&quot;af03d364-833b-48e8-ae76-2741a1123e60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DBD1138-BFE9-4E0A-80D1-C94DD602DE5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647D929-288D-4062-AAE1-9494EC0BADD0&quot;"/>
    <we:property name="reportUrl" value="&quot;/groups/me/reports/2dd3be58-99d9-4da0-a19f-c628c8e590e9?ctid=fabd047c-ff48-492a-8bbb-8f98b9fb9cca&amp;pbi_source=linkShare&amp;bookmarkGuid=01020c7f-1cb7-43ec-b23d-263d0bbac3e9&quot;"/>
    <we:property name="reportName" value="&quot;Dashboards_Proyecto_G14&quot;"/>
    <we:property name="reportState" value="&quot;CONNECTED&quot;"/>
    <we:property name="embedUrl" value="&quot;/reportEmbed?reportId=2dd3be58-99d9-4da0-a19f-c628c8e590e9&amp;config=eyJjbHVzdGVyVXJsIjoiaHR0cHM6Ly9XQUJJLVNPVVRILUNFTlRSQUwtVVMtQi1QUklNQVJZLXJlZGlyZWN0LmFuYWx5c2lzLndpbmRvd3MubmV0IiwiZW1iZWRGZWF0dXJlcyI6eyJ1c2FnZU1ldHJpY3NWTmV4dCI6dHJ1ZSwiZGlzYWJsZUFuZ3VsYXJKU0Jvb3RzdHJhcFJkbEVtYmVkIjp0cnVlfX0%3D&amp;disableSensitivityBanner=true&quot;"/>
    <we:property name="pageDisplayName" value="&quot;Dashboard 2&quot;"/>
    <we:property name="datasetId" value="&quot;87a07e44-bf5e-424a-af4d-941b5ba13cca&quot;"/>
    <we:property name="backgroundColor" value="&quot;#F2F2F2&quot;"/>
    <we:property name="bookmark" value="&quot;H4sIAAAAAAAAA+1aS2/bOBD+K4UuvQgLkhL16C3P3WKbbZAU3UMRFCNx7LCVRUGinLhBftXe9to/tiPKaR71I14YrZ0mh8Aih0PON8OPM5SuPKWbqoDJXzBC75W3a8znEdSfX3DP98r7bSpgWcylzOMkkxgpnrCQpExltSkb79WVZ6Eeon2vmxaKTiE1fjjzPSiKYxh2TwMoGvS9CuvGlFDoL9gLU5etW7z2PbysClNDp/LUgsVO7ZjE6ZmWwn8LaEbIrR7jKea2bz3BytR2+hxBGKk0BhbkIFIRxzxlNKbpe90yl8t3k7qF7ZnSgi5pAV1bIMIQOIQqEjyNEwQW5V37QBd2KpJNDi6rmuwmNCZVB9+OGkOZo/KccTU2vS1X3p4p2pH7dXCv/dS0dY4nOHBdpdV2QmqOazOhFZuPv/Pwo2Ai4OGLUxy2pTI7HZSNbrxrApDkCF43BEptXNu5udirkdBU3it2fUYtjS6HxRT8W2vf9StuCp1j3bk2+0RTOrtGSK7tfgyR0OgGkYVVP5fG5haF+7/e37hO+N5hbUZu2DTWKpphJfN8r18gmeB7f59jjU4d+Uhp+w3UUQW1bh4+/alLMj70vTc4sI9Gv39wa52H7YkenjuFb7TtgSGroWi7UYJxsU9S9Hfm/vmeAgszsCtbAljnB90ir1ycLFPpeyOjcIn0y120F4jly2+LuNk9ZMqnO1vCDWimcP6YsDxzRog4VSKRqZREJwHGUcbY0i21R6E8NIQXWfvDd1VpRlmNR22pc11ps4PU1VKfeVtr2hxr33BzIuYx3t+nEcpc9O73Pd28LolLaVWnWPTOP1qupSPmTQqf5fj3kZVnLMxVmsVRmkdMpLli6v+T9c5wWOMQbmjm4MfGXE4HK7wd1JhrBa7zsC2nxx/7PuD8rbBnJzO1MqtY89T2fQb13jnU9t7Op0GEC9a7ExeY+7q+SXToDD3YNCfOD8rutJtJFlMvTjaLLiIpQciAMjoGkkVSRDHOp4tpanzoOlmmFAuDMGNJGqUqwiDpEuOZQbum1Oi41nRArJQZvX6A8gp0PT8NsrpyZ7l/ewR8mH0WdcDneqyLl05+jtRhO9JDyPXXf8qFcmT/GJRZLPP134wO1sVCR7rQVLY4mTN3xq2fWB44azaE98mDbz6HW2Oh+MPtrmYfG6vLlbh8k606aj/hKlYtJXplytZuMdU/ytd9fihkJAQOBjJJGMuREx/KbU27xi0WpnnXGY/NGsKATky1nQGwBIne9bFQOQeIRSyiNIlTzljQTbwQEz0CqnPugeJ0oYogGGSpkgyQCR4FyVJdzTlUM3QJBkGaISqKRxakscpSuVSXxUubmcvvtYFgA5VJHscRi4WME55lW1qx3t3Km1iybnzJeQtgn0RmUiqZcZYixauirJDLZFvJr4IG6Bg0vzbxLUChD85BAJjyQR4HoUwjGXCqBLbV5SuV5U/Y6Qtx6N2eJJCyMEKWsJhKRoUiWHBv+VwuPpeLz+XitxLizo3Z06kWH2vUL1UszgOlJ9GMCRSUPjMF3XvlXHF4ci9/Nj6GG10U8Igkb+MNWWfCut038/NcumVX8jKRIeQy5SzgAZEEy8Tyzy2e6WG9Jh2/3p1J4nwLbVnxPm/j7Vkn41V6bOw7yArcTs5bEKdzae/EXPzsG6QHlBdAOgjTNMx5wqQKiPzU8tvzZ8r7adtq423Z3i8t9rGiBAxGWNonEVXrfpnkXnYcQfXwDYXjkVm38qa1TQU5HkOJM27nCSsoFS77ANF9wnvnm8b/AKxzroZCLAAA&quot;"/>
    <we:property name="initialStateBookmark" value="&quot;H4sIAAAAAAAAA+1aS2/bOBD+KwtdehEWFCXq0Zvz2i1aN0FSdA9FUIzEscNWFgWJcuIN8qv2ttf+sR1RTtOkthUvjNZOk0Ng8THkfDP8ZobStSNVXeYwewsTdF46e1p/nkD1+TfPcZ1i3nZ8/Ho4OH398e1geEjNujRKF7Xz8toxUI3RvFd1A3krgRo/nLsO5PkJjNunEeQ1uk6JVa0LyNXf2A2mLlM1eOM6eFXmuoJW5JkBg63YKQ2nZ1rb+92nFSEzaopnmJmu9RRLXZn5cwhBKJMImJ8BT3gUeQmjOXXXa7fZP75d1G5sXxcGVEEbaNt8HgTgQSBD7iVRjMDCrG0fqdzMh6Szw6uyIr0JjVnZ4jWQUygylI5VrsK60+Xa2dd5M7G/Du+1n+mmyvAUR7arMMrMSMxJpWe0Y/3xDy/4yBn3veC3Mxw3hdSDFspa1c4NAUjjCF47BQqlbduFvtyvkNCUzkt2c04ttSrG+Rz8O23fdTuuc5Vh1Zo2/URLWr0mSKZtf4yR0GgnkYZlt5bC+g6F+7/e35qOu85RpSd22ty5SlphLfVcp9sgqeA6f11ghVYc2Ugq8xXUSQmVqh8+vVYFKR+4zhscmUej3z3YvS7D9lSNL6zAN8p0wJDWkDftLM48fkCj6O/c/nMdCQYWYFc0BLDKDttNXls/6RPpOhMtsWf0iz00l4jFi6+buD09pMqnb46EnVDP4fwxbnluleBRInksEiG8mPkYhSljvUdqn1x5rAkv0vaHn6pCT9IKh02hMlUqPUDqaqhPH1eKDsfGD9wSj3mM9Q9ohtSXnfldR9WvCuJS2tUZ5p3xh/1SWmLeJvfpx7/zrCxlQSaTNAqTLGQ8ySST/5+sB+NxhWO4pZnDH+tzGQVWOB5VmCkJtvOoKebhj33vcO5O6DNIdSX1Oto8tXOfQrV/AZW5d/JpEuGC1d7MOuaBqm4THYqhh9tmxOVO2Ua7hWQxt+Jsu+giFAK48CmjYyBYKHgY4XK6mOfCR7aTpVKywA9SFidhIkP044BMutBpN5QanVSKAsRamdGrByivQdfL0yCjShvL3bsQ8GFxLGqBz9RU5S/s+CWjjpqJGkOmvvxTrBxH+k9B6tVjvvybUmBdPWiockVlix1zbmPc5onlgbEWQ3ifPLzt53CjDeR/2tNVH2BtVLEWl2+zVsPmE66jVS/RS100Zoep/lG27vJDLkLOcTQSccxYhh7xodjVtGvaYK7rd63yWG/ADShiyt10gB4kOtNHXGYeQMQjHiZxlHiM+e3CKzFRE6A65x4oVhbKEPxRmkjBABn3Qj/ulVVfQLlAFmfgJymiJH9kfhLJNBG9sgxemVRffS8NOBvJVHhRFLKIiyj20nRHK9Zvj/I2lqxbX3LeAdglkakQUqQeS5D8VVJW6Il4V8mvhBooDOpfm/hWoNA558gHTLxRFvmBSELhe1QJ7KrJ1yrLn7DRV+LQmT2OIWFBiCxmEZWMErm/4t7yuVx8Lhefy8WvJcQ3N2ZPp1p8rFK/VLG4DJSORFPGkVP6zCR4QmSZ9ODJvfzZeh+uVZ7DI5K8rVdkkwnrbt/MLzPpjl3Ji1gEkInEY77nE0mwlPd/bvFMD5tV6eTV3kIS93ZQlzXv87Zen00yXqmm2ryDNMfd5LwVfrqU9k715c++QXpAeT4koyBJgsyLmZA+kZ/svz1/pryfdqy2Xpfd/dLiAEtKwGCChXkSXrXpl0n2ZccQyodvKCyPLLqV142pS8jwBApccDtPWEEhse8DRPsJb/c9GW1HtfFi9YR734/d3PwHd5RFpmMsAAA=&quot;"/>
    <we:property name="isFiltersActionButtonVisible" value="true"/>
    <we:property name="reportEmbeddedTime" value="&quot;2023-09-28T04:50:51.067Z&quot;"/>
    <we:property name="creatorTenantId" value="&quot;fabd047c-ff48-492a-8bbb-8f98b9fb9cca&quot;"/>
    <we:property name="creatorUserId" value="&quot;10037FFEAAE2B166&quot;"/>
    <we:property name="creatorSessionId" value="&quot;bcc13ca6-104d-43d5-a3d6-6d538df35af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Andres Ramirez Silva</dc:creator>
  <cp:lastModifiedBy>Javier Andres Ramirez Silva</cp:lastModifiedBy>
  <cp:revision>1</cp:revision>
  <dcterms:created xsi:type="dcterms:W3CDTF">2023-09-28T04:47:08Z</dcterms:created>
  <dcterms:modified xsi:type="dcterms:W3CDTF">2023-09-28T04:51:39Z</dcterms:modified>
</cp:coreProperties>
</file>