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872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905D21-B89A-4B19-9129-6DF9D93E1539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22E76-E899-489B-AE38-EDBC680318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730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C22E76-E899-489B-AE38-EDBC6803189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46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963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243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1976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931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99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124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376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50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06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4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445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A3548-52FB-4255-B904-D3F2C6DFD88C}" type="datetimeFigureOut">
              <a:rPr lang="pt-BR" smtClean="0"/>
              <a:t>18/09/2019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EEFC12-6D11-40F3-A558-5018C59634B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3444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sto feliz 3"/>
          <p:cNvSpPr/>
          <p:nvPr/>
        </p:nvSpPr>
        <p:spPr>
          <a:xfrm>
            <a:off x="390436" y="404664"/>
            <a:ext cx="936104" cy="1008112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 para a direita 4"/>
          <p:cNvSpPr/>
          <p:nvPr/>
        </p:nvSpPr>
        <p:spPr>
          <a:xfrm>
            <a:off x="1619672" y="665296"/>
            <a:ext cx="1224136" cy="5314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/>
          <p:cNvSpPr/>
          <p:nvPr/>
        </p:nvSpPr>
        <p:spPr>
          <a:xfrm>
            <a:off x="1907704" y="161240"/>
            <a:ext cx="432048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Retângulo de cantos arredondados 7"/>
          <p:cNvSpPr/>
          <p:nvPr/>
        </p:nvSpPr>
        <p:spPr>
          <a:xfrm>
            <a:off x="3059832" y="282952"/>
            <a:ext cx="1584176" cy="125153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dirty="0" smtClean="0"/>
              <a:t>Tela </a:t>
            </a:r>
          </a:p>
          <a:p>
            <a:pPr algn="ctr"/>
            <a:r>
              <a:rPr lang="pt-BR" sz="2400" dirty="0" smtClean="0"/>
              <a:t>inicial</a:t>
            </a:r>
            <a:endParaRPr lang="pt-BR" sz="2400" dirty="0"/>
          </a:p>
        </p:txBody>
      </p:sp>
      <p:sp>
        <p:nvSpPr>
          <p:cNvPr id="9" name="Seta para baixo 8"/>
          <p:cNvSpPr/>
          <p:nvPr/>
        </p:nvSpPr>
        <p:spPr>
          <a:xfrm>
            <a:off x="3794791" y="1664804"/>
            <a:ext cx="432048" cy="11521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/>
          <p:cNvSpPr/>
          <p:nvPr/>
        </p:nvSpPr>
        <p:spPr>
          <a:xfrm>
            <a:off x="3203848" y="1988840"/>
            <a:ext cx="504056" cy="5040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1" name="Retângulo de cantos arredondados 10"/>
          <p:cNvSpPr/>
          <p:nvPr/>
        </p:nvSpPr>
        <p:spPr>
          <a:xfrm>
            <a:off x="3413543" y="3067220"/>
            <a:ext cx="1366436" cy="1008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 err="1" smtClean="0"/>
              <a:t>Login</a:t>
            </a:r>
            <a:endParaRPr lang="pt-BR" sz="2800" dirty="0"/>
          </a:p>
        </p:txBody>
      </p:sp>
      <p:sp>
        <p:nvSpPr>
          <p:cNvPr id="12" name="Seta para a esquerda 11"/>
          <p:cNvSpPr/>
          <p:nvPr/>
        </p:nvSpPr>
        <p:spPr>
          <a:xfrm>
            <a:off x="1888420" y="3466664"/>
            <a:ext cx="1368152" cy="50405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Elipse 12"/>
          <p:cNvSpPr/>
          <p:nvPr/>
        </p:nvSpPr>
        <p:spPr>
          <a:xfrm>
            <a:off x="2339752" y="3037484"/>
            <a:ext cx="504056" cy="4291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4" name="Retângulo de cantos arredondados 13"/>
          <p:cNvSpPr/>
          <p:nvPr/>
        </p:nvSpPr>
        <p:spPr>
          <a:xfrm>
            <a:off x="116688" y="3071412"/>
            <a:ext cx="1483600" cy="11130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Recuperar</a:t>
            </a:r>
          </a:p>
          <a:p>
            <a:pPr algn="ctr"/>
            <a:r>
              <a:rPr lang="pt-BR" sz="2000" dirty="0" smtClean="0"/>
              <a:t>Senha </a:t>
            </a:r>
            <a:endParaRPr lang="pt-BR" sz="2000" dirty="0"/>
          </a:p>
        </p:txBody>
      </p:sp>
      <p:sp>
        <p:nvSpPr>
          <p:cNvPr id="16" name="Retângulo de cantos arredondados 15"/>
          <p:cNvSpPr/>
          <p:nvPr/>
        </p:nvSpPr>
        <p:spPr>
          <a:xfrm>
            <a:off x="2998875" y="5319591"/>
            <a:ext cx="135327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 smtClean="0"/>
              <a:t>Cadastro</a:t>
            </a:r>
          </a:p>
          <a:p>
            <a:pPr algn="ctr"/>
            <a:r>
              <a:rPr lang="pt-BR" sz="2000" dirty="0" smtClean="0"/>
              <a:t>Cliente  </a:t>
            </a:r>
            <a:endParaRPr lang="pt-BR" sz="2000" dirty="0"/>
          </a:p>
        </p:txBody>
      </p:sp>
      <p:sp>
        <p:nvSpPr>
          <p:cNvPr id="18" name="Elipse 17"/>
          <p:cNvSpPr/>
          <p:nvPr/>
        </p:nvSpPr>
        <p:spPr>
          <a:xfrm>
            <a:off x="2017556" y="4725144"/>
            <a:ext cx="368631" cy="4320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9" name="Seta para a direita 18"/>
          <p:cNvSpPr/>
          <p:nvPr/>
        </p:nvSpPr>
        <p:spPr>
          <a:xfrm>
            <a:off x="4443276" y="5629702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/>
          <p:cNvSpPr/>
          <p:nvPr/>
        </p:nvSpPr>
        <p:spPr>
          <a:xfrm>
            <a:off x="4644008" y="5310266"/>
            <a:ext cx="360040" cy="3172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1" name="Retângulo de cantos arredondados 20"/>
          <p:cNvSpPr/>
          <p:nvPr/>
        </p:nvSpPr>
        <p:spPr>
          <a:xfrm>
            <a:off x="5508104" y="5310266"/>
            <a:ext cx="1296144" cy="93610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Consultar</a:t>
            </a:r>
          </a:p>
          <a:p>
            <a:pPr algn="ctr"/>
            <a:r>
              <a:rPr lang="pt-BR" dirty="0" smtClean="0"/>
              <a:t>carros</a:t>
            </a:r>
            <a:endParaRPr lang="pt-BR" dirty="0"/>
          </a:p>
        </p:txBody>
      </p:sp>
      <p:sp>
        <p:nvSpPr>
          <p:cNvPr id="22" name="Seta em curva para a direita 21"/>
          <p:cNvSpPr/>
          <p:nvPr/>
        </p:nvSpPr>
        <p:spPr>
          <a:xfrm rot="197392">
            <a:off x="1674615" y="4088108"/>
            <a:ext cx="1281952" cy="19024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3" name="Seta para a direita 22"/>
          <p:cNvSpPr/>
          <p:nvPr/>
        </p:nvSpPr>
        <p:spPr>
          <a:xfrm>
            <a:off x="6948264" y="5629702"/>
            <a:ext cx="936104" cy="3960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/>
          <p:cNvSpPr/>
          <p:nvPr/>
        </p:nvSpPr>
        <p:spPr>
          <a:xfrm>
            <a:off x="7164288" y="5322966"/>
            <a:ext cx="327744" cy="30673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916192" y="5350014"/>
            <a:ext cx="1080120" cy="10490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Alugar</a:t>
            </a:r>
            <a:endParaRPr lang="pt-BR" dirty="0"/>
          </a:p>
        </p:txBody>
      </p:sp>
      <p:sp>
        <p:nvSpPr>
          <p:cNvPr id="26" name="Seta para cima 25"/>
          <p:cNvSpPr/>
          <p:nvPr/>
        </p:nvSpPr>
        <p:spPr>
          <a:xfrm>
            <a:off x="8240228" y="3899563"/>
            <a:ext cx="432048" cy="124123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de cantos arredondados 26"/>
          <p:cNvSpPr/>
          <p:nvPr/>
        </p:nvSpPr>
        <p:spPr>
          <a:xfrm>
            <a:off x="7645188" y="2602568"/>
            <a:ext cx="1421072" cy="11161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Formas de </a:t>
            </a:r>
          </a:p>
          <a:p>
            <a:pPr algn="ctr"/>
            <a:r>
              <a:rPr lang="pt-BR" dirty="0" smtClean="0"/>
              <a:t>Pagamento </a:t>
            </a:r>
            <a:endParaRPr lang="pt-BR" dirty="0"/>
          </a:p>
        </p:txBody>
      </p:sp>
      <p:sp>
        <p:nvSpPr>
          <p:cNvPr id="28" name="Elipse 27"/>
          <p:cNvSpPr/>
          <p:nvPr/>
        </p:nvSpPr>
        <p:spPr>
          <a:xfrm>
            <a:off x="7857428" y="4365104"/>
            <a:ext cx="382800" cy="360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063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21</Words>
  <Application>Microsoft Office PowerPoint</Application>
  <PresentationFormat>Apresentação na tela (4:3)</PresentationFormat>
  <Paragraphs>20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aluno</dc:creator>
  <cp:lastModifiedBy>aluno</cp:lastModifiedBy>
  <cp:revision>3</cp:revision>
  <dcterms:created xsi:type="dcterms:W3CDTF">2019-09-11T19:07:56Z</dcterms:created>
  <dcterms:modified xsi:type="dcterms:W3CDTF">2019-09-18T19:00:08Z</dcterms:modified>
</cp:coreProperties>
</file>