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7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9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0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47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4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0823-668F-4FFA-B203-761DB3B70D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2DD9-82E4-45C0-AF43-8C0C28727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3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64088" y="4058025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Login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64088" y="908720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Inicial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67644" y="4058025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Recuperar Senha 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480212" y="2744514"/>
            <a:ext cx="324036" cy="43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Rosto feliz 18"/>
          <p:cNvSpPr/>
          <p:nvPr/>
        </p:nvSpPr>
        <p:spPr>
          <a:xfrm>
            <a:off x="1907704" y="1178750"/>
            <a:ext cx="648072" cy="61206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6030162" y="2340993"/>
            <a:ext cx="39604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2226118" y="1790818"/>
            <a:ext cx="0" cy="9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226118" y="1988840"/>
            <a:ext cx="473674" cy="2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1763688" y="1988840"/>
            <a:ext cx="462430" cy="2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226118" y="2744515"/>
            <a:ext cx="545682" cy="54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1763688" y="2742850"/>
            <a:ext cx="462430" cy="54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3887924" y="10850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Seta para a direita 34"/>
          <p:cNvSpPr/>
          <p:nvPr/>
        </p:nvSpPr>
        <p:spPr>
          <a:xfrm>
            <a:off x="3239852" y="1430778"/>
            <a:ext cx="1656184" cy="414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esquerda 35"/>
          <p:cNvSpPr/>
          <p:nvPr/>
        </p:nvSpPr>
        <p:spPr>
          <a:xfrm>
            <a:off x="3473878" y="4400433"/>
            <a:ext cx="1548172" cy="396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049942" y="4064351"/>
            <a:ext cx="396044" cy="336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" name="Seta para baixo 1"/>
          <p:cNvSpPr/>
          <p:nvPr/>
        </p:nvSpPr>
        <p:spPr>
          <a:xfrm>
            <a:off x="6012160" y="5301208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6444208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2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2679643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do </a:t>
            </a:r>
          </a:p>
          <a:p>
            <a:pPr algn="ctr"/>
            <a:r>
              <a:rPr lang="pt-BR" dirty="0" smtClean="0"/>
              <a:t>Cliente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5536" y="4797152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de</a:t>
            </a:r>
          </a:p>
          <a:p>
            <a:pPr algn="ctr"/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076056" y="4797152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Alugar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076056" y="2679643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</a:t>
            </a:r>
          </a:p>
          <a:p>
            <a:pPr algn="ctr"/>
            <a:r>
              <a:rPr lang="pt-BR" dirty="0" smtClean="0"/>
              <a:t>Carros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076056" y="548680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funcionários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7544" y="54868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do </a:t>
            </a:r>
          </a:p>
          <a:p>
            <a:pPr algn="ctr"/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9" name="Seta para baixo 8"/>
          <p:cNvSpPr/>
          <p:nvPr/>
        </p:nvSpPr>
        <p:spPr>
          <a:xfrm>
            <a:off x="1061610" y="1867946"/>
            <a:ext cx="324036" cy="667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402819" y="1867946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1061610" y="3943874"/>
            <a:ext cx="34120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402819" y="4005064"/>
            <a:ext cx="288032" cy="298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2843808" y="5121188"/>
            <a:ext cx="151216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380166" y="4882446"/>
            <a:ext cx="32403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  <a:endParaRPr lang="pt-BR" dirty="0"/>
          </a:p>
        </p:txBody>
      </p:sp>
      <p:sp>
        <p:nvSpPr>
          <p:cNvPr id="15" name="Seta para cima 14"/>
          <p:cNvSpPr/>
          <p:nvPr/>
        </p:nvSpPr>
        <p:spPr>
          <a:xfrm>
            <a:off x="5688124" y="3943875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048164" y="4303914"/>
            <a:ext cx="324036" cy="277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  <a:endParaRPr lang="pt-BR" dirty="0"/>
          </a:p>
        </p:txBody>
      </p:sp>
      <p:sp>
        <p:nvSpPr>
          <p:cNvPr id="17" name="Seta para cima 16"/>
          <p:cNvSpPr/>
          <p:nvPr/>
        </p:nvSpPr>
        <p:spPr>
          <a:xfrm>
            <a:off x="5706126" y="1867946"/>
            <a:ext cx="342038" cy="6676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048164" y="2199621"/>
            <a:ext cx="324036" cy="30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6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Apresentação na tela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2019-09-04T19:03:22Z</dcterms:created>
  <dcterms:modified xsi:type="dcterms:W3CDTF">2019-09-11T18:16:49Z</dcterms:modified>
</cp:coreProperties>
</file>