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92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3B01-D21E-4FF8-B2C4-B52BAC80A727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6FAC-045D-4754-924B-2FF04A6EB2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21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3B01-D21E-4FF8-B2C4-B52BAC80A727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6FAC-045D-4754-924B-2FF04A6EB2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05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3B01-D21E-4FF8-B2C4-B52BAC80A727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6FAC-045D-4754-924B-2FF04A6EB2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94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3B01-D21E-4FF8-B2C4-B52BAC80A727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6FAC-045D-4754-924B-2FF04A6EB2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3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3B01-D21E-4FF8-B2C4-B52BAC80A727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6FAC-045D-4754-924B-2FF04A6EB2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86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3B01-D21E-4FF8-B2C4-B52BAC80A727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6FAC-045D-4754-924B-2FF04A6EB2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27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3B01-D21E-4FF8-B2C4-B52BAC80A727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6FAC-045D-4754-924B-2FF04A6EB2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81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3B01-D21E-4FF8-B2C4-B52BAC80A727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6FAC-045D-4754-924B-2FF04A6EB2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20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3B01-D21E-4FF8-B2C4-B52BAC80A727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6FAC-045D-4754-924B-2FF04A6EB2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0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3B01-D21E-4FF8-B2C4-B52BAC80A727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6FAC-045D-4754-924B-2FF04A6EB2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67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3B01-D21E-4FF8-B2C4-B52BAC80A727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6FAC-045D-4754-924B-2FF04A6EB2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78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73B01-D21E-4FF8-B2C4-B52BAC80A727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D6FAC-045D-4754-924B-2FF04A6EB2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69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322094" y="908720"/>
            <a:ext cx="1036197" cy="1054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Tela inicial </a:t>
            </a:r>
            <a:endParaRPr lang="pt-BR" dirty="0"/>
          </a:p>
        </p:txBody>
      </p:sp>
      <p:sp>
        <p:nvSpPr>
          <p:cNvPr id="5" name="Rosto feliz 4"/>
          <p:cNvSpPr/>
          <p:nvPr/>
        </p:nvSpPr>
        <p:spPr>
          <a:xfrm>
            <a:off x="251520" y="1196061"/>
            <a:ext cx="792088" cy="76675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entalhada para a direita 15"/>
          <p:cNvSpPr/>
          <p:nvPr/>
        </p:nvSpPr>
        <p:spPr>
          <a:xfrm>
            <a:off x="1206511" y="1452935"/>
            <a:ext cx="887857" cy="40768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2267609" y="2996952"/>
            <a:ext cx="1100075" cy="109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Acessar/Criar conta </a:t>
            </a:r>
            <a:endParaRPr lang="pt-BR" sz="1400" dirty="0"/>
          </a:p>
        </p:txBody>
      </p:sp>
      <p:sp>
        <p:nvSpPr>
          <p:cNvPr id="25" name="Elipse 24"/>
          <p:cNvSpPr/>
          <p:nvPr/>
        </p:nvSpPr>
        <p:spPr>
          <a:xfrm>
            <a:off x="2270555" y="5157192"/>
            <a:ext cx="1152128" cy="1010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Recuperar </a:t>
            </a:r>
          </a:p>
          <a:p>
            <a:pPr algn="ctr"/>
            <a:r>
              <a:rPr lang="pt-BR" sz="1100" dirty="0" smtClean="0"/>
              <a:t>Senha </a:t>
            </a:r>
            <a:endParaRPr lang="pt-BR" sz="1100" dirty="0"/>
          </a:p>
        </p:txBody>
      </p:sp>
      <p:sp>
        <p:nvSpPr>
          <p:cNvPr id="26" name="Retângulo 25"/>
          <p:cNvSpPr/>
          <p:nvPr/>
        </p:nvSpPr>
        <p:spPr>
          <a:xfrm>
            <a:off x="1498228" y="1146901"/>
            <a:ext cx="234574" cy="306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smtClean="0"/>
              <a:t>1</a:t>
            </a:r>
            <a:endParaRPr lang="pt-BR" i="1" dirty="0"/>
          </a:p>
        </p:txBody>
      </p:sp>
      <p:sp>
        <p:nvSpPr>
          <p:cNvPr id="27" name="Retângulo 26"/>
          <p:cNvSpPr/>
          <p:nvPr/>
        </p:nvSpPr>
        <p:spPr>
          <a:xfrm>
            <a:off x="2973626" y="2249576"/>
            <a:ext cx="272993" cy="28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29" name="Seta para baixo 28"/>
          <p:cNvSpPr/>
          <p:nvPr/>
        </p:nvSpPr>
        <p:spPr>
          <a:xfrm>
            <a:off x="2661666" y="2132856"/>
            <a:ext cx="311960" cy="741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2973626" y="4458087"/>
            <a:ext cx="340257" cy="231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1774252" y="3191125"/>
            <a:ext cx="251144" cy="242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4" name="Seta dobrada 33"/>
          <p:cNvSpPr/>
          <p:nvPr/>
        </p:nvSpPr>
        <p:spPr>
          <a:xfrm>
            <a:off x="2719612" y="179609"/>
            <a:ext cx="648072" cy="6009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6" name="Elipse 35"/>
          <p:cNvSpPr/>
          <p:nvPr/>
        </p:nvSpPr>
        <p:spPr>
          <a:xfrm>
            <a:off x="3512785" y="72034"/>
            <a:ext cx="1087340" cy="693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Modelos </a:t>
            </a:r>
            <a:endParaRPr lang="pt-BR" sz="1200" dirty="0"/>
          </a:p>
        </p:txBody>
      </p:sp>
      <p:sp>
        <p:nvSpPr>
          <p:cNvPr id="42" name="Seta para a esquerda 41"/>
          <p:cNvSpPr/>
          <p:nvPr/>
        </p:nvSpPr>
        <p:spPr>
          <a:xfrm>
            <a:off x="1498228" y="3417844"/>
            <a:ext cx="697508" cy="3171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251520" y="2996953"/>
            <a:ext cx="1066688" cy="1034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Cadastro do </a:t>
            </a:r>
          </a:p>
          <a:p>
            <a:pPr algn="ctr"/>
            <a:r>
              <a:rPr lang="pt-BR" sz="1200" dirty="0" smtClean="0"/>
              <a:t>Cliente </a:t>
            </a:r>
            <a:endParaRPr lang="pt-BR" sz="1200" dirty="0"/>
          </a:p>
        </p:txBody>
      </p:sp>
      <p:sp>
        <p:nvSpPr>
          <p:cNvPr id="44" name="Seta para baixo 43"/>
          <p:cNvSpPr/>
          <p:nvPr/>
        </p:nvSpPr>
        <p:spPr>
          <a:xfrm>
            <a:off x="2719612" y="4365104"/>
            <a:ext cx="254014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eta entalhada para a direita 44"/>
          <p:cNvSpPr/>
          <p:nvPr/>
        </p:nvSpPr>
        <p:spPr>
          <a:xfrm>
            <a:off x="4716016" y="179609"/>
            <a:ext cx="792088" cy="34735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2973626" y="526962"/>
            <a:ext cx="270235" cy="23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47" name="Retângulo 46"/>
          <p:cNvSpPr/>
          <p:nvPr/>
        </p:nvSpPr>
        <p:spPr>
          <a:xfrm>
            <a:off x="5022050" y="36846"/>
            <a:ext cx="180020" cy="188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48" name="Elipse 47"/>
          <p:cNvSpPr/>
          <p:nvPr/>
        </p:nvSpPr>
        <p:spPr>
          <a:xfrm>
            <a:off x="5652120" y="57189"/>
            <a:ext cx="1296144" cy="7085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Forma de pagamento</a:t>
            </a:r>
            <a:endParaRPr lang="pt-BR" sz="1200" dirty="0"/>
          </a:p>
        </p:txBody>
      </p:sp>
      <p:sp>
        <p:nvSpPr>
          <p:cNvPr id="49" name="Seta entalhada para a direita 48"/>
          <p:cNvSpPr/>
          <p:nvPr/>
        </p:nvSpPr>
        <p:spPr>
          <a:xfrm>
            <a:off x="3490182" y="1196061"/>
            <a:ext cx="861285" cy="25687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3785194" y="951515"/>
            <a:ext cx="271260" cy="244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51" name="Elipse 50"/>
          <p:cNvSpPr/>
          <p:nvPr/>
        </p:nvSpPr>
        <p:spPr>
          <a:xfrm>
            <a:off x="4644008" y="852291"/>
            <a:ext cx="1008112" cy="886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Ofertas </a:t>
            </a:r>
            <a:endParaRPr lang="pt-BR" sz="1200" dirty="0"/>
          </a:p>
        </p:txBody>
      </p:sp>
      <p:cxnSp>
        <p:nvCxnSpPr>
          <p:cNvPr id="57" name="Conector em curva 56"/>
          <p:cNvCxnSpPr/>
          <p:nvPr/>
        </p:nvCxnSpPr>
        <p:spPr>
          <a:xfrm>
            <a:off x="3358291" y="1738347"/>
            <a:ext cx="1357725" cy="76501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/>
          <p:cNvSpPr/>
          <p:nvPr/>
        </p:nvSpPr>
        <p:spPr>
          <a:xfrm>
            <a:off x="3707904" y="1962812"/>
            <a:ext cx="212920" cy="17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63" name="Elipse 62"/>
          <p:cNvSpPr/>
          <p:nvPr/>
        </p:nvSpPr>
        <p:spPr>
          <a:xfrm>
            <a:off x="4860032" y="2249575"/>
            <a:ext cx="1152128" cy="941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Quer ajuda?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40272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25</Words>
  <Application>Microsoft Office PowerPoint</Application>
  <PresentationFormat>Apresentação na tela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5</cp:revision>
  <dcterms:created xsi:type="dcterms:W3CDTF">2019-09-11T18:17:32Z</dcterms:created>
  <dcterms:modified xsi:type="dcterms:W3CDTF">2019-09-11T19:06:11Z</dcterms:modified>
</cp:coreProperties>
</file>