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5"/>
  </p:notesMasterIdLst>
  <p:sldIdLst>
    <p:sldId id="258" r:id="rId2"/>
    <p:sldId id="257" r:id="rId3"/>
    <p:sldId id="259" r:id="rId4"/>
    <p:sldId id="273" r:id="rId5"/>
    <p:sldId id="265" r:id="rId6"/>
    <p:sldId id="274" r:id="rId7"/>
    <p:sldId id="266" r:id="rId8"/>
    <p:sldId id="269" r:id="rId9"/>
    <p:sldId id="270" r:id="rId10"/>
    <p:sldId id="268" r:id="rId11"/>
    <p:sldId id="287" r:id="rId12"/>
    <p:sldId id="289" r:id="rId13"/>
    <p:sldId id="288" r:id="rId14"/>
    <p:sldId id="275" r:id="rId15"/>
    <p:sldId id="277" r:id="rId16"/>
    <p:sldId id="279" r:id="rId17"/>
    <p:sldId id="294" r:id="rId18"/>
    <p:sldId id="293" r:id="rId19"/>
    <p:sldId id="262" r:id="rId20"/>
    <p:sldId id="283" r:id="rId21"/>
    <p:sldId id="263" r:id="rId22"/>
    <p:sldId id="284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2327" autoAdjust="0"/>
  </p:normalViewPr>
  <p:slideViewPr>
    <p:cSldViewPr snapToGrid="0">
      <p:cViewPr varScale="1">
        <p:scale>
          <a:sx n="79" d="100"/>
          <a:sy n="7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10B0E-BB66-4C21-AF87-87DEC9CBB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6253A1A-A6A2-4DED-98EA-F23A8A07C975}">
      <dgm:prSet/>
      <dgm:spPr/>
      <dgm:t>
        <a:bodyPr/>
        <a:lstStyle/>
        <a:p>
          <a:r>
            <a:rPr lang="it-CH" dirty="0"/>
            <a:t>Organizzare </a:t>
          </a:r>
          <a:endParaRPr lang="en-US" dirty="0"/>
        </a:p>
      </dgm:t>
    </dgm:pt>
    <dgm:pt modelId="{96C8141A-E3FA-40E5-8C8A-918B42252FBC}" type="parTrans" cxnId="{72CEFF28-953B-49CB-9A0F-2ECAC8F95728}">
      <dgm:prSet/>
      <dgm:spPr/>
      <dgm:t>
        <a:bodyPr/>
        <a:lstStyle/>
        <a:p>
          <a:endParaRPr lang="en-US"/>
        </a:p>
      </dgm:t>
    </dgm:pt>
    <dgm:pt modelId="{2C83970B-6923-464A-B090-C88005C433DB}" type="sibTrans" cxnId="{72CEFF28-953B-49CB-9A0F-2ECAC8F95728}">
      <dgm:prSet/>
      <dgm:spPr/>
      <dgm:t>
        <a:bodyPr/>
        <a:lstStyle/>
        <a:p>
          <a:endParaRPr lang="en-US"/>
        </a:p>
      </dgm:t>
    </dgm:pt>
    <dgm:pt modelId="{142E54FC-2E8D-4112-BF1C-F27DD1583B40}">
      <dgm:prSet/>
      <dgm:spPr/>
      <dgm:t>
        <a:bodyPr/>
        <a:lstStyle/>
        <a:p>
          <a:r>
            <a:rPr lang="it-CH" dirty="0"/>
            <a:t>Gestire</a:t>
          </a:r>
          <a:endParaRPr lang="en-US" dirty="0"/>
        </a:p>
      </dgm:t>
    </dgm:pt>
    <dgm:pt modelId="{C7FF9ADA-5DF9-44AD-8513-8D33B63DBAA5}" type="parTrans" cxnId="{8EF8B96B-18C0-4D78-A463-F1230C36CA4F}">
      <dgm:prSet/>
      <dgm:spPr/>
      <dgm:t>
        <a:bodyPr/>
        <a:lstStyle/>
        <a:p>
          <a:endParaRPr lang="en-US"/>
        </a:p>
      </dgm:t>
    </dgm:pt>
    <dgm:pt modelId="{9BD504AD-B5F8-4305-91F2-04A8C38D6A7A}" type="sibTrans" cxnId="{8EF8B96B-18C0-4D78-A463-F1230C36CA4F}">
      <dgm:prSet/>
      <dgm:spPr/>
      <dgm:t>
        <a:bodyPr/>
        <a:lstStyle/>
        <a:p>
          <a:endParaRPr lang="en-US"/>
        </a:p>
      </dgm:t>
    </dgm:pt>
    <dgm:pt modelId="{CCA0BAB1-81C3-423D-8875-668B2210A410}">
      <dgm:prSet/>
      <dgm:spPr/>
      <dgm:t>
        <a:bodyPr/>
        <a:lstStyle/>
        <a:p>
          <a:r>
            <a:rPr lang="it-CH" dirty="0"/>
            <a:t>Facile e comodo</a:t>
          </a:r>
          <a:endParaRPr lang="en-US" dirty="0"/>
        </a:p>
      </dgm:t>
    </dgm:pt>
    <dgm:pt modelId="{5875B469-9524-41F2-B084-442520FD511B}" type="parTrans" cxnId="{63B1CF52-8D74-40AF-8192-2BF938CBCE17}">
      <dgm:prSet/>
      <dgm:spPr/>
      <dgm:t>
        <a:bodyPr/>
        <a:lstStyle/>
        <a:p>
          <a:endParaRPr lang="en-US"/>
        </a:p>
      </dgm:t>
    </dgm:pt>
    <dgm:pt modelId="{A0C3C4CE-1EAB-452D-8AE6-D3486E68ABAA}" type="sibTrans" cxnId="{63B1CF52-8D74-40AF-8192-2BF938CBCE17}">
      <dgm:prSet/>
      <dgm:spPr/>
      <dgm:t>
        <a:bodyPr/>
        <a:lstStyle/>
        <a:p>
          <a:endParaRPr lang="en-US"/>
        </a:p>
      </dgm:t>
    </dgm:pt>
    <dgm:pt modelId="{A1117265-1F84-4F26-8145-39ACA801A467}" type="pres">
      <dgm:prSet presAssocID="{DD510B0E-BB66-4C21-AF87-87DEC9CBB13C}" presName="root" presStyleCnt="0">
        <dgm:presLayoutVars>
          <dgm:dir/>
          <dgm:resizeHandles val="exact"/>
        </dgm:presLayoutVars>
      </dgm:prSet>
      <dgm:spPr/>
    </dgm:pt>
    <dgm:pt modelId="{08813A65-737B-4659-896E-5A9B0C34229C}" type="pres">
      <dgm:prSet presAssocID="{26253A1A-A6A2-4DED-98EA-F23A8A07C975}" presName="compNode" presStyleCnt="0"/>
      <dgm:spPr/>
    </dgm:pt>
    <dgm:pt modelId="{A90C363F-D27D-4938-8783-A8C5D6174665}" type="pres">
      <dgm:prSet presAssocID="{26253A1A-A6A2-4DED-98EA-F23A8A07C9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709877BF-21D0-427C-8CC7-7428AFA4B1F0}" type="pres">
      <dgm:prSet presAssocID="{26253A1A-A6A2-4DED-98EA-F23A8A07C975}" presName="spaceRect" presStyleCnt="0"/>
      <dgm:spPr/>
    </dgm:pt>
    <dgm:pt modelId="{1A9CB1C1-DCBD-451C-A29F-520D35079B29}" type="pres">
      <dgm:prSet presAssocID="{26253A1A-A6A2-4DED-98EA-F23A8A07C975}" presName="textRect" presStyleLbl="revTx" presStyleIdx="0" presStyleCnt="3">
        <dgm:presLayoutVars>
          <dgm:chMax val="1"/>
          <dgm:chPref val="1"/>
        </dgm:presLayoutVars>
      </dgm:prSet>
      <dgm:spPr/>
    </dgm:pt>
    <dgm:pt modelId="{9778DB7F-49FD-40A2-8758-F621C6816152}" type="pres">
      <dgm:prSet presAssocID="{2C83970B-6923-464A-B090-C88005C433DB}" presName="sibTrans" presStyleCnt="0"/>
      <dgm:spPr/>
    </dgm:pt>
    <dgm:pt modelId="{88B37577-8FB1-4DC2-8C01-042B290CCDBE}" type="pres">
      <dgm:prSet presAssocID="{142E54FC-2E8D-4112-BF1C-F27DD1583B40}" presName="compNode" presStyleCnt="0"/>
      <dgm:spPr/>
    </dgm:pt>
    <dgm:pt modelId="{1ED5F7E7-8CC8-4B10-AE8D-0DBEAB0EFD56}" type="pres">
      <dgm:prSet presAssocID="{142E54FC-2E8D-4112-BF1C-F27DD1583B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ella aperta"/>
        </a:ext>
      </dgm:extLst>
    </dgm:pt>
    <dgm:pt modelId="{97BAC8EE-936D-4164-9B8F-6BB9D83CDE76}" type="pres">
      <dgm:prSet presAssocID="{142E54FC-2E8D-4112-BF1C-F27DD1583B40}" presName="spaceRect" presStyleCnt="0"/>
      <dgm:spPr/>
    </dgm:pt>
    <dgm:pt modelId="{F01B49AB-2636-4BB2-A888-02286AE96290}" type="pres">
      <dgm:prSet presAssocID="{142E54FC-2E8D-4112-BF1C-F27DD1583B40}" presName="textRect" presStyleLbl="revTx" presStyleIdx="1" presStyleCnt="3">
        <dgm:presLayoutVars>
          <dgm:chMax val="1"/>
          <dgm:chPref val="1"/>
        </dgm:presLayoutVars>
      </dgm:prSet>
      <dgm:spPr/>
    </dgm:pt>
    <dgm:pt modelId="{326CF665-6FC7-4C02-94A7-57382A3E0AF4}" type="pres">
      <dgm:prSet presAssocID="{9BD504AD-B5F8-4305-91F2-04A8C38D6A7A}" presName="sibTrans" presStyleCnt="0"/>
      <dgm:spPr/>
    </dgm:pt>
    <dgm:pt modelId="{4A2F0E4E-16FC-4857-A162-BFB442712904}" type="pres">
      <dgm:prSet presAssocID="{CCA0BAB1-81C3-423D-8875-668B2210A410}" presName="compNode" presStyleCnt="0"/>
      <dgm:spPr/>
    </dgm:pt>
    <dgm:pt modelId="{A18333D7-F9FE-400B-8803-398837254F9E}" type="pres">
      <dgm:prSet presAssocID="{CCA0BAB1-81C3-423D-8875-668B2210A4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56B4FB7-E877-4115-8FA6-18B8B8BB9FF0}" type="pres">
      <dgm:prSet presAssocID="{CCA0BAB1-81C3-423D-8875-668B2210A410}" presName="spaceRect" presStyleCnt="0"/>
      <dgm:spPr/>
    </dgm:pt>
    <dgm:pt modelId="{95470C5D-4E8F-4A21-8AAE-17ED2F22B095}" type="pres">
      <dgm:prSet presAssocID="{CCA0BAB1-81C3-423D-8875-668B2210A4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144011-02B3-49C1-B187-00BD406E3A66}" type="presOf" srcId="{CCA0BAB1-81C3-423D-8875-668B2210A410}" destId="{95470C5D-4E8F-4A21-8AAE-17ED2F22B095}" srcOrd="0" destOrd="0" presId="urn:microsoft.com/office/officeart/2018/2/layout/IconLabelList"/>
    <dgm:cxn modelId="{72CEFF28-953B-49CB-9A0F-2ECAC8F95728}" srcId="{DD510B0E-BB66-4C21-AF87-87DEC9CBB13C}" destId="{26253A1A-A6A2-4DED-98EA-F23A8A07C975}" srcOrd="0" destOrd="0" parTransId="{96C8141A-E3FA-40E5-8C8A-918B42252FBC}" sibTransId="{2C83970B-6923-464A-B090-C88005C433DB}"/>
    <dgm:cxn modelId="{8EF8B96B-18C0-4D78-A463-F1230C36CA4F}" srcId="{DD510B0E-BB66-4C21-AF87-87DEC9CBB13C}" destId="{142E54FC-2E8D-4112-BF1C-F27DD1583B40}" srcOrd="1" destOrd="0" parTransId="{C7FF9ADA-5DF9-44AD-8513-8D33B63DBAA5}" sibTransId="{9BD504AD-B5F8-4305-91F2-04A8C38D6A7A}"/>
    <dgm:cxn modelId="{63B1CF52-8D74-40AF-8192-2BF938CBCE17}" srcId="{DD510B0E-BB66-4C21-AF87-87DEC9CBB13C}" destId="{CCA0BAB1-81C3-423D-8875-668B2210A410}" srcOrd="2" destOrd="0" parTransId="{5875B469-9524-41F2-B084-442520FD511B}" sibTransId="{A0C3C4CE-1EAB-452D-8AE6-D3486E68ABAA}"/>
    <dgm:cxn modelId="{AF1153D8-0275-4B79-9236-447E37F09BA7}" type="presOf" srcId="{DD510B0E-BB66-4C21-AF87-87DEC9CBB13C}" destId="{A1117265-1F84-4F26-8145-39ACA801A467}" srcOrd="0" destOrd="0" presId="urn:microsoft.com/office/officeart/2018/2/layout/IconLabelList"/>
    <dgm:cxn modelId="{27E8CDD8-FB5D-4CDD-AE6A-FD07267DAE0B}" type="presOf" srcId="{26253A1A-A6A2-4DED-98EA-F23A8A07C975}" destId="{1A9CB1C1-DCBD-451C-A29F-520D35079B29}" srcOrd="0" destOrd="0" presId="urn:microsoft.com/office/officeart/2018/2/layout/IconLabelList"/>
    <dgm:cxn modelId="{350077FA-EEC4-45D1-B605-372973C6C0D4}" type="presOf" srcId="{142E54FC-2E8D-4112-BF1C-F27DD1583B40}" destId="{F01B49AB-2636-4BB2-A888-02286AE96290}" srcOrd="0" destOrd="0" presId="urn:microsoft.com/office/officeart/2018/2/layout/IconLabelList"/>
    <dgm:cxn modelId="{51FD26FB-4456-4A2C-9C64-32D0B11D46D1}" type="presParOf" srcId="{A1117265-1F84-4F26-8145-39ACA801A467}" destId="{08813A65-737B-4659-896E-5A9B0C34229C}" srcOrd="0" destOrd="0" presId="urn:microsoft.com/office/officeart/2018/2/layout/IconLabelList"/>
    <dgm:cxn modelId="{69CAFE43-41EC-4E46-A916-30DF866B4105}" type="presParOf" srcId="{08813A65-737B-4659-896E-5A9B0C34229C}" destId="{A90C363F-D27D-4938-8783-A8C5D6174665}" srcOrd="0" destOrd="0" presId="urn:microsoft.com/office/officeart/2018/2/layout/IconLabelList"/>
    <dgm:cxn modelId="{A1386366-4F05-42A2-82A7-70DAEFB103E0}" type="presParOf" srcId="{08813A65-737B-4659-896E-5A9B0C34229C}" destId="{709877BF-21D0-427C-8CC7-7428AFA4B1F0}" srcOrd="1" destOrd="0" presId="urn:microsoft.com/office/officeart/2018/2/layout/IconLabelList"/>
    <dgm:cxn modelId="{46FC4F4D-4A18-4CE6-8636-A4D1DB8FFD13}" type="presParOf" srcId="{08813A65-737B-4659-896E-5A9B0C34229C}" destId="{1A9CB1C1-DCBD-451C-A29F-520D35079B29}" srcOrd="2" destOrd="0" presId="urn:microsoft.com/office/officeart/2018/2/layout/IconLabelList"/>
    <dgm:cxn modelId="{118021B5-020D-4973-9831-F18B2CD92AE2}" type="presParOf" srcId="{A1117265-1F84-4F26-8145-39ACA801A467}" destId="{9778DB7F-49FD-40A2-8758-F621C6816152}" srcOrd="1" destOrd="0" presId="urn:microsoft.com/office/officeart/2018/2/layout/IconLabelList"/>
    <dgm:cxn modelId="{F890C508-62B6-4033-8E50-278A7920582A}" type="presParOf" srcId="{A1117265-1F84-4F26-8145-39ACA801A467}" destId="{88B37577-8FB1-4DC2-8C01-042B290CCDBE}" srcOrd="2" destOrd="0" presId="urn:microsoft.com/office/officeart/2018/2/layout/IconLabelList"/>
    <dgm:cxn modelId="{3175C377-93F8-47D7-A51A-92DF41D8F392}" type="presParOf" srcId="{88B37577-8FB1-4DC2-8C01-042B290CCDBE}" destId="{1ED5F7E7-8CC8-4B10-AE8D-0DBEAB0EFD56}" srcOrd="0" destOrd="0" presId="urn:microsoft.com/office/officeart/2018/2/layout/IconLabelList"/>
    <dgm:cxn modelId="{29A27A1D-D958-4386-85A1-4C91016D67F5}" type="presParOf" srcId="{88B37577-8FB1-4DC2-8C01-042B290CCDBE}" destId="{97BAC8EE-936D-4164-9B8F-6BB9D83CDE76}" srcOrd="1" destOrd="0" presId="urn:microsoft.com/office/officeart/2018/2/layout/IconLabelList"/>
    <dgm:cxn modelId="{8B8C5A05-5D00-4C8D-ADDA-E6CF0ED580A8}" type="presParOf" srcId="{88B37577-8FB1-4DC2-8C01-042B290CCDBE}" destId="{F01B49AB-2636-4BB2-A888-02286AE96290}" srcOrd="2" destOrd="0" presId="urn:microsoft.com/office/officeart/2018/2/layout/IconLabelList"/>
    <dgm:cxn modelId="{415220F4-72FA-4858-BE80-121ACFB26C54}" type="presParOf" srcId="{A1117265-1F84-4F26-8145-39ACA801A467}" destId="{326CF665-6FC7-4C02-94A7-57382A3E0AF4}" srcOrd="3" destOrd="0" presId="urn:microsoft.com/office/officeart/2018/2/layout/IconLabelList"/>
    <dgm:cxn modelId="{ED2DF39B-F53A-4720-9AC0-B5C16513122F}" type="presParOf" srcId="{A1117265-1F84-4F26-8145-39ACA801A467}" destId="{4A2F0E4E-16FC-4857-A162-BFB442712904}" srcOrd="4" destOrd="0" presId="urn:microsoft.com/office/officeart/2018/2/layout/IconLabelList"/>
    <dgm:cxn modelId="{60AE3FFF-2EA7-432C-AEC3-9A7B73EDBEC7}" type="presParOf" srcId="{4A2F0E4E-16FC-4857-A162-BFB442712904}" destId="{A18333D7-F9FE-400B-8803-398837254F9E}" srcOrd="0" destOrd="0" presId="urn:microsoft.com/office/officeart/2018/2/layout/IconLabelList"/>
    <dgm:cxn modelId="{C0E6761D-C36A-4545-BCF2-C18207EA57B8}" type="presParOf" srcId="{4A2F0E4E-16FC-4857-A162-BFB442712904}" destId="{D56B4FB7-E877-4115-8FA6-18B8B8BB9FF0}" srcOrd="1" destOrd="0" presId="urn:microsoft.com/office/officeart/2018/2/layout/IconLabelList"/>
    <dgm:cxn modelId="{A81D0DD3-57B7-4CCA-A9B3-B7ACDC71DE5A}" type="presParOf" srcId="{4A2F0E4E-16FC-4857-A162-BFB442712904}" destId="{95470C5D-4E8F-4A21-8AAE-17ED2F22B0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A6666-4B92-43F9-B6C5-C01C4ECF4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01FB78-B1F3-40AF-8D3A-FB35249490C3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VM</a:t>
          </a:r>
          <a:endParaRPr lang="en-US"/>
        </a:p>
      </dgm:t>
    </dgm:pt>
    <dgm:pt modelId="{CB2C1C41-11D5-4D17-B2A6-7C63DDEA21C1}" type="parTrans" cxnId="{6330F99A-B95A-4C61-843E-E416ACF17677}">
      <dgm:prSet/>
      <dgm:spPr/>
      <dgm:t>
        <a:bodyPr/>
        <a:lstStyle/>
        <a:p>
          <a:endParaRPr lang="en-US"/>
        </a:p>
      </dgm:t>
    </dgm:pt>
    <dgm:pt modelId="{CA97CBD3-CF59-4543-B155-7779CC2055D2}" type="sibTrans" cxnId="{6330F99A-B95A-4C61-843E-E416ACF17677}">
      <dgm:prSet/>
      <dgm:spPr/>
      <dgm:t>
        <a:bodyPr/>
        <a:lstStyle/>
        <a:p>
          <a:endParaRPr lang="en-US"/>
        </a:p>
      </dgm:t>
    </dgm:pt>
    <dgm:pt modelId="{A7AA9235-8087-4638-80E6-6C7DC46D7FDC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WAMP</a:t>
          </a:r>
          <a:endParaRPr lang="en-US"/>
        </a:p>
      </dgm:t>
    </dgm:pt>
    <dgm:pt modelId="{56A25888-38D9-40D3-A1B1-FECC93EE512D}" type="parTrans" cxnId="{50CB7272-FCCF-4906-BAF6-A5ECCFC63BFF}">
      <dgm:prSet/>
      <dgm:spPr/>
      <dgm:t>
        <a:bodyPr/>
        <a:lstStyle/>
        <a:p>
          <a:endParaRPr lang="en-US"/>
        </a:p>
      </dgm:t>
    </dgm:pt>
    <dgm:pt modelId="{DD4BE1FB-9132-4C25-A265-66CCE7D7D505}" type="sibTrans" cxnId="{50CB7272-FCCF-4906-BAF6-A5ECCFC63BFF}">
      <dgm:prSet/>
      <dgm:spPr/>
      <dgm:t>
        <a:bodyPr/>
        <a:lstStyle/>
        <a:p>
          <a:endParaRPr lang="en-US"/>
        </a:p>
      </dgm:t>
    </dgm:pt>
    <dgm:pt modelId="{B80C180B-2639-409D-A6D1-25EEC592E65D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Database MySQL</a:t>
          </a:r>
          <a:endParaRPr lang="en-US"/>
        </a:p>
      </dgm:t>
    </dgm:pt>
    <dgm:pt modelId="{EAE3C832-C491-4362-9057-D8555D914A7A}" type="parTrans" cxnId="{E89BC430-7861-4D30-8845-B818682524C0}">
      <dgm:prSet/>
      <dgm:spPr/>
      <dgm:t>
        <a:bodyPr/>
        <a:lstStyle/>
        <a:p>
          <a:endParaRPr lang="en-US"/>
        </a:p>
      </dgm:t>
    </dgm:pt>
    <dgm:pt modelId="{1E4AB77D-6899-4CDD-ADE5-B7530F707EE6}" type="sibTrans" cxnId="{E89BC430-7861-4D30-8845-B818682524C0}">
      <dgm:prSet/>
      <dgm:spPr/>
      <dgm:t>
        <a:bodyPr/>
        <a:lstStyle/>
        <a:p>
          <a:endParaRPr lang="en-US"/>
        </a:p>
      </dgm:t>
    </dgm:pt>
    <dgm:pt modelId="{C269F4D2-1F69-49C3-BCD1-5320E607ECBE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Php My Admin</a:t>
          </a:r>
          <a:endParaRPr lang="en-US"/>
        </a:p>
      </dgm:t>
    </dgm:pt>
    <dgm:pt modelId="{FC7F6F9D-7929-4B21-AFAC-A9EA33973144}" type="parTrans" cxnId="{0C7BC25D-2F65-4288-A405-30FD3BCF5661}">
      <dgm:prSet/>
      <dgm:spPr/>
      <dgm:t>
        <a:bodyPr/>
        <a:lstStyle/>
        <a:p>
          <a:endParaRPr lang="en-US"/>
        </a:p>
      </dgm:t>
    </dgm:pt>
    <dgm:pt modelId="{947C2F92-A451-471F-96FB-86BDA0656D25}" type="sibTrans" cxnId="{0C7BC25D-2F65-4288-A405-30FD3BCF5661}">
      <dgm:prSet/>
      <dgm:spPr/>
      <dgm:t>
        <a:bodyPr/>
        <a:lstStyle/>
        <a:p>
          <a:endParaRPr lang="en-US"/>
        </a:p>
      </dgm:t>
    </dgm:pt>
    <dgm:pt modelId="{1FD12DB6-D267-4B74-BAB5-4021356B9BF7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Login e registrazione</a:t>
          </a:r>
          <a:endParaRPr lang="en-US"/>
        </a:p>
      </dgm:t>
    </dgm:pt>
    <dgm:pt modelId="{126F76ED-0500-4B32-B4EF-1D097245D825}" type="parTrans" cxnId="{4F9DF03F-6D94-4442-9E4D-5AECD416AAD3}">
      <dgm:prSet/>
      <dgm:spPr/>
      <dgm:t>
        <a:bodyPr/>
        <a:lstStyle/>
        <a:p>
          <a:endParaRPr lang="en-US"/>
        </a:p>
      </dgm:t>
    </dgm:pt>
    <dgm:pt modelId="{22FE7B11-B204-4A98-8ED0-66DC9DBB04EE}" type="sibTrans" cxnId="{4F9DF03F-6D94-4442-9E4D-5AECD416AAD3}">
      <dgm:prSet/>
      <dgm:spPr/>
      <dgm:t>
        <a:bodyPr/>
        <a:lstStyle/>
        <a:p>
          <a:endParaRPr lang="en-US"/>
        </a:p>
      </dgm:t>
    </dgm:pt>
    <dgm:pt modelId="{2C19BE43-E8F7-428E-A8D3-3CB241FEA470}">
      <dgm:prSet/>
      <dgm:spPr/>
      <dgm:t>
        <a:bodyPr/>
        <a:lstStyle/>
        <a:p>
          <a:pPr>
            <a:lnSpc>
              <a:spcPct val="100000"/>
            </a:lnSpc>
          </a:pPr>
          <a:r>
            <a:rPr lang="it-CH"/>
            <a:t>Da phppot</a:t>
          </a:r>
          <a:endParaRPr lang="en-US"/>
        </a:p>
      </dgm:t>
    </dgm:pt>
    <dgm:pt modelId="{D53B6177-BAF6-4A37-A434-7CBD874B7D39}" type="parTrans" cxnId="{99A6B445-4D5E-4BC2-B007-DD6EEE8F6ECF}">
      <dgm:prSet/>
      <dgm:spPr/>
      <dgm:t>
        <a:bodyPr/>
        <a:lstStyle/>
        <a:p>
          <a:endParaRPr lang="en-US"/>
        </a:p>
      </dgm:t>
    </dgm:pt>
    <dgm:pt modelId="{49CC94FB-3DC2-4EEE-A283-F69410B07740}" type="sibTrans" cxnId="{99A6B445-4D5E-4BC2-B007-DD6EEE8F6ECF}">
      <dgm:prSet/>
      <dgm:spPr/>
      <dgm:t>
        <a:bodyPr/>
        <a:lstStyle/>
        <a:p>
          <a:endParaRPr lang="en-US"/>
        </a:p>
      </dgm:t>
    </dgm:pt>
    <dgm:pt modelId="{2B55DC83-C0CF-4540-B386-08ECFBCFD8FD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dirty="0"/>
            <a:t>Template bootstrap</a:t>
          </a:r>
          <a:endParaRPr lang="en-US" dirty="0"/>
        </a:p>
      </dgm:t>
    </dgm:pt>
    <dgm:pt modelId="{30871C27-4DD2-4688-98D6-A8B75A60261B}" type="parTrans" cxnId="{75345AB0-7F1C-4FF7-B44E-1C392DC04884}">
      <dgm:prSet/>
      <dgm:spPr/>
      <dgm:t>
        <a:bodyPr/>
        <a:lstStyle/>
        <a:p>
          <a:endParaRPr lang="en-US"/>
        </a:p>
      </dgm:t>
    </dgm:pt>
    <dgm:pt modelId="{9B65071C-9968-4862-8632-2B7278C1FAE1}" type="sibTrans" cxnId="{75345AB0-7F1C-4FF7-B44E-1C392DC04884}">
      <dgm:prSet/>
      <dgm:spPr/>
      <dgm:t>
        <a:bodyPr/>
        <a:lstStyle/>
        <a:p>
          <a:endParaRPr lang="en-US"/>
        </a:p>
      </dgm:t>
    </dgm:pt>
    <dgm:pt modelId="{4F03D25C-DD46-4803-8D83-137E05F15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page</a:t>
          </a:r>
        </a:p>
      </dgm:t>
    </dgm:pt>
    <dgm:pt modelId="{808AE18B-8286-4C18-8122-E8EFDFF5F200}" type="parTrans" cxnId="{8B6B3813-301F-43C6-935F-C75CE3EA1835}">
      <dgm:prSet/>
      <dgm:spPr/>
      <dgm:t>
        <a:bodyPr/>
        <a:lstStyle/>
        <a:p>
          <a:endParaRPr lang="it-CH"/>
        </a:p>
      </dgm:t>
    </dgm:pt>
    <dgm:pt modelId="{305D4E14-8341-4365-AA12-D01961FCD227}" type="sibTrans" cxnId="{8B6B3813-301F-43C6-935F-C75CE3EA1835}">
      <dgm:prSet/>
      <dgm:spPr/>
      <dgm:t>
        <a:bodyPr/>
        <a:lstStyle/>
        <a:p>
          <a:endParaRPr lang="it-CH"/>
        </a:p>
      </dgm:t>
    </dgm:pt>
    <dgm:pt modelId="{A9FB45E7-9323-4044-937B-AC7050D98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Meteo</a:t>
          </a:r>
        </a:p>
      </dgm:t>
    </dgm:pt>
    <dgm:pt modelId="{A507C410-1F89-4CCD-8D68-06070E74F478}" type="parTrans" cxnId="{CBEF8F17-B509-419E-B786-AB942721F601}">
      <dgm:prSet/>
      <dgm:spPr/>
      <dgm:t>
        <a:bodyPr/>
        <a:lstStyle/>
        <a:p>
          <a:endParaRPr lang="it-CH"/>
        </a:p>
      </dgm:t>
    </dgm:pt>
    <dgm:pt modelId="{2705CE49-0F17-4547-9C75-CD1804270A05}" type="sibTrans" cxnId="{CBEF8F17-B509-419E-B786-AB942721F601}">
      <dgm:prSet/>
      <dgm:spPr/>
      <dgm:t>
        <a:bodyPr/>
        <a:lstStyle/>
        <a:p>
          <a:endParaRPr lang="it-CH"/>
        </a:p>
      </dgm:t>
    </dgm:pt>
    <dgm:pt modelId="{9394CABA-7F7F-47FB-AF4B-4D4809C89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Weather API</a:t>
          </a:r>
        </a:p>
      </dgm:t>
    </dgm:pt>
    <dgm:pt modelId="{9D9B2E7E-DD62-47B2-BC57-8539FD148178}" type="parTrans" cxnId="{C109A651-4AD5-4330-AF2B-C3EBC5861CB6}">
      <dgm:prSet/>
      <dgm:spPr/>
      <dgm:t>
        <a:bodyPr/>
        <a:lstStyle/>
        <a:p>
          <a:endParaRPr lang="it-CH"/>
        </a:p>
      </dgm:t>
    </dgm:pt>
    <dgm:pt modelId="{AB9D637A-F0BB-49C8-B517-9A153899F7EC}" type="sibTrans" cxnId="{C109A651-4AD5-4330-AF2B-C3EBC5861CB6}">
      <dgm:prSet/>
      <dgm:spPr/>
      <dgm:t>
        <a:bodyPr/>
        <a:lstStyle/>
        <a:p>
          <a:endParaRPr lang="it-CH"/>
        </a:p>
      </dgm:t>
    </dgm:pt>
    <dgm:pt modelId="{435B0943-2CA9-4659-B17B-78074883E77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noProof="0" dirty="0"/>
            <a:t>Calendario</a:t>
          </a:r>
        </a:p>
      </dgm:t>
    </dgm:pt>
    <dgm:pt modelId="{C0F16FED-85D9-4DF7-B0EB-EA04AB8BA4EA}" type="parTrans" cxnId="{8DB5B847-9242-407A-8E46-A8B08499FECA}">
      <dgm:prSet/>
      <dgm:spPr/>
      <dgm:t>
        <a:bodyPr/>
        <a:lstStyle/>
        <a:p>
          <a:endParaRPr lang="it-CH"/>
        </a:p>
      </dgm:t>
    </dgm:pt>
    <dgm:pt modelId="{01A1F48B-3ECC-4A24-AB82-BA0E1BD27B01}" type="sibTrans" cxnId="{8DB5B847-9242-407A-8E46-A8B08499FECA}">
      <dgm:prSet/>
      <dgm:spPr/>
      <dgm:t>
        <a:bodyPr/>
        <a:lstStyle/>
        <a:p>
          <a:endParaRPr lang="it-CH"/>
        </a:p>
      </dgm:t>
    </dgm:pt>
    <dgm:pt modelId="{3D72F544-5F1A-4588-8CCB-23CCE3120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Evo-calendar</a:t>
          </a:r>
        </a:p>
      </dgm:t>
    </dgm:pt>
    <dgm:pt modelId="{D88A29A3-8143-4AAB-9DFE-026148654A33}" type="parTrans" cxnId="{35A6173E-2E3B-40C8-9213-550846AD17C1}">
      <dgm:prSet/>
      <dgm:spPr/>
      <dgm:t>
        <a:bodyPr/>
        <a:lstStyle/>
        <a:p>
          <a:endParaRPr lang="it-CH"/>
        </a:p>
      </dgm:t>
    </dgm:pt>
    <dgm:pt modelId="{B8714602-008D-4725-AC4F-FB7C162C3510}" type="sibTrans" cxnId="{35A6173E-2E3B-40C8-9213-550846AD17C1}">
      <dgm:prSet/>
      <dgm:spPr/>
      <dgm:t>
        <a:bodyPr/>
        <a:lstStyle/>
        <a:p>
          <a:endParaRPr lang="it-CH"/>
        </a:p>
      </dgm:t>
    </dgm:pt>
    <dgm:pt modelId="{9CDBA84A-3093-4A96-A039-59804CCB3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jQuery</a:t>
          </a:r>
        </a:p>
      </dgm:t>
    </dgm:pt>
    <dgm:pt modelId="{716B50DE-575B-4FE6-8028-C236340243AF}" type="parTrans" cxnId="{E989755E-0DB7-4FF6-85EC-66FB6B797F0F}">
      <dgm:prSet/>
      <dgm:spPr/>
      <dgm:t>
        <a:bodyPr/>
        <a:lstStyle/>
        <a:p>
          <a:endParaRPr lang="it-CH"/>
        </a:p>
      </dgm:t>
    </dgm:pt>
    <dgm:pt modelId="{48B2CAA0-6241-4CA9-B528-956FEC4E96CB}" type="sibTrans" cxnId="{E989755E-0DB7-4FF6-85EC-66FB6B797F0F}">
      <dgm:prSet/>
      <dgm:spPr/>
      <dgm:t>
        <a:bodyPr/>
        <a:lstStyle/>
        <a:p>
          <a:endParaRPr lang="it-CH"/>
        </a:p>
      </dgm:t>
    </dgm:pt>
    <dgm:pt modelId="{96C24317-A980-4B95-87C3-88EC19CD1115}" type="pres">
      <dgm:prSet presAssocID="{62DA6666-4B92-43F9-B6C5-C01C4ECF4901}" presName="root" presStyleCnt="0">
        <dgm:presLayoutVars>
          <dgm:dir/>
          <dgm:resizeHandles val="exact"/>
        </dgm:presLayoutVars>
      </dgm:prSet>
      <dgm:spPr/>
    </dgm:pt>
    <dgm:pt modelId="{32582EF2-BB5C-4FE8-8A11-D8F1B27F602A}" type="pres">
      <dgm:prSet presAssocID="{7301FB78-B1F3-40AF-8D3A-FB35249490C3}" presName="compNode" presStyleCnt="0"/>
      <dgm:spPr/>
    </dgm:pt>
    <dgm:pt modelId="{ADC64202-3DB1-4B3D-8C16-A22DA0F0E39A}" type="pres">
      <dgm:prSet presAssocID="{7301FB78-B1F3-40AF-8D3A-FB35249490C3}" presName="bgRect" presStyleLbl="bgShp" presStyleIdx="0" presStyleCnt="6"/>
      <dgm:spPr/>
    </dgm:pt>
    <dgm:pt modelId="{6F4B1097-03F7-49E3-A820-562F8B79D4F8}" type="pres">
      <dgm:prSet presAssocID="{7301FB78-B1F3-40AF-8D3A-FB35249490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tile"/>
        </a:ext>
      </dgm:extLst>
    </dgm:pt>
    <dgm:pt modelId="{16B8E706-E5C8-4677-9FE0-27DA70485F2D}" type="pres">
      <dgm:prSet presAssocID="{7301FB78-B1F3-40AF-8D3A-FB35249490C3}" presName="spaceRect" presStyleCnt="0"/>
      <dgm:spPr/>
    </dgm:pt>
    <dgm:pt modelId="{DD774B4A-2266-4644-A090-9D4278C446D4}" type="pres">
      <dgm:prSet presAssocID="{7301FB78-B1F3-40AF-8D3A-FB35249490C3}" presName="parTx" presStyleLbl="revTx" presStyleIdx="0" presStyleCnt="12">
        <dgm:presLayoutVars>
          <dgm:chMax val="0"/>
          <dgm:chPref val="0"/>
        </dgm:presLayoutVars>
      </dgm:prSet>
      <dgm:spPr/>
    </dgm:pt>
    <dgm:pt modelId="{570CD90E-B017-4957-8270-E28860A60E80}" type="pres">
      <dgm:prSet presAssocID="{7301FB78-B1F3-40AF-8D3A-FB35249490C3}" presName="desTx" presStyleLbl="revTx" presStyleIdx="1" presStyleCnt="12">
        <dgm:presLayoutVars/>
      </dgm:prSet>
      <dgm:spPr/>
    </dgm:pt>
    <dgm:pt modelId="{C9252AD3-24E7-4B27-86E4-A386823B22C3}" type="pres">
      <dgm:prSet presAssocID="{CA97CBD3-CF59-4543-B155-7779CC2055D2}" presName="sibTrans" presStyleCnt="0"/>
      <dgm:spPr/>
    </dgm:pt>
    <dgm:pt modelId="{043A1D4F-C647-4403-B964-0361CE5897EF}" type="pres">
      <dgm:prSet presAssocID="{B80C180B-2639-409D-A6D1-25EEC592E65D}" presName="compNode" presStyleCnt="0"/>
      <dgm:spPr/>
    </dgm:pt>
    <dgm:pt modelId="{59C180CC-3EEF-4D59-9EE4-976FA2BD222E}" type="pres">
      <dgm:prSet presAssocID="{B80C180B-2639-409D-A6D1-25EEC592E65D}" presName="bgRect" presStyleLbl="bgShp" presStyleIdx="1" presStyleCnt="6"/>
      <dgm:spPr/>
    </dgm:pt>
    <dgm:pt modelId="{BE966DFA-5188-4CDE-A739-43B542E372F9}" type="pres">
      <dgm:prSet presAssocID="{B80C180B-2639-409D-A6D1-25EEC592E65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2878A7-63F4-40B4-B82A-DA7B05EC5C84}" type="pres">
      <dgm:prSet presAssocID="{B80C180B-2639-409D-A6D1-25EEC592E65D}" presName="spaceRect" presStyleCnt="0"/>
      <dgm:spPr/>
    </dgm:pt>
    <dgm:pt modelId="{38A869A4-91C8-40CD-AF46-0036A8E25C9F}" type="pres">
      <dgm:prSet presAssocID="{B80C180B-2639-409D-A6D1-25EEC592E65D}" presName="parTx" presStyleLbl="revTx" presStyleIdx="2" presStyleCnt="12">
        <dgm:presLayoutVars>
          <dgm:chMax val="0"/>
          <dgm:chPref val="0"/>
        </dgm:presLayoutVars>
      </dgm:prSet>
      <dgm:spPr/>
    </dgm:pt>
    <dgm:pt modelId="{3B022866-F27D-43BC-BEAD-9B4A42CF8044}" type="pres">
      <dgm:prSet presAssocID="{B80C180B-2639-409D-A6D1-25EEC592E65D}" presName="desTx" presStyleLbl="revTx" presStyleIdx="3" presStyleCnt="12">
        <dgm:presLayoutVars/>
      </dgm:prSet>
      <dgm:spPr/>
    </dgm:pt>
    <dgm:pt modelId="{22AB7EC6-1B0C-428D-B1E2-C3BEAE028421}" type="pres">
      <dgm:prSet presAssocID="{1E4AB77D-6899-4CDD-ADE5-B7530F707EE6}" presName="sibTrans" presStyleCnt="0"/>
      <dgm:spPr/>
    </dgm:pt>
    <dgm:pt modelId="{4EB98035-60D4-4BEF-AAF5-E0B16152F783}" type="pres">
      <dgm:prSet presAssocID="{1FD12DB6-D267-4B74-BAB5-4021356B9BF7}" presName="compNode" presStyleCnt="0"/>
      <dgm:spPr/>
    </dgm:pt>
    <dgm:pt modelId="{2990052C-6F3C-45B3-85DC-D4C23545E602}" type="pres">
      <dgm:prSet presAssocID="{1FD12DB6-D267-4B74-BAB5-4021356B9BF7}" presName="bgRect" presStyleLbl="bgShp" presStyleIdx="2" presStyleCnt="6"/>
      <dgm:spPr/>
    </dgm:pt>
    <dgm:pt modelId="{F28BC681-206F-49CB-B0F6-2E5223F0519D}" type="pres">
      <dgm:prSet presAssocID="{1FD12DB6-D267-4B74-BAB5-4021356B9B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19E6B647-9BBC-4AB5-A426-58527B3AB1BA}" type="pres">
      <dgm:prSet presAssocID="{1FD12DB6-D267-4B74-BAB5-4021356B9BF7}" presName="spaceRect" presStyleCnt="0"/>
      <dgm:spPr/>
    </dgm:pt>
    <dgm:pt modelId="{75CBEABF-5C92-4F6E-A769-32316F99C31C}" type="pres">
      <dgm:prSet presAssocID="{1FD12DB6-D267-4B74-BAB5-4021356B9BF7}" presName="parTx" presStyleLbl="revTx" presStyleIdx="4" presStyleCnt="12">
        <dgm:presLayoutVars>
          <dgm:chMax val="0"/>
          <dgm:chPref val="0"/>
        </dgm:presLayoutVars>
      </dgm:prSet>
      <dgm:spPr/>
    </dgm:pt>
    <dgm:pt modelId="{A33B5B30-5A60-4AC3-973A-4DC7816C4BC1}" type="pres">
      <dgm:prSet presAssocID="{1FD12DB6-D267-4B74-BAB5-4021356B9BF7}" presName="desTx" presStyleLbl="revTx" presStyleIdx="5" presStyleCnt="12">
        <dgm:presLayoutVars/>
      </dgm:prSet>
      <dgm:spPr/>
    </dgm:pt>
    <dgm:pt modelId="{72B208F4-FE85-44BF-B2BA-356BA7FA6C44}" type="pres">
      <dgm:prSet presAssocID="{22FE7B11-B204-4A98-8ED0-66DC9DBB04EE}" presName="sibTrans" presStyleCnt="0"/>
      <dgm:spPr/>
    </dgm:pt>
    <dgm:pt modelId="{B14B0E39-D776-418C-8574-55117514F783}" type="pres">
      <dgm:prSet presAssocID="{2B55DC83-C0CF-4540-B386-08ECFBCFD8FD}" presName="compNode" presStyleCnt="0"/>
      <dgm:spPr/>
    </dgm:pt>
    <dgm:pt modelId="{D1D3BC91-E988-4A7B-9CAA-05CE980362BF}" type="pres">
      <dgm:prSet presAssocID="{2B55DC83-C0CF-4540-B386-08ECFBCFD8FD}" presName="bgRect" presStyleLbl="bgShp" presStyleIdx="3" presStyleCnt="6"/>
      <dgm:spPr/>
    </dgm:pt>
    <dgm:pt modelId="{7EFA4C0C-1723-46E7-8A82-204208DDB76C}" type="pres">
      <dgm:prSet presAssocID="{2B55DC83-C0CF-4540-B386-08ECFBCFD8F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4B142782-EC6C-4F4E-B20C-389592D0367B}" type="pres">
      <dgm:prSet presAssocID="{2B55DC83-C0CF-4540-B386-08ECFBCFD8FD}" presName="spaceRect" presStyleCnt="0"/>
      <dgm:spPr/>
    </dgm:pt>
    <dgm:pt modelId="{44D5B462-470F-437D-8DC9-C0A0109F682A}" type="pres">
      <dgm:prSet presAssocID="{2B55DC83-C0CF-4540-B386-08ECFBCFD8FD}" presName="parTx" presStyleLbl="revTx" presStyleIdx="6" presStyleCnt="12">
        <dgm:presLayoutVars>
          <dgm:chMax val="0"/>
          <dgm:chPref val="0"/>
        </dgm:presLayoutVars>
      </dgm:prSet>
      <dgm:spPr/>
    </dgm:pt>
    <dgm:pt modelId="{E6C75A93-6194-4947-B2D4-66B57AEA5166}" type="pres">
      <dgm:prSet presAssocID="{2B55DC83-C0CF-4540-B386-08ECFBCFD8FD}" presName="desTx" presStyleLbl="revTx" presStyleIdx="7" presStyleCnt="12">
        <dgm:presLayoutVars/>
      </dgm:prSet>
      <dgm:spPr/>
    </dgm:pt>
    <dgm:pt modelId="{D49F40BA-1FF0-46CD-8A55-E06352F1BDDF}" type="pres">
      <dgm:prSet presAssocID="{9B65071C-9968-4862-8632-2B7278C1FAE1}" presName="sibTrans" presStyleCnt="0"/>
      <dgm:spPr/>
    </dgm:pt>
    <dgm:pt modelId="{723C9CF5-E87A-4E1E-891E-A94BFCFB51A8}" type="pres">
      <dgm:prSet presAssocID="{A9FB45E7-9323-4044-937B-AC7050D984D7}" presName="compNode" presStyleCnt="0"/>
      <dgm:spPr/>
    </dgm:pt>
    <dgm:pt modelId="{96B65508-2C66-4154-A563-DADF4625BFE3}" type="pres">
      <dgm:prSet presAssocID="{A9FB45E7-9323-4044-937B-AC7050D984D7}" presName="bgRect" presStyleLbl="bgShp" presStyleIdx="4" presStyleCnt="6"/>
      <dgm:spPr/>
    </dgm:pt>
    <dgm:pt modelId="{4ADF2D3B-9636-4AB6-B824-1E0D849229CA}" type="pres">
      <dgm:prSet presAssocID="{A9FB45E7-9323-4044-937B-AC7050D984D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vola"/>
        </a:ext>
      </dgm:extLst>
    </dgm:pt>
    <dgm:pt modelId="{496F3E28-CEC0-475A-A5A5-63ACB56B4985}" type="pres">
      <dgm:prSet presAssocID="{A9FB45E7-9323-4044-937B-AC7050D984D7}" presName="spaceRect" presStyleCnt="0"/>
      <dgm:spPr/>
    </dgm:pt>
    <dgm:pt modelId="{8796D961-B115-41B3-B0AF-27D63E76AB9C}" type="pres">
      <dgm:prSet presAssocID="{A9FB45E7-9323-4044-937B-AC7050D984D7}" presName="parTx" presStyleLbl="revTx" presStyleIdx="8" presStyleCnt="12">
        <dgm:presLayoutVars>
          <dgm:chMax val="0"/>
          <dgm:chPref val="0"/>
        </dgm:presLayoutVars>
      </dgm:prSet>
      <dgm:spPr/>
    </dgm:pt>
    <dgm:pt modelId="{CA2D12A9-E82A-462E-8750-09E441952762}" type="pres">
      <dgm:prSet presAssocID="{A9FB45E7-9323-4044-937B-AC7050D984D7}" presName="desTx" presStyleLbl="revTx" presStyleIdx="9" presStyleCnt="12">
        <dgm:presLayoutVars/>
      </dgm:prSet>
      <dgm:spPr/>
    </dgm:pt>
    <dgm:pt modelId="{87BCDC6E-E99F-409F-8577-931134E12A5D}" type="pres">
      <dgm:prSet presAssocID="{2705CE49-0F17-4547-9C75-CD1804270A05}" presName="sibTrans" presStyleCnt="0"/>
      <dgm:spPr/>
    </dgm:pt>
    <dgm:pt modelId="{A1998ED1-D173-4488-A980-D6953633A8A0}" type="pres">
      <dgm:prSet presAssocID="{435B0943-2CA9-4659-B17B-78074883E775}" presName="compNode" presStyleCnt="0"/>
      <dgm:spPr/>
    </dgm:pt>
    <dgm:pt modelId="{94D632CC-EEF9-4FFB-817A-63ABB923D5D0}" type="pres">
      <dgm:prSet presAssocID="{435B0943-2CA9-4659-B17B-78074883E775}" presName="bgRect" presStyleLbl="bgShp" presStyleIdx="5" presStyleCnt="6"/>
      <dgm:spPr/>
    </dgm:pt>
    <dgm:pt modelId="{550383BC-507C-418F-91DC-07B84CB03840}" type="pres">
      <dgm:prSet presAssocID="{435B0943-2CA9-4659-B17B-78074883E7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3974244-8402-4499-9C52-3177C177AFCB}" type="pres">
      <dgm:prSet presAssocID="{435B0943-2CA9-4659-B17B-78074883E775}" presName="spaceRect" presStyleCnt="0"/>
      <dgm:spPr/>
    </dgm:pt>
    <dgm:pt modelId="{CAD58B90-D59E-4013-A234-CDAB8FB9A1CA}" type="pres">
      <dgm:prSet presAssocID="{435B0943-2CA9-4659-B17B-78074883E775}" presName="parTx" presStyleLbl="revTx" presStyleIdx="10" presStyleCnt="12">
        <dgm:presLayoutVars>
          <dgm:chMax val="0"/>
          <dgm:chPref val="0"/>
        </dgm:presLayoutVars>
      </dgm:prSet>
      <dgm:spPr/>
    </dgm:pt>
    <dgm:pt modelId="{71367D45-07CB-4EE9-BBC8-E140F01B9B54}" type="pres">
      <dgm:prSet presAssocID="{435B0943-2CA9-4659-B17B-78074883E775}" presName="desTx" presStyleLbl="revTx" presStyleIdx="11" presStyleCnt="12">
        <dgm:presLayoutVars/>
      </dgm:prSet>
      <dgm:spPr/>
    </dgm:pt>
  </dgm:ptLst>
  <dgm:cxnLst>
    <dgm:cxn modelId="{FB2FFD11-A8F5-4FDD-88B1-E5E563E8A815}" type="presOf" srcId="{7301FB78-B1F3-40AF-8D3A-FB35249490C3}" destId="{DD774B4A-2266-4644-A090-9D4278C446D4}" srcOrd="0" destOrd="0" presId="urn:microsoft.com/office/officeart/2018/2/layout/IconVerticalSolidList"/>
    <dgm:cxn modelId="{8B6B3813-301F-43C6-935F-C75CE3EA1835}" srcId="{2B55DC83-C0CF-4540-B386-08ECFBCFD8FD}" destId="{4F03D25C-DD46-4803-8D83-137E05F15A8D}" srcOrd="0" destOrd="0" parTransId="{808AE18B-8286-4C18-8122-E8EFDFF5F200}" sibTransId="{305D4E14-8341-4365-AA12-D01961FCD227}"/>
    <dgm:cxn modelId="{CBEF8F17-B509-419E-B786-AB942721F601}" srcId="{62DA6666-4B92-43F9-B6C5-C01C4ECF4901}" destId="{A9FB45E7-9323-4044-937B-AC7050D984D7}" srcOrd="4" destOrd="0" parTransId="{A507C410-1F89-4CCD-8D68-06070E74F478}" sibTransId="{2705CE49-0F17-4547-9C75-CD1804270A05}"/>
    <dgm:cxn modelId="{A3E5E62F-CEC0-4FF9-B612-8FBC73D56AFB}" type="presOf" srcId="{4F03D25C-DD46-4803-8D83-137E05F15A8D}" destId="{E6C75A93-6194-4947-B2D4-66B57AEA5166}" srcOrd="0" destOrd="0" presId="urn:microsoft.com/office/officeart/2018/2/layout/IconVerticalSolidList"/>
    <dgm:cxn modelId="{E89BC430-7861-4D30-8845-B818682524C0}" srcId="{62DA6666-4B92-43F9-B6C5-C01C4ECF4901}" destId="{B80C180B-2639-409D-A6D1-25EEC592E65D}" srcOrd="1" destOrd="0" parTransId="{EAE3C832-C491-4362-9057-D8555D914A7A}" sibTransId="{1E4AB77D-6899-4CDD-ADE5-B7530F707EE6}"/>
    <dgm:cxn modelId="{670D0B34-4820-475F-A9D4-C34DA3DCAF22}" type="presOf" srcId="{C269F4D2-1F69-49C3-BCD1-5320E607ECBE}" destId="{3B022866-F27D-43BC-BEAD-9B4A42CF8044}" srcOrd="0" destOrd="0" presId="urn:microsoft.com/office/officeart/2018/2/layout/IconVerticalSolidList"/>
    <dgm:cxn modelId="{35A6173E-2E3B-40C8-9213-550846AD17C1}" srcId="{435B0943-2CA9-4659-B17B-78074883E775}" destId="{3D72F544-5F1A-4588-8CCB-23CCE3120749}" srcOrd="0" destOrd="0" parTransId="{D88A29A3-8143-4AAB-9DFE-026148654A33}" sibTransId="{B8714602-008D-4725-AC4F-FB7C162C3510}"/>
    <dgm:cxn modelId="{4F9DF03F-6D94-4442-9E4D-5AECD416AAD3}" srcId="{62DA6666-4B92-43F9-B6C5-C01C4ECF4901}" destId="{1FD12DB6-D267-4B74-BAB5-4021356B9BF7}" srcOrd="2" destOrd="0" parTransId="{126F76ED-0500-4B32-B4EF-1D097245D825}" sibTransId="{22FE7B11-B204-4A98-8ED0-66DC9DBB04EE}"/>
    <dgm:cxn modelId="{0C7BC25D-2F65-4288-A405-30FD3BCF5661}" srcId="{B80C180B-2639-409D-A6D1-25EEC592E65D}" destId="{C269F4D2-1F69-49C3-BCD1-5320E607ECBE}" srcOrd="0" destOrd="0" parTransId="{FC7F6F9D-7929-4B21-AFAC-A9EA33973144}" sibTransId="{947C2F92-A451-471F-96FB-86BDA0656D25}"/>
    <dgm:cxn modelId="{E989755E-0DB7-4FF6-85EC-66FB6B797F0F}" srcId="{435B0943-2CA9-4659-B17B-78074883E775}" destId="{9CDBA84A-3093-4A96-A039-59804CCB3D0D}" srcOrd="1" destOrd="0" parTransId="{716B50DE-575B-4FE6-8028-C236340243AF}" sibTransId="{48B2CAA0-6241-4CA9-B528-956FEC4E96CB}"/>
    <dgm:cxn modelId="{FBE10943-1751-44A7-9D31-63B40EBDDC08}" type="presOf" srcId="{2B55DC83-C0CF-4540-B386-08ECFBCFD8FD}" destId="{44D5B462-470F-437D-8DC9-C0A0109F682A}" srcOrd="0" destOrd="0" presId="urn:microsoft.com/office/officeart/2018/2/layout/IconVerticalSolidList"/>
    <dgm:cxn modelId="{99A6B445-4D5E-4BC2-B007-DD6EEE8F6ECF}" srcId="{1FD12DB6-D267-4B74-BAB5-4021356B9BF7}" destId="{2C19BE43-E8F7-428E-A8D3-3CB241FEA470}" srcOrd="0" destOrd="0" parTransId="{D53B6177-BAF6-4A37-A434-7CBD874B7D39}" sibTransId="{49CC94FB-3DC2-4EEE-A283-F69410B07740}"/>
    <dgm:cxn modelId="{8DB5B847-9242-407A-8E46-A8B08499FECA}" srcId="{62DA6666-4B92-43F9-B6C5-C01C4ECF4901}" destId="{435B0943-2CA9-4659-B17B-78074883E775}" srcOrd="5" destOrd="0" parTransId="{C0F16FED-85D9-4DF7-B0EB-EA04AB8BA4EA}" sibTransId="{01A1F48B-3ECC-4A24-AB82-BA0E1BD27B01}"/>
    <dgm:cxn modelId="{9DF7ED4C-0F2D-4C30-858C-E13A3314AED6}" type="presOf" srcId="{1FD12DB6-D267-4B74-BAB5-4021356B9BF7}" destId="{75CBEABF-5C92-4F6E-A769-32316F99C31C}" srcOrd="0" destOrd="0" presId="urn:microsoft.com/office/officeart/2018/2/layout/IconVerticalSolidList"/>
    <dgm:cxn modelId="{C109A651-4AD5-4330-AF2B-C3EBC5861CB6}" srcId="{A9FB45E7-9323-4044-937B-AC7050D984D7}" destId="{9394CABA-7F7F-47FB-AF4B-4D4809C89B7A}" srcOrd="0" destOrd="0" parTransId="{9D9B2E7E-DD62-47B2-BC57-8539FD148178}" sibTransId="{AB9D637A-F0BB-49C8-B517-9A153899F7EC}"/>
    <dgm:cxn modelId="{50CB7272-FCCF-4906-BAF6-A5ECCFC63BFF}" srcId="{7301FB78-B1F3-40AF-8D3A-FB35249490C3}" destId="{A7AA9235-8087-4638-80E6-6C7DC46D7FDC}" srcOrd="0" destOrd="0" parTransId="{56A25888-38D9-40D3-A1B1-FECC93EE512D}" sibTransId="{DD4BE1FB-9132-4C25-A265-66CCE7D7D505}"/>
    <dgm:cxn modelId="{06382454-D68F-4F34-A0F4-8CF137C5D504}" type="presOf" srcId="{B80C180B-2639-409D-A6D1-25EEC592E65D}" destId="{38A869A4-91C8-40CD-AF46-0036A8E25C9F}" srcOrd="0" destOrd="0" presId="urn:microsoft.com/office/officeart/2018/2/layout/IconVerticalSolidList"/>
    <dgm:cxn modelId="{84909679-53E6-4146-99D2-79839A3DA9D5}" type="presOf" srcId="{3D72F544-5F1A-4588-8CCB-23CCE3120749}" destId="{71367D45-07CB-4EE9-BBC8-E140F01B9B54}" srcOrd="0" destOrd="0" presId="urn:microsoft.com/office/officeart/2018/2/layout/IconVerticalSolidList"/>
    <dgm:cxn modelId="{94D88D81-A3FB-43B8-BD7C-1CB26BE0E562}" type="presOf" srcId="{9394CABA-7F7F-47FB-AF4B-4D4809C89B7A}" destId="{CA2D12A9-E82A-462E-8750-09E441952762}" srcOrd="0" destOrd="0" presId="urn:microsoft.com/office/officeart/2018/2/layout/IconVerticalSolidList"/>
    <dgm:cxn modelId="{5BDCE489-DA83-4F8C-8845-F4E200C21ADA}" type="presOf" srcId="{2C19BE43-E8F7-428E-A8D3-3CB241FEA470}" destId="{A33B5B30-5A60-4AC3-973A-4DC7816C4BC1}" srcOrd="0" destOrd="0" presId="urn:microsoft.com/office/officeart/2018/2/layout/IconVerticalSolidList"/>
    <dgm:cxn modelId="{51BA5C90-9127-47FF-BDFA-3256EE35F5DC}" type="presOf" srcId="{9CDBA84A-3093-4A96-A039-59804CCB3D0D}" destId="{71367D45-07CB-4EE9-BBC8-E140F01B9B54}" srcOrd="0" destOrd="1" presId="urn:microsoft.com/office/officeart/2018/2/layout/IconVerticalSolidList"/>
    <dgm:cxn modelId="{6330F99A-B95A-4C61-843E-E416ACF17677}" srcId="{62DA6666-4B92-43F9-B6C5-C01C4ECF4901}" destId="{7301FB78-B1F3-40AF-8D3A-FB35249490C3}" srcOrd="0" destOrd="0" parTransId="{CB2C1C41-11D5-4D17-B2A6-7C63DDEA21C1}" sibTransId="{CA97CBD3-CF59-4543-B155-7779CC2055D2}"/>
    <dgm:cxn modelId="{75345AB0-7F1C-4FF7-B44E-1C392DC04884}" srcId="{62DA6666-4B92-43F9-B6C5-C01C4ECF4901}" destId="{2B55DC83-C0CF-4540-B386-08ECFBCFD8FD}" srcOrd="3" destOrd="0" parTransId="{30871C27-4DD2-4688-98D6-A8B75A60261B}" sibTransId="{9B65071C-9968-4862-8632-2B7278C1FAE1}"/>
    <dgm:cxn modelId="{884A46B7-0A57-4342-8F54-7D883DA848F5}" type="presOf" srcId="{435B0943-2CA9-4659-B17B-78074883E775}" destId="{CAD58B90-D59E-4013-A234-CDAB8FB9A1CA}" srcOrd="0" destOrd="0" presId="urn:microsoft.com/office/officeart/2018/2/layout/IconVerticalSolidList"/>
    <dgm:cxn modelId="{4E8E23BC-B0D2-4C30-B6B4-FABE46B8028C}" type="presOf" srcId="{62DA6666-4B92-43F9-B6C5-C01C4ECF4901}" destId="{96C24317-A980-4B95-87C3-88EC19CD1115}" srcOrd="0" destOrd="0" presId="urn:microsoft.com/office/officeart/2018/2/layout/IconVerticalSolidList"/>
    <dgm:cxn modelId="{C7F6F1BD-7C16-457C-8713-1CC5E91206EC}" type="presOf" srcId="{A9FB45E7-9323-4044-937B-AC7050D984D7}" destId="{8796D961-B115-41B3-B0AF-27D63E76AB9C}" srcOrd="0" destOrd="0" presId="urn:microsoft.com/office/officeart/2018/2/layout/IconVerticalSolidList"/>
    <dgm:cxn modelId="{7390A9E8-DD1A-4D15-A8A7-34D90B0F31F7}" type="presOf" srcId="{A7AA9235-8087-4638-80E6-6C7DC46D7FDC}" destId="{570CD90E-B017-4957-8270-E28860A60E80}" srcOrd="0" destOrd="0" presId="urn:microsoft.com/office/officeart/2018/2/layout/IconVerticalSolidList"/>
    <dgm:cxn modelId="{AFDAF1ED-E6B7-4F1F-AFF0-08EBB5C30EB0}" type="presParOf" srcId="{96C24317-A980-4B95-87C3-88EC19CD1115}" destId="{32582EF2-BB5C-4FE8-8A11-D8F1B27F602A}" srcOrd="0" destOrd="0" presId="urn:microsoft.com/office/officeart/2018/2/layout/IconVerticalSolidList"/>
    <dgm:cxn modelId="{6F9ED326-1281-4DEE-A6F5-756BDE515CEF}" type="presParOf" srcId="{32582EF2-BB5C-4FE8-8A11-D8F1B27F602A}" destId="{ADC64202-3DB1-4B3D-8C16-A22DA0F0E39A}" srcOrd="0" destOrd="0" presId="urn:microsoft.com/office/officeart/2018/2/layout/IconVerticalSolidList"/>
    <dgm:cxn modelId="{476242E0-6851-4888-9762-7C2F496887BB}" type="presParOf" srcId="{32582EF2-BB5C-4FE8-8A11-D8F1B27F602A}" destId="{6F4B1097-03F7-49E3-A820-562F8B79D4F8}" srcOrd="1" destOrd="0" presId="urn:microsoft.com/office/officeart/2018/2/layout/IconVerticalSolidList"/>
    <dgm:cxn modelId="{BA42701D-502F-4501-A0F6-C7EA8C1CDFC4}" type="presParOf" srcId="{32582EF2-BB5C-4FE8-8A11-D8F1B27F602A}" destId="{16B8E706-E5C8-4677-9FE0-27DA70485F2D}" srcOrd="2" destOrd="0" presId="urn:microsoft.com/office/officeart/2018/2/layout/IconVerticalSolidList"/>
    <dgm:cxn modelId="{9768FAA4-CE10-4B92-A735-88F90B2AC2AC}" type="presParOf" srcId="{32582EF2-BB5C-4FE8-8A11-D8F1B27F602A}" destId="{DD774B4A-2266-4644-A090-9D4278C446D4}" srcOrd="3" destOrd="0" presId="urn:microsoft.com/office/officeart/2018/2/layout/IconVerticalSolidList"/>
    <dgm:cxn modelId="{E6526FE4-A3A3-4CFB-BAED-872EB0EA039F}" type="presParOf" srcId="{32582EF2-BB5C-4FE8-8A11-D8F1B27F602A}" destId="{570CD90E-B017-4957-8270-E28860A60E80}" srcOrd="4" destOrd="0" presId="urn:microsoft.com/office/officeart/2018/2/layout/IconVerticalSolidList"/>
    <dgm:cxn modelId="{AE506483-6355-4685-B9C8-59B2389A7B8E}" type="presParOf" srcId="{96C24317-A980-4B95-87C3-88EC19CD1115}" destId="{C9252AD3-24E7-4B27-86E4-A386823B22C3}" srcOrd="1" destOrd="0" presId="urn:microsoft.com/office/officeart/2018/2/layout/IconVerticalSolidList"/>
    <dgm:cxn modelId="{DF3DAE12-2783-4EBE-BB56-30B5E79BEE64}" type="presParOf" srcId="{96C24317-A980-4B95-87C3-88EC19CD1115}" destId="{043A1D4F-C647-4403-B964-0361CE5897EF}" srcOrd="2" destOrd="0" presId="urn:microsoft.com/office/officeart/2018/2/layout/IconVerticalSolidList"/>
    <dgm:cxn modelId="{F87F8976-55C7-45E5-94C2-2A5B7F28FDE5}" type="presParOf" srcId="{043A1D4F-C647-4403-B964-0361CE5897EF}" destId="{59C180CC-3EEF-4D59-9EE4-976FA2BD222E}" srcOrd="0" destOrd="0" presId="urn:microsoft.com/office/officeart/2018/2/layout/IconVerticalSolidList"/>
    <dgm:cxn modelId="{472BB3AF-9981-4F8C-9982-10D6F6119A7E}" type="presParOf" srcId="{043A1D4F-C647-4403-B964-0361CE5897EF}" destId="{BE966DFA-5188-4CDE-A739-43B542E372F9}" srcOrd="1" destOrd="0" presId="urn:microsoft.com/office/officeart/2018/2/layout/IconVerticalSolidList"/>
    <dgm:cxn modelId="{0819A137-409C-42B8-86E8-7AAD669E6CC4}" type="presParOf" srcId="{043A1D4F-C647-4403-B964-0361CE5897EF}" destId="{E92878A7-63F4-40B4-B82A-DA7B05EC5C84}" srcOrd="2" destOrd="0" presId="urn:microsoft.com/office/officeart/2018/2/layout/IconVerticalSolidList"/>
    <dgm:cxn modelId="{34B2E4E7-2339-4E5F-8DDC-387D9ED36330}" type="presParOf" srcId="{043A1D4F-C647-4403-B964-0361CE5897EF}" destId="{38A869A4-91C8-40CD-AF46-0036A8E25C9F}" srcOrd="3" destOrd="0" presId="urn:microsoft.com/office/officeart/2018/2/layout/IconVerticalSolidList"/>
    <dgm:cxn modelId="{F9A49795-C120-4782-B9BF-B62453A24087}" type="presParOf" srcId="{043A1D4F-C647-4403-B964-0361CE5897EF}" destId="{3B022866-F27D-43BC-BEAD-9B4A42CF8044}" srcOrd="4" destOrd="0" presId="urn:microsoft.com/office/officeart/2018/2/layout/IconVerticalSolidList"/>
    <dgm:cxn modelId="{995E73CD-4FA2-4E76-85A9-9F5614CC1239}" type="presParOf" srcId="{96C24317-A980-4B95-87C3-88EC19CD1115}" destId="{22AB7EC6-1B0C-428D-B1E2-C3BEAE028421}" srcOrd="3" destOrd="0" presId="urn:microsoft.com/office/officeart/2018/2/layout/IconVerticalSolidList"/>
    <dgm:cxn modelId="{5AA7C946-1C9D-4223-B042-81F1FDA3D92C}" type="presParOf" srcId="{96C24317-A980-4B95-87C3-88EC19CD1115}" destId="{4EB98035-60D4-4BEF-AAF5-E0B16152F783}" srcOrd="4" destOrd="0" presId="urn:microsoft.com/office/officeart/2018/2/layout/IconVerticalSolidList"/>
    <dgm:cxn modelId="{F727498B-7B9F-4133-8EE1-E812C28D9CFA}" type="presParOf" srcId="{4EB98035-60D4-4BEF-AAF5-E0B16152F783}" destId="{2990052C-6F3C-45B3-85DC-D4C23545E602}" srcOrd="0" destOrd="0" presId="urn:microsoft.com/office/officeart/2018/2/layout/IconVerticalSolidList"/>
    <dgm:cxn modelId="{E36FA44B-62E8-444B-9DB6-B20C8A1AB7C9}" type="presParOf" srcId="{4EB98035-60D4-4BEF-AAF5-E0B16152F783}" destId="{F28BC681-206F-49CB-B0F6-2E5223F0519D}" srcOrd="1" destOrd="0" presId="urn:microsoft.com/office/officeart/2018/2/layout/IconVerticalSolidList"/>
    <dgm:cxn modelId="{29E2E2CD-0E1C-4D2F-8AF4-518C20C8DD82}" type="presParOf" srcId="{4EB98035-60D4-4BEF-AAF5-E0B16152F783}" destId="{19E6B647-9BBC-4AB5-A426-58527B3AB1BA}" srcOrd="2" destOrd="0" presId="urn:microsoft.com/office/officeart/2018/2/layout/IconVerticalSolidList"/>
    <dgm:cxn modelId="{C6B0035E-8DD4-4254-AE9A-38E4A725AC1C}" type="presParOf" srcId="{4EB98035-60D4-4BEF-AAF5-E0B16152F783}" destId="{75CBEABF-5C92-4F6E-A769-32316F99C31C}" srcOrd="3" destOrd="0" presId="urn:microsoft.com/office/officeart/2018/2/layout/IconVerticalSolidList"/>
    <dgm:cxn modelId="{E8800C7F-ED64-4DCC-B7EC-ADADC6DD4F0F}" type="presParOf" srcId="{4EB98035-60D4-4BEF-AAF5-E0B16152F783}" destId="{A33B5B30-5A60-4AC3-973A-4DC7816C4BC1}" srcOrd="4" destOrd="0" presId="urn:microsoft.com/office/officeart/2018/2/layout/IconVerticalSolidList"/>
    <dgm:cxn modelId="{EC162C36-86B2-4990-BBCB-73BB8090AD53}" type="presParOf" srcId="{96C24317-A980-4B95-87C3-88EC19CD1115}" destId="{72B208F4-FE85-44BF-B2BA-356BA7FA6C44}" srcOrd="5" destOrd="0" presId="urn:microsoft.com/office/officeart/2018/2/layout/IconVerticalSolidList"/>
    <dgm:cxn modelId="{DE1EF2DC-BEBB-4792-891B-E097425A5D2A}" type="presParOf" srcId="{96C24317-A980-4B95-87C3-88EC19CD1115}" destId="{B14B0E39-D776-418C-8574-55117514F783}" srcOrd="6" destOrd="0" presId="urn:microsoft.com/office/officeart/2018/2/layout/IconVerticalSolidList"/>
    <dgm:cxn modelId="{0A1D8EAA-26F4-42B5-BD66-E7C7FE5A9178}" type="presParOf" srcId="{B14B0E39-D776-418C-8574-55117514F783}" destId="{D1D3BC91-E988-4A7B-9CAA-05CE980362BF}" srcOrd="0" destOrd="0" presId="urn:microsoft.com/office/officeart/2018/2/layout/IconVerticalSolidList"/>
    <dgm:cxn modelId="{02E8E830-E445-4F2B-ABDE-BC8BC716CB38}" type="presParOf" srcId="{B14B0E39-D776-418C-8574-55117514F783}" destId="{7EFA4C0C-1723-46E7-8A82-204208DDB76C}" srcOrd="1" destOrd="0" presId="urn:microsoft.com/office/officeart/2018/2/layout/IconVerticalSolidList"/>
    <dgm:cxn modelId="{99017898-36C7-4E15-A107-798BCAD375DC}" type="presParOf" srcId="{B14B0E39-D776-418C-8574-55117514F783}" destId="{4B142782-EC6C-4F4E-B20C-389592D0367B}" srcOrd="2" destOrd="0" presId="urn:microsoft.com/office/officeart/2018/2/layout/IconVerticalSolidList"/>
    <dgm:cxn modelId="{CCB5A103-AB9A-4EC9-A61C-8A0F2BF1E072}" type="presParOf" srcId="{B14B0E39-D776-418C-8574-55117514F783}" destId="{44D5B462-470F-437D-8DC9-C0A0109F682A}" srcOrd="3" destOrd="0" presId="urn:microsoft.com/office/officeart/2018/2/layout/IconVerticalSolidList"/>
    <dgm:cxn modelId="{EBE80477-9C7C-4DC5-84D8-7C445A3E33DA}" type="presParOf" srcId="{B14B0E39-D776-418C-8574-55117514F783}" destId="{E6C75A93-6194-4947-B2D4-66B57AEA5166}" srcOrd="4" destOrd="0" presId="urn:microsoft.com/office/officeart/2018/2/layout/IconVerticalSolidList"/>
    <dgm:cxn modelId="{7AECD2F2-D9E7-4123-A915-B8116A43A307}" type="presParOf" srcId="{96C24317-A980-4B95-87C3-88EC19CD1115}" destId="{D49F40BA-1FF0-46CD-8A55-E06352F1BDDF}" srcOrd="7" destOrd="0" presId="urn:microsoft.com/office/officeart/2018/2/layout/IconVerticalSolidList"/>
    <dgm:cxn modelId="{69FE1779-2BF8-41BE-9F5C-BF64A41D9FE2}" type="presParOf" srcId="{96C24317-A980-4B95-87C3-88EC19CD1115}" destId="{723C9CF5-E87A-4E1E-891E-A94BFCFB51A8}" srcOrd="8" destOrd="0" presId="urn:microsoft.com/office/officeart/2018/2/layout/IconVerticalSolidList"/>
    <dgm:cxn modelId="{B35A9D84-4D34-445B-A2AD-401920354481}" type="presParOf" srcId="{723C9CF5-E87A-4E1E-891E-A94BFCFB51A8}" destId="{96B65508-2C66-4154-A563-DADF4625BFE3}" srcOrd="0" destOrd="0" presId="urn:microsoft.com/office/officeart/2018/2/layout/IconVerticalSolidList"/>
    <dgm:cxn modelId="{8BD991AE-5C50-433F-A8C0-C07EAC517AAA}" type="presParOf" srcId="{723C9CF5-E87A-4E1E-891E-A94BFCFB51A8}" destId="{4ADF2D3B-9636-4AB6-B824-1E0D849229CA}" srcOrd="1" destOrd="0" presId="urn:microsoft.com/office/officeart/2018/2/layout/IconVerticalSolidList"/>
    <dgm:cxn modelId="{BE1139C2-867F-45BB-9E96-B2001A24D651}" type="presParOf" srcId="{723C9CF5-E87A-4E1E-891E-A94BFCFB51A8}" destId="{496F3E28-CEC0-475A-A5A5-63ACB56B4985}" srcOrd="2" destOrd="0" presId="urn:microsoft.com/office/officeart/2018/2/layout/IconVerticalSolidList"/>
    <dgm:cxn modelId="{6F74B158-23AF-45CA-8907-518881800C9A}" type="presParOf" srcId="{723C9CF5-E87A-4E1E-891E-A94BFCFB51A8}" destId="{8796D961-B115-41B3-B0AF-27D63E76AB9C}" srcOrd="3" destOrd="0" presId="urn:microsoft.com/office/officeart/2018/2/layout/IconVerticalSolidList"/>
    <dgm:cxn modelId="{6C670C40-A395-46E6-B8D8-594BB000B2D8}" type="presParOf" srcId="{723C9CF5-E87A-4E1E-891E-A94BFCFB51A8}" destId="{CA2D12A9-E82A-462E-8750-09E441952762}" srcOrd="4" destOrd="0" presId="urn:microsoft.com/office/officeart/2018/2/layout/IconVerticalSolidList"/>
    <dgm:cxn modelId="{9EBE6898-1765-4769-B692-CF7783391B39}" type="presParOf" srcId="{96C24317-A980-4B95-87C3-88EC19CD1115}" destId="{87BCDC6E-E99F-409F-8577-931134E12A5D}" srcOrd="9" destOrd="0" presId="urn:microsoft.com/office/officeart/2018/2/layout/IconVerticalSolidList"/>
    <dgm:cxn modelId="{24AB0903-E54E-4F9C-85E8-CD6E940C89BB}" type="presParOf" srcId="{96C24317-A980-4B95-87C3-88EC19CD1115}" destId="{A1998ED1-D173-4488-A980-D6953633A8A0}" srcOrd="10" destOrd="0" presId="urn:microsoft.com/office/officeart/2018/2/layout/IconVerticalSolidList"/>
    <dgm:cxn modelId="{E3E60531-D378-404A-9857-1A027478707F}" type="presParOf" srcId="{A1998ED1-D173-4488-A980-D6953633A8A0}" destId="{94D632CC-EEF9-4FFB-817A-63ABB923D5D0}" srcOrd="0" destOrd="0" presId="urn:microsoft.com/office/officeart/2018/2/layout/IconVerticalSolidList"/>
    <dgm:cxn modelId="{D7BEE810-C305-407A-940E-1EE10D381D8F}" type="presParOf" srcId="{A1998ED1-D173-4488-A980-D6953633A8A0}" destId="{550383BC-507C-418F-91DC-07B84CB03840}" srcOrd="1" destOrd="0" presId="urn:microsoft.com/office/officeart/2018/2/layout/IconVerticalSolidList"/>
    <dgm:cxn modelId="{FD62E3EA-1AE8-46EB-98AE-728FBE0BB074}" type="presParOf" srcId="{A1998ED1-D173-4488-A980-D6953633A8A0}" destId="{D3974244-8402-4499-9C52-3177C177AFCB}" srcOrd="2" destOrd="0" presId="urn:microsoft.com/office/officeart/2018/2/layout/IconVerticalSolidList"/>
    <dgm:cxn modelId="{F03FBADB-A32D-4B6C-81C5-FEA5C758BF78}" type="presParOf" srcId="{A1998ED1-D173-4488-A980-D6953633A8A0}" destId="{CAD58B90-D59E-4013-A234-CDAB8FB9A1CA}" srcOrd="3" destOrd="0" presId="urn:microsoft.com/office/officeart/2018/2/layout/IconVerticalSolidList"/>
    <dgm:cxn modelId="{FADF1B57-77D9-41A6-933C-1EBF34345602}" type="presParOf" srcId="{A1998ED1-D173-4488-A980-D6953633A8A0}" destId="{71367D45-07CB-4EE9-BBC8-E140F01B9B5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363F-D27D-4938-8783-A8C5D6174665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CB1C1-DCBD-451C-A29F-520D35079B29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300" kern="1200" dirty="0"/>
            <a:t>Organizzare </a:t>
          </a:r>
          <a:endParaRPr lang="en-US" sz="3300" kern="1200" dirty="0"/>
        </a:p>
      </dsp:txBody>
      <dsp:txXfrm>
        <a:off x="285097" y="2346338"/>
        <a:ext cx="2832300" cy="720000"/>
      </dsp:txXfrm>
    </dsp:sp>
    <dsp:sp modelId="{1ED5F7E7-8CC8-4B10-AE8D-0DBEAB0EFD56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49AB-2636-4BB2-A888-02286AE96290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300" kern="1200" dirty="0"/>
            <a:t>Gestire</a:t>
          </a:r>
          <a:endParaRPr lang="en-US" sz="3300" kern="1200" dirty="0"/>
        </a:p>
      </dsp:txBody>
      <dsp:txXfrm>
        <a:off x="3613050" y="2346338"/>
        <a:ext cx="2832300" cy="720000"/>
      </dsp:txXfrm>
    </dsp:sp>
    <dsp:sp modelId="{A18333D7-F9FE-400B-8803-398837254F9E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70C5D-4E8F-4A21-8AAE-17ED2F22B09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300" kern="1200" dirty="0"/>
            <a:t>Facile e comodo</a:t>
          </a:r>
          <a:endParaRPr lang="en-US" sz="3300" kern="1200" dirty="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64202-3DB1-4B3D-8C16-A22DA0F0E39A}">
      <dsp:nvSpPr>
        <dsp:cNvPr id="0" name=""/>
        <dsp:cNvSpPr/>
      </dsp:nvSpPr>
      <dsp:spPr>
        <a:xfrm>
          <a:off x="0" y="182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B1097-03F7-49E3-A820-562F8B79D4F8}">
      <dsp:nvSpPr>
        <dsp:cNvPr id="0" name=""/>
        <dsp:cNvSpPr/>
      </dsp:nvSpPr>
      <dsp:spPr>
        <a:xfrm>
          <a:off x="235585" y="177056"/>
          <a:ext cx="428336" cy="428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4B4A-2266-4644-A090-9D4278C446D4}">
      <dsp:nvSpPr>
        <dsp:cNvPr id="0" name=""/>
        <dsp:cNvSpPr/>
      </dsp:nvSpPr>
      <dsp:spPr>
        <a:xfrm>
          <a:off x="899507" y="1827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VM</a:t>
          </a:r>
          <a:endParaRPr lang="en-US" sz="1900" kern="1200"/>
        </a:p>
      </dsp:txBody>
      <dsp:txXfrm>
        <a:off x="899507" y="1827"/>
        <a:ext cx="3058953" cy="778794"/>
      </dsp:txXfrm>
    </dsp:sp>
    <dsp:sp modelId="{570CD90E-B017-4957-8270-E28860A60E80}">
      <dsp:nvSpPr>
        <dsp:cNvPr id="0" name=""/>
        <dsp:cNvSpPr/>
      </dsp:nvSpPr>
      <dsp:spPr>
        <a:xfrm>
          <a:off x="3958460" y="1827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WAMP</a:t>
          </a:r>
          <a:endParaRPr lang="en-US" sz="1600" kern="1200"/>
        </a:p>
      </dsp:txBody>
      <dsp:txXfrm>
        <a:off x="3958460" y="1827"/>
        <a:ext cx="2839214" cy="778794"/>
      </dsp:txXfrm>
    </dsp:sp>
    <dsp:sp modelId="{59C180CC-3EEF-4D59-9EE4-976FA2BD222E}">
      <dsp:nvSpPr>
        <dsp:cNvPr id="0" name=""/>
        <dsp:cNvSpPr/>
      </dsp:nvSpPr>
      <dsp:spPr>
        <a:xfrm>
          <a:off x="0" y="97532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66DFA-5188-4CDE-A739-43B542E372F9}">
      <dsp:nvSpPr>
        <dsp:cNvPr id="0" name=""/>
        <dsp:cNvSpPr/>
      </dsp:nvSpPr>
      <dsp:spPr>
        <a:xfrm>
          <a:off x="235585" y="1150548"/>
          <a:ext cx="428336" cy="428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869A4-91C8-40CD-AF46-0036A8E25C9F}">
      <dsp:nvSpPr>
        <dsp:cNvPr id="0" name=""/>
        <dsp:cNvSpPr/>
      </dsp:nvSpPr>
      <dsp:spPr>
        <a:xfrm>
          <a:off x="899507" y="975320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Database MySQL</a:t>
          </a:r>
          <a:endParaRPr lang="en-US" sz="1900" kern="1200"/>
        </a:p>
      </dsp:txBody>
      <dsp:txXfrm>
        <a:off x="899507" y="975320"/>
        <a:ext cx="3058953" cy="778794"/>
      </dsp:txXfrm>
    </dsp:sp>
    <dsp:sp modelId="{3B022866-F27D-43BC-BEAD-9B4A42CF8044}">
      <dsp:nvSpPr>
        <dsp:cNvPr id="0" name=""/>
        <dsp:cNvSpPr/>
      </dsp:nvSpPr>
      <dsp:spPr>
        <a:xfrm>
          <a:off x="3958460" y="975320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Php My Admin</a:t>
          </a:r>
          <a:endParaRPr lang="en-US" sz="1600" kern="1200"/>
        </a:p>
      </dsp:txBody>
      <dsp:txXfrm>
        <a:off x="3958460" y="975320"/>
        <a:ext cx="2839214" cy="778794"/>
      </dsp:txXfrm>
    </dsp:sp>
    <dsp:sp modelId="{2990052C-6F3C-45B3-85DC-D4C23545E602}">
      <dsp:nvSpPr>
        <dsp:cNvPr id="0" name=""/>
        <dsp:cNvSpPr/>
      </dsp:nvSpPr>
      <dsp:spPr>
        <a:xfrm>
          <a:off x="0" y="1948812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C681-206F-49CB-B0F6-2E5223F0519D}">
      <dsp:nvSpPr>
        <dsp:cNvPr id="0" name=""/>
        <dsp:cNvSpPr/>
      </dsp:nvSpPr>
      <dsp:spPr>
        <a:xfrm>
          <a:off x="235585" y="2124041"/>
          <a:ext cx="428336" cy="428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BEABF-5C92-4F6E-A769-32316F99C31C}">
      <dsp:nvSpPr>
        <dsp:cNvPr id="0" name=""/>
        <dsp:cNvSpPr/>
      </dsp:nvSpPr>
      <dsp:spPr>
        <a:xfrm>
          <a:off x="899507" y="1948812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/>
            <a:t>Login e registrazione</a:t>
          </a:r>
          <a:endParaRPr lang="en-US" sz="1900" kern="1200"/>
        </a:p>
      </dsp:txBody>
      <dsp:txXfrm>
        <a:off x="899507" y="1948812"/>
        <a:ext cx="3058953" cy="778794"/>
      </dsp:txXfrm>
    </dsp:sp>
    <dsp:sp modelId="{A33B5B30-5A60-4AC3-973A-4DC7816C4BC1}">
      <dsp:nvSpPr>
        <dsp:cNvPr id="0" name=""/>
        <dsp:cNvSpPr/>
      </dsp:nvSpPr>
      <dsp:spPr>
        <a:xfrm>
          <a:off x="3958460" y="1948812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/>
            <a:t>Da phppot</a:t>
          </a:r>
          <a:endParaRPr lang="en-US" sz="1600" kern="1200"/>
        </a:p>
      </dsp:txBody>
      <dsp:txXfrm>
        <a:off x="3958460" y="1948812"/>
        <a:ext cx="2839214" cy="778794"/>
      </dsp:txXfrm>
    </dsp:sp>
    <dsp:sp modelId="{D1D3BC91-E988-4A7B-9CAA-05CE980362BF}">
      <dsp:nvSpPr>
        <dsp:cNvPr id="0" name=""/>
        <dsp:cNvSpPr/>
      </dsp:nvSpPr>
      <dsp:spPr>
        <a:xfrm>
          <a:off x="0" y="2922305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4C0C-1723-46E7-8A82-204208DDB76C}">
      <dsp:nvSpPr>
        <dsp:cNvPr id="0" name=""/>
        <dsp:cNvSpPr/>
      </dsp:nvSpPr>
      <dsp:spPr>
        <a:xfrm>
          <a:off x="235585" y="3097533"/>
          <a:ext cx="428336" cy="428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5B462-470F-437D-8DC9-C0A0109F682A}">
      <dsp:nvSpPr>
        <dsp:cNvPr id="0" name=""/>
        <dsp:cNvSpPr/>
      </dsp:nvSpPr>
      <dsp:spPr>
        <a:xfrm>
          <a:off x="899507" y="2922305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900" kern="1200" dirty="0"/>
            <a:t>Template bootstrap</a:t>
          </a:r>
          <a:endParaRPr lang="en-US" sz="1900" kern="1200" dirty="0"/>
        </a:p>
      </dsp:txBody>
      <dsp:txXfrm>
        <a:off x="899507" y="2922305"/>
        <a:ext cx="3058953" cy="778794"/>
      </dsp:txXfrm>
    </dsp:sp>
    <dsp:sp modelId="{E6C75A93-6194-4947-B2D4-66B57AEA5166}">
      <dsp:nvSpPr>
        <dsp:cNvPr id="0" name=""/>
        <dsp:cNvSpPr/>
      </dsp:nvSpPr>
      <dsp:spPr>
        <a:xfrm>
          <a:off x="3958460" y="2922305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 page</a:t>
          </a:r>
        </a:p>
      </dsp:txBody>
      <dsp:txXfrm>
        <a:off x="3958460" y="2922305"/>
        <a:ext cx="2839214" cy="778794"/>
      </dsp:txXfrm>
    </dsp:sp>
    <dsp:sp modelId="{96B65508-2C66-4154-A563-DADF4625BFE3}">
      <dsp:nvSpPr>
        <dsp:cNvPr id="0" name=""/>
        <dsp:cNvSpPr/>
      </dsp:nvSpPr>
      <dsp:spPr>
        <a:xfrm>
          <a:off x="0" y="3895797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F2D3B-9636-4AB6-B824-1E0D849229CA}">
      <dsp:nvSpPr>
        <dsp:cNvPr id="0" name=""/>
        <dsp:cNvSpPr/>
      </dsp:nvSpPr>
      <dsp:spPr>
        <a:xfrm>
          <a:off x="235585" y="4071026"/>
          <a:ext cx="428336" cy="428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D961-B115-41B3-B0AF-27D63E76AB9C}">
      <dsp:nvSpPr>
        <dsp:cNvPr id="0" name=""/>
        <dsp:cNvSpPr/>
      </dsp:nvSpPr>
      <dsp:spPr>
        <a:xfrm>
          <a:off x="899507" y="3895797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Meteo</a:t>
          </a:r>
        </a:p>
      </dsp:txBody>
      <dsp:txXfrm>
        <a:off x="899507" y="3895797"/>
        <a:ext cx="3058953" cy="778794"/>
      </dsp:txXfrm>
    </dsp:sp>
    <dsp:sp modelId="{CA2D12A9-E82A-462E-8750-09E441952762}">
      <dsp:nvSpPr>
        <dsp:cNvPr id="0" name=""/>
        <dsp:cNvSpPr/>
      </dsp:nvSpPr>
      <dsp:spPr>
        <a:xfrm>
          <a:off x="3958460" y="3895797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Weather API</a:t>
          </a:r>
        </a:p>
      </dsp:txBody>
      <dsp:txXfrm>
        <a:off x="3958460" y="3895797"/>
        <a:ext cx="2839214" cy="778794"/>
      </dsp:txXfrm>
    </dsp:sp>
    <dsp:sp modelId="{94D632CC-EEF9-4FFB-817A-63ABB923D5D0}">
      <dsp:nvSpPr>
        <dsp:cNvPr id="0" name=""/>
        <dsp:cNvSpPr/>
      </dsp:nvSpPr>
      <dsp:spPr>
        <a:xfrm>
          <a:off x="0" y="4869290"/>
          <a:ext cx="6797675" cy="7787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383BC-507C-418F-91DC-07B84CB03840}">
      <dsp:nvSpPr>
        <dsp:cNvPr id="0" name=""/>
        <dsp:cNvSpPr/>
      </dsp:nvSpPr>
      <dsp:spPr>
        <a:xfrm>
          <a:off x="235585" y="5044518"/>
          <a:ext cx="428336" cy="4283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58B90-D59E-4013-A234-CDAB8FB9A1CA}">
      <dsp:nvSpPr>
        <dsp:cNvPr id="0" name=""/>
        <dsp:cNvSpPr/>
      </dsp:nvSpPr>
      <dsp:spPr>
        <a:xfrm>
          <a:off x="899507" y="4869290"/>
          <a:ext cx="3058953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noProof="0" dirty="0"/>
            <a:t>Calendario</a:t>
          </a:r>
        </a:p>
      </dsp:txBody>
      <dsp:txXfrm>
        <a:off x="899507" y="4869290"/>
        <a:ext cx="3058953" cy="778794"/>
      </dsp:txXfrm>
    </dsp:sp>
    <dsp:sp modelId="{71367D45-07CB-4EE9-BBC8-E140F01B9B54}">
      <dsp:nvSpPr>
        <dsp:cNvPr id="0" name=""/>
        <dsp:cNvSpPr/>
      </dsp:nvSpPr>
      <dsp:spPr>
        <a:xfrm>
          <a:off x="3958460" y="4869290"/>
          <a:ext cx="2839214" cy="77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422" tIns="82422" rIns="82422" bIns="8242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Evo-calendar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jQuery</a:t>
          </a:r>
        </a:p>
      </dsp:txBody>
      <dsp:txXfrm>
        <a:off x="3958460" y="4869290"/>
        <a:ext cx="2839214" cy="778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5FCC0-4C04-421C-B0F8-156A22152B5D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52C1E-B340-4970-9C68-3F8EA1F49C1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66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535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="0" dirty="0"/>
              <a:t>Controllo esistenza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="0" dirty="0"/>
              <a:t>Controllo validità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="0" dirty="0"/>
              <a:t>Verifica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b="0" dirty="0"/>
              <a:t>Se pass valida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b="0" dirty="0"/>
              <a:t>Session 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b="0" dirty="0"/>
              <a:t>Salvo username nella sessione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b="0" dirty="0"/>
              <a:t>Ridirigo user nella selezione arnia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CH" b="0" dirty="0"/>
          </a:p>
          <a:p>
            <a:r>
              <a:rPr lang="it-CH" b="1" dirty="0"/>
              <a:t>-----------</a:t>
            </a:r>
          </a:p>
          <a:p>
            <a:r>
              <a:rPr lang="it-CH" b="1" dirty="0" err="1"/>
              <a:t>getMember</a:t>
            </a:r>
            <a:r>
              <a:rPr lang="it-CH" b="1" dirty="0"/>
              <a:t>($username) </a:t>
            </a:r>
          </a:p>
          <a:p>
            <a:r>
              <a:rPr lang="it-CH" dirty="0"/>
              <a:t>	</a:t>
            </a:r>
            <a:r>
              <a:rPr lang="en-US" dirty="0"/>
              <a:t>$query = 'SELECT * FROM user where username = ?’;</a:t>
            </a:r>
          </a:p>
          <a:p>
            <a:endParaRPr lang="en-US" dirty="0"/>
          </a:p>
          <a:p>
            <a:r>
              <a:rPr lang="it-CH" dirty="0" err="1"/>
              <a:t>if</a:t>
            </a:r>
            <a:r>
              <a:rPr lang="it-CH" dirty="0"/>
              <a:t> ($</a:t>
            </a:r>
            <a:r>
              <a:rPr lang="it-CH" dirty="0" err="1"/>
              <a:t>loginPassword</a:t>
            </a:r>
            <a:r>
              <a:rPr lang="it-CH" dirty="0"/>
              <a:t>) {</a:t>
            </a:r>
          </a:p>
          <a:p>
            <a:r>
              <a:rPr lang="it-CH" dirty="0"/>
              <a:t>        // login </a:t>
            </a:r>
            <a:r>
              <a:rPr lang="it-CH" dirty="0" err="1"/>
              <a:t>sucess</a:t>
            </a:r>
            <a:r>
              <a:rPr lang="it-CH" dirty="0"/>
              <a:t> so store the </a:t>
            </a:r>
            <a:r>
              <a:rPr lang="it-CH" dirty="0" err="1"/>
              <a:t>member's</a:t>
            </a:r>
            <a:r>
              <a:rPr lang="it-CH" dirty="0"/>
              <a:t> username in the session</a:t>
            </a:r>
          </a:p>
          <a:p>
            <a:r>
              <a:rPr lang="it-CH" dirty="0"/>
              <a:t>        </a:t>
            </a:r>
            <a:r>
              <a:rPr lang="it-CH" dirty="0" err="1"/>
              <a:t>session_start</a:t>
            </a:r>
            <a:r>
              <a:rPr lang="it-CH" dirty="0"/>
              <a:t>();</a:t>
            </a:r>
          </a:p>
          <a:p>
            <a:r>
              <a:rPr lang="it-CH" dirty="0"/>
              <a:t>        $_SESSION["username"] = $</a:t>
            </a:r>
            <a:r>
              <a:rPr lang="it-CH" dirty="0" err="1"/>
              <a:t>memberRecord</a:t>
            </a:r>
            <a:r>
              <a:rPr lang="it-CH" dirty="0"/>
              <a:t>[0]["username"];</a:t>
            </a:r>
          </a:p>
          <a:p>
            <a:r>
              <a:rPr lang="it-CH" dirty="0"/>
              <a:t>        </a:t>
            </a:r>
            <a:r>
              <a:rPr lang="it-CH" dirty="0" err="1"/>
              <a:t>session_write_close</a:t>
            </a:r>
            <a:r>
              <a:rPr lang="it-CH" dirty="0"/>
              <a:t>();</a:t>
            </a:r>
          </a:p>
          <a:p>
            <a:r>
              <a:rPr lang="it-CH" dirty="0"/>
              <a:t>        $</a:t>
            </a:r>
            <a:r>
              <a:rPr lang="it-CH" dirty="0" err="1"/>
              <a:t>url</a:t>
            </a:r>
            <a:r>
              <a:rPr lang="it-CH" dirty="0"/>
              <a:t> = "./</a:t>
            </a:r>
            <a:r>
              <a:rPr lang="it-CH" dirty="0" err="1"/>
              <a:t>select-beehive.php</a:t>
            </a:r>
            <a:r>
              <a:rPr lang="it-CH" dirty="0"/>
              <a:t>";</a:t>
            </a:r>
          </a:p>
          <a:p>
            <a:r>
              <a:rPr lang="it-CH" dirty="0"/>
              <a:t>        </a:t>
            </a:r>
            <a:r>
              <a:rPr lang="it-CH" dirty="0" err="1"/>
              <a:t>header</a:t>
            </a:r>
            <a:r>
              <a:rPr lang="it-CH" dirty="0"/>
              <a:t>("Location: $</a:t>
            </a:r>
            <a:r>
              <a:rPr lang="it-CH" dirty="0" err="1"/>
              <a:t>url</a:t>
            </a:r>
            <a:r>
              <a:rPr lang="it-CH" dirty="0"/>
              <a:t>");</a:t>
            </a:r>
          </a:p>
          <a:p>
            <a:r>
              <a:rPr lang="it-CH" dirty="0"/>
              <a:t>    } else </a:t>
            </a:r>
            <a:r>
              <a:rPr lang="it-CH" dirty="0" err="1"/>
              <a:t>if</a:t>
            </a:r>
            <a:r>
              <a:rPr lang="it-CH" dirty="0"/>
              <a:t> (!$</a:t>
            </a:r>
            <a:r>
              <a:rPr lang="it-CH" dirty="0" err="1"/>
              <a:t>loginPassword</a:t>
            </a:r>
            <a:r>
              <a:rPr lang="it-CH" dirty="0"/>
              <a:t>) {</a:t>
            </a:r>
          </a:p>
          <a:p>
            <a:r>
              <a:rPr lang="it-CH" dirty="0"/>
              <a:t>        $</a:t>
            </a:r>
            <a:r>
              <a:rPr lang="it-CH" dirty="0" err="1"/>
              <a:t>loginStatus</a:t>
            </a:r>
            <a:r>
              <a:rPr lang="it-CH" dirty="0"/>
              <a:t> = "Username o password errata.";</a:t>
            </a:r>
          </a:p>
          <a:p>
            <a:r>
              <a:rPr lang="it-CH" dirty="0"/>
              <a:t>        </a:t>
            </a:r>
            <a:r>
              <a:rPr lang="it-CH" dirty="0" err="1"/>
              <a:t>return</a:t>
            </a:r>
            <a:r>
              <a:rPr lang="it-CH" dirty="0"/>
              <a:t> $</a:t>
            </a:r>
            <a:r>
              <a:rPr lang="it-CH" dirty="0" err="1"/>
              <a:t>loginStatus</a:t>
            </a:r>
            <a:r>
              <a:rPr lang="it-CH" dirty="0"/>
              <a:t>;</a:t>
            </a:r>
          </a:p>
          <a:p>
            <a:r>
              <a:rPr lang="it-CH" dirty="0"/>
              <a:t>    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9878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Controllo di esistenza dei dati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Controllo validità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Inserimento dati nel database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Ritorno messaggio stato</a:t>
            </a:r>
          </a:p>
          <a:p>
            <a:r>
              <a:rPr lang="it-CH" dirty="0"/>
              <a:t>----------------------------------</a:t>
            </a:r>
          </a:p>
          <a:p>
            <a:r>
              <a:rPr lang="it-CH" dirty="0"/>
              <a:t>          </a:t>
            </a:r>
            <a:r>
              <a:rPr lang="it-CH" dirty="0" err="1"/>
              <a:t>if</a:t>
            </a:r>
            <a:r>
              <a:rPr lang="it-CH" dirty="0"/>
              <a:t> (! </a:t>
            </a:r>
            <a:r>
              <a:rPr lang="it-CH" dirty="0" err="1"/>
              <a:t>empty</a:t>
            </a:r>
            <a:r>
              <a:rPr lang="it-CH" dirty="0"/>
              <a:t>($</a:t>
            </a:r>
            <a:r>
              <a:rPr lang="it-CH" dirty="0" err="1"/>
              <a:t>memberId</a:t>
            </a:r>
            <a:r>
              <a:rPr lang="it-CH" dirty="0"/>
              <a:t>)) {</a:t>
            </a:r>
          </a:p>
          <a:p>
            <a:r>
              <a:rPr lang="it-CH" dirty="0"/>
              <a:t>                $</a:t>
            </a:r>
            <a:r>
              <a:rPr lang="it-CH" dirty="0" err="1"/>
              <a:t>response</a:t>
            </a:r>
            <a:r>
              <a:rPr lang="it-CH" dirty="0"/>
              <a:t> = array(</a:t>
            </a:r>
          </a:p>
          <a:p>
            <a:r>
              <a:rPr lang="it-CH" dirty="0"/>
              <a:t>                    "status" =&gt; "success",</a:t>
            </a:r>
          </a:p>
          <a:p>
            <a:r>
              <a:rPr lang="it-CH" dirty="0"/>
              <a:t>                    "</a:t>
            </a:r>
            <a:r>
              <a:rPr lang="it-CH" dirty="0" err="1"/>
              <a:t>message</a:t>
            </a:r>
            <a:r>
              <a:rPr lang="it-CH" dirty="0"/>
              <a:t>" =&gt; "Arnia creata."</a:t>
            </a:r>
          </a:p>
          <a:p>
            <a:r>
              <a:rPr lang="it-CH" dirty="0"/>
              <a:t>                );</a:t>
            </a:r>
          </a:p>
          <a:p>
            <a:r>
              <a:rPr lang="it-CH" dirty="0"/>
              <a:t>            } else {</a:t>
            </a:r>
          </a:p>
          <a:p>
            <a:r>
              <a:rPr lang="it-CH" dirty="0"/>
              <a:t>                $</a:t>
            </a:r>
            <a:r>
              <a:rPr lang="it-CH" dirty="0" err="1"/>
              <a:t>response</a:t>
            </a:r>
            <a:r>
              <a:rPr lang="it-CH" dirty="0"/>
              <a:t> = array(</a:t>
            </a:r>
          </a:p>
          <a:p>
            <a:r>
              <a:rPr lang="it-CH" dirty="0"/>
              <a:t>                    "status" =&gt; "</a:t>
            </a:r>
            <a:r>
              <a:rPr lang="it-CH" dirty="0" err="1"/>
              <a:t>error</a:t>
            </a:r>
            <a:r>
              <a:rPr lang="it-CH" dirty="0"/>
              <a:t>",</a:t>
            </a:r>
          </a:p>
          <a:p>
            <a:r>
              <a:rPr lang="it-CH" dirty="0"/>
              <a:t>                    "</a:t>
            </a:r>
            <a:r>
              <a:rPr lang="it-CH" dirty="0" err="1"/>
              <a:t>message</a:t>
            </a:r>
            <a:r>
              <a:rPr lang="it-CH" dirty="0"/>
              <a:t>" =&gt; "Errore creazione arnia."</a:t>
            </a:r>
          </a:p>
          <a:p>
            <a:r>
              <a:rPr lang="it-CH" dirty="0"/>
              <a:t>                );</a:t>
            </a:r>
          </a:p>
          <a:p>
            <a:r>
              <a:rPr lang="it-CH" dirty="0"/>
              <a:t>            }</a:t>
            </a:r>
          </a:p>
          <a:p>
            <a:r>
              <a:rPr lang="it-CH" dirty="0"/>
              <a:t>        }</a:t>
            </a:r>
          </a:p>
          <a:p>
            <a:r>
              <a:rPr lang="it-CH" dirty="0"/>
              <a:t>        // </a:t>
            </a:r>
            <a:r>
              <a:rPr lang="it-CH" dirty="0" err="1"/>
              <a:t>Refresh</a:t>
            </a:r>
            <a:r>
              <a:rPr lang="it-CH" dirty="0"/>
              <a:t> the page to show the </a:t>
            </a:r>
            <a:r>
              <a:rPr lang="it-CH" dirty="0" err="1"/>
              <a:t>updated</a:t>
            </a:r>
            <a:r>
              <a:rPr lang="it-CH" dirty="0"/>
              <a:t> </a:t>
            </a:r>
            <a:r>
              <a:rPr lang="it-CH" dirty="0" err="1"/>
              <a:t>beehive</a:t>
            </a:r>
            <a:r>
              <a:rPr lang="it-CH" dirty="0"/>
              <a:t> list.</a:t>
            </a:r>
          </a:p>
          <a:p>
            <a:r>
              <a:rPr lang="it-CH" dirty="0"/>
              <a:t>        $</a:t>
            </a:r>
            <a:r>
              <a:rPr lang="it-CH" dirty="0" err="1"/>
              <a:t>url</a:t>
            </a:r>
            <a:r>
              <a:rPr lang="it-CH" dirty="0"/>
              <a:t> = "./</a:t>
            </a:r>
            <a:r>
              <a:rPr lang="it-CH" dirty="0" err="1"/>
              <a:t>select-beehive.php</a:t>
            </a:r>
            <a:r>
              <a:rPr lang="it-CH" dirty="0"/>
              <a:t>";</a:t>
            </a:r>
          </a:p>
          <a:p>
            <a:r>
              <a:rPr lang="it-CH" dirty="0"/>
              <a:t>        </a:t>
            </a:r>
            <a:r>
              <a:rPr lang="it-CH" dirty="0" err="1"/>
              <a:t>header</a:t>
            </a:r>
            <a:r>
              <a:rPr lang="it-CH" dirty="0"/>
              <a:t>("Location: $</a:t>
            </a:r>
            <a:r>
              <a:rPr lang="it-CH" dirty="0" err="1"/>
              <a:t>url</a:t>
            </a:r>
            <a:r>
              <a:rPr lang="it-CH" dirty="0"/>
              <a:t>");</a:t>
            </a:r>
          </a:p>
          <a:p>
            <a:r>
              <a:rPr lang="it-CH" dirty="0"/>
              <a:t>        </a:t>
            </a:r>
            <a:r>
              <a:rPr lang="it-CH" dirty="0" err="1"/>
              <a:t>return</a:t>
            </a:r>
            <a:r>
              <a:rPr lang="it-CH" dirty="0"/>
              <a:t> $</a:t>
            </a:r>
            <a:r>
              <a:rPr lang="it-CH" dirty="0" err="1"/>
              <a:t>response</a:t>
            </a:r>
            <a:r>
              <a:rPr lang="it-CH" dirty="0"/>
              <a:t>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1425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Dopo :</a:t>
            </a:r>
          </a:p>
          <a:p>
            <a:r>
              <a:rPr lang="it-CH" dirty="0"/>
              <a:t>           </a:t>
            </a:r>
            <a:r>
              <a:rPr lang="it-CH" dirty="0" err="1"/>
              <a:t>if</a:t>
            </a:r>
            <a:r>
              <a:rPr lang="it-CH" dirty="0"/>
              <a:t> (! </a:t>
            </a:r>
            <a:r>
              <a:rPr lang="it-CH" dirty="0" err="1"/>
              <a:t>empty</a:t>
            </a:r>
            <a:r>
              <a:rPr lang="it-CH" dirty="0"/>
              <a:t>($</a:t>
            </a:r>
            <a:r>
              <a:rPr lang="it-CH" dirty="0" err="1"/>
              <a:t>memberId</a:t>
            </a:r>
            <a:r>
              <a:rPr lang="it-CH" dirty="0"/>
              <a:t>) &amp;&amp; ! </a:t>
            </a:r>
            <a:r>
              <a:rPr lang="it-CH" dirty="0" err="1"/>
              <a:t>empty</a:t>
            </a:r>
            <a:r>
              <a:rPr lang="it-CH" dirty="0"/>
              <a:t>($</a:t>
            </a:r>
            <a:r>
              <a:rPr lang="it-CH" dirty="0" err="1"/>
              <a:t>treatId</a:t>
            </a:r>
            <a:r>
              <a:rPr lang="it-CH" dirty="0"/>
              <a:t>)) {</a:t>
            </a:r>
          </a:p>
          <a:p>
            <a:r>
              <a:rPr lang="it-CH" dirty="0"/>
              <a:t>                $</a:t>
            </a:r>
            <a:r>
              <a:rPr lang="it-CH" dirty="0" err="1"/>
              <a:t>response</a:t>
            </a:r>
            <a:r>
              <a:rPr lang="it-CH" dirty="0"/>
              <a:t> = array(</a:t>
            </a:r>
          </a:p>
          <a:p>
            <a:r>
              <a:rPr lang="it-CH" dirty="0"/>
              <a:t>                    "status" =&gt; "success",</a:t>
            </a:r>
          </a:p>
          <a:p>
            <a:r>
              <a:rPr lang="it-CH" dirty="0"/>
              <a:t>                    "</a:t>
            </a:r>
            <a:r>
              <a:rPr lang="it-CH" dirty="0" err="1"/>
              <a:t>message</a:t>
            </a:r>
            <a:r>
              <a:rPr lang="it-CH" dirty="0"/>
              <a:t>" =&gt; "Arnia eliminata."</a:t>
            </a:r>
          </a:p>
          <a:p>
            <a:r>
              <a:rPr lang="it-CH" dirty="0"/>
              <a:t>                );</a:t>
            </a:r>
          </a:p>
          <a:p>
            <a:r>
              <a:rPr lang="it-CH" dirty="0"/>
              <a:t>            } else {</a:t>
            </a:r>
          </a:p>
          <a:p>
            <a:r>
              <a:rPr lang="it-CH" dirty="0"/>
              <a:t>                $</a:t>
            </a:r>
            <a:r>
              <a:rPr lang="it-CH" dirty="0" err="1"/>
              <a:t>response</a:t>
            </a:r>
            <a:r>
              <a:rPr lang="it-CH" dirty="0"/>
              <a:t> = array(</a:t>
            </a:r>
          </a:p>
          <a:p>
            <a:r>
              <a:rPr lang="it-CH" dirty="0"/>
              <a:t>                    "status" =&gt; "</a:t>
            </a:r>
            <a:r>
              <a:rPr lang="it-CH" dirty="0" err="1"/>
              <a:t>error</a:t>
            </a:r>
            <a:r>
              <a:rPr lang="it-CH" dirty="0"/>
              <a:t>",</a:t>
            </a:r>
          </a:p>
          <a:p>
            <a:r>
              <a:rPr lang="it-CH" dirty="0"/>
              <a:t>                    "</a:t>
            </a:r>
            <a:r>
              <a:rPr lang="it-CH" dirty="0" err="1"/>
              <a:t>message</a:t>
            </a:r>
            <a:r>
              <a:rPr lang="it-CH" dirty="0"/>
              <a:t>" =&gt; "Errore eliminazione arnia."</a:t>
            </a:r>
          </a:p>
          <a:p>
            <a:r>
              <a:rPr lang="it-CH" dirty="0"/>
              <a:t>                );</a:t>
            </a:r>
          </a:p>
          <a:p>
            <a:r>
              <a:rPr lang="it-CH" dirty="0"/>
              <a:t>            }</a:t>
            </a:r>
          </a:p>
          <a:p>
            <a:r>
              <a:rPr lang="it-CH" dirty="0"/>
              <a:t>      </a:t>
            </a:r>
          </a:p>
          <a:p>
            <a:r>
              <a:rPr lang="it-CH" dirty="0"/>
              <a:t>        // </a:t>
            </a:r>
            <a:r>
              <a:rPr lang="it-CH" dirty="0" err="1"/>
              <a:t>Refresh</a:t>
            </a:r>
            <a:r>
              <a:rPr lang="it-CH" dirty="0"/>
              <a:t> the page to show the </a:t>
            </a:r>
            <a:r>
              <a:rPr lang="it-CH" dirty="0" err="1"/>
              <a:t>updated</a:t>
            </a:r>
            <a:r>
              <a:rPr lang="it-CH" dirty="0"/>
              <a:t> </a:t>
            </a:r>
            <a:r>
              <a:rPr lang="it-CH" dirty="0" err="1"/>
              <a:t>beehive</a:t>
            </a:r>
            <a:r>
              <a:rPr lang="it-CH" dirty="0"/>
              <a:t> list.</a:t>
            </a:r>
          </a:p>
          <a:p>
            <a:r>
              <a:rPr lang="it-CH" dirty="0"/>
              <a:t>        $</a:t>
            </a:r>
            <a:r>
              <a:rPr lang="it-CH" dirty="0" err="1"/>
              <a:t>url</a:t>
            </a:r>
            <a:r>
              <a:rPr lang="it-CH" dirty="0"/>
              <a:t> = "./</a:t>
            </a:r>
            <a:r>
              <a:rPr lang="it-CH" dirty="0" err="1"/>
              <a:t>select-beehive.php</a:t>
            </a:r>
            <a:r>
              <a:rPr lang="it-CH" dirty="0"/>
              <a:t>";</a:t>
            </a:r>
          </a:p>
          <a:p>
            <a:r>
              <a:rPr lang="it-CH" dirty="0"/>
              <a:t>        </a:t>
            </a:r>
            <a:r>
              <a:rPr lang="it-CH" dirty="0" err="1"/>
              <a:t>header</a:t>
            </a:r>
            <a:r>
              <a:rPr lang="it-CH" dirty="0"/>
              <a:t>("Location: $</a:t>
            </a:r>
            <a:r>
              <a:rPr lang="it-CH" dirty="0" err="1"/>
              <a:t>url</a:t>
            </a:r>
            <a:r>
              <a:rPr lang="it-CH" dirty="0"/>
              <a:t>");</a:t>
            </a:r>
          </a:p>
          <a:p>
            <a:r>
              <a:rPr lang="it-CH" dirty="0"/>
              <a:t>        </a:t>
            </a:r>
            <a:r>
              <a:rPr lang="it-CH" dirty="0" err="1"/>
              <a:t>return</a:t>
            </a:r>
            <a:r>
              <a:rPr lang="it-CH" dirty="0"/>
              <a:t> $</a:t>
            </a:r>
            <a:r>
              <a:rPr lang="it-CH" dirty="0" err="1"/>
              <a:t>response</a:t>
            </a:r>
            <a:r>
              <a:rPr lang="it-CH" dirty="0"/>
              <a:t>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006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purtroppo all'inizio dell'anno non avevo ancora le conoscenze necessarie di </a:t>
            </a:r>
            <a:r>
              <a:rPr lang="it-IT" dirty="0" err="1"/>
              <a:t>php</a:t>
            </a:r>
            <a:r>
              <a:rPr lang="it-IT" dirty="0"/>
              <a:t> per completare questo progetto da sola, </a:t>
            </a:r>
            <a:r>
              <a:rPr lang="it-IT" dirty="0" err="1"/>
              <a:t>percui</a:t>
            </a:r>
            <a:r>
              <a:rPr lang="it-IT" dirty="0"/>
              <a:t> mi sono aiutata con codici online.</a:t>
            </a:r>
          </a:p>
          <a:p>
            <a:r>
              <a:rPr lang="it-IT" dirty="0"/>
              <a:t>    	all'inizio ho </a:t>
            </a:r>
            <a:r>
              <a:rPr lang="it-IT" dirty="0" err="1"/>
              <a:t>datto</a:t>
            </a:r>
            <a:r>
              <a:rPr lang="it-IT" dirty="0"/>
              <a:t> fatica nella partenza per mancata organizzazione e poca esperienza.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912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potete vedere il consuntivo è diverso dal preventivo.</a:t>
            </a:r>
          </a:p>
          <a:p>
            <a:r>
              <a:rPr lang="it-IT" dirty="0"/>
              <a:t>    	questo perché non ho saputo stimare bene i tempi iniziali e non ho previsto certi problemi.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0287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conclusione sono abbastanza soddisfatta di come sia andato i lavoro, sono arrivata a buon punto nonostante i ritardi e i problemini accumulati e molto vicina alla fine.</a:t>
            </a:r>
          </a:p>
          <a:p>
            <a:r>
              <a:rPr lang="it-IT" dirty="0"/>
              <a:t>	mi è piaciuto questo lavoro e spero di poterlo portare a termine appena posso.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88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 scopo di questo progetto è quello di rendere </a:t>
            </a:r>
            <a:r>
              <a:rPr lang="it-IT" dirty="0" err="1"/>
              <a:t>piu</a:t>
            </a:r>
            <a:r>
              <a:rPr lang="it-IT" dirty="0"/>
              <a:t> facile e comoda la gestione e l'</a:t>
            </a:r>
            <a:r>
              <a:rPr lang="it-IT" dirty="0" err="1"/>
              <a:t>orgnizzazione</a:t>
            </a:r>
            <a:r>
              <a:rPr lang="it-IT" dirty="0"/>
              <a:t> dei propri apiari per </a:t>
            </a:r>
            <a:r>
              <a:rPr lang="it-IT" dirty="0" err="1"/>
              <a:t>un'apicoltore</a:t>
            </a:r>
            <a:r>
              <a:rPr lang="it-IT" dirty="0"/>
              <a:t>.</a:t>
            </a:r>
          </a:p>
          <a:p>
            <a:r>
              <a:rPr lang="it-IT" dirty="0"/>
              <a:t>oltre che essere a scopo didattico.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82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ogni utente deve vere un numero illimitato di arnie, che a loro volta avranno salvati i trattamenti, i dati dell'ape regina, delle annotazioni e un calendario.</a:t>
            </a:r>
          </a:p>
          <a:p>
            <a:r>
              <a:rPr lang="it-IT" dirty="0"/>
              <a:t>nel calendario si potranno aggiungere attività, al termine delle quali verrà mandata una notifica all'utente.</a:t>
            </a:r>
          </a:p>
          <a:p>
            <a:r>
              <a:rPr lang="it-IT" dirty="0" err="1"/>
              <a:t>oltrettutto</a:t>
            </a:r>
            <a:r>
              <a:rPr lang="it-IT" dirty="0"/>
              <a:t> dev'essere mostrata la meteo locale della zona dell'apiario selezionato.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9220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prime settimane sono state prese dall'analisi e dalla progettazione, nelle quali ho analizzato i requisiti e preparato </a:t>
            </a:r>
            <a:r>
              <a:rPr lang="it-IT" dirty="0" err="1"/>
              <a:t>gantt</a:t>
            </a:r>
            <a:r>
              <a:rPr lang="it-IT" dirty="0"/>
              <a:t> e schemi.</a:t>
            </a:r>
          </a:p>
          <a:p>
            <a:r>
              <a:rPr lang="it-IT" dirty="0"/>
              <a:t>tutto il resto del tempo è stato usato per la realizzazione del progetto.</a:t>
            </a:r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590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questo schema potete vedere 5 tabelle: </a:t>
            </a:r>
          </a:p>
          <a:p>
            <a:r>
              <a:rPr lang="it-IT" dirty="0"/>
              <a:t>la tabella utente dove vengono salvati i dati degli utenti registrati;</a:t>
            </a:r>
          </a:p>
          <a:p>
            <a:r>
              <a:rPr lang="it-IT" dirty="0"/>
              <a:t>ogni utente gestisce un numero indefinito di arnie, che a loro volta avranno da 0 a n trattamenti ed eventi.</a:t>
            </a:r>
          </a:p>
          <a:p>
            <a:r>
              <a:rPr lang="it-IT" dirty="0"/>
              <a:t>la meteo inizialmente pensavo di memorizzarla ogni giorno.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901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pagina di login e di registrazione.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300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una volta loggato, l'utente viene ridiretto in questa pagina.</a:t>
            </a:r>
          </a:p>
          <a:p>
            <a:r>
              <a:rPr lang="it-IT" dirty="0"/>
              <a:t>l'utente può fare solo 3 azioni qui: aggiungere un'arnia, rimuoverla e selezionarne una.</a:t>
            </a:r>
          </a:p>
          <a:p>
            <a:r>
              <a:rPr lang="it-IT" dirty="0"/>
              <a:t>una volta selezionata un'arnia viene </a:t>
            </a:r>
            <a:r>
              <a:rPr lang="it-IT" dirty="0" err="1"/>
              <a:t>rediretto</a:t>
            </a:r>
            <a:r>
              <a:rPr lang="it-IT" dirty="0"/>
              <a:t> alla home page.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4560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 la pagina principale, dove l'utente può vedere e gestire i dati dell'arnia selezionata.</a:t>
            </a:r>
          </a:p>
          <a:p>
            <a:r>
              <a:rPr lang="it-IT" dirty="0"/>
              <a:t>inizialmente volevo fare un menu </a:t>
            </a:r>
            <a:r>
              <a:rPr lang="it-IT" dirty="0" err="1"/>
              <a:t>dropdown</a:t>
            </a:r>
            <a:r>
              <a:rPr lang="it-IT" dirty="0"/>
              <a:t> per l'arnia nel </a:t>
            </a:r>
            <a:r>
              <a:rPr lang="it-IT" dirty="0" err="1"/>
              <a:t>sidebar</a:t>
            </a:r>
            <a:r>
              <a:rPr lang="it-IT" dirty="0"/>
              <a:t>, ma si è rivelato </a:t>
            </a:r>
            <a:r>
              <a:rPr lang="it-IT" dirty="0" err="1"/>
              <a:t>piu</a:t>
            </a:r>
            <a:r>
              <a:rPr lang="it-IT" dirty="0"/>
              <a:t> complicato del previsto quindi per non perdere troppo tempo ho optato per una pagina intermedia, </a:t>
            </a:r>
            <a:r>
              <a:rPr lang="it-IT" dirty="0" err="1"/>
              <a:t>cioé</a:t>
            </a:r>
            <a:r>
              <a:rPr lang="it-IT" dirty="0"/>
              <a:t> la selezione arnia.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4826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52C1E-B340-4970-9C68-3F8EA1F49C14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7535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8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avo, oggetto da esterni, mensola, decorato&#10;&#10;Descrizione generata automaticamente">
            <a:extLst>
              <a:ext uri="{FF2B5EF4-FFF2-40B4-BE49-F238E27FC236}">
                <a16:creationId xmlns:a16="http://schemas.microsoft.com/office/drawing/2014/main" id="{2916E438-A541-4E9B-A36E-914EDF4C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1" r="1250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D4E4315-BCA5-4114-8042-8B170A3C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8510" y="1141216"/>
            <a:ext cx="4023360" cy="3204134"/>
          </a:xfrm>
        </p:spPr>
        <p:txBody>
          <a:bodyPr anchor="b">
            <a:normAutofit/>
          </a:bodyPr>
          <a:lstStyle/>
          <a:p>
            <a:r>
              <a:rPr lang="it-CH" sz="4800" dirty="0"/>
              <a:t>Gestione Apiario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91DAFE-6A37-4558-9111-3C9A3D329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510" y="4656105"/>
            <a:ext cx="4023360" cy="1208141"/>
          </a:xfrm>
        </p:spPr>
        <p:txBody>
          <a:bodyPr>
            <a:normAutofit/>
          </a:bodyPr>
          <a:lstStyle/>
          <a:p>
            <a:r>
              <a:rPr lang="it-CH" sz="2000" dirty="0"/>
              <a:t>Thaisa De Torre</a:t>
            </a:r>
          </a:p>
        </p:txBody>
      </p:sp>
    </p:spTree>
    <p:extLst>
      <p:ext uri="{BB962C8B-B14F-4D97-AF65-F5344CB8AC3E}">
        <p14:creationId xmlns:p14="http://schemas.microsoft.com/office/powerpoint/2010/main" val="31953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0440BF-572B-4FDD-AFCA-ADB926C7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Home page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65232A7-B224-4B0A-A1E9-DF29A1CE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" t="5793" r="1007" b="12979"/>
          <a:stretch/>
        </p:blipFill>
        <p:spPr>
          <a:xfrm>
            <a:off x="692814" y="382639"/>
            <a:ext cx="10806372" cy="41675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4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96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FDC57A-6E35-489E-8A4E-FFB4AF33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CH" sz="3300" dirty="0">
                <a:solidFill>
                  <a:srgbClr val="FFFFFF"/>
                </a:solidFill>
              </a:rPr>
              <a:t>Mezzi utilizzati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DE21E60B-7152-4796-80BD-41DBB3C7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81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464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8050713-1C6E-44B4-AF99-F702453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7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4E5C4-6B1C-416B-9553-ACB1DCED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Codice login</a:t>
            </a:r>
            <a:endParaRPr lang="it-CH" dirty="0"/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E325A582-0A06-46FD-B87F-6C127D01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6580" y="1825943"/>
            <a:ext cx="7539799" cy="41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52DE27-3C39-46B7-870C-DFE1C7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Sicurezza pagina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BE4735-6E35-47DD-B425-E0E28D41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36696"/>
            <a:ext cx="6912217" cy="40609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02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6E179-1058-463B-8531-E3FA473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Selezione dati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C211850-06AC-4424-8632-C32138220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878"/>
          <a:stretch/>
        </p:blipFill>
        <p:spPr>
          <a:xfrm>
            <a:off x="1194082" y="2487076"/>
            <a:ext cx="9803835" cy="27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1572B-8209-482E-967C-78817FE5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Stampa dati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9D1C4F8-ED0D-4A08-84E9-9A3DB5C8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184081" y="1846263"/>
            <a:ext cx="98841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C40D3-18AC-486A-9AF3-3EDF7DC7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Aggiunta dati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869F85-3FAC-438F-B0BE-EE887543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25" y="2257425"/>
            <a:ext cx="8982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A2EDE-0F42-4DB7-BC95-E768E354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Cancellare dati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9886C732-1304-4D1E-97FA-DF549EF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9570"/>
          <a:stretch/>
        </p:blipFill>
        <p:spPr>
          <a:xfrm>
            <a:off x="2311670" y="2415123"/>
            <a:ext cx="7568659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28B97-1A07-42D0-8358-F703B8D5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Problematiche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FF255-C3C3-4079-B5E7-846ADF58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Conoscenze mancate di </a:t>
            </a:r>
            <a:r>
              <a:rPr lang="it-IT" dirty="0" err="1"/>
              <a:t>php</a:t>
            </a: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Organizzazione iniziale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Meteo non dinamica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Messaggi </a:t>
            </a:r>
            <a:r>
              <a:rPr lang="it-IT" dirty="0" err="1"/>
              <a:t>form</a:t>
            </a:r>
            <a:r>
              <a:rPr lang="it-IT" dirty="0"/>
              <a:t> aggiunta arnia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Calendario aggiunta eventi funziona per il database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Mancanze: </a:t>
            </a:r>
          </a:p>
          <a:p>
            <a:pPr lvl="1"/>
            <a:r>
              <a:rPr lang="it-IT" dirty="0"/>
              <a:t>Eliminazione eventi e trattamenti</a:t>
            </a:r>
          </a:p>
          <a:p>
            <a:pPr lvl="1"/>
            <a:r>
              <a:rPr lang="it-IT" dirty="0"/>
              <a:t>Notifiche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0780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240CA1E-DAAE-4517-A9EE-357F2EC4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CH" sz="36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43F8E62-C882-4BE5-93B7-9CC51101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Scopo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Requisiti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Progettazione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Implementazione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Problematiche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Conclusioni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81582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071A98-C883-4498-AF1D-1B4E655C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Gantt consuntivo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58115D-9240-47A0-A938-AED0A86416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/>
          <a:stretch/>
        </p:blipFill>
        <p:spPr bwMode="auto">
          <a:xfrm>
            <a:off x="721086" y="457201"/>
            <a:ext cx="10512677" cy="420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31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DA3689-66D6-4C39-8269-119BA60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83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674C60-3549-44D8-93EC-2D979A4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 e migliorie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25A3A-C8A1-4223-85EE-8796DCC5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Rendere responsive il 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Sistemare i colori e alcuni dettagli della grafica del sito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Sistemare la grafica della selezione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Migliorare il codice togliendo i metodi ridondanti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Conferma registrazione tramite email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Terminare il lavoro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71410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D5800E-B786-45F0-B0A9-D747AF48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35EA7957-5A87-42DB-A4FB-85579DD8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50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6372A-DE85-4CDF-9468-9AE42288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CH" dirty="0"/>
              <a:t>Scopo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509968A3-E6E1-47A9-9DB0-20733ED7A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7634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94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1D1E4-54BD-45DF-A5B3-E40CE63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61617-5CFD-4DB3-B430-AFBDFE91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Numero illimitato di arnie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Trattamenti sanitari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Annotazioni stile diario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Dati ape regina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CH" dirty="0"/>
              <a:t>Calendario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Notifiche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Meteo zona</a:t>
            </a:r>
          </a:p>
        </p:txBody>
      </p:sp>
    </p:spTree>
    <p:extLst>
      <p:ext uri="{BB962C8B-B14F-4D97-AF65-F5344CB8AC3E}">
        <p14:creationId xmlns:p14="http://schemas.microsoft.com/office/powerpoint/2010/main" val="1797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A798D4D-8FCD-4667-A8A5-5A199113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Progettazione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170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50AE9-8DF6-402B-A226-B052F15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Gantt</a:t>
            </a:r>
            <a:r>
              <a:rPr lang="it-CH" dirty="0"/>
              <a:t> preventivo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767A7A-3466-4E0E-9A09-67E462E6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283" b="2817"/>
          <a:stretch/>
        </p:blipFill>
        <p:spPr>
          <a:xfrm>
            <a:off x="1274323" y="1815183"/>
            <a:ext cx="9740556" cy="4429976"/>
          </a:xfrm>
        </p:spPr>
      </p:pic>
    </p:spTree>
    <p:extLst>
      <p:ext uri="{BB962C8B-B14F-4D97-AF65-F5344CB8AC3E}">
        <p14:creationId xmlns:p14="http://schemas.microsoft.com/office/powerpoint/2010/main" val="44247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D7EAB-D2AF-43CE-B88A-87BC25BF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Schema E-R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92E8DF-055A-47E7-B8E1-8E995EF3D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/>
          <a:stretch/>
        </p:blipFill>
        <p:spPr>
          <a:xfrm>
            <a:off x="2233956" y="1763284"/>
            <a:ext cx="7724088" cy="4535082"/>
          </a:xfrm>
        </p:spPr>
      </p:pic>
    </p:spTree>
    <p:extLst>
      <p:ext uri="{BB962C8B-B14F-4D97-AF65-F5344CB8AC3E}">
        <p14:creationId xmlns:p14="http://schemas.microsoft.com/office/powerpoint/2010/main" val="149762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3054B1-F202-4627-8961-301D7A9A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Interfaccia login e registrazione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AABFE9B-77A0-4286-B4AE-8E9CE5852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5669" y="640080"/>
            <a:ext cx="4201441" cy="36027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78548C5-A85E-4AAF-978D-E70D0B3B7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24891" y="640080"/>
            <a:ext cx="2855167" cy="360273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64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F9E249-053A-47C0-8949-17E0332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Pagina selezione arnia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62410B9D-5126-4167-9DC9-F55B83D9F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5841" y="824416"/>
            <a:ext cx="5663415" cy="31715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942276E-9ED9-4C32-BE78-2E75AEA71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24891" y="640080"/>
            <a:ext cx="3663928" cy="36027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DC8CDC5-D4D9-48C2-BDF1-69364BFEE291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CH" dirty="0"/>
              <a:t>una volta loggato, l'utente viene ridiretto in questa pagina.</a:t>
            </a:r>
          </a:p>
          <a:p>
            <a:r>
              <a:rPr lang="it-CH" dirty="0"/>
              <a:t>l'utente può fare solo 3 azioni qui: aggiungere un'arnia, rimuoverla e selezionarne una.</a:t>
            </a:r>
          </a:p>
          <a:p>
            <a:r>
              <a:rPr lang="it-CH" dirty="0"/>
              <a:t>una volta selezionata un'arnia viene </a:t>
            </a:r>
            <a:r>
              <a:rPr lang="it-CH" dirty="0" err="1"/>
              <a:t>rediretto</a:t>
            </a:r>
            <a:r>
              <a:rPr lang="it-CH" dirty="0"/>
              <a:t> alla home page.</a:t>
            </a:r>
          </a:p>
        </p:txBody>
      </p:sp>
    </p:spTree>
    <p:extLst>
      <p:ext uri="{BB962C8B-B14F-4D97-AF65-F5344CB8AC3E}">
        <p14:creationId xmlns:p14="http://schemas.microsoft.com/office/powerpoint/2010/main" val="313290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948</Words>
  <Application>Microsoft Office PowerPoint</Application>
  <PresentationFormat>Widescreen</PresentationFormat>
  <Paragraphs>171</Paragraphs>
  <Slides>23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Retrospettivo</vt:lpstr>
      <vt:lpstr>Gestione Apiario</vt:lpstr>
      <vt:lpstr>Indice</vt:lpstr>
      <vt:lpstr>Scopo</vt:lpstr>
      <vt:lpstr>Requisiti</vt:lpstr>
      <vt:lpstr>Progettazione </vt:lpstr>
      <vt:lpstr>Gantt preventivo</vt:lpstr>
      <vt:lpstr>Schema E-R</vt:lpstr>
      <vt:lpstr>Interfaccia login e registrazione</vt:lpstr>
      <vt:lpstr>Pagina selezione arnia</vt:lpstr>
      <vt:lpstr>Home page</vt:lpstr>
      <vt:lpstr>Mezzi utilizzati</vt:lpstr>
      <vt:lpstr>Implementazione</vt:lpstr>
      <vt:lpstr>Codice login</vt:lpstr>
      <vt:lpstr>Sicurezza pagina</vt:lpstr>
      <vt:lpstr>Selezione dati</vt:lpstr>
      <vt:lpstr>Stampa dati </vt:lpstr>
      <vt:lpstr>Aggiunta dati</vt:lpstr>
      <vt:lpstr>Cancellare dati</vt:lpstr>
      <vt:lpstr>Problematiche</vt:lpstr>
      <vt:lpstr>Gantt consuntivo</vt:lpstr>
      <vt:lpstr>Conclusione</vt:lpstr>
      <vt:lpstr>Sviluppi futuri e migliorie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Apiario</dc:title>
  <dc:creator>thaisa.detorre@gmail.com</dc:creator>
  <cp:lastModifiedBy>thaisa.detorre@gmail.com</cp:lastModifiedBy>
  <cp:revision>21</cp:revision>
  <dcterms:created xsi:type="dcterms:W3CDTF">2021-01-13T22:54:21Z</dcterms:created>
  <dcterms:modified xsi:type="dcterms:W3CDTF">2021-01-14T00:22:19Z</dcterms:modified>
</cp:coreProperties>
</file>