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Source Code Pro"/>
      <p:regular r:id="rId35"/>
      <p:bold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Oswald-regular.fntdata"/><Relationship Id="rId14" Type="http://schemas.openxmlformats.org/officeDocument/2006/relationships/slide" Target="slides/slide10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swald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appinventor.mit.edu/explore/content/what-app-inventor.htm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h3.ggpht.com/He49ivABTwu5ZvoKEcWYAADrbo7HC0RpxapfCq-VPbpsWrYhy88HDqbmqDq9R6d_WbM=w300" TargetMode="External"/><Relationship Id="rId3" Type="http://schemas.openxmlformats.org/officeDocument/2006/relationships/hyperlink" Target="http://georgepavlides.info/wp-content/uploads/2015/06/app-inventor.jpg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Referências de imagens: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[1] - http://vignette1.wikia.nocookie.net/vsrecommendedgames/images/3/3a/Android_logo_512px.png/revision/latest?cb=20130811000526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[2] - http://appinventor.mit.edu/explore/sites/all/files/SetupAI2/emulator/middle.png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Referência de imagem: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[1] - http://appinventor.mit.edu/explore/sites/all/files/SetupAI2/Emulator.png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Referência de imagem: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[1] - http://appinventor.mit.edu/explore/sites/all/files/SetupAI2/WifiA.png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Referência de imagem: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[1] -  http://vignette1.wikia.nocookie.net/vsrecommendedgames/images/3/3a/Android_logo_512px.png/revision/latest?cb=20130811000526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Referência da imagem: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[1] - </a:t>
            </a:r>
            <a:r>
              <a:rPr lang="pt-BR" u="sng">
                <a:solidFill>
                  <a:schemeClr val="accent5"/>
                </a:solidFill>
                <a:hlinkClick r:id="rId2"/>
              </a:rPr>
              <a:t>http://appinventor.mit.edu/explore/content/what-app-inventor.html</a:t>
            </a:r>
            <a:r>
              <a:rPr lang="pt-BR"/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Referência das imagens: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[1] - </a:t>
            </a:r>
            <a:r>
              <a:rPr lang="pt-BR" u="sng">
                <a:solidFill>
                  <a:schemeClr val="hlink"/>
                </a:solidFill>
                <a:hlinkClick r:id="rId2"/>
              </a:rPr>
              <a:t>https://lh3.ggpht.com/He49ivABTwu5ZvoKEcWYAADrbo7HC0RpxapfCq-VPbpsWrYhy88HDqbmqDq9R6d_WbM=w300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[2] -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http://georgepavlides.info/wp-content/uploads/2015/06/app-inventor.jpg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Referências de imagem: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http://www.technovationchallenge.org/wp-content/uploads/2015/09/technovation-logo-1000.png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6700A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6700A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9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9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0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05.png"/><Relationship Id="rId5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oficina programação com App Inventor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46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/>
              <a:t>Thaisa, Karina e Lhaís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emuladores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500" y="292725"/>
            <a:ext cx="28137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100" y="1599100"/>
            <a:ext cx="3422950" cy="320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utilizando o emulador no computador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50443" l="0" r="0" t="0"/>
          <a:stretch/>
        </p:blipFill>
        <p:spPr>
          <a:xfrm>
            <a:off x="823425" y="957575"/>
            <a:ext cx="7497149" cy="25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utilizando o celular na mesma rede do computador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38608" l="0" r="0" t="0"/>
          <a:stretch/>
        </p:blipFill>
        <p:spPr>
          <a:xfrm>
            <a:off x="0" y="879350"/>
            <a:ext cx="9143999" cy="30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utilizando um dispositivo via USB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37659" l="0" r="0" t="0"/>
          <a:stretch/>
        </p:blipFill>
        <p:spPr>
          <a:xfrm>
            <a:off x="0" y="906320"/>
            <a:ext cx="9143999" cy="295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ambiente APP Inventor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188" y="0"/>
            <a:ext cx="47236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instalação - MIT AI2 Companion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2441" l="27879" r="18579" t="37262"/>
          <a:stretch/>
        </p:blipFill>
        <p:spPr>
          <a:xfrm>
            <a:off x="2198350" y="2043600"/>
            <a:ext cx="4895675" cy="309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311700" y="1416100"/>
            <a:ext cx="83334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>
                <a:solidFill>
                  <a:srgbClr val="0000FF"/>
                </a:solidFill>
              </a:rPr>
              <a:t>https://goo.gl/pv7rSr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instalação - APP Inventor setup software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15025" l="4570" r="17699" t="10993"/>
          <a:stretch/>
        </p:blipFill>
        <p:spPr>
          <a:xfrm>
            <a:off x="1536150" y="2063450"/>
            <a:ext cx="6704225" cy="28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311700" y="1416100"/>
            <a:ext cx="83334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500">
                <a:solidFill>
                  <a:srgbClr val="0000FF"/>
                </a:solidFill>
              </a:rPr>
              <a:t>http://goo.gl/AxXRB2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800"/>
              <a:t>perguntas frequentes: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FAQ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b="1" lang="pt-BR" sz="1400">
                <a:solidFill>
                  <a:srgbClr val="434343"/>
                </a:solidFill>
              </a:rPr>
              <a:t>só é possível desenvolver para Android?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  <a:buChar char="❏"/>
            </a:pPr>
            <a:r>
              <a:rPr lang="pt-BR">
                <a:solidFill>
                  <a:srgbClr val="38761D"/>
                </a:solidFill>
              </a:rPr>
              <a:t>Sim, no momento apenas para ambientes Android.</a:t>
            </a:r>
          </a:p>
          <a:p>
            <a:pPr indent="-3175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b="1" lang="pt-BR" sz="1400">
                <a:solidFill>
                  <a:srgbClr val="434343"/>
                </a:solidFill>
              </a:rPr>
              <a:t>eu consigo instalar a aplicação no meu celular sem precisar usar o emulador?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  <a:buChar char="❏"/>
            </a:pPr>
            <a:r>
              <a:rPr lang="pt-BR">
                <a:solidFill>
                  <a:srgbClr val="38761D"/>
                </a:solidFill>
              </a:rPr>
              <a:t>Sim, você pode exportar a sua aplicação no ambiente do App Inventor e baixar em seu computador. O formato da arquivo será .apk. Dai é só passar para seu celular e instalar.</a:t>
            </a:r>
          </a:p>
          <a:p>
            <a:pPr indent="-3175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b="1" lang="pt-BR" sz="1400">
                <a:solidFill>
                  <a:srgbClr val="434343"/>
                </a:solidFill>
              </a:rPr>
              <a:t>onde os meus projetos são salvos?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  <a:buChar char="❏"/>
            </a:pPr>
            <a:r>
              <a:rPr lang="pt-BR">
                <a:solidFill>
                  <a:srgbClr val="38761D"/>
                </a:solidFill>
              </a:rPr>
              <a:t>Todos os projetos criados ficaram salvo no ambiente Web. Para acessar seu projeto é necessário ter um navegador e conexão com a internet. Você pode acessar de qualquer lugar.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❏"/>
            </a:pPr>
            <a:r>
              <a:rPr b="1" lang="pt-BR" sz="1400">
                <a:solidFill>
                  <a:srgbClr val="000000"/>
                </a:solidFill>
              </a:rPr>
              <a:t>eu posso colocar minha aplicação na loja de aplicativos da Google?</a:t>
            </a:r>
          </a:p>
          <a:p>
            <a:pPr indent="-317500" lvl="1" marL="914400" rtl="0">
              <a:spcBef>
                <a:spcPts val="0"/>
              </a:spcBef>
              <a:buClr>
                <a:srgbClr val="38761D"/>
              </a:buClr>
              <a:buSzPct val="100000"/>
              <a:buChar char="❏"/>
            </a:pPr>
            <a:r>
              <a:rPr lang="pt-BR">
                <a:solidFill>
                  <a:srgbClr val="38761D"/>
                </a:solidFill>
              </a:rPr>
              <a:t>Sim. Só é necessário que você exporte a aplicação como .apk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800"/>
              <a:t>mas antes...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800"/>
              <a:t>o que é o APP Inventor?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000"/>
              <a:t>...um pouco de lógica de programação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784125" y="2695275"/>
            <a:ext cx="3099600" cy="137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cenário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850" y="24458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6450" y="29736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8800" y="24458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725" y="29736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3234325" y="1106000"/>
            <a:ext cx="1931700" cy="1162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Ana, preciso que você vá ao mercado.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8325" y="297365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que são estruturas condicionais?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050" y="3725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6950" y="26303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1577750" y="2829650"/>
            <a:ext cx="2478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/>
              <a:t>SE     (             ) 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688350" y="3804450"/>
            <a:ext cx="3148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SENÃO  (             ) 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6650" y="26303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/>
          <p:nvPr/>
        </p:nvSpPr>
        <p:spPr>
          <a:xfrm>
            <a:off x="5502875" y="2801150"/>
            <a:ext cx="471600" cy="5727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6350" y="26303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6475" y="36051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 que são estruturas  de repetição?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050" y="3725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5250" y="21145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1353125" y="2285450"/>
            <a:ext cx="4933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enquanto (             ) {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95300" y="3804450"/>
            <a:ext cx="3148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}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0850" y="30289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3324200" y="3199800"/>
            <a:ext cx="471600" cy="5727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3795800" y="3199800"/>
            <a:ext cx="471600" cy="5727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4800"/>
              <a:t>agora estamos prontas!!! </a:t>
            </a:r>
          </a:p>
          <a:p>
            <a:pPr lvl="0">
              <a:spcBef>
                <a:spcPts val="0"/>
              </a:spcBef>
              <a:buNone/>
            </a:pPr>
            <a:r>
              <a:rPr lang="pt-BR" sz="4800"/>
              <a:t>‘Simbora’!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imagens: https://goo.gl/tbV5sG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265500" y="1078750"/>
            <a:ext cx="4045200" cy="295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BoasVindas</a:t>
            </a:r>
          </a:p>
        </p:txBody>
      </p:sp>
      <p:sp>
        <p:nvSpPr>
          <p:cNvPr id="233" name="Shape 2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pt-BR"/>
              <a:t>digitar um texto do teclado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❏"/>
            </a:pPr>
            <a:r>
              <a:rPr lang="pt-BR"/>
              <a:t>retornar um áudio de boas vindas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299050" y="1067550"/>
            <a:ext cx="4045200" cy="301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500"/>
              <a:t>TirandoFotografiaSMT</a:t>
            </a:r>
          </a:p>
        </p:txBody>
      </p:sp>
      <p:sp>
        <p:nvSpPr>
          <p:cNvPr id="244" name="Shape 2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pt-BR"/>
              <a:t>ativar a câmera com movimento de “sacudir”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pt-BR"/>
              <a:t>tirar uma fotografia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pt-BR"/>
              <a:t>criar uma tela customizada com a imagem da fotografia tirada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7B7B7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240" y="0"/>
            <a:ext cx="289321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065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????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475" y="16959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975" y="1267312"/>
            <a:ext cx="50482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tutoriais: https://goo.gl/Aku7Ng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mas por que usar?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motivação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25" y="2047980"/>
            <a:ext cx="4778300" cy="157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5887" y="2129162"/>
            <a:ext cx="119062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5775475" y="2516675"/>
            <a:ext cx="844800" cy="8448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800"/>
              <a:t>ferramenta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App Inventor 2 MIT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4425" r="0" t="7218"/>
          <a:stretch/>
        </p:blipFill>
        <p:spPr>
          <a:xfrm>
            <a:off x="1133212" y="1390049"/>
            <a:ext cx="6877574" cy="37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navegadores padrões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75" y="2275599"/>
            <a:ext cx="2021149" cy="202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3275" y="2275612"/>
            <a:ext cx="2231637" cy="223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6350" y="185835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5282900" y="2007200"/>
            <a:ext cx="1338000" cy="13380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2515600" y="3155725"/>
            <a:ext cx="64686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dk1"/>
                </a:solidFill>
              </a:rPr>
              <a:t>||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600"/>
              <a:t>como testamos?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