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oogle.com.br/url?sa=t&amp;rct=j&amp;q=&amp;esrc=s&amp;source=web&amp;cd=1&amp;cad=rja&amp;uact=8&amp;ved=0CB0QFjAAahUKEwiY2vOvopDJAhUEG5AKHUcFAmk&amp;url=https%3A%2F%2Fatom.io%2F&amp;usg=AFQjCNG9GpArx65u5sF0eKusBOg5u_9dtQ&amp;sig2=UaqKgwwrK6yaoDQqaIjkLQ" TargetMode="External"/><Relationship Id="rId3" Type="http://schemas.openxmlformats.org/officeDocument/2006/relationships/hyperlink" Target="https://www.google.com.br/url?sa=t&amp;rct=j&amp;q=&amp;esrc=s&amp;source=web&amp;cd=1&amp;cad=rja&amp;uact=8&amp;ved=0CBwQFjAAahUKEwitieuMo5DJAhXEkpAKHc53C2E&amp;url=http%3A%2F%2Fwww.sublimetext.com%2F&amp;usg=AFQjCNHeDtH9qLiUebuy99ldU-zJxasqGg&amp;sig2=BWnAR9LVUP5WWWMiZ5mYcg&amp;bvm=bv.107467506,d.Y2I" TargetMode="External"/><Relationship Id="rId4" Type="http://schemas.openxmlformats.org/officeDocument/2006/relationships/hyperlink" Target="https://www.google.com.br/url?sa=t&amp;rct=j&amp;q=&amp;esrc=s&amp;source=web&amp;cd=1&amp;cad=rja&amp;uact=8&amp;ved=0CB4QFjAAahUKEwiTsJWoo5DJAhVGhZAKHXQOArw&amp;url=https%3A%2F%2Fnotepad-plus-plus.org%2F&amp;usg=AFQjCNExci2YY1gy2cZYcnKLKfl2A9jWCg&amp;sig2=qwWDVMomx0RhkFB3q-CtqA&amp;bvm=bv.107467506,d.Y2I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oogle.com.br/url?sa=t&amp;rct=j&amp;q=&amp;esrc=s&amp;source=web&amp;cd=1&amp;cad=rja&amp;uact=8&amp;ved=0CCMQFjAAahUKEwjG56X9mpDJAhVKlZAKHXQICHg&amp;url=https%3A%2F%2Fnodejs.org%2F&amp;usg=AFQjCNHwipVu3o5mtW8Tqz3ihvWKAskslQ&amp;sig2=hrKAo2HzsqObi6c26LdR7g" TargetMode="External"/><Relationship Id="rId3" Type="http://schemas.openxmlformats.org/officeDocument/2006/relationships/hyperlink" Target="https://www.google.com.br/url?sa=t&amp;rct=j&amp;q=&amp;esrc=s&amp;source=web&amp;cd=1&amp;cad=rja&amp;uact=8&amp;ved=0CB0QFjAAahUKEwid_MjzmpDJAhWMFZAKHYrpAbc&amp;url=http%3A%2F%2Femberjs.com%2F&amp;usg=AFQjCNHAfzL1g0UfXgVXPrLePOYo1srX4w&amp;sig2=-sPDnp1UbPqDhPeK0SL1oA" TargetMode="External"/><Relationship Id="rId4" Type="http://schemas.openxmlformats.org/officeDocument/2006/relationships/hyperlink" Target="https://www.google.com.br/url?sa=t&amp;rct=j&amp;q=&amp;esrc=s&amp;source=web&amp;cd=1&amp;cad=rja&amp;uact=8&amp;ved=0CB0QFjAAahUKEwi-wLGfm5DJAhWGhJAKHQ6QBRs&amp;url=http%3A%2F%2Fbackbonejs.org%2F&amp;usg=AFQjCNEQiFXPSOG9TaqO8NIjr09_aBVI1w&amp;sig2=KUvd7Kroyt_d5NF49goZ7w" TargetMode="External"/><Relationship Id="rId5" Type="http://schemas.openxmlformats.org/officeDocument/2006/relationships/hyperlink" Target="https://www.google.com.br/url?sa=t&amp;rct=j&amp;q=&amp;esrc=s&amp;source=web&amp;cd=1&amp;cad=rja&amp;uact=8&amp;ved=0CB0QFjAAahUKEwjdzo20m5DJAhXLhZAKHaI-Cao&amp;url=https%3A%2F%2Fangularjs.org%2F&amp;usg=AFQjCNFqlo950zrbVuOv_hTZHgDD2fck9A&amp;sig2=gYIh6e4FAu08CfL58d8bog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oogle.com.br/url?sa=t&amp;rct=j&amp;q=&amp;esrc=s&amp;source=web&amp;cd=1&amp;cad=rja&amp;uact=8&amp;ved=0CB0QFjAAahUKEwiBpefdm5DJAhUBC5AKHYb7DXA&amp;url=https%3A%2F%2Fcode.org%2F&amp;usg=AFQjCNFiW-SJ4_liyeTCeRvESTydXGk4PQ&amp;sig2=mxdIwgDXSg2XrbCvn999YA" TargetMode="External"/><Relationship Id="rId3" Type="http://schemas.openxmlformats.org/officeDocument/2006/relationships/hyperlink" Target="https://www.google.com.br/url?sa=t&amp;rct=j&amp;q=&amp;esrc=s&amp;source=web&amp;cd=1&amp;cad=rja&amp;uact=8&amp;sqi=2&amp;ved=0CBwQFjAAahUKEwjUpdGNnJDJAhXGgJAKHSnfDlU&amp;url=https%3A%2F%2Fwww.codecademy.com%2Fpt&amp;usg=AFQjCNEdT_m7MUhSAgWrzyexcvC8J6Twxg&amp;sig2=hN3z5RoIlYrWudkkpzWDjQ&amp;bvm=bv.107467506,d.Y2I" TargetMode="External"/><Relationship Id="rId4" Type="http://schemas.openxmlformats.org/officeDocument/2006/relationships/hyperlink" Target="https://www.codeschool.com/courses#al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Atom: </a:t>
            </a:r>
            <a:r>
              <a:rPr lang="pt-BR" u="sng">
                <a:solidFill>
                  <a:schemeClr val="hlink"/>
                </a:solidFill>
                <a:hlinkClick r:id="rId2"/>
              </a:rPr>
              <a:t>Atom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Sublime: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Sublime Text: The text editor you'll fall in love with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NotePad++: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Notepad++ Home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Node.js: </a:t>
            </a:r>
            <a:r>
              <a:rPr lang="pt-BR" u="sng">
                <a:solidFill>
                  <a:schemeClr val="hlink"/>
                </a:solidFill>
                <a:hlinkClick r:id="rId2"/>
              </a:rPr>
              <a:t>Node.js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Ember: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Ember.js - A framework for creating ambitious web 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Backbone: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Backbone.js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Angular.js: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AngularJS — Superheroic JavaScript MVW Framework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Code.org: </a:t>
            </a:r>
            <a:r>
              <a:rPr lang="pt-BR" u="sng">
                <a:solidFill>
                  <a:schemeClr val="hlink"/>
                </a:solidFill>
                <a:hlinkClick r:id="rId2"/>
              </a:rPr>
              <a:t>Code.org: Anybody can learn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Code Academy: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Learn To 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Code Schooll: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https://www.codeschool.com/courses#all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Relationship Id="rId4" Type="http://schemas.openxmlformats.org/officeDocument/2006/relationships/image" Target="../media/image00.png"/><Relationship Id="rId5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5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3F8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solidFill>
            <a:srgbClr val="FF3F81"/>
          </a:solidFill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Ambientes &amp; Cursos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</a:rPr>
              <a:t>JS4Girls Recife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558" y="0"/>
            <a:ext cx="397488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1368650" y="259575"/>
            <a:ext cx="6796199" cy="79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4800">
                <a:solidFill>
                  <a:srgbClr val="FF3F81"/>
                </a:solidFill>
                <a:latin typeface="Impact"/>
                <a:ea typeface="Impact"/>
                <a:cs typeface="Impact"/>
                <a:sym typeface="Impact"/>
              </a:rPr>
              <a:t>Editores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925" y="1564750"/>
            <a:ext cx="1733424" cy="17334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340825" y="1549250"/>
            <a:ext cx="89238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Atom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2800" y="1352550"/>
            <a:ext cx="1945625" cy="19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3284400" y="3361875"/>
            <a:ext cx="89238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Sublime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8875" y="1106172"/>
            <a:ext cx="1945625" cy="19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6039525" y="3173450"/>
            <a:ext cx="89238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Notepad++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25" y="1581125"/>
            <a:ext cx="3428999" cy="324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8621" y="1832900"/>
            <a:ext cx="2629549" cy="25243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1368650" y="259575"/>
            <a:ext cx="6796199" cy="79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4800">
                <a:solidFill>
                  <a:srgbClr val="FF3F81"/>
                </a:solidFill>
                <a:latin typeface="Impact"/>
                <a:ea typeface="Impact"/>
                <a:cs typeface="Impact"/>
                <a:sym typeface="Impact"/>
              </a:rPr>
              <a:t>FrameWorks JS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545375" y="4217225"/>
            <a:ext cx="6796199" cy="79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000"/>
              <a:t>Node.js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681175" y="1368650"/>
            <a:ext cx="6796199" cy="79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ember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589925" y="4542500"/>
            <a:ext cx="6796199" cy="79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Angular.js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952575" y="1368650"/>
            <a:ext cx="6796199" cy="79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Backbone.js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050" y="1876675"/>
            <a:ext cx="1529149" cy="15291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264125" y="1501350"/>
            <a:ext cx="8007300" cy="93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code.org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5636" y="1721654"/>
            <a:ext cx="4443110" cy="9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3875" y="2936137"/>
            <a:ext cx="523875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1368650" y="259575"/>
            <a:ext cx="6796199" cy="79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4000">
                <a:solidFill>
                  <a:srgbClr val="FF3F81"/>
                </a:solidFill>
                <a:latin typeface="Impact"/>
                <a:ea typeface="Impact"/>
                <a:cs typeface="Impact"/>
                <a:sym typeface="Impact"/>
              </a:rPr>
              <a:t>Escolas de Programação Online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