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1" r:id="rId10"/>
    <p:sldId id="278" r:id="rId11"/>
  </p:sldIdLst>
  <p:sldSz cx="9144000" cy="5143500" type="screen16x9"/>
  <p:notesSz cx="6858000" cy="9144000"/>
  <p:embeddedFontLs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Muli Regular" panose="020B0604020202020204" charset="0"/>
      <p:regular r:id="rId17"/>
      <p:bold r:id="rId18"/>
      <p:italic r:id="rId19"/>
      <p:boldItalic r:id="rId20"/>
    </p:embeddedFont>
    <p:embeddedFont>
      <p:font typeface="Poppins Light" panose="020B060402020202020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4149A-223D-49CE-A041-D19B33636836}">
  <a:tblStyle styleId="{78F4149A-223D-49CE-A041-D19B33636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3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51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94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94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5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86138"/>
            <a:ext cx="7543800" cy="48237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Website</a:t>
            </a:r>
            <a:b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ĐN_JS_230315</a:t>
            </a:r>
            <a:endParaRPr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7030A0"/>
                </a:solidFill>
              </a:rPr>
              <a:t>Thanks!</a:t>
            </a:r>
            <a:endParaRPr sz="6000" dirty="0">
              <a:solidFill>
                <a:srgbClr val="7030A0"/>
              </a:solidFill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799" y="1639925"/>
            <a:ext cx="7345017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 smtClean="0">
                <a:solidFill>
                  <a:srgbClr val="7030A0"/>
                </a:solidFill>
              </a:rPr>
              <a:t>XIN MỜI ĐẶT CÂU HỎI</a:t>
            </a:r>
            <a:endParaRPr sz="3600" b="1" dirty="0">
              <a:solidFill>
                <a:srgbClr val="7030A0"/>
              </a:solidFill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nội dung</a:t>
            </a:r>
            <a:endParaRPr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469127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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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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rgbClr val="6561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rgbClr val="6561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12912" y="102419"/>
            <a:ext cx="79148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  <a:endParaRPr sz="6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8006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159026" y="211085"/>
            <a:ext cx="9144000" cy="5606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TÍNH NĂNG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" y="771737"/>
            <a:ext cx="9090991" cy="28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159026" y="211085"/>
            <a:ext cx="9144000" cy="5606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TÍNH NĂNG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" y="895350"/>
            <a:ext cx="8998226" cy="28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7" y="0"/>
            <a:ext cx="902885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8417" y="225287"/>
            <a:ext cx="8686800" cy="788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WEBSITE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" y="1219200"/>
            <a:ext cx="8759687" cy="36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8417" y="225287"/>
            <a:ext cx="8686800" cy="788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WEBSITE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" y="1013793"/>
            <a:ext cx="8739809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8417" y="225287"/>
            <a:ext cx="8686800" cy="788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WEBSITE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5" y="1090656"/>
            <a:ext cx="8865705" cy="39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Office PowerPoint</Application>
  <PresentationFormat>On-screen Show (16:9)</PresentationFormat>
  <Paragraphs>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</vt:lpstr>
      <vt:lpstr>Muli Regular</vt:lpstr>
      <vt:lpstr>Poppins Light</vt:lpstr>
      <vt:lpstr>Times New Roman</vt:lpstr>
      <vt:lpstr>Arial</vt:lpstr>
      <vt:lpstr>Wingdings 2</vt:lpstr>
      <vt:lpstr>Gower template</vt:lpstr>
      <vt:lpstr>Project Website Udemy Course   Giảng viên hướng dẫn: Bùi Văn Vụ  Học viên: Thái Thị Nhàn  Lớp: ĐN_JS_230315</vt:lpstr>
      <vt:lpstr>Giới thiệu nội dung</vt:lpstr>
      <vt:lpstr>MỤC ĐÍCH</vt:lpstr>
      <vt:lpstr> TÍNH NĂNG</vt:lpstr>
      <vt:lpstr> TÍNH NĂNG</vt:lpstr>
      <vt:lpstr>PowerPoint Presentation</vt:lpstr>
      <vt:lpstr>TỔNG QUAN VỀ WEBSITE</vt:lpstr>
      <vt:lpstr>TỔNG QUAN VỀ WEBSITE</vt:lpstr>
      <vt:lpstr>TỔNG QUAN VỀ WEBSITE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Website Udemy Course   Giảng viên hướng dẫn: Bùi Văn Vụ  Học viên: Thái Thị Nhàn  Lớp: ĐN_JS_230315</dc:title>
  <cp:lastModifiedBy>ADMIN</cp:lastModifiedBy>
  <cp:revision>11</cp:revision>
  <dcterms:modified xsi:type="dcterms:W3CDTF">2023-06-11T15:42:24Z</dcterms:modified>
</cp:coreProperties>
</file>