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747837" y="2302947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S. Thaiyal nayaki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312213604/UNM1455312213604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8472D1B5E378A3A8AB246A2C8830207C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Thaiyal nayaki Sankar</cp:lastModifiedBy>
  <cp:revision>6</cp:revision>
  <dcterms:created xsi:type="dcterms:W3CDTF">2024-03-29T15:07:22Z</dcterms:created>
  <dcterms:modified xsi:type="dcterms:W3CDTF">2024-09-02T06:47:50Z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