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666633"/>
    <a:srgbClr val="C0C0C0"/>
    <a:srgbClr val="292929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60"/>
  </p:normalViewPr>
  <p:slideViewPr>
    <p:cSldViewPr>
      <p:cViewPr>
        <p:scale>
          <a:sx n="100" d="100"/>
          <a:sy n="100" d="100"/>
        </p:scale>
        <p:origin x="-802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16" y="-9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2FCC8-D3D8-4F04-BE10-A8570DDBA08C}" type="datetimeFigureOut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11/05/2017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3449-A3EF-4962-952D-10C3F225A119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803C7DA5-33F5-4BF6-B780-1365E57833B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4"/>
          <p:cNvSpPr>
            <a:spLocks noGrp="1"/>
          </p:cNvSpPr>
          <p:nvPr>
            <p:ph type="title"/>
          </p:nvPr>
        </p:nvSpPr>
        <p:spPr>
          <a:xfrm>
            <a:off x="457200" y="1571613"/>
            <a:ext cx="8229600" cy="2071703"/>
          </a:xfrm>
          <a:prstGeom prst="rect">
            <a:avLst/>
          </a:prstGeom>
        </p:spPr>
        <p:txBody>
          <a:bodyPr lIns="36000" tIns="36000" rIns="36000" bIns="36000" rtlCol="0">
            <a:normAutofit/>
          </a:bodyPr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GB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428596" y="4143379"/>
            <a:ext cx="8286808" cy="857251"/>
          </a:xfrm>
          <a:prstGeom prst="rect">
            <a:avLst/>
          </a:prstGeom>
        </p:spPr>
        <p:txBody>
          <a:bodyPr lIns="36000" tIns="36000" rIns="36000" bIns="36000" anchor="ctr" anchorCtr="0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pic>
        <p:nvPicPr>
          <p:cNvPr id="8" name="Image 7" descr="No.1 and only 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20072" y="6150215"/>
            <a:ext cx="3600000" cy="375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5720" y="1000108"/>
            <a:ext cx="8643938" cy="5500688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/>
            </a:lvl1pPr>
            <a:lvl2pPr>
              <a:lnSpc>
                <a:spcPct val="120000"/>
              </a:lnSpc>
              <a:spcBef>
                <a:spcPts val="600"/>
              </a:spcBef>
              <a:defRPr sz="2000"/>
            </a:lvl2pPr>
            <a:lvl3pPr>
              <a:lnSpc>
                <a:spcPct val="120000"/>
              </a:lnSpc>
              <a:spcBef>
                <a:spcPts val="600"/>
              </a:spcBef>
              <a:defRPr sz="1800"/>
            </a:lvl3pPr>
            <a:lvl4pPr>
              <a:lnSpc>
                <a:spcPct val="120000"/>
              </a:lnSpc>
              <a:spcBef>
                <a:spcPts val="600"/>
              </a:spcBef>
              <a:defRPr sz="18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643042" y="214315"/>
            <a:ext cx="60722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2200">
                <a:latin typeface="+mn-lt"/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00" y="6667501"/>
            <a:ext cx="2133600" cy="2143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0C5541D-3C66-4BAF-B1A3-671CCC16B800}" type="slidenum">
              <a:rPr lang="fr-FR" noProof="0"/>
              <a:pPr>
                <a:defRPr/>
              </a:pPr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5750" y="1000126"/>
            <a:ext cx="8643938" cy="5500688"/>
          </a:xfrm>
        </p:spPr>
        <p:txBody>
          <a:bodyPr lIns="36000" tIns="36000" rIns="36000" bIns="3600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33DD-7F13-47F6-9CB1-C80BB2FD0D36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82248" y="1142983"/>
            <a:ext cx="4218317" cy="5429251"/>
          </a:xfrm>
        </p:spPr>
        <p:txBody>
          <a:bodyPr lIns="36000" tIns="36000" rIns="36000" bIns="3600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643470" y="1143000"/>
            <a:ext cx="4214813" cy="5429251"/>
          </a:xfrm>
        </p:spPr>
        <p:txBody>
          <a:bodyPr lIns="36000" tIns="36000" rIns="36000" bIns="3600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744F9-3066-4F83-AD27-8E6E9C55F7D4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pt_JTEKT_15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Espace réservé du titre 14"/>
          <p:cNvSpPr>
            <a:spLocks noGrp="1"/>
          </p:cNvSpPr>
          <p:nvPr>
            <p:ph type="title"/>
          </p:nvPr>
        </p:nvSpPr>
        <p:spPr bwMode="auto">
          <a:xfrm>
            <a:off x="500063" y="1643064"/>
            <a:ext cx="8229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56390" y="6675439"/>
            <a:ext cx="2281237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800" b="1" dirty="0">
                <a:solidFill>
                  <a:schemeClr val="bg1"/>
                </a:solidFill>
                <a:latin typeface="Verdana" pitchFamily="34" charset="0"/>
              </a:rPr>
              <a:t>JTEKT Europe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8" descr="Ppt_logo_intégré_seu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85750" y="214315"/>
            <a:ext cx="742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2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285750" y="1000125"/>
            <a:ext cx="8572500" cy="512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Text /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400" y="6667501"/>
            <a:ext cx="2133600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53EF3935-4990-4825-A535-1CF88776263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3" y="6665914"/>
            <a:ext cx="35083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800" b="1" dirty="0">
                <a:solidFill>
                  <a:schemeClr val="bg1"/>
                </a:solidFill>
                <a:latin typeface="Verdana" pitchFamily="34" charset="0"/>
              </a:rPr>
              <a:t>JTEKT Europe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Price management in SAP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defRPr/>
            </a:pPr>
            <a:endParaRPr lang="fr-FR" dirty="0" smtClean="0"/>
          </a:p>
        </p:txBody>
      </p:sp>
      <p:sp>
        <p:nvSpPr>
          <p:cNvPr id="9220" name="Espace réservé du numéro de diapositive 3"/>
          <p:cNvSpPr txBox="1">
            <a:spLocks/>
          </p:cNvSpPr>
          <p:nvPr/>
        </p:nvSpPr>
        <p:spPr bwMode="auto">
          <a:xfrm>
            <a:off x="25400" y="6667501"/>
            <a:ext cx="2133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900" i="1" smtClean="0">
                <a:solidFill>
                  <a:schemeClr val="bg1"/>
                </a:solidFill>
              </a:rPr>
              <a:t>JEU_PI_CO_076 A</a:t>
            </a:r>
            <a:endParaRPr lang="fr-FR" sz="9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 smtClean="0"/>
              <a:t>Only</a:t>
            </a:r>
            <a:r>
              <a:rPr lang="fr-FR" dirty="0" smtClean="0"/>
              <a:t> PR00 condition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Automotive</a:t>
            </a:r>
            <a:endParaRPr lang="fr-FR" dirty="0" smtClean="0"/>
          </a:p>
          <a:p>
            <a:r>
              <a:rPr lang="fr-FR" dirty="0" smtClean="0"/>
              <a:t>Fields </a:t>
            </a:r>
            <a:r>
              <a:rPr lang="fr-FR" dirty="0" err="1" smtClean="0"/>
              <a:t>keys</a:t>
            </a:r>
            <a:r>
              <a:rPr lang="fr-FR" dirty="0" smtClean="0"/>
              <a:t> are : </a:t>
            </a:r>
          </a:p>
          <a:p>
            <a:pPr lvl="1"/>
            <a:r>
              <a:rPr lang="fr-FR" dirty="0" smtClean="0"/>
              <a:t>Sales </a:t>
            </a:r>
            <a:r>
              <a:rPr lang="fr-FR" dirty="0" err="1" smtClean="0"/>
              <a:t>Organization</a:t>
            </a:r>
            <a:r>
              <a:rPr lang="fr-FR" dirty="0" smtClean="0"/>
              <a:t> (OC00…)</a:t>
            </a:r>
          </a:p>
          <a:p>
            <a:pPr lvl="1"/>
            <a:r>
              <a:rPr lang="fr-FR" dirty="0" smtClean="0"/>
              <a:t>Distribution </a:t>
            </a:r>
            <a:r>
              <a:rPr lang="fr-FR" dirty="0" err="1" smtClean="0"/>
              <a:t>channel</a:t>
            </a:r>
            <a:r>
              <a:rPr lang="fr-FR" dirty="0" smtClean="0"/>
              <a:t> (00…)</a:t>
            </a:r>
          </a:p>
          <a:p>
            <a:pPr lvl="1"/>
            <a:r>
              <a:rPr lang="fr-FR" dirty="0" smtClean="0"/>
              <a:t>Condition Type (PR00)</a:t>
            </a:r>
          </a:p>
          <a:p>
            <a:pPr lvl="1"/>
            <a:r>
              <a:rPr lang="fr-FR" dirty="0" smtClean="0"/>
              <a:t>Customer (</a:t>
            </a:r>
            <a:r>
              <a:rPr lang="fr-FR" dirty="0" err="1" smtClean="0"/>
              <a:t>Sold</a:t>
            </a:r>
            <a:r>
              <a:rPr lang="fr-FR" dirty="0" smtClean="0"/>
              <a:t> To)</a:t>
            </a:r>
          </a:p>
          <a:p>
            <a:pPr lvl="1"/>
            <a:r>
              <a:rPr lang="fr-FR" dirty="0" err="1" smtClean="0"/>
              <a:t>Material</a:t>
            </a:r>
            <a:r>
              <a:rPr lang="fr-FR" dirty="0" smtClean="0"/>
              <a:t> (JTEKT code)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scales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Transaction VK31 / VK32 / VK33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5541D-3C66-4BAF-B1A3-671CCC16B800}" type="slidenum">
              <a:rPr lang="fr-FR" noProof="0" smtClean="0"/>
              <a:pPr>
                <a:defRPr/>
              </a:pPr>
              <a:t>2</a:t>
            </a:fld>
            <a:endParaRPr lang="fr-FR" noProof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060848"/>
            <a:ext cx="3623204" cy="349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in SAP for </a:t>
            </a:r>
            <a:r>
              <a:rPr lang="fr-FR" dirty="0" err="1" smtClean="0"/>
              <a:t>Automotive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5541D-3C66-4BAF-B1A3-671CCC16B800}" type="slidenum">
              <a:rPr lang="fr-FR" noProof="0" smtClean="0"/>
              <a:pPr>
                <a:defRPr/>
              </a:pPr>
              <a:t>3</a:t>
            </a:fld>
            <a:endParaRPr lang="fr-FR" noProof="0"/>
          </a:p>
        </p:txBody>
      </p:sp>
      <p:sp>
        <p:nvSpPr>
          <p:cNvPr id="8" name="ZoneTexte 7"/>
          <p:cNvSpPr txBox="1"/>
          <p:nvPr/>
        </p:nvSpPr>
        <p:spPr>
          <a:xfrm>
            <a:off x="1763688" y="1052736"/>
            <a:ext cx="5184576" cy="122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JEU – </a:t>
            </a:r>
            <a:r>
              <a:rPr lang="fr-FR" sz="1400" dirty="0" smtClean="0">
                <a:latin typeface="+mn-lt"/>
              </a:rPr>
              <a:t>Jtekt Europe</a:t>
            </a:r>
            <a:r>
              <a:rPr lang="fr-FR" dirty="0" smtClean="0"/>
              <a:t>	</a:t>
            </a:r>
            <a:r>
              <a:rPr lang="fr-FR" dirty="0" err="1" smtClean="0">
                <a:latin typeface="+mn-lt"/>
              </a:rPr>
              <a:t>Company</a:t>
            </a:r>
            <a:r>
              <a:rPr lang="fr-FR" dirty="0" smtClean="0">
                <a:latin typeface="+mn-lt"/>
              </a:rPr>
              <a:t> code 550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			Sales </a:t>
            </a:r>
            <a:r>
              <a:rPr lang="fr-FR" dirty="0" err="1" smtClean="0">
                <a:latin typeface="+mn-lt"/>
              </a:rPr>
              <a:t>Org</a:t>
            </a:r>
            <a:r>
              <a:rPr lang="fr-FR" dirty="0" smtClean="0">
                <a:latin typeface="+mn-lt"/>
              </a:rPr>
              <a:t>. OC00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			</a:t>
            </a:r>
            <a:r>
              <a:rPr lang="fr-FR" dirty="0" err="1" smtClean="0">
                <a:latin typeface="+mn-lt"/>
              </a:rPr>
              <a:t>Distrib</a:t>
            </a:r>
            <a:r>
              <a:rPr lang="fr-FR" dirty="0" smtClean="0">
                <a:latin typeface="+mn-lt"/>
              </a:rPr>
              <a:t>. Chan. 00</a:t>
            </a:r>
            <a:endParaRPr lang="fr-FR" dirty="0" smtClean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2924944"/>
            <a:ext cx="2592288" cy="122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JALY –</a:t>
            </a:r>
            <a:r>
              <a:rPr lang="fr-FR" sz="1400" dirty="0" smtClean="0">
                <a:latin typeface="+mn-lt"/>
              </a:rPr>
              <a:t>Jtekt</a:t>
            </a:r>
            <a:r>
              <a:rPr lang="fr-FR" sz="1600" dirty="0" smtClean="0">
                <a:latin typeface="+mn-lt"/>
              </a:rPr>
              <a:t> 	510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1400" dirty="0" err="1" smtClean="0">
                <a:latin typeface="+mn-lt"/>
              </a:rPr>
              <a:t>Automotive</a:t>
            </a:r>
            <a:r>
              <a:rPr lang="fr-FR" sz="1400" dirty="0" smtClean="0">
                <a:latin typeface="+mn-lt"/>
              </a:rPr>
              <a:t> Lyon</a:t>
            </a:r>
            <a:r>
              <a:rPr lang="fr-FR" dirty="0" smtClean="0">
                <a:latin typeface="+mn-lt"/>
              </a:rPr>
              <a:t>	OC01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/>
              <a:t>		01</a:t>
            </a:r>
            <a:endParaRPr lang="fr-FR" dirty="0" smtClean="0">
              <a:latin typeface="+mn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63688" y="4293096"/>
            <a:ext cx="2592288" cy="122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JADS –</a:t>
            </a:r>
            <a:r>
              <a:rPr lang="fr-FR" sz="1400" dirty="0" smtClean="0">
                <a:latin typeface="+mn-lt"/>
              </a:rPr>
              <a:t>Jtekt</a:t>
            </a:r>
            <a:r>
              <a:rPr lang="fr-FR" sz="1600" dirty="0" smtClean="0">
                <a:latin typeface="+mn-lt"/>
              </a:rPr>
              <a:t> 	DSE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1400" dirty="0" err="1" smtClean="0">
                <a:latin typeface="+mn-lt"/>
              </a:rPr>
              <a:t>Automotive</a:t>
            </a:r>
            <a:r>
              <a:rPr lang="fr-FR" sz="1400" dirty="0" smtClean="0">
                <a:latin typeface="+mn-lt"/>
              </a:rPr>
              <a:t> Dijon</a:t>
            </a:r>
            <a:r>
              <a:rPr lang="fr-FR" dirty="0" smtClean="0">
                <a:latin typeface="+mn-lt"/>
              </a:rPr>
              <a:t>	OC02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1400" dirty="0" smtClean="0"/>
              <a:t>Saint-Etienne</a:t>
            </a:r>
            <a:r>
              <a:rPr lang="fr-FR" dirty="0" smtClean="0"/>
              <a:t>	02</a:t>
            </a:r>
            <a:endParaRPr lang="fr-FR" dirty="0" smtClean="0"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6016" y="4293096"/>
            <a:ext cx="2592288" cy="122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JALY –</a:t>
            </a:r>
            <a:r>
              <a:rPr lang="fr-FR" sz="1400" dirty="0" smtClean="0">
                <a:latin typeface="+mn-lt"/>
              </a:rPr>
              <a:t>Jtekt</a:t>
            </a:r>
            <a:r>
              <a:rPr lang="fr-FR" sz="1600" dirty="0" smtClean="0">
                <a:latin typeface="+mn-lt"/>
              </a:rPr>
              <a:t> 	520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1400" dirty="0" err="1" smtClean="0">
                <a:latin typeface="+mn-lt"/>
              </a:rPr>
              <a:t>Automotive</a:t>
            </a:r>
            <a:r>
              <a:rPr lang="fr-FR" sz="1400" dirty="0" smtClean="0">
                <a:latin typeface="+mn-lt"/>
              </a:rPr>
              <a:t> Plzen</a:t>
            </a:r>
            <a:r>
              <a:rPr lang="fr-FR" dirty="0" smtClean="0">
                <a:latin typeface="+mn-lt"/>
              </a:rPr>
              <a:t>	OC03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/>
              <a:t>		03</a:t>
            </a:r>
            <a:endParaRPr lang="fr-FR" dirty="0" smtClean="0">
              <a:latin typeface="+mn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56176" y="2780928"/>
            <a:ext cx="2592288" cy="122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>
                <a:latin typeface="+mn-lt"/>
              </a:rPr>
              <a:t>JHPI –</a:t>
            </a:r>
            <a:r>
              <a:rPr lang="fr-FR" sz="1400" dirty="0" smtClean="0">
                <a:latin typeface="+mn-lt"/>
              </a:rPr>
              <a:t>Jtekt</a:t>
            </a:r>
            <a:r>
              <a:rPr lang="fr-FR" sz="1600" dirty="0" smtClean="0">
                <a:latin typeface="+mn-lt"/>
              </a:rPr>
              <a:t> 	560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1400" dirty="0" smtClean="0">
                <a:latin typeface="+mn-lt"/>
              </a:rPr>
              <a:t>HPI	</a:t>
            </a:r>
            <a:r>
              <a:rPr lang="fr-FR" dirty="0" smtClean="0">
                <a:latin typeface="+mn-lt"/>
              </a:rPr>
              <a:t>	OC05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dirty="0" smtClean="0"/>
              <a:t>		05</a:t>
            </a:r>
            <a:endParaRPr lang="fr-FR" dirty="0" smtClean="0">
              <a:latin typeface="+mn-lt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1979712" y="2276872"/>
            <a:ext cx="22322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131840" y="2348880"/>
            <a:ext cx="12241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99992" y="2348880"/>
            <a:ext cx="144016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644008" y="2276872"/>
            <a:ext cx="20882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All </a:t>
            </a:r>
            <a:r>
              <a:rPr lang="fr-FR" dirty="0" err="1" smtClean="0"/>
              <a:t>prices</a:t>
            </a:r>
            <a:r>
              <a:rPr lang="fr-FR" dirty="0" smtClean="0"/>
              <a:t> are </a:t>
            </a:r>
            <a:r>
              <a:rPr lang="fr-FR" dirty="0" err="1" smtClean="0"/>
              <a:t>created</a:t>
            </a:r>
            <a:r>
              <a:rPr lang="fr-FR" dirty="0" smtClean="0"/>
              <a:t> in JEU (OC00-00) and </a:t>
            </a:r>
            <a:r>
              <a:rPr lang="fr-FR" dirty="0" err="1" smtClean="0"/>
              <a:t>duplicated</a:t>
            </a:r>
            <a:r>
              <a:rPr lang="fr-FR" dirty="0" smtClean="0"/>
              <a:t> to the </a:t>
            </a:r>
            <a:r>
              <a:rPr lang="fr-FR" dirty="0" err="1" smtClean="0"/>
              <a:t>corresponding</a:t>
            </a:r>
            <a:r>
              <a:rPr lang="fr-FR" dirty="0" smtClean="0"/>
              <a:t> plant (OC01-01)</a:t>
            </a:r>
          </a:p>
          <a:p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in the plant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in the plant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Copy of </a:t>
            </a:r>
            <a:r>
              <a:rPr lang="fr-FR" dirty="0" err="1" smtClean="0"/>
              <a:t>prices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5541D-3C66-4BAF-B1A3-671CCC16B800}" type="slidenum">
              <a:rPr lang="fr-FR" noProof="0" smtClean="0"/>
              <a:pPr>
                <a:defRPr/>
              </a:pPr>
              <a:t>4</a:t>
            </a:fld>
            <a:endParaRPr lang="fr-FR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12776"/>
            <a:ext cx="3550244" cy="8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492896"/>
            <a:ext cx="1515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509120"/>
            <a:ext cx="30963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code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several</a:t>
            </a:r>
            <a:r>
              <a:rPr lang="fr-FR" dirty="0" smtClean="0"/>
              <a:t> Jtekt </a:t>
            </a:r>
            <a:r>
              <a:rPr lang="fr-FR" dirty="0" err="1" smtClean="0"/>
              <a:t>materials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/>
              <a:t>Depending</a:t>
            </a:r>
            <a:r>
              <a:rPr lang="fr-FR" dirty="0" smtClean="0"/>
              <a:t> to :</a:t>
            </a:r>
          </a:p>
          <a:p>
            <a:pPr lvl="1">
              <a:buNone/>
            </a:pPr>
            <a:r>
              <a:rPr lang="fr-FR" dirty="0" smtClean="0"/>
              <a:t>		- the plant (but not </a:t>
            </a:r>
            <a:r>
              <a:rPr lang="fr-FR" dirty="0" err="1" smtClean="0"/>
              <a:t>always</a:t>
            </a:r>
            <a:r>
              <a:rPr lang="fr-FR" dirty="0" smtClean="0"/>
              <a:t>)</a:t>
            </a:r>
          </a:p>
          <a:p>
            <a:pPr lvl="1">
              <a:buNone/>
            </a:pPr>
            <a:r>
              <a:rPr lang="fr-FR" dirty="0" smtClean="0"/>
              <a:t> 		- the destination (</a:t>
            </a:r>
            <a:r>
              <a:rPr lang="fr-FR" dirty="0" err="1" smtClean="0"/>
              <a:t>Ship</a:t>
            </a:r>
            <a:r>
              <a:rPr lang="fr-FR" dirty="0" smtClean="0"/>
              <a:t> To)</a:t>
            </a:r>
          </a:p>
          <a:p>
            <a:pPr lvl="1">
              <a:buNone/>
            </a:pPr>
            <a:r>
              <a:rPr lang="fr-FR" dirty="0" smtClean="0"/>
              <a:t>		- the use (serial, </a:t>
            </a:r>
            <a:r>
              <a:rPr lang="fr-FR" dirty="0" err="1" smtClean="0"/>
              <a:t>after</a:t>
            </a:r>
            <a:r>
              <a:rPr lang="fr-FR" dirty="0" smtClean="0"/>
              <a:t>-</a:t>
            </a:r>
            <a:r>
              <a:rPr lang="fr-FR" dirty="0" err="1" smtClean="0"/>
              <a:t>market</a:t>
            </a:r>
            <a:r>
              <a:rPr lang="fr-FR" smtClean="0"/>
              <a:t>)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5541D-3C66-4BAF-B1A3-671CCC16B800}" type="slidenum">
              <a:rPr lang="fr-FR" noProof="0" smtClean="0"/>
              <a:pPr>
                <a:defRPr/>
              </a:pPr>
              <a:t>5</a:t>
            </a:fld>
            <a:endParaRPr lang="fr-FR" noProof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5544616" cy="183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Sold</a:t>
            </a:r>
            <a:r>
              <a:rPr lang="fr-FR" dirty="0" smtClean="0"/>
              <a:t> To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(</a:t>
            </a:r>
            <a:r>
              <a:rPr lang="fr-FR" dirty="0" err="1" smtClean="0"/>
              <a:t>Ship</a:t>
            </a:r>
            <a:r>
              <a:rPr lang="fr-FR" dirty="0" smtClean="0"/>
              <a:t> To)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Sold</a:t>
            </a:r>
            <a:r>
              <a:rPr lang="fr-FR" dirty="0" smtClean="0"/>
              <a:t> To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plant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Customer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5541D-3C66-4BAF-B1A3-671CCC16B800}" type="slidenum">
              <a:rPr lang="fr-FR" noProof="0" smtClean="0"/>
              <a:pPr>
                <a:defRPr/>
              </a:pPr>
              <a:t>6</a:t>
            </a:fld>
            <a:endParaRPr lang="fr-FR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573016"/>
            <a:ext cx="3152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87058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FR_JTEKT_JEU_PI_CO_061 H">
  <a:themeElements>
    <a:clrScheme name="JTEKT">
      <a:dk1>
        <a:sysClr val="windowText" lastClr="000000"/>
      </a:dk1>
      <a:lt1>
        <a:sysClr val="window" lastClr="FFFFFF"/>
      </a:lt1>
      <a:dk2>
        <a:srgbClr val="0C0C0C"/>
      </a:dk2>
      <a:lt2>
        <a:srgbClr val="F2F2F2"/>
      </a:lt2>
      <a:accent1>
        <a:srgbClr val="C00000"/>
      </a:accent1>
      <a:accent2>
        <a:srgbClr val="808000"/>
      </a:accent2>
      <a:accent3>
        <a:srgbClr val="3F3F3F"/>
      </a:accent3>
      <a:accent4>
        <a:srgbClr val="7F7F7F"/>
      </a:accent4>
      <a:accent5>
        <a:srgbClr val="0C0C0C"/>
      </a:accent5>
      <a:accent6>
        <a:srgbClr val="D8D8D8"/>
      </a:accent6>
      <a:hlink>
        <a:srgbClr val="0000FF"/>
      </a:hlink>
      <a:folHlink>
        <a:srgbClr val="800080"/>
      </a:folHlink>
    </a:clrScheme>
    <a:fontScheme name="Powerpoint_JTEKT_Europ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lIns="36000" tIns="36000" rIns="36000" bIns="36000" rtlCol="0">
        <a:spAutoFit/>
      </a:bodyPr>
      <a:lstStyle>
        <a:defPPr algn="ctr">
          <a:lnSpc>
            <a:spcPct val="120000"/>
          </a:lnSpc>
          <a:spcBef>
            <a:spcPts val="600"/>
          </a:spcBef>
          <a:defRPr dirty="0" smtClean="0">
            <a:latin typeface="+mj-lt"/>
          </a:defRPr>
        </a:defPPr>
      </a:lstStyle>
    </a:txDef>
  </a:objectDefaults>
  <a:extraClrSchemeLst>
    <a:extraClrScheme>
      <a:clrScheme name="Powerpoint_JTEKT_Euro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JTEKT_Euro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JTEKT_Euro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JTEKT_Euro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JTEKT_Euro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JTEKT_Euro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JTEKT_Europ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B90000"/>
        </a:accent6>
        <a:hlink>
          <a:srgbClr val="808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Template_FR_JTEKT_JEU_PI_CO_061 H</Template>
  <TotalTime>80</TotalTime>
  <Words>152</Words>
  <Application>Microsoft Office PowerPoint</Application>
  <PresentationFormat>Affichage à l'écran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Template_FR_JTEKT_JEU_PI_CO_061 H</vt:lpstr>
      <vt:lpstr>Conception personnalisée</vt:lpstr>
      <vt:lpstr>Price management in SAP</vt:lpstr>
      <vt:lpstr>Transaction VK31 / VK32 / VK33</vt:lpstr>
      <vt:lpstr>Organization in SAP for Automotive</vt:lpstr>
      <vt:lpstr>Copy of prices</vt:lpstr>
      <vt:lpstr>Material code</vt:lpstr>
      <vt:lpstr>Customer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Claire Chalieux</dc:creator>
  <cp:lastModifiedBy>Frédéric FORT</cp:lastModifiedBy>
  <cp:revision>23</cp:revision>
  <dcterms:created xsi:type="dcterms:W3CDTF">2014-12-23T13:31:17Z</dcterms:created>
  <dcterms:modified xsi:type="dcterms:W3CDTF">2017-05-11T11:29:19Z</dcterms:modified>
</cp:coreProperties>
</file>