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1" r:id="rId13"/>
    <p:sldId id="265" r:id="rId14"/>
    <p:sldId id="270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87817-76FA-49AB-AD1E-3AAFD3254924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5EDBE-2836-4B66-89C8-F23D6AB505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3542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39631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87460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860225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54225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44728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4120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=""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=""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122648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=""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=""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=""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732379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=""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=""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20516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999287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=""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=""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0002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=""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=""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898989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031" name="Picture 7">
            <a:extLst>
              <a:ext uri="{FF2B5EF4-FFF2-40B4-BE49-F238E27FC236}">
                <a16:creationId xmlns=""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6"/>
            <a:ext cx="9144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87534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blinds dir="vert"/>
  </p:transition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171450" indent="-17145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ehaballari/Talking-Fingers.gi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07519" y="1135847"/>
            <a:ext cx="7772400" cy="7221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</a:pPr>
            <a:r>
              <a:rPr lang="en-US" dirty="0">
                <a:solidFill>
                  <a:schemeClr val="tx1"/>
                </a:solidFill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reflection blurRad="12700" stA="32000" endPos="35000" dist="12700" dir="5400000" sy="-100000" algn="bl" rotWithShape="0"/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PSCS-195 - Talking Fingers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13088" y="2202240"/>
            <a:ext cx="2977875" cy="4142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69" tIns="34275" rIns="68569" bIns="34275" numCol="1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0"/>
              </a:spcBef>
              <a:buClr>
                <a:srgbClr val="17365D"/>
              </a:buClr>
              <a:buSzPts val="2000"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Group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 Number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IN" dirty="0" smtClean="0">
                <a:latin typeface="Cambria" panose="02040503050406030204" pitchFamily="18" charset="0"/>
                <a:ea typeface="Cambria" panose="02040503050406030204" pitchFamily="18" charset="0"/>
              </a:rPr>
              <a:t>CSE-65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415011" y="2898630"/>
          <a:ext cx="4064006" cy="169168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63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0025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74328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7432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 dirty="0"/>
                    </a:p>
                  </a:txBody>
                  <a:tcPr marL="68588" marR="68588" marT="34294" marB="34294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4765364" y="2503973"/>
            <a:ext cx="4064006" cy="1753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70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r>
              <a:rPr lang="en-GB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endParaRPr sz="22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r>
              <a:rPr lang="en-GB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</a:t>
            </a:r>
            <a:r>
              <a:rPr lang="en-US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255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US" sz="2200" b="1" dirty="0" err="1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Mr.Ramesh</a:t>
            </a:r>
            <a:r>
              <a:rPr lang="en-US" sz="2200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T</a:t>
            </a:r>
          </a:p>
          <a:p>
            <a:pPr algn="ctr">
              <a:spcBef>
                <a:spcPts val="255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US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255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US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255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US" sz="22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255"/>
              </a:spcBef>
              <a:spcAft>
                <a:spcPts val="0"/>
              </a:spcAft>
              <a:buClr>
                <a:srgbClr val="17365D"/>
              </a:buClr>
              <a:buSzPts val="1700"/>
            </a:pPr>
            <a:r>
              <a:rPr lang="en-GB" sz="1275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spcBef>
                <a:spcPts val="300"/>
              </a:spcBef>
              <a:spcAft>
                <a:spcPts val="0"/>
              </a:spcAft>
              <a:buClr>
                <a:srgbClr val="17365D"/>
              </a:buClr>
              <a:buSzPts val="2000"/>
            </a:pPr>
            <a:endParaRPr sz="15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990079" y="615769"/>
            <a:ext cx="2977875" cy="520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fontScale="92500" lnSpcReduction="1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GB" sz="15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>
              <a:spcBef>
                <a:spcPts val="233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GB" sz="15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Final Review</a:t>
            </a:r>
            <a:endParaRPr sz="15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" y="4257675"/>
            <a:ext cx="9187436" cy="1171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15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15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15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15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500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Mohammed H.B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15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Amarnath J.L &amp; Dr. Jayanthi. K.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5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</a:t>
            </a:r>
            <a:r>
              <a:rPr lang="en-US" sz="1500" b="1" dirty="0" err="1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Ziaur</a:t>
            </a:r>
            <a:r>
              <a:rPr lang="en-US" sz="15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Rahman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04132B3C-8145-710E-B7F7-7BD3DFBF61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71423"/>
              </p:ext>
            </p:extLst>
          </p:nvPr>
        </p:nvGraphicFramePr>
        <p:xfrm>
          <a:off x="148129" y="2503972"/>
          <a:ext cx="4330888" cy="147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444">
                  <a:extLst>
                    <a:ext uri="{9D8B030D-6E8A-4147-A177-3AD203B41FA5}">
                      <a16:colId xmlns="" xmlns:a16="http://schemas.microsoft.com/office/drawing/2014/main" val="3409789910"/>
                    </a:ext>
                  </a:extLst>
                </a:gridCol>
                <a:gridCol w="2165444">
                  <a:extLst>
                    <a:ext uri="{9D8B030D-6E8A-4147-A177-3AD203B41FA5}">
                      <a16:colId xmlns="" xmlns:a16="http://schemas.microsoft.com/office/drawing/2014/main" val="3804636631"/>
                    </a:ext>
                  </a:extLst>
                </a:gridCol>
              </a:tblGrid>
              <a:tr h="29430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STUDENT NAME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ROLL NUMBER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532316839"/>
                  </a:ext>
                </a:extLst>
              </a:tr>
              <a:tr h="294307"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20211CSE0640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ANUSHA MALIPATIL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552776016"/>
                  </a:ext>
                </a:extLst>
              </a:tr>
              <a:tr h="294307"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20211CSE0646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SNEHA S BALLARI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2648078616"/>
                  </a:ext>
                </a:extLst>
              </a:tr>
              <a:tr h="294307">
                <a:tc>
                  <a:txBody>
                    <a:bodyPr/>
                    <a:lstStyle/>
                    <a:p>
                      <a:r>
                        <a:rPr lang="en-US" sz="10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20211CSE0675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THAKSHA PRABHAKAR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37161872"/>
                  </a:ext>
                </a:extLst>
              </a:tr>
              <a:tr h="294307"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20211CSE0676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SNEHA A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="" xmlns:a16="http://schemas.microsoft.com/office/drawing/2014/main" val="137862046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25FFD44-AB3B-B511-D55A-56F24860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4732" y="249239"/>
            <a:ext cx="5458409" cy="5395104"/>
          </a:xfrm>
        </p:spPr>
      </p:pic>
    </p:spTree>
    <p:extLst>
      <p:ext uri="{BB962C8B-B14F-4D97-AF65-F5344CB8AC3E}">
        <p14:creationId xmlns:p14="http://schemas.microsoft.com/office/powerpoint/2010/main" val="2120610839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FE7162C-941A-4786-B6AC-174C2F3E2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09455" y="290513"/>
            <a:ext cx="5125089" cy="5886450"/>
          </a:xfrm>
        </p:spPr>
      </p:pic>
    </p:spTree>
    <p:extLst>
      <p:ext uri="{BB962C8B-B14F-4D97-AF65-F5344CB8AC3E}">
        <p14:creationId xmlns:p14="http://schemas.microsoft.com/office/powerpoint/2010/main" val="4174279100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0DE5DA-FC41-B1F9-F9FC-12E8CA94F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5636"/>
            <a:ext cx="7886700" cy="5761327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+mj-lt"/>
              </a:rPr>
              <a:t>G</a:t>
            </a:r>
            <a:r>
              <a:rPr lang="en-IN" sz="3200" b="1" dirty="0" err="1">
                <a:latin typeface="+mj-lt"/>
              </a:rPr>
              <a:t>ithub</a:t>
            </a:r>
            <a:r>
              <a:rPr lang="en-IN" sz="3200" b="1" dirty="0">
                <a:latin typeface="+mj-lt"/>
              </a:rPr>
              <a:t> Link</a:t>
            </a:r>
          </a:p>
          <a:p>
            <a:pPr marL="0" indent="0">
              <a:buNone/>
            </a:pPr>
            <a:endParaRPr lang="en-IN" sz="3200" dirty="0">
              <a:latin typeface="+mj-lt"/>
            </a:endParaRPr>
          </a:p>
          <a:p>
            <a:pPr marL="0" indent="0">
              <a:buNone/>
            </a:pPr>
            <a:r>
              <a:rPr lang="en-IN" sz="3200" dirty="0" smtClean="0">
                <a:latin typeface="+mj-lt"/>
                <a:hlinkClick r:id="rId2"/>
              </a:rPr>
              <a:t>Talking-Fingers</a:t>
            </a:r>
            <a:endParaRPr lang="en-IN" sz="3200" dirty="0" smtClean="0">
              <a:latin typeface="+mj-lt"/>
            </a:endParaRPr>
          </a:p>
          <a:p>
            <a:pPr marL="0" indent="0">
              <a:buNone/>
            </a:pPr>
            <a:endParaRPr lang="en-IN" sz="3200" dirty="0">
              <a:latin typeface="+mj-lt"/>
            </a:endParaRPr>
          </a:p>
          <a:p>
            <a:pPr marL="0" indent="0">
              <a:buNone/>
            </a:pPr>
            <a:r>
              <a:rPr lang="en-IN" sz="3200" b="1" dirty="0">
                <a:latin typeface="+mj-lt"/>
              </a:rPr>
              <a:t>https://github.com/snehaballari/Talking-Fingers.git</a:t>
            </a:r>
          </a:p>
        </p:txBody>
      </p:sp>
    </p:spTree>
    <p:extLst>
      <p:ext uri="{BB962C8B-B14F-4D97-AF65-F5344CB8AC3E}">
        <p14:creationId xmlns:p14="http://schemas.microsoft.com/office/powerpoint/2010/main" val="1285899707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'Talking Fingers' bridges communication gaps</a:t>
            </a:r>
          </a:p>
          <a:p>
            <a:r>
              <a:t>- Promotes inclusivity and accessibility</a:t>
            </a:r>
          </a:p>
          <a:p>
            <a:r>
              <a:t>- Future scope: Expand ISL vocabulary, enhance real-time capabilities, and improve animation quality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Images – Browse 375,541 Stock ...">
            <a:extLst>
              <a:ext uri="{FF2B5EF4-FFF2-40B4-BE49-F238E27FC236}">
                <a16:creationId xmlns="" xmlns:a16="http://schemas.microsoft.com/office/drawing/2014/main" id="{53ED79D0-4A90-798D-6721-A3F226D912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2873" y="1679171"/>
            <a:ext cx="4896889" cy="2299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8503192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Overview of Talking Fingers project</a:t>
            </a:r>
          </a:p>
          <a:p>
            <a:r>
              <a:t>- Objective: Real-time translation of multilingual speech to Indian Sign Language (ISL)</a:t>
            </a:r>
          </a:p>
          <a:p>
            <a:r>
              <a:t>- Promotes inclusivity and accessibility for the deaf community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Significance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Addresses communication barriers faced by the deaf community</a:t>
            </a:r>
          </a:p>
          <a:p>
            <a:r>
              <a:t>- Supports multiple Indian languages (Hindi, Kannada, Tamil, Telugu, English)</a:t>
            </a:r>
          </a:p>
          <a:p>
            <a:r>
              <a:t>- Utilizes advanced technologies like NLP, speech recognition, and 3D animations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Communication barriers due to lack of interpreters</a:t>
            </a:r>
          </a:p>
          <a:p>
            <a:r>
              <a:t>- Limited access to education and employment</a:t>
            </a:r>
          </a:p>
          <a:p>
            <a:r>
              <a:t>- Technological limitations for ISL adoption</a:t>
            </a:r>
          </a:p>
          <a:p>
            <a:r>
              <a:t>- Social isolation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Multilingual speech-to-ISL translation system</a:t>
            </a:r>
          </a:p>
          <a:p>
            <a:r>
              <a:t>- Real-time transcription and ISL animation</a:t>
            </a:r>
          </a:p>
          <a:p>
            <a:r>
              <a:t>- Scalable and cost-effective architecture</a:t>
            </a:r>
          </a:p>
          <a:p>
            <a:r>
              <a:t>- Promotes inclusivity and accessibility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Input Processing: Speech-to-text using Web Speech API</a:t>
            </a:r>
          </a:p>
          <a:p>
            <a:r>
              <a:t>2. Translation: Multilingual transcription using Google Translate API</a:t>
            </a:r>
          </a:p>
          <a:p>
            <a:r>
              <a:t>3. Text Processing: NLP techniques for tokenization, lemmatization</a:t>
            </a:r>
          </a:p>
          <a:p>
            <a:r>
              <a:t>4. ISL Animation Mapping: High-quality animations using Blender 3D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inputs speech or text</a:t>
            </a:r>
          </a:p>
          <a:p>
            <a:r>
              <a:t>- Speech-to-text conversion</a:t>
            </a:r>
          </a:p>
          <a:p>
            <a:r>
              <a:t>- Translation into English</a:t>
            </a:r>
          </a:p>
          <a:p>
            <a:r>
              <a:t>- Text preprocessing and mapping to ISL animations</a:t>
            </a:r>
          </a:p>
          <a:p>
            <a:r>
              <a:t>- Display animations on the web interface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Backend: Django, Web Speech API</a:t>
            </a:r>
          </a:p>
          <a:p>
            <a:r>
              <a:t>- Frontend: HTML, CSS, JavaScript</a:t>
            </a:r>
          </a:p>
          <a:p>
            <a:r>
              <a:t>- NLP: NLTK</a:t>
            </a:r>
          </a:p>
          <a:p>
            <a:r>
              <a:t>- Translation: googletrans Python library</a:t>
            </a:r>
          </a:p>
          <a:p>
            <a:r>
              <a:t>- Animation: Blender 3D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ISL translation for multilingual inputs</a:t>
            </a:r>
          </a:p>
          <a:p>
            <a:r>
              <a:t>- Increased accessibility for the deaf community</a:t>
            </a:r>
          </a:p>
          <a:p>
            <a:r>
              <a:t>- Supports communication in public spaces and education</a:t>
            </a:r>
          </a:p>
          <a:p>
            <a:r>
              <a:t>- User-friendly and scalable system design</a:t>
            </a:r>
          </a:p>
        </p:txBody>
      </p:sp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Theme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heme1" id="{23E5E7DE-FA75-47E7-8D22-6B90529762D9}" vid="{750F0BDB-F7D8-4C6A-BE4F-217CED694A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181</TotalTime>
  <Words>411</Words>
  <Application>Microsoft Office PowerPoint</Application>
  <PresentationFormat>On-screen Show (4:3)</PresentationFormat>
  <Paragraphs>75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Theme1</vt:lpstr>
      <vt:lpstr>PSCS-195 - Talking Fingers</vt:lpstr>
      <vt:lpstr>Introduction</vt:lpstr>
      <vt:lpstr>Significance of the Project</vt:lpstr>
      <vt:lpstr>Challenges Faced</vt:lpstr>
      <vt:lpstr>Proposed Solution</vt:lpstr>
      <vt:lpstr>Methodology</vt:lpstr>
      <vt:lpstr>System Workflow</vt:lpstr>
      <vt:lpstr>Tools and Technologies</vt:lpstr>
      <vt:lpstr>Outcomes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PSCS-195 - Talking Fingers</dc:title>
  <dc:creator>Thaksha Prabhakar</dc:creator>
  <dc:description>generated using python-pptx</dc:description>
  <cp:lastModifiedBy>DELL</cp:lastModifiedBy>
  <cp:revision>9</cp:revision>
  <dcterms:created xsi:type="dcterms:W3CDTF">2013-01-27T09:14:16Z</dcterms:created>
  <dcterms:modified xsi:type="dcterms:W3CDTF">2025-01-21T13:09:37Z</dcterms:modified>
</cp:coreProperties>
</file>