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GFS Didot"/>
      <p:regular r:id="rId24"/>
    </p:embeddedFont>
    <p:embeddedFont>
      <p:font typeface="Overpass"/>
      <p:regular r:id="rId25"/>
      <p:bold r:id="rId26"/>
      <p:italic r:id="rId27"/>
      <p:boldItalic r:id="rId28"/>
    </p:embeddedFont>
    <p:embeddedFont>
      <p:font typeface="BioRhyme"/>
      <p:regular r:id="rId29"/>
      <p:bold r:id="rId30"/>
    </p:embeddedFont>
    <p:embeddedFont>
      <p:font typeface="DM Sans"/>
      <p:regular r:id="rId31"/>
      <p:bold r:id="rId32"/>
      <p:italic r:id="rId33"/>
      <p:boldItalic r:id="rId34"/>
    </p:embeddedFont>
    <p:embeddedFont>
      <p:font typeface="Fira Sans Extra Condense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DA1008-610F-45C1-B4C9-D7B0A0C9D499}">
  <a:tblStyle styleId="{3CDA1008-610F-45C1-B4C9-D7B0A0C9D4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GFSDido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pass-bold.fntdata"/><Relationship Id="rId25" Type="http://schemas.openxmlformats.org/officeDocument/2006/relationships/font" Target="fonts/Overpass-regular.fntdata"/><Relationship Id="rId28" Type="http://schemas.openxmlformats.org/officeDocument/2006/relationships/font" Target="fonts/Overpass-boldItalic.fntdata"/><Relationship Id="rId27" Type="http://schemas.openxmlformats.org/officeDocument/2006/relationships/font" Target="fonts/Overpas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ioRhym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regular.fntdata"/><Relationship Id="rId30" Type="http://schemas.openxmlformats.org/officeDocument/2006/relationships/font" Target="fonts/BioRhyme-bold.fntdata"/><Relationship Id="rId11" Type="http://schemas.openxmlformats.org/officeDocument/2006/relationships/slide" Target="slides/slide6.xml"/><Relationship Id="rId33" Type="http://schemas.openxmlformats.org/officeDocument/2006/relationships/font" Target="fonts/DMSans-italic.fntdata"/><Relationship Id="rId10" Type="http://schemas.openxmlformats.org/officeDocument/2006/relationships/slide" Target="slides/slide5.xml"/><Relationship Id="rId32" Type="http://schemas.openxmlformats.org/officeDocument/2006/relationships/font" Target="fonts/DMSans-bold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-regular.fntdata"/><Relationship Id="rId12" Type="http://schemas.openxmlformats.org/officeDocument/2006/relationships/slide" Target="slides/slide7.xml"/><Relationship Id="rId34" Type="http://schemas.openxmlformats.org/officeDocument/2006/relationships/font" Target="fonts/DM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e000da1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de000da1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519a77548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519a77548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519a77548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519a77548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2931bc5cb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2931bc5c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303be3818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303be3818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03be3818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303be3818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19a7754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19a7754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85c551a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85c551a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03be3818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03be3818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931bc5c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931bc5c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85c551ac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85c551a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2931bc5cb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2931bc5cb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519a7754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519a7754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519a77548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519a77548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 rot="-455">
            <a:off x="2286025" y="3584703"/>
            <a:ext cx="4529400" cy="426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370875" y="1132197"/>
            <a:ext cx="6359700" cy="24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097050" y="1044548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57975" y="2439573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40175" y="4259425"/>
            <a:ext cx="2638800" cy="12420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89375" y="3110098"/>
            <a:ext cx="519600" cy="5196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57975" y="507821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407925" y="-61000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745575" y="1132200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262200" y="1626263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582075" y="-61000"/>
            <a:ext cx="750300" cy="7503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671750" y="35069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654950" y="4438126"/>
            <a:ext cx="1179900" cy="11799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141225" y="4100750"/>
            <a:ext cx="1242000" cy="12420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923821" y="-761495"/>
            <a:ext cx="3082500" cy="14508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1117819" y="3501800"/>
            <a:ext cx="69084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1"/>
          <p:cNvSpPr txBox="1"/>
          <p:nvPr>
            <p:ph hasCustomPrompt="1" type="title"/>
          </p:nvPr>
        </p:nvSpPr>
        <p:spPr>
          <a:xfrm rot="299">
            <a:off x="1117781" y="1747000"/>
            <a:ext cx="69084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/>
          <p:nvPr/>
        </p:nvSpPr>
        <p:spPr>
          <a:xfrm>
            <a:off x="8126725" y="925659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-620825" y="1301601"/>
            <a:ext cx="1357500" cy="13575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-478350" y="-2757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-620825" y="3206396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-597425" y="45340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862450" y="-816000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8431375" y="3264525"/>
            <a:ext cx="2054100" cy="20541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3652938" y="-655350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8560200" y="1522826"/>
            <a:ext cx="1357500" cy="13575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1764300" y="-417204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5786850" y="-145875"/>
            <a:ext cx="1050900" cy="10509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hasCustomPrompt="1" type="title"/>
          </p:nvPr>
        </p:nvSpPr>
        <p:spPr>
          <a:xfrm rot="1973">
            <a:off x="1365600" y="1388251"/>
            <a:ext cx="1045200" cy="602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2" type="title"/>
          </p:nvPr>
        </p:nvSpPr>
        <p:spPr>
          <a:xfrm>
            <a:off x="720000" y="199065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720000" y="228625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3" type="title"/>
          </p:nvPr>
        </p:nvSpPr>
        <p:spPr>
          <a:xfrm rot="1973">
            <a:off x="1365600" y="3102701"/>
            <a:ext cx="1045200" cy="602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4" type="title"/>
          </p:nvPr>
        </p:nvSpPr>
        <p:spPr>
          <a:xfrm>
            <a:off x="720000" y="370530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13"/>
          <p:cNvSpPr txBox="1"/>
          <p:nvPr>
            <p:ph idx="5" type="subTitle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6" type="title"/>
          </p:nvPr>
        </p:nvSpPr>
        <p:spPr>
          <a:xfrm rot="1973">
            <a:off x="4049400" y="1388251"/>
            <a:ext cx="1045200" cy="602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7" type="title"/>
          </p:nvPr>
        </p:nvSpPr>
        <p:spPr>
          <a:xfrm>
            <a:off x="3403800" y="199065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3403800" y="228625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hasCustomPrompt="1" idx="9" type="title"/>
          </p:nvPr>
        </p:nvSpPr>
        <p:spPr>
          <a:xfrm rot="1973">
            <a:off x="4049400" y="3102701"/>
            <a:ext cx="1045200" cy="602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idx="13" type="title"/>
          </p:nvPr>
        </p:nvSpPr>
        <p:spPr>
          <a:xfrm>
            <a:off x="3403800" y="370530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hasCustomPrompt="1" idx="15" type="title"/>
          </p:nvPr>
        </p:nvSpPr>
        <p:spPr>
          <a:xfrm rot="1973">
            <a:off x="6733200" y="1388251"/>
            <a:ext cx="1045200" cy="602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idx="16" type="title"/>
          </p:nvPr>
        </p:nvSpPr>
        <p:spPr>
          <a:xfrm>
            <a:off x="6087600" y="199065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13"/>
          <p:cNvSpPr txBox="1"/>
          <p:nvPr>
            <p:ph idx="17" type="subTitle"/>
          </p:nvPr>
        </p:nvSpPr>
        <p:spPr>
          <a:xfrm>
            <a:off x="6087600" y="228625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hasCustomPrompt="1" idx="18" type="title"/>
          </p:nvPr>
        </p:nvSpPr>
        <p:spPr>
          <a:xfrm rot="1973">
            <a:off x="6733200" y="3102701"/>
            <a:ext cx="1045200" cy="6021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idx="19" type="title"/>
          </p:nvPr>
        </p:nvSpPr>
        <p:spPr>
          <a:xfrm>
            <a:off x="6087600" y="370530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13"/>
          <p:cNvSpPr txBox="1"/>
          <p:nvPr>
            <p:ph idx="20" type="subTitle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21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 flipH="1">
            <a:off x="-422395" y="2981348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 flipH="1">
            <a:off x="78725" y="3518700"/>
            <a:ext cx="634500" cy="6345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351438" y="4599416"/>
            <a:ext cx="1632000" cy="7680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flipH="1">
            <a:off x="-302623" y="4268450"/>
            <a:ext cx="799500" cy="7995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flipH="1">
            <a:off x="8747780" y="1205798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flipH="1">
            <a:off x="7948280" y="49700"/>
            <a:ext cx="799500" cy="7995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8490205" y="-59000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title"/>
          </p:nvPr>
        </p:nvSpPr>
        <p:spPr>
          <a:xfrm rot="-877">
            <a:off x="4234100" y="3219835"/>
            <a:ext cx="35265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4234200" y="1318725"/>
            <a:ext cx="4189800" cy="19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4" name="Google Shape;134;p15"/>
          <p:cNvSpPr/>
          <p:nvPr/>
        </p:nvSpPr>
        <p:spPr>
          <a:xfrm rot="-5400000">
            <a:off x="-124801" y="-120051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rot="-5400000">
            <a:off x="91350" y="607050"/>
            <a:ext cx="500400" cy="500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flipH="1" rot="5400000">
            <a:off x="8406951" y="5749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 rot="5400000">
            <a:off x="8535200" y="732850"/>
            <a:ext cx="500400" cy="500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 rot="5400000">
            <a:off x="8043499" y="-120051"/>
            <a:ext cx="491700" cy="4917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591751" y="-245851"/>
            <a:ext cx="491700" cy="4917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3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16"/>
          <p:cNvSpPr/>
          <p:nvPr/>
        </p:nvSpPr>
        <p:spPr>
          <a:xfrm rot="-5400000">
            <a:off x="-124801" y="-120051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 rot="-5400000">
            <a:off x="91350" y="607050"/>
            <a:ext cx="500400" cy="500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 flipH="1" rot="10800000">
            <a:off x="8299200" y="4415132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 flipH="1" rot="10800000">
            <a:off x="7863100" y="4553106"/>
            <a:ext cx="500400" cy="500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 flipH="1" rot="10800000">
            <a:off x="8724700" y="4061405"/>
            <a:ext cx="491700" cy="4917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 rot="-5400000">
            <a:off x="591751" y="-245851"/>
            <a:ext cx="491700" cy="4917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 rot="-410">
            <a:off x="2057825" y="1379800"/>
            <a:ext cx="50283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>
            <a:off x="-621775" y="4156612"/>
            <a:ext cx="1404900" cy="14049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92825" y="4436648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-439200" y="3788575"/>
            <a:ext cx="750300" cy="7503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2137500" y="3927450"/>
            <a:ext cx="4869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18"/>
          <p:cNvSpPr/>
          <p:nvPr/>
        </p:nvSpPr>
        <p:spPr>
          <a:xfrm>
            <a:off x="8375074" y="1405312"/>
            <a:ext cx="642000" cy="6420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8424000" y="2278125"/>
            <a:ext cx="1790700" cy="179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flipH="1">
            <a:off x="126918" y="1405312"/>
            <a:ext cx="642000" cy="6420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 flipH="1">
            <a:off x="-1070708" y="2278125"/>
            <a:ext cx="1790700" cy="179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 flipH="1">
            <a:off x="-647008" y="-155025"/>
            <a:ext cx="1180200" cy="11802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8610800" y="-155025"/>
            <a:ext cx="1180200" cy="11802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720000" y="1174500"/>
            <a:ext cx="37533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2" type="body"/>
          </p:nvPr>
        </p:nvSpPr>
        <p:spPr>
          <a:xfrm>
            <a:off x="4670700" y="1174500"/>
            <a:ext cx="37533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" name="Google Shape;167;p19"/>
          <p:cNvSpPr/>
          <p:nvPr/>
        </p:nvSpPr>
        <p:spPr>
          <a:xfrm>
            <a:off x="7884000" y="4741125"/>
            <a:ext cx="540000" cy="5400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8307300" y="4306799"/>
            <a:ext cx="836700" cy="83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8595450" y="3969475"/>
            <a:ext cx="777300" cy="7773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723357" y="1395675"/>
            <a:ext cx="7704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20"/>
          <p:cNvSpPr txBox="1"/>
          <p:nvPr>
            <p:ph idx="1" type="subTitle"/>
          </p:nvPr>
        </p:nvSpPr>
        <p:spPr>
          <a:xfrm>
            <a:off x="723357" y="171202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2" type="title"/>
          </p:nvPr>
        </p:nvSpPr>
        <p:spPr>
          <a:xfrm>
            <a:off x="723393" y="2522100"/>
            <a:ext cx="7704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4" name="Google Shape;174;p20"/>
          <p:cNvSpPr txBox="1"/>
          <p:nvPr>
            <p:ph idx="3" type="subTitle"/>
          </p:nvPr>
        </p:nvSpPr>
        <p:spPr>
          <a:xfrm>
            <a:off x="723365" y="283846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4" type="title"/>
          </p:nvPr>
        </p:nvSpPr>
        <p:spPr>
          <a:xfrm>
            <a:off x="716621" y="3648550"/>
            <a:ext cx="7704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20"/>
          <p:cNvSpPr txBox="1"/>
          <p:nvPr>
            <p:ph idx="5" type="subTitle"/>
          </p:nvPr>
        </p:nvSpPr>
        <p:spPr>
          <a:xfrm>
            <a:off x="716607" y="396492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6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20"/>
          <p:cNvSpPr/>
          <p:nvPr/>
        </p:nvSpPr>
        <p:spPr>
          <a:xfrm rot="-5400000">
            <a:off x="8286891" y="645863"/>
            <a:ext cx="1165500" cy="5487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8490850" y="-143651"/>
            <a:ext cx="986400" cy="986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 rot="5400000">
            <a:off x="-240266" y="3956924"/>
            <a:ext cx="1165500" cy="5487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 rot="10800000">
            <a:off x="-265125" y="4308738"/>
            <a:ext cx="986400" cy="986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rot="10800000">
            <a:off x="616825" y="4644486"/>
            <a:ext cx="468900" cy="4689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8126400" y="38100"/>
            <a:ext cx="468900" cy="4689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hasCustomPrompt="1" type="title"/>
          </p:nvPr>
        </p:nvSpPr>
        <p:spPr>
          <a:xfrm>
            <a:off x="3796788" y="971817"/>
            <a:ext cx="1550100" cy="1411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 rot="243">
            <a:off x="2450806" y="3795634"/>
            <a:ext cx="4242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title"/>
          </p:nvPr>
        </p:nvSpPr>
        <p:spPr>
          <a:xfrm>
            <a:off x="2450588" y="2383613"/>
            <a:ext cx="42426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8430775" y="1741896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6923821" y="-761495"/>
            <a:ext cx="3082500" cy="14508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2000" y="868596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-478350" y="-2757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1048250" y="15228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478350" y="3642721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92550" y="42538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430775" y="413952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396932" y="1395675"/>
            <a:ext cx="7026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1396932" y="1712025"/>
            <a:ext cx="70269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2" type="title"/>
          </p:nvPr>
        </p:nvSpPr>
        <p:spPr>
          <a:xfrm>
            <a:off x="1396964" y="2522100"/>
            <a:ext cx="7026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1"/>
          <p:cNvSpPr txBox="1"/>
          <p:nvPr>
            <p:ph idx="3" type="subTitle"/>
          </p:nvPr>
        </p:nvSpPr>
        <p:spPr>
          <a:xfrm>
            <a:off x="1396938" y="2838465"/>
            <a:ext cx="70269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4" type="title"/>
          </p:nvPr>
        </p:nvSpPr>
        <p:spPr>
          <a:xfrm>
            <a:off x="1390788" y="3648550"/>
            <a:ext cx="7026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1"/>
          <p:cNvSpPr txBox="1"/>
          <p:nvPr>
            <p:ph idx="5" type="subTitle"/>
          </p:nvPr>
        </p:nvSpPr>
        <p:spPr>
          <a:xfrm>
            <a:off x="1390775" y="3964925"/>
            <a:ext cx="70269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6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21"/>
          <p:cNvSpPr/>
          <p:nvPr/>
        </p:nvSpPr>
        <p:spPr>
          <a:xfrm rot="-5400000">
            <a:off x="8401291" y="665888"/>
            <a:ext cx="1165500" cy="5487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8490850" y="-143651"/>
            <a:ext cx="986400" cy="986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 rot="5400000">
            <a:off x="-444716" y="3956924"/>
            <a:ext cx="1165500" cy="5487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rot="10800000">
            <a:off x="-355175" y="4308713"/>
            <a:ext cx="986400" cy="986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10800000">
            <a:off x="526775" y="4644461"/>
            <a:ext cx="468900" cy="4689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8126400" y="38100"/>
            <a:ext cx="468900" cy="4689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719999" y="2570400"/>
            <a:ext cx="22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22"/>
          <p:cNvSpPr txBox="1"/>
          <p:nvPr>
            <p:ph idx="1" type="subTitle"/>
          </p:nvPr>
        </p:nvSpPr>
        <p:spPr>
          <a:xfrm>
            <a:off x="719999" y="2962950"/>
            <a:ext cx="224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2" type="title"/>
          </p:nvPr>
        </p:nvSpPr>
        <p:spPr>
          <a:xfrm>
            <a:off x="3450900" y="2570388"/>
            <a:ext cx="22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2" name="Google Shape;202;p22"/>
          <p:cNvSpPr txBox="1"/>
          <p:nvPr>
            <p:ph idx="3" type="subTitle"/>
          </p:nvPr>
        </p:nvSpPr>
        <p:spPr>
          <a:xfrm>
            <a:off x="3450892" y="2962958"/>
            <a:ext cx="224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4" type="title"/>
          </p:nvPr>
        </p:nvSpPr>
        <p:spPr>
          <a:xfrm>
            <a:off x="6181801" y="2570388"/>
            <a:ext cx="2242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" name="Google Shape;204;p22"/>
          <p:cNvSpPr txBox="1"/>
          <p:nvPr>
            <p:ph idx="5" type="subTitle"/>
          </p:nvPr>
        </p:nvSpPr>
        <p:spPr>
          <a:xfrm>
            <a:off x="6181801" y="2962967"/>
            <a:ext cx="224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6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22"/>
          <p:cNvSpPr/>
          <p:nvPr/>
        </p:nvSpPr>
        <p:spPr>
          <a:xfrm rot="10800000">
            <a:off x="-266400" y="-206137"/>
            <a:ext cx="986400" cy="986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 rot="10800000">
            <a:off x="69575" y="622811"/>
            <a:ext cx="468900" cy="4689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538475" y="-352950"/>
            <a:ext cx="705900" cy="7059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28794" y="1500825"/>
            <a:ext cx="2699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1228800" y="1831125"/>
            <a:ext cx="26997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2" type="title"/>
          </p:nvPr>
        </p:nvSpPr>
        <p:spPr>
          <a:xfrm>
            <a:off x="5215517" y="1500825"/>
            <a:ext cx="2699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3" name="Google Shape;213;p23"/>
          <p:cNvSpPr txBox="1"/>
          <p:nvPr>
            <p:ph idx="3" type="subTitle"/>
          </p:nvPr>
        </p:nvSpPr>
        <p:spPr>
          <a:xfrm>
            <a:off x="5215505" y="1831125"/>
            <a:ext cx="26997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4" type="title"/>
          </p:nvPr>
        </p:nvSpPr>
        <p:spPr>
          <a:xfrm>
            <a:off x="1228781" y="2910600"/>
            <a:ext cx="2699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5" name="Google Shape;215;p23"/>
          <p:cNvSpPr txBox="1"/>
          <p:nvPr>
            <p:ph idx="5" type="subTitle"/>
          </p:nvPr>
        </p:nvSpPr>
        <p:spPr>
          <a:xfrm>
            <a:off x="1228800" y="3240850"/>
            <a:ext cx="26997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6" type="title"/>
          </p:nvPr>
        </p:nvSpPr>
        <p:spPr>
          <a:xfrm>
            <a:off x="5215494" y="2910600"/>
            <a:ext cx="2699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23"/>
          <p:cNvSpPr txBox="1"/>
          <p:nvPr>
            <p:ph idx="7" type="subTitle"/>
          </p:nvPr>
        </p:nvSpPr>
        <p:spPr>
          <a:xfrm>
            <a:off x="5215525" y="3240850"/>
            <a:ext cx="26997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8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23"/>
          <p:cNvSpPr/>
          <p:nvPr/>
        </p:nvSpPr>
        <p:spPr>
          <a:xfrm rot="10800000">
            <a:off x="8721600" y="641025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rot="10800000">
            <a:off x="8176750" y="59250"/>
            <a:ext cx="409500" cy="4095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 rot="10800000">
            <a:off x="8424000" y="-374048"/>
            <a:ext cx="1120800" cy="11208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719975" y="1741475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719975" y="21020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2" type="title"/>
          </p:nvPr>
        </p:nvSpPr>
        <p:spPr>
          <a:xfrm>
            <a:off x="3419246" y="1741475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24"/>
          <p:cNvSpPr txBox="1"/>
          <p:nvPr>
            <p:ph idx="3" type="subTitle"/>
          </p:nvPr>
        </p:nvSpPr>
        <p:spPr>
          <a:xfrm>
            <a:off x="3419250" y="21020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4" type="title"/>
          </p:nvPr>
        </p:nvSpPr>
        <p:spPr>
          <a:xfrm>
            <a:off x="719975" y="3170100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24"/>
          <p:cNvSpPr txBox="1"/>
          <p:nvPr>
            <p:ph idx="5" type="subTitle"/>
          </p:nvPr>
        </p:nvSpPr>
        <p:spPr>
          <a:xfrm>
            <a:off x="719975" y="353085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4"/>
          <p:cNvSpPr txBox="1"/>
          <p:nvPr>
            <p:ph idx="6" type="title"/>
          </p:nvPr>
        </p:nvSpPr>
        <p:spPr>
          <a:xfrm>
            <a:off x="3419246" y="3170100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24"/>
          <p:cNvSpPr txBox="1"/>
          <p:nvPr>
            <p:ph idx="7" type="subTitle"/>
          </p:nvPr>
        </p:nvSpPr>
        <p:spPr>
          <a:xfrm>
            <a:off x="3419246" y="353085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8" type="title"/>
          </p:nvPr>
        </p:nvSpPr>
        <p:spPr>
          <a:xfrm>
            <a:off x="6118525" y="1741475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24"/>
          <p:cNvSpPr txBox="1"/>
          <p:nvPr>
            <p:ph idx="9" type="subTitle"/>
          </p:nvPr>
        </p:nvSpPr>
        <p:spPr>
          <a:xfrm>
            <a:off x="6118525" y="2102075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idx="13" type="title"/>
          </p:nvPr>
        </p:nvSpPr>
        <p:spPr>
          <a:xfrm>
            <a:off x="6118525" y="3170100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4"/>
          <p:cNvSpPr txBox="1"/>
          <p:nvPr>
            <p:ph idx="14" type="subTitle"/>
          </p:nvPr>
        </p:nvSpPr>
        <p:spPr>
          <a:xfrm>
            <a:off x="6118525" y="353085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4"/>
          <p:cNvSpPr txBox="1"/>
          <p:nvPr>
            <p:ph idx="15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6" name="Google Shape;236;p24"/>
          <p:cNvSpPr/>
          <p:nvPr/>
        </p:nvSpPr>
        <p:spPr>
          <a:xfrm>
            <a:off x="-438025" y="3829625"/>
            <a:ext cx="705900" cy="7059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>
            <a:off x="8923800" y="4095123"/>
            <a:ext cx="440400" cy="440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8317700" y="4386725"/>
            <a:ext cx="940500" cy="9405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-1492801" y="4386726"/>
            <a:ext cx="2212800" cy="10416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449500" y="4535525"/>
            <a:ext cx="833700" cy="833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hasCustomPrompt="1" type="title"/>
          </p:nvPr>
        </p:nvSpPr>
        <p:spPr>
          <a:xfrm rot="-221">
            <a:off x="2239356" y="1970125"/>
            <a:ext cx="46653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" name="Google Shape;243;p25"/>
          <p:cNvSpPr txBox="1"/>
          <p:nvPr>
            <p:ph idx="1" type="subTitle"/>
          </p:nvPr>
        </p:nvSpPr>
        <p:spPr>
          <a:xfrm>
            <a:off x="2239356" y="2778147"/>
            <a:ext cx="4665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5"/>
          <p:cNvSpPr txBox="1"/>
          <p:nvPr>
            <p:ph hasCustomPrompt="1" idx="2" type="title"/>
          </p:nvPr>
        </p:nvSpPr>
        <p:spPr>
          <a:xfrm rot="-221">
            <a:off x="2239356" y="539650"/>
            <a:ext cx="46653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5" name="Google Shape;245;p25"/>
          <p:cNvSpPr txBox="1"/>
          <p:nvPr>
            <p:ph idx="3" type="subTitle"/>
          </p:nvPr>
        </p:nvSpPr>
        <p:spPr>
          <a:xfrm>
            <a:off x="2239356" y="1347672"/>
            <a:ext cx="4665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5"/>
          <p:cNvSpPr txBox="1"/>
          <p:nvPr>
            <p:ph hasCustomPrompt="1" idx="4" type="title"/>
          </p:nvPr>
        </p:nvSpPr>
        <p:spPr>
          <a:xfrm>
            <a:off x="2239356" y="3400450"/>
            <a:ext cx="46653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7" name="Google Shape;247;p25"/>
          <p:cNvSpPr txBox="1"/>
          <p:nvPr>
            <p:ph idx="5" type="subTitle"/>
          </p:nvPr>
        </p:nvSpPr>
        <p:spPr>
          <a:xfrm>
            <a:off x="2239356" y="4208526"/>
            <a:ext cx="46653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5"/>
          <p:cNvSpPr/>
          <p:nvPr/>
        </p:nvSpPr>
        <p:spPr>
          <a:xfrm>
            <a:off x="218375" y="4386046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-842875" y="2882600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-842875" y="1140650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 flipH="1">
            <a:off x="8916525" y="-70370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 flipH="1">
            <a:off x="8923600" y="3084430"/>
            <a:ext cx="519600" cy="5196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 flipH="1">
            <a:off x="8078750" y="4360378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flipH="1">
            <a:off x="8464700" y="2856932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flipH="1">
            <a:off x="8786000" y="1114982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-507500" y="-44702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ctrTitle"/>
          </p:nvPr>
        </p:nvSpPr>
        <p:spPr>
          <a:xfrm>
            <a:off x="1739250" y="540000"/>
            <a:ext cx="56655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2963700" y="1630049"/>
            <a:ext cx="3216600" cy="13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6"/>
          <p:cNvSpPr txBox="1"/>
          <p:nvPr>
            <p:ph idx="2" type="subTitle"/>
          </p:nvPr>
        </p:nvSpPr>
        <p:spPr>
          <a:xfrm rot="-1283">
            <a:off x="2963700" y="4184197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6"/>
          <p:cNvSpPr txBox="1"/>
          <p:nvPr/>
        </p:nvSpPr>
        <p:spPr>
          <a:xfrm>
            <a:off x="2963700" y="3508610"/>
            <a:ext cx="3216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-759187" y="3785224"/>
            <a:ext cx="1628400" cy="1628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8430787" y="1464750"/>
            <a:ext cx="1219500" cy="12195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8251800" y="1172800"/>
            <a:ext cx="750300" cy="7503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1006799" y="-155025"/>
            <a:ext cx="642000" cy="6420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>
            <a:off x="8430775" y="1741896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6923821" y="-761495"/>
            <a:ext cx="3082500" cy="14508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352000" y="868596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-478350" y="-2757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-1048250" y="15228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-478350" y="3642721"/>
            <a:ext cx="956700" cy="9567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-92550" y="42538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8430775" y="413952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5523975" y="1257676"/>
            <a:ext cx="1562400" cy="1562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7086375" y="2607312"/>
            <a:ext cx="1404900" cy="14049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4571988" y="-194450"/>
            <a:ext cx="4472700" cy="21051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7997625" y="3737923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2481275" y="596250"/>
            <a:ext cx="2372100" cy="23721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6706950" y="2137050"/>
            <a:ext cx="750300" cy="7503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8896025" y="1910651"/>
            <a:ext cx="463800" cy="4638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174500"/>
            <a:ext cx="77040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-422400" y="1319573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50542" y="-422834"/>
            <a:ext cx="1632000" cy="7680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-1045850" y="-59000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 flipH="1">
            <a:off x="8430780" y="-59000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7487638" y="-536609"/>
            <a:ext cx="1632000" cy="7680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747780" y="1205798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716613" y="1646625"/>
            <a:ext cx="3760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4667187" y="1646625"/>
            <a:ext cx="3760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■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713226" y="1331825"/>
            <a:ext cx="3760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5"/>
          <p:cNvSpPr txBox="1"/>
          <p:nvPr>
            <p:ph idx="4" type="title"/>
          </p:nvPr>
        </p:nvSpPr>
        <p:spPr>
          <a:xfrm>
            <a:off x="4663819" y="1331825"/>
            <a:ext cx="3760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-1492801" y="4386726"/>
            <a:ext cx="2212800" cy="10416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-438025" y="3829625"/>
            <a:ext cx="705900" cy="7059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49500" y="4535525"/>
            <a:ext cx="833700" cy="833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784575" y="3624173"/>
            <a:ext cx="440400" cy="440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589350" y="4599425"/>
            <a:ext cx="705900" cy="7059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8029325" y="3915050"/>
            <a:ext cx="940500" cy="9405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>
            <a:off x="8408550" y="-195950"/>
            <a:ext cx="1470900" cy="14709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535550" y="1057850"/>
            <a:ext cx="491700" cy="4917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 rot="10800000">
            <a:off x="414525" y="4612950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rot="10800000">
            <a:off x="-760825" y="3877498"/>
            <a:ext cx="1470900" cy="14709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rot="10800000">
            <a:off x="91375" y="3602898"/>
            <a:ext cx="491700" cy="4917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7859300" y="-305302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 rot="-458">
            <a:off x="2320200" y="1486275"/>
            <a:ext cx="45036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7"/>
          <p:cNvSpPr/>
          <p:nvPr/>
        </p:nvSpPr>
        <p:spPr>
          <a:xfrm>
            <a:off x="-700050" y="-598271"/>
            <a:ext cx="1400100" cy="14001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-256400" y="751950"/>
            <a:ext cx="705900" cy="7059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11425" y="-315075"/>
            <a:ext cx="833700" cy="8337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1765800" y="1264500"/>
            <a:ext cx="5612400" cy="26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129025" y="1977975"/>
            <a:ext cx="492300" cy="4923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-589375" y="584125"/>
            <a:ext cx="1470900" cy="14709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8262475" y="584125"/>
            <a:ext cx="1470900" cy="14709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flipH="1">
            <a:off x="8522675" y="1977975"/>
            <a:ext cx="492300" cy="4923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730425" y="2718750"/>
            <a:ext cx="38589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730425" y="1545750"/>
            <a:ext cx="3858900" cy="11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9"/>
          <p:cNvSpPr/>
          <p:nvPr>
            <p:ph idx="2" type="pic"/>
          </p:nvPr>
        </p:nvSpPr>
        <p:spPr>
          <a:xfrm>
            <a:off x="5016600" y="1117050"/>
            <a:ext cx="2909400" cy="2909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1" name="Google Shape;81;p9"/>
          <p:cNvSpPr/>
          <p:nvPr/>
        </p:nvSpPr>
        <p:spPr>
          <a:xfrm>
            <a:off x="8430775" y="3208948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7749600" y="-633500"/>
            <a:ext cx="1173000" cy="11730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6153963" y="4219350"/>
            <a:ext cx="4472700" cy="21051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713225" y="4042400"/>
            <a:ext cx="7717500" cy="557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0"/>
          <p:cNvSpPr/>
          <p:nvPr>
            <p:ph idx="2" type="pic"/>
          </p:nvPr>
        </p:nvSpPr>
        <p:spPr>
          <a:xfrm>
            <a:off x="-47725" y="-53400"/>
            <a:ext cx="9239400" cy="52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FS Didot"/>
              <a:buNone/>
              <a:defRPr b="1" sz="3000">
                <a:solidFill>
                  <a:schemeClr val="dk1"/>
                </a:solidFill>
                <a:latin typeface="GFS Didot"/>
                <a:ea typeface="GFS Didot"/>
                <a:cs typeface="GFS Didot"/>
                <a:sym typeface="GFS Dido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b="1" sz="30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b="1" sz="30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b="1" sz="30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b="1" sz="30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b="1" sz="30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b="1" sz="30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b="1" sz="30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b="1" sz="30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/>
          <p:nvPr/>
        </p:nvSpPr>
        <p:spPr>
          <a:xfrm>
            <a:off x="8279025" y="3279000"/>
            <a:ext cx="956700" cy="10377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>
            <p:ph idx="1" type="subTitle"/>
          </p:nvPr>
        </p:nvSpPr>
        <p:spPr>
          <a:xfrm rot="-455">
            <a:off x="2307300" y="4057398"/>
            <a:ext cx="45294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</a:rPr>
              <a:t>Group 15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292" name="Google Shape;292;p29"/>
          <p:cNvSpPr txBox="1"/>
          <p:nvPr>
            <p:ph type="ctrTitle"/>
          </p:nvPr>
        </p:nvSpPr>
        <p:spPr>
          <a:xfrm>
            <a:off x="1126425" y="409675"/>
            <a:ext cx="7152600" cy="29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200">
                <a:solidFill>
                  <a:srgbClr val="000000"/>
                </a:solidFill>
              </a:rPr>
              <a:t>Handwritten </a:t>
            </a:r>
            <a:endParaRPr sz="6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200">
                <a:solidFill>
                  <a:srgbClr val="000000"/>
                </a:solidFill>
              </a:rPr>
              <a:t>Essay Marking Software</a:t>
            </a:r>
            <a:endParaRPr sz="3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8"/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8"/>
          <p:cNvSpPr txBox="1"/>
          <p:nvPr>
            <p:ph idx="2" type="title"/>
          </p:nvPr>
        </p:nvSpPr>
        <p:spPr>
          <a:xfrm>
            <a:off x="690898" y="2297775"/>
            <a:ext cx="84531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000000"/>
                </a:solidFill>
              </a:rPr>
              <a:t>Problems Encountered </a:t>
            </a:r>
            <a:endParaRPr sz="5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000000"/>
                </a:solidFill>
              </a:rPr>
              <a:t>&amp; Solutions</a:t>
            </a:r>
            <a:endParaRPr sz="5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50">
              <a:solidFill>
                <a:srgbClr val="4E4E4E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200">
              <a:solidFill>
                <a:srgbClr val="000000"/>
              </a:solidFill>
            </a:endParaRPr>
          </a:p>
        </p:txBody>
      </p:sp>
      <p:sp>
        <p:nvSpPr>
          <p:cNvPr id="550" name="Google Shape;550;p38"/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8"/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38"/>
          <p:cNvPicPr preferRelativeResize="0"/>
          <p:nvPr/>
        </p:nvPicPr>
        <p:blipFill rotWithShape="1">
          <a:blip r:embed="rId3">
            <a:alphaModFix amt="73000"/>
          </a:blip>
          <a:srcRect b="8650" l="0" r="0" t="0"/>
          <a:stretch/>
        </p:blipFill>
        <p:spPr>
          <a:xfrm>
            <a:off x="4747500" y="1839400"/>
            <a:ext cx="4006275" cy="27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 txBox="1"/>
          <p:nvPr>
            <p:ph idx="1" type="subTitle"/>
          </p:nvPr>
        </p:nvSpPr>
        <p:spPr>
          <a:xfrm>
            <a:off x="1185350" y="893550"/>
            <a:ext cx="69084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data set with hand written essays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Digitized data set found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 it further to use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Developing Web Application takes much time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Started with a template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"/>
          <p:cNvSpPr txBox="1"/>
          <p:nvPr>
            <p:ph idx="2" type="title"/>
          </p:nvPr>
        </p:nvSpPr>
        <p:spPr>
          <a:xfrm>
            <a:off x="753213" y="520613"/>
            <a:ext cx="42426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000000"/>
                </a:solidFill>
              </a:rPr>
              <a:t>Work Plan</a:t>
            </a:r>
            <a:endParaRPr sz="6200">
              <a:solidFill>
                <a:srgbClr val="000000"/>
              </a:solidFill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0"/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8" name="Google Shape;568;p40"/>
          <p:cNvPicPr preferRelativeResize="0"/>
          <p:nvPr/>
        </p:nvPicPr>
        <p:blipFill>
          <a:blip r:embed="rId3">
            <a:alphaModFix amt="82000"/>
          </a:blip>
          <a:stretch>
            <a:fillRect/>
          </a:stretch>
        </p:blipFill>
        <p:spPr>
          <a:xfrm>
            <a:off x="4995825" y="1037550"/>
            <a:ext cx="3805125" cy="38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0"/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4" name="Google Shape;574;p41"/>
          <p:cNvGraphicFramePr/>
          <p:nvPr/>
        </p:nvGraphicFramePr>
        <p:xfrm>
          <a:off x="123800" y="6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{3CDA1008-610F-45C1-B4C9-D7B0A0C9D499}</a:tableStyleId>
              </a:tblPr>
              <a:tblGrid>
                <a:gridCol w="5098525"/>
                <a:gridCol w="360600"/>
                <a:gridCol w="360600"/>
                <a:gridCol w="360600"/>
                <a:gridCol w="391375"/>
                <a:gridCol w="445200"/>
                <a:gridCol w="489600"/>
                <a:gridCol w="489600"/>
                <a:gridCol w="432150"/>
              </a:tblGrid>
              <a:tr h="488750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100">
                        <a:solidFill>
                          <a:srgbClr val="000000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82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Research and Planning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Collect data set and preparation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2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Extract features using NLP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Build, train and test the ML model 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6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Develop the web application &amp;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Back end 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highlight>
                          <a:schemeClr val="accent2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highlight>
                          <a:schemeClr val="accent2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</a:tr>
              <a:tr h="68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Testing &amp; Deployment</a:t>
                      </a:r>
                      <a:endParaRPr b="1" sz="1800">
                        <a:solidFill>
                          <a:srgbClr val="FFFFFF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</a:tr>
            </a:tbl>
          </a:graphicData>
        </a:graphic>
      </p:graphicFrame>
      <p:sp>
        <p:nvSpPr>
          <p:cNvPr id="575" name="Google Shape;575;p41"/>
          <p:cNvSpPr txBox="1"/>
          <p:nvPr/>
        </p:nvSpPr>
        <p:spPr>
          <a:xfrm>
            <a:off x="5259825" y="757175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5582950" y="757175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1"/>
          <p:cNvSpPr txBox="1"/>
          <p:nvPr/>
        </p:nvSpPr>
        <p:spPr>
          <a:xfrm>
            <a:off x="6687588" y="757175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1"/>
          <p:cNvSpPr txBox="1"/>
          <p:nvPr/>
        </p:nvSpPr>
        <p:spPr>
          <a:xfrm>
            <a:off x="5941538" y="757175"/>
            <a:ext cx="3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41"/>
          <p:cNvSpPr txBox="1"/>
          <p:nvPr/>
        </p:nvSpPr>
        <p:spPr>
          <a:xfrm>
            <a:off x="6274938" y="757175"/>
            <a:ext cx="4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1"/>
          <p:cNvSpPr txBox="1"/>
          <p:nvPr/>
        </p:nvSpPr>
        <p:spPr>
          <a:xfrm>
            <a:off x="7074638" y="757175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7526013" y="757175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1"/>
          <p:cNvSpPr txBox="1"/>
          <p:nvPr/>
        </p:nvSpPr>
        <p:spPr>
          <a:xfrm>
            <a:off x="7969500" y="757175"/>
            <a:ext cx="4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"/>
          <p:cNvSpPr txBox="1"/>
          <p:nvPr>
            <p:ph type="title"/>
          </p:nvPr>
        </p:nvSpPr>
        <p:spPr>
          <a:xfrm>
            <a:off x="1765800" y="1264500"/>
            <a:ext cx="5612400" cy="26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88" name="Google Shape;588;p42"/>
          <p:cNvSpPr/>
          <p:nvPr/>
        </p:nvSpPr>
        <p:spPr>
          <a:xfrm>
            <a:off x="126725" y="2830913"/>
            <a:ext cx="1173000" cy="11730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2"/>
          <p:cNvSpPr/>
          <p:nvPr/>
        </p:nvSpPr>
        <p:spPr>
          <a:xfrm>
            <a:off x="-1523137" y="4133625"/>
            <a:ext cx="4472700" cy="21051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2"/>
          <p:cNvSpPr/>
          <p:nvPr/>
        </p:nvSpPr>
        <p:spPr>
          <a:xfrm>
            <a:off x="0" y="-44625"/>
            <a:ext cx="750300" cy="7503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2"/>
          <p:cNvSpPr/>
          <p:nvPr/>
        </p:nvSpPr>
        <p:spPr>
          <a:xfrm flipH="1">
            <a:off x="7844250" y="2875538"/>
            <a:ext cx="1173000" cy="11730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2"/>
          <p:cNvSpPr/>
          <p:nvPr/>
        </p:nvSpPr>
        <p:spPr>
          <a:xfrm flipH="1">
            <a:off x="6655613" y="4428925"/>
            <a:ext cx="4472700" cy="21051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2"/>
          <p:cNvSpPr/>
          <p:nvPr/>
        </p:nvSpPr>
        <p:spPr>
          <a:xfrm flipH="1">
            <a:off x="8393675" y="0"/>
            <a:ext cx="750300" cy="7503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 rot="1973">
            <a:off x="1365600" y="1925076"/>
            <a:ext cx="10452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8" name="Google Shape;298;p30"/>
          <p:cNvSpPr txBox="1"/>
          <p:nvPr>
            <p:ph idx="2" type="title"/>
          </p:nvPr>
        </p:nvSpPr>
        <p:spPr>
          <a:xfrm>
            <a:off x="720000" y="3243527"/>
            <a:ext cx="23364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Abeywickrama A.K.D.A.S.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E/18/010</a:t>
            </a:r>
            <a:endParaRPr/>
          </a:p>
        </p:txBody>
      </p:sp>
      <p:sp>
        <p:nvSpPr>
          <p:cNvPr id="299" name="Google Shape;299;p30"/>
          <p:cNvSpPr txBox="1"/>
          <p:nvPr>
            <p:ph idx="21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</a:t>
            </a:r>
            <a:endParaRPr/>
          </a:p>
        </p:txBody>
      </p:sp>
      <p:sp>
        <p:nvSpPr>
          <p:cNvPr id="300" name="Google Shape;300;p30"/>
          <p:cNvSpPr txBox="1"/>
          <p:nvPr>
            <p:ph idx="6" type="title"/>
          </p:nvPr>
        </p:nvSpPr>
        <p:spPr>
          <a:xfrm rot="1973">
            <a:off x="4049400" y="1925076"/>
            <a:ext cx="10452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1" name="Google Shape;301;p30"/>
          <p:cNvSpPr txBox="1"/>
          <p:nvPr>
            <p:ph idx="15" type="title"/>
          </p:nvPr>
        </p:nvSpPr>
        <p:spPr>
          <a:xfrm rot="1973">
            <a:off x="6733200" y="1925076"/>
            <a:ext cx="10452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2" name="Google Shape;302;p30"/>
          <p:cNvSpPr txBox="1"/>
          <p:nvPr>
            <p:ph idx="2" type="title"/>
          </p:nvPr>
        </p:nvSpPr>
        <p:spPr>
          <a:xfrm>
            <a:off x="3403800" y="3243527"/>
            <a:ext cx="23364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Jayathilake W.A.T.N.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E/18/156</a:t>
            </a:r>
            <a:endParaRPr/>
          </a:p>
        </p:txBody>
      </p:sp>
      <p:sp>
        <p:nvSpPr>
          <p:cNvPr id="303" name="Google Shape;303;p30"/>
          <p:cNvSpPr txBox="1"/>
          <p:nvPr>
            <p:ph idx="2" type="title"/>
          </p:nvPr>
        </p:nvSpPr>
        <p:spPr>
          <a:xfrm>
            <a:off x="6087600" y="3243527"/>
            <a:ext cx="23364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Sewwandi D.W.S.N.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E/18/329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idx="2" type="title"/>
          </p:nvPr>
        </p:nvSpPr>
        <p:spPr>
          <a:xfrm>
            <a:off x="1347463" y="1378838"/>
            <a:ext cx="42426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000000"/>
                </a:solidFill>
              </a:rPr>
              <a:t>Problem</a:t>
            </a:r>
            <a:endParaRPr sz="6200">
              <a:solidFill>
                <a:srgbClr val="000000"/>
              </a:solidFill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>
            <a:off x="-246375" y="2528551"/>
            <a:ext cx="1562400" cy="15624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1597550" y="3461287"/>
            <a:ext cx="1404900" cy="14049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-1218387" y="-194450"/>
            <a:ext cx="4472700" cy="2105100"/>
          </a:xfrm>
          <a:prstGeom prst="roundRect">
            <a:avLst>
              <a:gd fmla="val 22141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2667550" y="2887348"/>
            <a:ext cx="844800" cy="8448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 txBox="1"/>
          <p:nvPr>
            <p:ph idx="1" type="subTitle"/>
          </p:nvPr>
        </p:nvSpPr>
        <p:spPr>
          <a:xfrm>
            <a:off x="4007125" y="360100"/>
            <a:ext cx="4189800" cy="42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Manual marking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 efficient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Depends on the mood of the marker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 consistent for all the student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Difficult when the class size increases</a:t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529650" y="956500"/>
            <a:ext cx="2372100" cy="23721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256125" y="3581675"/>
            <a:ext cx="750300" cy="7503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105650" y="1910651"/>
            <a:ext cx="463800" cy="463800"/>
          </a:xfrm>
          <a:prstGeom prst="roundRect">
            <a:avLst>
              <a:gd fmla="val 539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" y="956496"/>
            <a:ext cx="2971251" cy="2685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idx="2" type="title"/>
          </p:nvPr>
        </p:nvSpPr>
        <p:spPr>
          <a:xfrm>
            <a:off x="365188" y="135038"/>
            <a:ext cx="42426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000000"/>
                </a:solidFill>
              </a:rPr>
              <a:t>Solution</a:t>
            </a:r>
            <a:endParaRPr sz="6200">
              <a:solidFill>
                <a:srgbClr val="000000"/>
              </a:solidFill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3149925" y="2570476"/>
            <a:ext cx="1357500" cy="13575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33"/>
          <p:cNvGrpSpPr/>
          <p:nvPr/>
        </p:nvGrpSpPr>
        <p:grpSpPr>
          <a:xfrm>
            <a:off x="3601819" y="410525"/>
            <a:ext cx="4385617" cy="4733627"/>
            <a:chOff x="457194" y="411475"/>
            <a:chExt cx="4385617" cy="4733627"/>
          </a:xfrm>
        </p:grpSpPr>
        <p:sp>
          <p:nvSpPr>
            <p:cNvPr id="334" name="Google Shape;334;p33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5" name="Google Shape;335;p33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336" name="Google Shape;336;p33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2776EA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2776EA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3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3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3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3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3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3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3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26EA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rgbClr val="D9D9D9"/>
              </a:solidFill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26EA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3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3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3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3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3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3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3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3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3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3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26EA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3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3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3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3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3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3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3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3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3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3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3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3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3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3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3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3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3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3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3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3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3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3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3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3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3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3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3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3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3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3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3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rgbClr val="2776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7" name="Google Shape;507;p33"/>
            <p:cNvSpPr/>
            <p:nvPr/>
          </p:nvSpPr>
          <p:spPr>
            <a:xfrm>
              <a:off x="2897110" y="101708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4107158" y="1563464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4739527" y="2628883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998124" y="4018260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3" name="Google Shape;5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000" y="2951350"/>
            <a:ext cx="1839850" cy="18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4"/>
          <p:cNvSpPr txBox="1"/>
          <p:nvPr>
            <p:ph idx="1" type="subTitle"/>
          </p:nvPr>
        </p:nvSpPr>
        <p:spPr>
          <a:xfrm>
            <a:off x="1185350" y="962250"/>
            <a:ext cx="69084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Tool to grade students’ handwritten essays by providing more consistent and objective grading.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Automates manual grading by using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Optical Character Recognition (OCR)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Natural Language Processing (NLP)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 Model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"/>
          <p:cNvSpPr txBox="1"/>
          <p:nvPr>
            <p:ph idx="2" type="title"/>
          </p:nvPr>
        </p:nvSpPr>
        <p:spPr>
          <a:xfrm>
            <a:off x="690938" y="688913"/>
            <a:ext cx="42426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000000"/>
                </a:solidFill>
              </a:rPr>
              <a:t>Our Progress</a:t>
            </a:r>
            <a:endParaRPr sz="6200">
              <a:solidFill>
                <a:srgbClr val="000000"/>
              </a:solidFill>
            </a:endParaRPr>
          </a:p>
        </p:txBody>
      </p:sp>
      <p:sp>
        <p:nvSpPr>
          <p:cNvPr id="524" name="Google Shape;524;p35"/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5"/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35"/>
          <p:cNvPicPr preferRelativeResize="0"/>
          <p:nvPr/>
        </p:nvPicPr>
        <p:blipFill rotWithShape="1">
          <a:blip r:embed="rId3">
            <a:alphaModFix amt="68000"/>
          </a:blip>
          <a:srcRect b="0" l="7570" r="0" t="3016"/>
          <a:stretch/>
        </p:blipFill>
        <p:spPr>
          <a:xfrm>
            <a:off x="4674650" y="1632525"/>
            <a:ext cx="4242600" cy="30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"/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6"/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6"/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6"/>
          <p:cNvSpPr txBox="1"/>
          <p:nvPr>
            <p:ph idx="1" type="subTitle"/>
          </p:nvPr>
        </p:nvSpPr>
        <p:spPr>
          <a:xfrm>
            <a:off x="1185350" y="489450"/>
            <a:ext cx="7025700" cy="4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Prepared the data set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Extract features from the data set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number of words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Grammar Feature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■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Grammar errors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■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Spelling errors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Calculate word frequency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■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Identifying Overused Words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■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Checking for Uncommon Words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fmla="val 5393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fmla="val 5393" name="adj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fmla="val 5393" name="adj"/>
            </a:avLst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85775" rotWithShape="0" algn="bl" dir="5400000" dist="2000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7"/>
          <p:cNvSpPr txBox="1"/>
          <p:nvPr>
            <p:ph idx="1" type="subTitle"/>
          </p:nvPr>
        </p:nvSpPr>
        <p:spPr>
          <a:xfrm>
            <a:off x="1185350" y="710250"/>
            <a:ext cx="69084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 Application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Started with a template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Building the functionalities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Natural Language Processing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Extracted features from the essays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cartes' Method of Doubt Thesis Defense by Slidesgo">
  <a:themeElements>
    <a:clrScheme name="Simple Light">
      <a:dk1>
        <a:srgbClr val="2E2E2E"/>
      </a:dk1>
      <a:lt1>
        <a:srgbClr val="EDE9E9"/>
      </a:lt1>
      <a:dk2>
        <a:srgbClr val="EFEFEF"/>
      </a:dk2>
      <a:lt2>
        <a:srgbClr val="DFDFDF"/>
      </a:lt2>
      <a:accent1>
        <a:srgbClr val="E8E8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