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7"/>
  </p:notesMasterIdLst>
  <p:sldIdLst>
    <p:sldId id="271"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Singh" userId="141cf38f9eb6be21" providerId="LiveId" clId="{341F37BE-BF45-4109-A591-E4EDD97D86D8}"/>
    <pc:docChg chg="modSld">
      <pc:chgData name="Aryan Singh" userId="141cf38f9eb6be21" providerId="LiveId" clId="{341F37BE-BF45-4109-A591-E4EDD97D86D8}" dt="2024-10-28T08:31:47.456" v="48" actId="255"/>
      <pc:docMkLst>
        <pc:docMk/>
      </pc:docMkLst>
      <pc:sldChg chg="modSp mod">
        <pc:chgData name="Aryan Singh" userId="141cf38f9eb6be21" providerId="LiveId" clId="{341F37BE-BF45-4109-A591-E4EDD97D86D8}" dt="2024-10-28T04:24:32.937" v="40" actId="115"/>
        <pc:sldMkLst>
          <pc:docMk/>
          <pc:sldMk cId="0" sldId="256"/>
        </pc:sldMkLst>
      </pc:sldChg>
      <pc:sldChg chg="modSp mod">
        <pc:chgData name="Aryan Singh" userId="141cf38f9eb6be21" providerId="LiveId" clId="{341F37BE-BF45-4109-A591-E4EDD97D86D8}" dt="2024-10-28T08:29:48.866" v="41" actId="1076"/>
        <pc:sldMkLst>
          <pc:docMk/>
          <pc:sldMk cId="0" sldId="261"/>
        </pc:sldMkLst>
        <pc:spChg chg="mod">
          <ac:chgData name="Aryan Singh" userId="141cf38f9eb6be21" providerId="LiveId" clId="{341F37BE-BF45-4109-A591-E4EDD97D86D8}" dt="2024-10-28T08:29:48.866" v="41" actId="1076"/>
          <ac:spMkLst>
            <pc:docMk/>
            <pc:sldMk cId="0" sldId="261"/>
            <ac:spMk id="263" creationId="{00000000-0000-0000-0000-000000000000}"/>
          </ac:spMkLst>
        </pc:spChg>
      </pc:sldChg>
      <pc:sldChg chg="modSp mod">
        <pc:chgData name="Aryan Singh" userId="141cf38f9eb6be21" providerId="LiveId" clId="{341F37BE-BF45-4109-A591-E4EDD97D86D8}" dt="2024-10-28T08:30:04.190" v="43" actId="1076"/>
        <pc:sldMkLst>
          <pc:docMk/>
          <pc:sldMk cId="0" sldId="262"/>
        </pc:sldMkLst>
        <pc:spChg chg="mod">
          <ac:chgData name="Aryan Singh" userId="141cf38f9eb6be21" providerId="LiveId" clId="{341F37BE-BF45-4109-A591-E4EDD97D86D8}" dt="2024-10-28T08:30:04.190" v="43" actId="1076"/>
          <ac:spMkLst>
            <pc:docMk/>
            <pc:sldMk cId="0" sldId="262"/>
            <ac:spMk id="270" creationId="{00000000-0000-0000-0000-000000000000}"/>
          </ac:spMkLst>
        </pc:spChg>
      </pc:sldChg>
      <pc:sldChg chg="modSp mod">
        <pc:chgData name="Aryan Singh" userId="141cf38f9eb6be21" providerId="LiveId" clId="{341F37BE-BF45-4109-A591-E4EDD97D86D8}" dt="2024-10-28T08:30:11.800" v="44" actId="1076"/>
        <pc:sldMkLst>
          <pc:docMk/>
          <pc:sldMk cId="0" sldId="263"/>
        </pc:sldMkLst>
        <pc:spChg chg="mod">
          <ac:chgData name="Aryan Singh" userId="141cf38f9eb6be21" providerId="LiveId" clId="{341F37BE-BF45-4109-A591-E4EDD97D86D8}" dt="2024-10-28T08:30:11.800" v="44" actId="1076"/>
          <ac:spMkLst>
            <pc:docMk/>
            <pc:sldMk cId="0" sldId="263"/>
            <ac:spMk id="276" creationId="{00000000-0000-0000-0000-000000000000}"/>
          </ac:spMkLst>
        </pc:spChg>
      </pc:sldChg>
      <pc:sldChg chg="modSp mod">
        <pc:chgData name="Aryan Singh" userId="141cf38f9eb6be21" providerId="LiveId" clId="{341F37BE-BF45-4109-A591-E4EDD97D86D8}" dt="2024-10-28T08:30:18.519" v="45" actId="1076"/>
        <pc:sldMkLst>
          <pc:docMk/>
          <pc:sldMk cId="0" sldId="264"/>
        </pc:sldMkLst>
        <pc:spChg chg="mod">
          <ac:chgData name="Aryan Singh" userId="141cf38f9eb6be21" providerId="LiveId" clId="{341F37BE-BF45-4109-A591-E4EDD97D86D8}" dt="2024-10-28T08:30:18.519" v="45" actId="1076"/>
          <ac:spMkLst>
            <pc:docMk/>
            <pc:sldMk cId="0" sldId="264"/>
            <ac:spMk id="282" creationId="{00000000-0000-0000-0000-000000000000}"/>
          </ac:spMkLst>
        </pc:spChg>
      </pc:sldChg>
      <pc:sldChg chg="modSp mod">
        <pc:chgData name="Aryan Singh" userId="141cf38f9eb6be21" providerId="LiveId" clId="{341F37BE-BF45-4109-A591-E4EDD97D86D8}" dt="2024-10-28T08:30:27.591" v="46" actId="1076"/>
        <pc:sldMkLst>
          <pc:docMk/>
          <pc:sldMk cId="0" sldId="265"/>
        </pc:sldMkLst>
        <pc:spChg chg="mod">
          <ac:chgData name="Aryan Singh" userId="141cf38f9eb6be21" providerId="LiveId" clId="{341F37BE-BF45-4109-A591-E4EDD97D86D8}" dt="2024-10-28T08:30:27.591" v="46" actId="1076"/>
          <ac:spMkLst>
            <pc:docMk/>
            <pc:sldMk cId="0" sldId="265"/>
            <ac:spMk id="289" creationId="{00000000-0000-0000-0000-000000000000}"/>
          </ac:spMkLst>
        </pc:spChg>
      </pc:sldChg>
      <pc:sldChg chg="modSp mod">
        <pc:chgData name="Aryan Singh" userId="141cf38f9eb6be21" providerId="LiveId" clId="{341F37BE-BF45-4109-A591-E4EDD97D86D8}" dt="2024-10-28T08:31:47.456" v="48" actId="255"/>
        <pc:sldMkLst>
          <pc:docMk/>
          <pc:sldMk cId="0" sldId="266"/>
        </pc:sldMkLst>
        <pc:spChg chg="mod">
          <ac:chgData name="Aryan Singh" userId="141cf38f9eb6be21" providerId="LiveId" clId="{341F37BE-BF45-4109-A591-E4EDD97D86D8}" dt="2024-10-28T08:30:40.913" v="47" actId="1076"/>
          <ac:spMkLst>
            <pc:docMk/>
            <pc:sldMk cId="0" sldId="266"/>
            <ac:spMk id="297" creationId="{00000000-0000-0000-0000-000000000000}"/>
          </ac:spMkLst>
        </pc:spChg>
        <pc:spChg chg="mod">
          <ac:chgData name="Aryan Singh" userId="141cf38f9eb6be21" providerId="LiveId" clId="{341F37BE-BF45-4109-A591-E4EDD97D86D8}" dt="2024-10-28T08:31:47.456" v="48" actId="255"/>
          <ac:spMkLst>
            <pc:docMk/>
            <pc:sldMk cId="0" sldId="266"/>
            <ac:spMk id="300" creationId="{00000000-0000-0000-0000-000000000000}"/>
          </ac:spMkLst>
        </pc:spChg>
      </pc:sldChg>
    </pc:docChg>
  </pc:docChgLst>
  <pc:docChgLst>
    <pc:chgData name="Aryan Singh" userId="141cf38f9eb6be21" providerId="LiveId" clId="{D039AF51-6E5A-4647-AB8B-D58E9F1C7353}"/>
    <pc:docChg chg="undo custSel addSld delSld modSld sldOrd">
      <pc:chgData name="Aryan Singh" userId="141cf38f9eb6be21" providerId="LiveId" clId="{D039AF51-6E5A-4647-AB8B-D58E9F1C7353}" dt="2025-01-21T14:40:02.995" v="134" actId="20577"/>
      <pc:docMkLst>
        <pc:docMk/>
      </pc:docMkLst>
      <pc:sldChg chg="add del">
        <pc:chgData name="Aryan Singh" userId="141cf38f9eb6be21" providerId="LiveId" clId="{D039AF51-6E5A-4647-AB8B-D58E9F1C7353}" dt="2025-01-21T14:35:15.285" v="2" actId="47"/>
        <pc:sldMkLst>
          <pc:docMk/>
          <pc:sldMk cId="0" sldId="256"/>
        </pc:sldMkLst>
      </pc:sldChg>
      <pc:sldChg chg="delSp modSp add del mod">
        <pc:chgData name="Aryan Singh" userId="141cf38f9eb6be21" providerId="LiveId" clId="{D039AF51-6E5A-4647-AB8B-D58E9F1C7353}" dt="2025-01-21T14:38:53.146" v="88" actId="47"/>
        <pc:sldMkLst>
          <pc:docMk/>
          <pc:sldMk cId="0" sldId="257"/>
        </pc:sldMkLst>
        <pc:spChg chg="del mod">
          <ac:chgData name="Aryan Singh" userId="141cf38f9eb6be21" providerId="LiveId" clId="{D039AF51-6E5A-4647-AB8B-D58E9F1C7353}" dt="2025-01-21T14:38:25.900" v="74" actId="478"/>
          <ac:spMkLst>
            <pc:docMk/>
            <pc:sldMk cId="0" sldId="257"/>
            <ac:spMk id="237" creationId="{00000000-0000-0000-0000-000000000000}"/>
          </ac:spMkLst>
        </pc:spChg>
      </pc:sldChg>
      <pc:sldChg chg="modSp add mod">
        <pc:chgData name="Aryan Singh" userId="141cf38f9eb6be21" providerId="LiveId" clId="{D039AF51-6E5A-4647-AB8B-D58E9F1C7353}" dt="2025-01-21T14:40:02.995" v="134" actId="20577"/>
        <pc:sldMkLst>
          <pc:docMk/>
          <pc:sldMk cId="1220638433" sldId="271"/>
        </pc:sldMkLst>
        <pc:spChg chg="mod">
          <ac:chgData name="Aryan Singh" userId="141cf38f9eb6be21" providerId="LiveId" clId="{D039AF51-6E5A-4647-AB8B-D58E9F1C7353}" dt="2025-01-21T14:40:02.995" v="134" actId="20577"/>
          <ac:spMkLst>
            <pc:docMk/>
            <pc:sldMk cId="1220638433" sldId="271"/>
            <ac:spMk id="234" creationId="{93E63E7D-04E0-7772-FF90-1A305BC6798F}"/>
          </ac:spMkLst>
        </pc:spChg>
        <pc:spChg chg="mod">
          <ac:chgData name="Aryan Singh" userId="141cf38f9eb6be21" providerId="LiveId" clId="{D039AF51-6E5A-4647-AB8B-D58E9F1C7353}" dt="2025-01-21T14:40:01.107" v="133" actId="1076"/>
          <ac:spMkLst>
            <pc:docMk/>
            <pc:sldMk cId="1220638433" sldId="271"/>
            <ac:spMk id="237" creationId="{5737FCA6-DB8D-3CD5-D1CA-F724319B2101}"/>
          </ac:spMkLst>
        </pc:spChg>
      </pc:sldChg>
      <pc:sldChg chg="add ord">
        <pc:chgData name="Aryan Singh" userId="141cf38f9eb6be21" providerId="LiveId" clId="{D039AF51-6E5A-4647-AB8B-D58E9F1C7353}" dt="2025-01-21T14:39:00.879" v="91"/>
        <pc:sldMkLst>
          <pc:docMk/>
          <pc:sldMk cId="4119239755" sldId="272"/>
        </pc:sldMkLst>
      </pc:sldChg>
      <pc:sldMasterChg chg="addSldLayout delSldLayout">
        <pc:chgData name="Aryan Singh" userId="141cf38f9eb6be21" providerId="LiveId" clId="{D039AF51-6E5A-4647-AB8B-D58E9F1C7353}" dt="2025-01-21T14:35:15.285" v="2" actId="47"/>
        <pc:sldMasterMkLst>
          <pc:docMk/>
          <pc:sldMasterMk cId="0" sldId="2147483674"/>
        </pc:sldMasterMkLst>
        <pc:sldLayoutChg chg="add del">
          <pc:chgData name="Aryan Singh" userId="141cf38f9eb6be21" providerId="LiveId" clId="{D039AF51-6E5A-4647-AB8B-D58E9F1C7353}" dt="2025-01-21T14:35:15.285" v="2" actId="47"/>
          <pc:sldLayoutMkLst>
            <pc:docMk/>
            <pc:sldMasterMk cId="0" sldId="2147483674"/>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40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40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40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40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40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40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40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40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a:extLst>
            <a:ext uri="{FF2B5EF4-FFF2-40B4-BE49-F238E27FC236}">
              <a16:creationId xmlns:a16="http://schemas.microsoft.com/office/drawing/2014/main" id="{47401CCB-AB49-F368-745C-2A921B72DBAD}"/>
            </a:ext>
          </a:extLst>
        </p:cNvPr>
        <p:cNvGrpSpPr/>
        <p:nvPr/>
      </p:nvGrpSpPr>
      <p:grpSpPr>
        <a:xfrm>
          <a:off x="0" y="0"/>
          <a:ext cx="0" cy="0"/>
          <a:chOff x="0" y="0"/>
          <a:chExt cx="0" cy="0"/>
        </a:xfrm>
      </p:grpSpPr>
      <p:sp>
        <p:nvSpPr>
          <p:cNvPr id="230" name="Google Shape;230;p3:notes">
            <a:extLst>
              <a:ext uri="{FF2B5EF4-FFF2-40B4-BE49-F238E27FC236}">
                <a16:creationId xmlns:a16="http://schemas.microsoft.com/office/drawing/2014/main" id="{18FFCF54-720A-1669-2A2C-1A95CA2AF531}"/>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31" name="Google Shape;231;p3:notes">
            <a:extLst>
              <a:ext uri="{FF2B5EF4-FFF2-40B4-BE49-F238E27FC236}">
                <a16:creationId xmlns:a16="http://schemas.microsoft.com/office/drawing/2014/main" id="{9799DD62-0DEB-E34E-0556-30A43343BE4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32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fca3bf542c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fca3bf542c_0_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fca3bf542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fca3bf542c_0_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fca3bf542c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fca3bf542c_0_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0cb7e0b48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0cb7e0b48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fca3bf542c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fca3bf542c_0_6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326" name="Google Shape;3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a:extLst>
            <a:ext uri="{FF2B5EF4-FFF2-40B4-BE49-F238E27FC236}">
              <a16:creationId xmlns:a16="http://schemas.microsoft.com/office/drawing/2014/main" id="{E5731795-FB2B-B3FA-2516-39C51A7E2DE0}"/>
            </a:ext>
          </a:extLst>
        </p:cNvPr>
        <p:cNvGrpSpPr/>
        <p:nvPr/>
      </p:nvGrpSpPr>
      <p:grpSpPr>
        <a:xfrm>
          <a:off x="0" y="0"/>
          <a:ext cx="0" cy="0"/>
          <a:chOff x="0" y="0"/>
          <a:chExt cx="0" cy="0"/>
        </a:xfrm>
      </p:grpSpPr>
      <p:sp>
        <p:nvSpPr>
          <p:cNvPr id="230" name="Google Shape;230;p3:notes">
            <a:extLst>
              <a:ext uri="{FF2B5EF4-FFF2-40B4-BE49-F238E27FC236}">
                <a16:creationId xmlns:a16="http://schemas.microsoft.com/office/drawing/2014/main" id="{6BA14167-377E-E78B-47C8-25BAF465EDD0}"/>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231" name="Google Shape;231;p3:notes">
            <a:extLst>
              <a:ext uri="{FF2B5EF4-FFF2-40B4-BE49-F238E27FC236}">
                <a16:creationId xmlns:a16="http://schemas.microsoft.com/office/drawing/2014/main" id="{D928FEB4-A94E-7F5D-3FD6-6E2C07A35A8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5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e33725cde9_1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e33725cde9_1_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e33725cde9_1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e33725cde9_1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fca3bf542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fca3bf542c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fca3bf542c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fca3bf542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fca3bf542c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fca3bf542c_0_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fca3bf542c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ca3bf542c_0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5"/>
        <p:cNvGrpSpPr/>
        <p:nvPr/>
      </p:nvGrpSpPr>
      <p:grpSpPr>
        <a:xfrm>
          <a:off x="0" y="0"/>
          <a:ext cx="0" cy="0"/>
          <a:chOff x="0" y="0"/>
          <a:chExt cx="0" cy="0"/>
        </a:xfrm>
      </p:grpSpPr>
      <p:pic>
        <p:nvPicPr>
          <p:cNvPr id="16" name="Google Shape;16;p3"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7" name="Google Shape;17;p3"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8" name="Google Shape;18;p3"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9" name="Google Shape;19;p3"/>
          <p:cNvSpPr txBox="1"/>
          <p:nvPr/>
        </p:nvSpPr>
        <p:spPr>
          <a:xfrm>
            <a:off x="381000" y="6567169"/>
            <a:ext cx="4480561" cy="1016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20" name="Google Shape;20;p3"/>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83"/>
        <p:cNvGrpSpPr/>
        <p:nvPr/>
      </p:nvGrpSpPr>
      <p:grpSpPr>
        <a:xfrm>
          <a:off x="0" y="0"/>
          <a:ext cx="0" cy="0"/>
          <a:chOff x="0" y="0"/>
          <a:chExt cx="0" cy="0"/>
        </a:xfrm>
      </p:grpSpPr>
      <p:pic>
        <p:nvPicPr>
          <p:cNvPr id="84" name="Google Shape;84;p12"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85" name="Google Shape;85;p12" descr="Picture 209715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86" name="Google Shape;86;p12" descr="Picture 209715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87" name="Google Shape;87;p12"/>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88" name="Google Shape;88;p12"/>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12"/>
          <p:cNvSpPr txBox="1">
            <a:spLocks noGrp="1"/>
          </p:cNvSpPr>
          <p:nvPr>
            <p:ph type="title"/>
          </p:nvPr>
        </p:nvSpPr>
        <p:spPr>
          <a:xfrm>
            <a:off x="457200" y="273050"/>
            <a:ext cx="3008314" cy="116205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90" name="Google Shape;90;p12"/>
          <p:cNvSpPr txBox="1">
            <a:spLocks noGrp="1"/>
          </p:cNvSpPr>
          <p:nvPr>
            <p:ph type="body" idx="1"/>
          </p:nvPr>
        </p:nvSpPr>
        <p:spPr>
          <a:xfrm>
            <a:off x="3575050" y="273050"/>
            <a:ext cx="5111750" cy="5853113"/>
          </a:xfrm>
          <a:prstGeom prst="rect">
            <a:avLst/>
          </a:prstGeom>
          <a:noFill/>
          <a:ln>
            <a:noFill/>
          </a:ln>
        </p:spPr>
        <p:txBody>
          <a:bodyPr spcFirstLastPara="1" wrap="square" lIns="45700" tIns="45700" rIns="45700" bIns="45700" anchor="t" anchorCtr="0">
            <a:normAutofit/>
          </a:bodyPr>
          <a:lstStyle>
            <a:lvl1pPr marL="457200" lvl="0" indent="-376936" algn="l">
              <a:lnSpc>
                <a:spcPct val="100000"/>
              </a:lnSpc>
              <a:spcBef>
                <a:spcPts val="600"/>
              </a:spcBef>
              <a:spcAft>
                <a:spcPts val="0"/>
              </a:spcAft>
              <a:buSzPts val="2336"/>
              <a:buFont typeface="Calibri"/>
              <a:buChar char="⦿"/>
              <a:defRPr sz="3200"/>
            </a:lvl1pPr>
            <a:lvl2pPr marL="914400" lvl="1" indent="-391160" algn="l">
              <a:lnSpc>
                <a:spcPct val="100000"/>
              </a:lnSpc>
              <a:spcBef>
                <a:spcPts val="600"/>
              </a:spcBef>
              <a:spcAft>
                <a:spcPts val="0"/>
              </a:spcAft>
              <a:buSzPts val="2560"/>
              <a:buFont typeface="Calibri"/>
              <a:buChar char="◼"/>
              <a:defRPr sz="3200"/>
            </a:lvl2pPr>
            <a:lvl3pPr marL="1371600" lvl="2" indent="-350519" algn="l">
              <a:lnSpc>
                <a:spcPct val="100000"/>
              </a:lnSpc>
              <a:spcBef>
                <a:spcPts val="600"/>
              </a:spcBef>
              <a:spcAft>
                <a:spcPts val="0"/>
              </a:spcAft>
              <a:buSzPts val="1920"/>
              <a:buFont typeface="Calibri"/>
              <a:buChar char="○"/>
              <a:defRPr sz="3200"/>
            </a:lvl3pPr>
            <a:lvl4pPr marL="1828800" lvl="3" indent="-391160" algn="l">
              <a:lnSpc>
                <a:spcPct val="100000"/>
              </a:lnSpc>
              <a:spcBef>
                <a:spcPts val="600"/>
              </a:spcBef>
              <a:spcAft>
                <a:spcPts val="0"/>
              </a:spcAft>
              <a:buSzPts val="2560"/>
              <a:buFont typeface="Calibri"/>
              <a:buChar char="●"/>
              <a:defRPr sz="3200"/>
            </a:lvl4pPr>
            <a:lvl5pPr marL="2286000" lvl="4" indent="-370839" algn="l">
              <a:lnSpc>
                <a:spcPct val="100000"/>
              </a:lnSpc>
              <a:spcBef>
                <a:spcPts val="600"/>
              </a:spcBef>
              <a:spcAft>
                <a:spcPts val="0"/>
              </a:spcAft>
              <a:buSzPts val="2240"/>
              <a:buFont typeface="Calibri"/>
              <a:buChar char="◉"/>
              <a:defRPr sz="32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
        <p:nvSpPr>
          <p:cNvPr id="91" name="Google Shape;91;p12"/>
          <p:cNvSpPr txBox="1">
            <a:spLocks noGrp="1"/>
          </p:cNvSpPr>
          <p:nvPr>
            <p:ph type="body" idx="2"/>
          </p:nvPr>
        </p:nvSpPr>
        <p:spPr>
          <a:xfrm>
            <a:off x="457199" y="1435100"/>
            <a:ext cx="3008315" cy="4691063"/>
          </a:xfrm>
          <a:prstGeom prst="rect">
            <a:avLst/>
          </a:prstGeom>
          <a:noFill/>
          <a:ln>
            <a:noFill/>
          </a:ln>
        </p:spPr>
        <p:txBody>
          <a:bodyPr spcFirstLastPara="1" wrap="square" lIns="45700" tIns="45700" rIns="45700" bIns="45700" anchor="t"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92"/>
        <p:cNvGrpSpPr/>
        <p:nvPr/>
      </p:nvGrpSpPr>
      <p:grpSpPr>
        <a:xfrm>
          <a:off x="0" y="0"/>
          <a:ext cx="0" cy="0"/>
          <a:chOff x="0" y="0"/>
          <a:chExt cx="0" cy="0"/>
        </a:xfrm>
      </p:grpSpPr>
      <p:pic>
        <p:nvPicPr>
          <p:cNvPr id="93" name="Google Shape;93;p13"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94" name="Google Shape;94;p13" descr="Picture 209715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95" name="Google Shape;95;p13" descr="Picture 209715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6" name="Google Shape;96;p13"/>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97" name="Google Shape;97;p13"/>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13"/>
          <p:cNvSpPr txBox="1">
            <a:spLocks noGrp="1"/>
          </p:cNvSpPr>
          <p:nvPr>
            <p:ph type="title"/>
          </p:nvPr>
        </p:nvSpPr>
        <p:spPr>
          <a:xfrm>
            <a:off x="1792288" y="4800600"/>
            <a:ext cx="5486401" cy="56673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99" name="Google Shape;99;p13"/>
          <p:cNvSpPr>
            <a:spLocks noGrp="1"/>
          </p:cNvSpPr>
          <p:nvPr>
            <p:ph type="pic" idx="2"/>
          </p:nvPr>
        </p:nvSpPr>
        <p:spPr>
          <a:xfrm>
            <a:off x="1792288" y="612775"/>
            <a:ext cx="5486401" cy="4114800"/>
          </a:xfrm>
          <a:prstGeom prst="rect">
            <a:avLst/>
          </a:prstGeom>
          <a:noFill/>
          <a:ln>
            <a:noFill/>
          </a:ln>
        </p:spPr>
      </p:sp>
      <p:sp>
        <p:nvSpPr>
          <p:cNvPr id="100" name="Google Shape;100;p13"/>
          <p:cNvSpPr txBox="1">
            <a:spLocks noGrp="1"/>
          </p:cNvSpPr>
          <p:nvPr>
            <p:ph type="body" idx="1"/>
          </p:nvPr>
        </p:nvSpPr>
        <p:spPr>
          <a:xfrm>
            <a:off x="1792288" y="5367337"/>
            <a:ext cx="5486401" cy="8048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400"/>
              <a:buFont typeface="Calibri"/>
              <a:buNone/>
              <a:defRPr sz="1400"/>
            </a:lvl1pPr>
            <a:lvl2pPr marL="914400" lvl="1" indent="-228600" algn="l">
              <a:lnSpc>
                <a:spcPct val="100000"/>
              </a:lnSpc>
              <a:spcBef>
                <a:spcPts val="600"/>
              </a:spcBef>
              <a:spcAft>
                <a:spcPts val="0"/>
              </a:spcAft>
              <a:buClr>
                <a:srgbClr val="000000"/>
              </a:buClr>
              <a:buSzPts val="1400"/>
              <a:buFont typeface="Calibri"/>
              <a:buNone/>
              <a:defRPr sz="1400"/>
            </a:lvl2pPr>
            <a:lvl3pPr marL="1371600" lvl="2" indent="-228600" algn="l">
              <a:lnSpc>
                <a:spcPct val="100000"/>
              </a:lnSpc>
              <a:spcBef>
                <a:spcPts val="600"/>
              </a:spcBef>
              <a:spcAft>
                <a:spcPts val="0"/>
              </a:spcAft>
              <a:buClr>
                <a:srgbClr val="000000"/>
              </a:buClr>
              <a:buSzPts val="1400"/>
              <a:buFont typeface="Calibri"/>
              <a:buNone/>
              <a:defRPr sz="1400"/>
            </a:lvl3pPr>
            <a:lvl4pPr marL="1828800" lvl="3" indent="-228600" algn="l">
              <a:lnSpc>
                <a:spcPct val="100000"/>
              </a:lnSpc>
              <a:spcBef>
                <a:spcPts val="600"/>
              </a:spcBef>
              <a:spcAft>
                <a:spcPts val="0"/>
              </a:spcAft>
              <a:buClr>
                <a:srgbClr val="000000"/>
              </a:buClr>
              <a:buSzPts val="1400"/>
              <a:buFont typeface="Calibri"/>
              <a:buNone/>
              <a:defRPr sz="1400"/>
            </a:lvl4pPr>
            <a:lvl5pPr marL="2286000" lvl="4" indent="-228600" algn="l">
              <a:lnSpc>
                <a:spcPct val="100000"/>
              </a:lnSpc>
              <a:spcBef>
                <a:spcPts val="600"/>
              </a:spcBef>
              <a:spcAft>
                <a:spcPts val="0"/>
              </a:spcAft>
              <a:buClr>
                <a:srgbClr val="000000"/>
              </a:buClr>
              <a:buSzPts val="1400"/>
              <a:buFont typeface="Calibri"/>
              <a:buNone/>
              <a:defRPr sz="14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01"/>
        <p:cNvGrpSpPr/>
        <p:nvPr/>
      </p:nvGrpSpPr>
      <p:grpSpPr>
        <a:xfrm>
          <a:off x="0" y="0"/>
          <a:ext cx="0" cy="0"/>
          <a:chOff x="0" y="0"/>
          <a:chExt cx="0" cy="0"/>
        </a:xfrm>
      </p:grpSpPr>
      <p:pic>
        <p:nvPicPr>
          <p:cNvPr id="102" name="Google Shape;102;p14"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03" name="Google Shape;103;p14"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04" name="Google Shape;104;p14"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5" name="Google Shape;105;p14"/>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06" name="Google Shape;106;p14"/>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4"/>
          <p:cNvSpPr txBox="1">
            <a:spLocks noGrp="1"/>
          </p:cNvSpPr>
          <p:nvPr>
            <p:ph type="title"/>
          </p:nvPr>
        </p:nvSpPr>
        <p:spPr>
          <a:xfrm>
            <a:off x="685800" y="2130425"/>
            <a:ext cx="7772400" cy="1470025"/>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08" name="Google Shape;108;p14"/>
          <p:cNvSpPr txBox="1">
            <a:spLocks noGrp="1"/>
          </p:cNvSpPr>
          <p:nvPr>
            <p:ph type="body" idx="1"/>
          </p:nvPr>
        </p:nvSpPr>
        <p:spPr>
          <a:xfrm>
            <a:off x="1371600" y="3886200"/>
            <a:ext cx="6400800" cy="17526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600"/>
              </a:spcBef>
              <a:spcAft>
                <a:spcPts val="0"/>
              </a:spcAft>
              <a:buClr>
                <a:srgbClr val="000000"/>
              </a:buClr>
              <a:buSzPts val="1800"/>
              <a:buNone/>
              <a:defRPr/>
            </a:lvl1pPr>
            <a:lvl2pPr marL="914400" lvl="1" indent="-228600" algn="ctr">
              <a:lnSpc>
                <a:spcPct val="100000"/>
              </a:lnSpc>
              <a:spcBef>
                <a:spcPts val="600"/>
              </a:spcBef>
              <a:spcAft>
                <a:spcPts val="0"/>
              </a:spcAft>
              <a:buClr>
                <a:srgbClr val="000000"/>
              </a:buClr>
              <a:buSzPts val="1800"/>
              <a:buNone/>
              <a:defRPr/>
            </a:lvl2pPr>
            <a:lvl3pPr marL="1371600" lvl="2" indent="-228600" algn="ctr">
              <a:lnSpc>
                <a:spcPct val="100000"/>
              </a:lnSpc>
              <a:spcBef>
                <a:spcPts val="600"/>
              </a:spcBef>
              <a:spcAft>
                <a:spcPts val="0"/>
              </a:spcAft>
              <a:buClr>
                <a:srgbClr val="000000"/>
              </a:buClr>
              <a:buSzPts val="1800"/>
              <a:buNone/>
              <a:defRPr/>
            </a:lvl3pPr>
            <a:lvl4pPr marL="1828800" lvl="3" indent="-228600" algn="ctr">
              <a:lnSpc>
                <a:spcPct val="100000"/>
              </a:lnSpc>
              <a:spcBef>
                <a:spcPts val="600"/>
              </a:spcBef>
              <a:spcAft>
                <a:spcPts val="0"/>
              </a:spcAft>
              <a:buClr>
                <a:srgbClr val="000000"/>
              </a:buClr>
              <a:buSzPts val="1800"/>
              <a:buNone/>
              <a:defRPr/>
            </a:lvl4pPr>
            <a:lvl5pPr marL="2286000" lvl="4" indent="-228600" algn="ctr">
              <a:lnSpc>
                <a:spcPct val="100000"/>
              </a:lnSpc>
              <a:spcBef>
                <a:spcPts val="600"/>
              </a:spcBef>
              <a:spcAft>
                <a:spcPts val="0"/>
              </a:spcAft>
              <a:buClr>
                <a:srgbClr val="000000"/>
              </a:buClr>
              <a:buSzPts val="1800"/>
              <a:buNone/>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2">
    <p:spTree>
      <p:nvGrpSpPr>
        <p:cNvPr id="1" name="Shape 109"/>
        <p:cNvGrpSpPr/>
        <p:nvPr/>
      </p:nvGrpSpPr>
      <p:grpSpPr>
        <a:xfrm>
          <a:off x="0" y="0"/>
          <a:ext cx="0" cy="0"/>
          <a:chOff x="0" y="0"/>
          <a:chExt cx="0" cy="0"/>
        </a:xfrm>
      </p:grpSpPr>
      <p:pic>
        <p:nvPicPr>
          <p:cNvPr id="110" name="Google Shape;110;p15"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11" name="Google Shape;111;p15"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12" name="Google Shape;112;p15"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3" name="Google Shape;113;p15"/>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14" name="Google Shape;114;p15"/>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15"/>
          <p:cNvSpPr txBox="1">
            <a:spLocks noGrp="1"/>
          </p:cNvSpPr>
          <p:nvPr>
            <p:ph type="title"/>
          </p:nvPr>
        </p:nvSpPr>
        <p:spPr>
          <a:xfrm>
            <a:off x="722312" y="4406900"/>
            <a:ext cx="7772401" cy="1362075"/>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16" name="Google Shape;116;p15"/>
          <p:cNvSpPr txBox="1">
            <a:spLocks noGrp="1"/>
          </p:cNvSpPr>
          <p:nvPr>
            <p:ph type="body" idx="1"/>
          </p:nvPr>
        </p:nvSpPr>
        <p:spPr>
          <a:xfrm>
            <a:off x="722312" y="2906713"/>
            <a:ext cx="7772401" cy="15001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2000"/>
              <a:buFont typeface="Calibri"/>
              <a:buNone/>
              <a:defRPr sz="2000"/>
            </a:lvl1pPr>
            <a:lvl2pPr marL="914400" lvl="1" indent="-228600" algn="l">
              <a:lnSpc>
                <a:spcPct val="100000"/>
              </a:lnSpc>
              <a:spcBef>
                <a:spcPts val="600"/>
              </a:spcBef>
              <a:spcAft>
                <a:spcPts val="0"/>
              </a:spcAft>
              <a:buClr>
                <a:srgbClr val="000000"/>
              </a:buClr>
              <a:buSzPts val="2000"/>
              <a:buFont typeface="Calibri"/>
              <a:buNone/>
              <a:defRPr sz="2000"/>
            </a:lvl2pPr>
            <a:lvl3pPr marL="1371600" lvl="2" indent="-228600" algn="l">
              <a:lnSpc>
                <a:spcPct val="100000"/>
              </a:lnSpc>
              <a:spcBef>
                <a:spcPts val="600"/>
              </a:spcBef>
              <a:spcAft>
                <a:spcPts val="0"/>
              </a:spcAft>
              <a:buClr>
                <a:srgbClr val="000000"/>
              </a:buClr>
              <a:buSzPts val="2000"/>
              <a:buFont typeface="Calibri"/>
              <a:buNone/>
              <a:defRPr sz="2000"/>
            </a:lvl3pPr>
            <a:lvl4pPr marL="1828800" lvl="3" indent="-228600" algn="l">
              <a:lnSpc>
                <a:spcPct val="100000"/>
              </a:lnSpc>
              <a:spcBef>
                <a:spcPts val="600"/>
              </a:spcBef>
              <a:spcAft>
                <a:spcPts val="0"/>
              </a:spcAft>
              <a:buClr>
                <a:srgbClr val="000000"/>
              </a:buClr>
              <a:buSzPts val="2000"/>
              <a:buFont typeface="Calibri"/>
              <a:buNone/>
              <a:defRPr sz="2000"/>
            </a:lvl4pPr>
            <a:lvl5pPr marL="2286000" lvl="4" indent="-228600" algn="l">
              <a:lnSpc>
                <a:spcPct val="100000"/>
              </a:lnSpc>
              <a:spcBef>
                <a:spcPts val="600"/>
              </a:spcBef>
              <a:spcAft>
                <a:spcPts val="0"/>
              </a:spcAft>
              <a:buClr>
                <a:srgbClr val="000000"/>
              </a:buClr>
              <a:buSzPts val="2000"/>
              <a:buFont typeface="Calibri"/>
              <a:buNone/>
              <a:defRPr sz="20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wo Content">
  <p:cSld name="Two Content 2">
    <p:spTree>
      <p:nvGrpSpPr>
        <p:cNvPr id="1" name="Shape 117"/>
        <p:cNvGrpSpPr/>
        <p:nvPr/>
      </p:nvGrpSpPr>
      <p:grpSpPr>
        <a:xfrm>
          <a:off x="0" y="0"/>
          <a:ext cx="0" cy="0"/>
          <a:chOff x="0" y="0"/>
          <a:chExt cx="0" cy="0"/>
        </a:xfrm>
      </p:grpSpPr>
      <p:pic>
        <p:nvPicPr>
          <p:cNvPr id="118" name="Google Shape;118;p16"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19" name="Google Shape;119;p16"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20" name="Google Shape;120;p16"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21" name="Google Shape;121;p16"/>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22" name="Google Shape;122;p16"/>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16"/>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24" name="Google Shape;124;p16"/>
          <p:cNvSpPr txBox="1">
            <a:spLocks noGrp="1"/>
          </p:cNvSpPr>
          <p:nvPr>
            <p:ph type="body" idx="1"/>
          </p:nvPr>
        </p:nvSpPr>
        <p:spPr>
          <a:xfrm>
            <a:off x="457200" y="1609725"/>
            <a:ext cx="3543300" cy="4846638"/>
          </a:xfrm>
          <a:prstGeom prst="rect">
            <a:avLst/>
          </a:prstGeom>
          <a:noFill/>
          <a:ln>
            <a:noFill/>
          </a:ln>
        </p:spPr>
        <p:txBody>
          <a:bodyPr spcFirstLastPara="1" wrap="square" lIns="45700" tIns="45700" rIns="45700" bIns="45700" anchor="t" anchorCtr="0">
            <a:normAutofit/>
          </a:bodyPr>
          <a:lstStyle>
            <a:lvl1pPr marL="457200" lvl="0" indent="-358394" algn="l">
              <a:lnSpc>
                <a:spcPct val="100000"/>
              </a:lnSpc>
              <a:spcBef>
                <a:spcPts val="600"/>
              </a:spcBef>
              <a:spcAft>
                <a:spcPts val="0"/>
              </a:spcAft>
              <a:buSzPts val="2044"/>
              <a:buFont typeface="Calibri"/>
              <a:buChar char="⦿"/>
              <a:defRPr sz="2800"/>
            </a:lvl1pPr>
            <a:lvl2pPr marL="914400" lvl="1" indent="-370840" algn="l">
              <a:lnSpc>
                <a:spcPct val="100000"/>
              </a:lnSpc>
              <a:spcBef>
                <a:spcPts val="600"/>
              </a:spcBef>
              <a:spcAft>
                <a:spcPts val="0"/>
              </a:spcAft>
              <a:buSzPts val="2240"/>
              <a:buFont typeface="Calibri"/>
              <a:buChar char="◼"/>
              <a:defRPr sz="2800"/>
            </a:lvl2pPr>
            <a:lvl3pPr marL="1371600" lvl="2" indent="-335280" algn="l">
              <a:lnSpc>
                <a:spcPct val="100000"/>
              </a:lnSpc>
              <a:spcBef>
                <a:spcPts val="600"/>
              </a:spcBef>
              <a:spcAft>
                <a:spcPts val="0"/>
              </a:spcAft>
              <a:buSzPts val="1680"/>
              <a:buFont typeface="Calibri"/>
              <a:buChar char="○"/>
              <a:defRPr sz="2800"/>
            </a:lvl3pPr>
            <a:lvl4pPr marL="1828800" lvl="3" indent="-370839" algn="l">
              <a:lnSpc>
                <a:spcPct val="100000"/>
              </a:lnSpc>
              <a:spcBef>
                <a:spcPts val="600"/>
              </a:spcBef>
              <a:spcAft>
                <a:spcPts val="0"/>
              </a:spcAft>
              <a:buSzPts val="2240"/>
              <a:buFont typeface="Calibri"/>
              <a:buChar char="●"/>
              <a:defRPr sz="2800"/>
            </a:lvl4pPr>
            <a:lvl5pPr marL="2286000" lvl="4" indent="-353060" algn="l">
              <a:lnSpc>
                <a:spcPct val="100000"/>
              </a:lnSpc>
              <a:spcBef>
                <a:spcPts val="600"/>
              </a:spcBef>
              <a:spcAft>
                <a:spcPts val="0"/>
              </a:spcAft>
              <a:buSzPts val="1960"/>
              <a:buFont typeface="Calibri"/>
              <a:buChar char="◉"/>
              <a:defRPr sz="28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mparison">
  <p:cSld name="Comparison 2">
    <p:spTree>
      <p:nvGrpSpPr>
        <p:cNvPr id="1" name="Shape 125"/>
        <p:cNvGrpSpPr/>
        <p:nvPr/>
      </p:nvGrpSpPr>
      <p:grpSpPr>
        <a:xfrm>
          <a:off x="0" y="0"/>
          <a:ext cx="0" cy="0"/>
          <a:chOff x="0" y="0"/>
          <a:chExt cx="0" cy="0"/>
        </a:xfrm>
      </p:grpSpPr>
      <p:pic>
        <p:nvPicPr>
          <p:cNvPr id="126" name="Google Shape;126;p17"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27" name="Google Shape;127;p17"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28" name="Google Shape;128;p17"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29" name="Google Shape;129;p17"/>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30" name="Google Shape;130;p17"/>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7"/>
          <p:cNvSpPr txBox="1">
            <a:spLocks noGrp="1"/>
          </p:cNvSpPr>
          <p:nvPr>
            <p:ph type="title"/>
          </p:nvPr>
        </p:nvSpPr>
        <p:spPr>
          <a:xfrm>
            <a:off x="457200" y="274638"/>
            <a:ext cx="8229600" cy="1143001"/>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32" name="Google Shape;132;p17"/>
          <p:cNvSpPr txBox="1">
            <a:spLocks noGrp="1"/>
          </p:cNvSpPr>
          <p:nvPr>
            <p:ph type="body" idx="1"/>
          </p:nvPr>
        </p:nvSpPr>
        <p:spPr>
          <a:xfrm>
            <a:off x="457200" y="1535112"/>
            <a:ext cx="4040188"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2400"/>
              <a:buFont typeface="Calibri"/>
              <a:buNone/>
              <a:defRPr sz="2400" b="1"/>
            </a:lvl1pPr>
            <a:lvl2pPr marL="914400" lvl="1" indent="-228600" algn="l">
              <a:lnSpc>
                <a:spcPct val="100000"/>
              </a:lnSpc>
              <a:spcBef>
                <a:spcPts val="600"/>
              </a:spcBef>
              <a:spcAft>
                <a:spcPts val="0"/>
              </a:spcAft>
              <a:buClr>
                <a:srgbClr val="000000"/>
              </a:buClr>
              <a:buSzPts val="2400"/>
              <a:buFont typeface="Calibri"/>
              <a:buNone/>
              <a:defRPr sz="2400" b="1"/>
            </a:lvl2pPr>
            <a:lvl3pPr marL="1371600" lvl="2" indent="-228600" algn="l">
              <a:lnSpc>
                <a:spcPct val="100000"/>
              </a:lnSpc>
              <a:spcBef>
                <a:spcPts val="600"/>
              </a:spcBef>
              <a:spcAft>
                <a:spcPts val="0"/>
              </a:spcAft>
              <a:buClr>
                <a:srgbClr val="000000"/>
              </a:buClr>
              <a:buSzPts val="2400"/>
              <a:buFont typeface="Calibri"/>
              <a:buNone/>
              <a:defRPr sz="2400" b="1"/>
            </a:lvl3pPr>
            <a:lvl4pPr marL="1828800" lvl="3" indent="-228600" algn="l">
              <a:lnSpc>
                <a:spcPct val="100000"/>
              </a:lnSpc>
              <a:spcBef>
                <a:spcPts val="600"/>
              </a:spcBef>
              <a:spcAft>
                <a:spcPts val="0"/>
              </a:spcAft>
              <a:buClr>
                <a:srgbClr val="000000"/>
              </a:buClr>
              <a:buSzPts val="2400"/>
              <a:buFont typeface="Calibri"/>
              <a:buNone/>
              <a:defRPr sz="2400" b="1"/>
            </a:lvl4pPr>
            <a:lvl5pPr marL="2286000" lvl="4" indent="-228600" algn="l">
              <a:lnSpc>
                <a:spcPct val="100000"/>
              </a:lnSpc>
              <a:spcBef>
                <a:spcPts val="600"/>
              </a:spcBef>
              <a:spcAft>
                <a:spcPts val="0"/>
              </a:spcAft>
              <a:buClr>
                <a:srgbClr val="000000"/>
              </a:buClr>
              <a:buSzPts val="2400"/>
              <a:buFont typeface="Calibri"/>
              <a:buNone/>
              <a:defRPr sz="2400" b="1"/>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
        <p:nvSpPr>
          <p:cNvPr id="133" name="Google Shape;133;p17"/>
          <p:cNvSpPr txBox="1">
            <a:spLocks noGrp="1"/>
          </p:cNvSpPr>
          <p:nvPr>
            <p:ph type="body" idx="2"/>
          </p:nvPr>
        </p:nvSpPr>
        <p:spPr>
          <a:xfrm>
            <a:off x="4645025" y="1535112"/>
            <a:ext cx="4041775" cy="639763"/>
          </a:xfrm>
          <a:prstGeom prst="rect">
            <a:avLst/>
          </a:prstGeom>
          <a:noFill/>
          <a:ln>
            <a:noFill/>
          </a:ln>
        </p:spPr>
        <p:txBody>
          <a:bodyPr spcFirstLastPara="1" wrap="square" lIns="45700" tIns="45700" rIns="45700" bIns="45700" anchor="b"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2">
    <p:spTree>
      <p:nvGrpSpPr>
        <p:cNvPr id="1" name="Shape 134"/>
        <p:cNvGrpSpPr/>
        <p:nvPr/>
      </p:nvGrpSpPr>
      <p:grpSpPr>
        <a:xfrm>
          <a:off x="0" y="0"/>
          <a:ext cx="0" cy="0"/>
          <a:chOff x="0" y="0"/>
          <a:chExt cx="0" cy="0"/>
        </a:xfrm>
      </p:grpSpPr>
      <p:pic>
        <p:nvPicPr>
          <p:cNvPr id="135" name="Google Shape;135;p18"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36" name="Google Shape;136;p18"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37" name="Google Shape;137;p18"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38" name="Google Shape;138;p18"/>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39" name="Google Shape;139;p18"/>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8"/>
          <p:cNvSpPr txBox="1">
            <a:spLocks noGrp="1"/>
          </p:cNvSpPr>
          <p:nvPr>
            <p:ph type="title"/>
          </p:nvPr>
        </p:nvSpPr>
        <p:spPr>
          <a:xfrm>
            <a:off x="457200" y="273050"/>
            <a:ext cx="3008314" cy="116205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41" name="Google Shape;141;p18"/>
          <p:cNvSpPr txBox="1">
            <a:spLocks noGrp="1"/>
          </p:cNvSpPr>
          <p:nvPr>
            <p:ph type="body" idx="1"/>
          </p:nvPr>
        </p:nvSpPr>
        <p:spPr>
          <a:xfrm>
            <a:off x="3575050" y="273050"/>
            <a:ext cx="5111750" cy="5853113"/>
          </a:xfrm>
          <a:prstGeom prst="rect">
            <a:avLst/>
          </a:prstGeom>
          <a:noFill/>
          <a:ln>
            <a:noFill/>
          </a:ln>
        </p:spPr>
        <p:txBody>
          <a:bodyPr spcFirstLastPara="1" wrap="square" lIns="45700" tIns="45700" rIns="45700" bIns="45700" anchor="t" anchorCtr="0">
            <a:normAutofit/>
          </a:bodyPr>
          <a:lstStyle>
            <a:lvl1pPr marL="457200" lvl="0" indent="-376936" algn="l">
              <a:lnSpc>
                <a:spcPct val="100000"/>
              </a:lnSpc>
              <a:spcBef>
                <a:spcPts val="600"/>
              </a:spcBef>
              <a:spcAft>
                <a:spcPts val="0"/>
              </a:spcAft>
              <a:buSzPts val="2336"/>
              <a:buFont typeface="Calibri"/>
              <a:buChar char="⦿"/>
              <a:defRPr sz="3200"/>
            </a:lvl1pPr>
            <a:lvl2pPr marL="914400" lvl="1" indent="-391160" algn="l">
              <a:lnSpc>
                <a:spcPct val="100000"/>
              </a:lnSpc>
              <a:spcBef>
                <a:spcPts val="600"/>
              </a:spcBef>
              <a:spcAft>
                <a:spcPts val="0"/>
              </a:spcAft>
              <a:buSzPts val="2560"/>
              <a:buFont typeface="Calibri"/>
              <a:buChar char="◼"/>
              <a:defRPr sz="3200"/>
            </a:lvl2pPr>
            <a:lvl3pPr marL="1371600" lvl="2" indent="-350519" algn="l">
              <a:lnSpc>
                <a:spcPct val="100000"/>
              </a:lnSpc>
              <a:spcBef>
                <a:spcPts val="600"/>
              </a:spcBef>
              <a:spcAft>
                <a:spcPts val="0"/>
              </a:spcAft>
              <a:buSzPts val="1920"/>
              <a:buFont typeface="Calibri"/>
              <a:buChar char="○"/>
              <a:defRPr sz="3200"/>
            </a:lvl3pPr>
            <a:lvl4pPr marL="1828800" lvl="3" indent="-391160" algn="l">
              <a:lnSpc>
                <a:spcPct val="100000"/>
              </a:lnSpc>
              <a:spcBef>
                <a:spcPts val="600"/>
              </a:spcBef>
              <a:spcAft>
                <a:spcPts val="0"/>
              </a:spcAft>
              <a:buSzPts val="2560"/>
              <a:buFont typeface="Calibri"/>
              <a:buChar char="●"/>
              <a:defRPr sz="3200"/>
            </a:lvl4pPr>
            <a:lvl5pPr marL="2286000" lvl="4" indent="-370839" algn="l">
              <a:lnSpc>
                <a:spcPct val="100000"/>
              </a:lnSpc>
              <a:spcBef>
                <a:spcPts val="600"/>
              </a:spcBef>
              <a:spcAft>
                <a:spcPts val="0"/>
              </a:spcAft>
              <a:buSzPts val="2240"/>
              <a:buFont typeface="Calibri"/>
              <a:buChar char="◉"/>
              <a:defRPr sz="32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
        <p:nvSpPr>
          <p:cNvPr id="142" name="Google Shape;142;p18"/>
          <p:cNvSpPr txBox="1">
            <a:spLocks noGrp="1"/>
          </p:cNvSpPr>
          <p:nvPr>
            <p:ph type="body" idx="2"/>
          </p:nvPr>
        </p:nvSpPr>
        <p:spPr>
          <a:xfrm>
            <a:off x="457199" y="1435100"/>
            <a:ext cx="3008315" cy="4691063"/>
          </a:xfrm>
          <a:prstGeom prst="rect">
            <a:avLst/>
          </a:prstGeom>
          <a:noFill/>
          <a:ln>
            <a:noFill/>
          </a:ln>
        </p:spPr>
        <p:txBody>
          <a:bodyPr spcFirstLastPara="1" wrap="square" lIns="45700" tIns="45700" rIns="45700" bIns="45700" anchor="t"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2">
    <p:spTree>
      <p:nvGrpSpPr>
        <p:cNvPr id="1" name="Shape 143"/>
        <p:cNvGrpSpPr/>
        <p:nvPr/>
      </p:nvGrpSpPr>
      <p:grpSpPr>
        <a:xfrm>
          <a:off x="0" y="0"/>
          <a:ext cx="0" cy="0"/>
          <a:chOff x="0" y="0"/>
          <a:chExt cx="0" cy="0"/>
        </a:xfrm>
      </p:grpSpPr>
      <p:pic>
        <p:nvPicPr>
          <p:cNvPr id="144" name="Google Shape;144;p19"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45" name="Google Shape;145;p19"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46" name="Google Shape;146;p19"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47" name="Google Shape;147;p19"/>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48" name="Google Shape;148;p19"/>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19"/>
          <p:cNvSpPr txBox="1">
            <a:spLocks noGrp="1"/>
          </p:cNvSpPr>
          <p:nvPr>
            <p:ph type="title"/>
          </p:nvPr>
        </p:nvSpPr>
        <p:spPr>
          <a:xfrm>
            <a:off x="1792288" y="4800600"/>
            <a:ext cx="5486401" cy="56673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50" name="Google Shape;150;p19"/>
          <p:cNvSpPr>
            <a:spLocks noGrp="1"/>
          </p:cNvSpPr>
          <p:nvPr>
            <p:ph type="pic" idx="2"/>
          </p:nvPr>
        </p:nvSpPr>
        <p:spPr>
          <a:xfrm>
            <a:off x="1792288" y="612775"/>
            <a:ext cx="5486401" cy="4114800"/>
          </a:xfrm>
          <a:prstGeom prst="rect">
            <a:avLst/>
          </a:prstGeom>
          <a:noFill/>
          <a:ln>
            <a:noFill/>
          </a:ln>
        </p:spPr>
      </p:sp>
      <p:sp>
        <p:nvSpPr>
          <p:cNvPr id="151" name="Google Shape;151;p19"/>
          <p:cNvSpPr txBox="1">
            <a:spLocks noGrp="1"/>
          </p:cNvSpPr>
          <p:nvPr>
            <p:ph type="body" idx="1"/>
          </p:nvPr>
        </p:nvSpPr>
        <p:spPr>
          <a:xfrm>
            <a:off x="1792288" y="5367337"/>
            <a:ext cx="5486401" cy="8048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400"/>
              <a:buFont typeface="Calibri"/>
              <a:buNone/>
              <a:defRPr sz="1400"/>
            </a:lvl1pPr>
            <a:lvl2pPr marL="914400" lvl="1" indent="-228600" algn="l">
              <a:lnSpc>
                <a:spcPct val="100000"/>
              </a:lnSpc>
              <a:spcBef>
                <a:spcPts val="600"/>
              </a:spcBef>
              <a:spcAft>
                <a:spcPts val="0"/>
              </a:spcAft>
              <a:buClr>
                <a:srgbClr val="000000"/>
              </a:buClr>
              <a:buSzPts val="1400"/>
              <a:buFont typeface="Calibri"/>
              <a:buNone/>
              <a:defRPr sz="1400"/>
            </a:lvl2pPr>
            <a:lvl3pPr marL="1371600" lvl="2" indent="-228600" algn="l">
              <a:lnSpc>
                <a:spcPct val="100000"/>
              </a:lnSpc>
              <a:spcBef>
                <a:spcPts val="600"/>
              </a:spcBef>
              <a:spcAft>
                <a:spcPts val="0"/>
              </a:spcAft>
              <a:buClr>
                <a:srgbClr val="000000"/>
              </a:buClr>
              <a:buSzPts val="1400"/>
              <a:buFont typeface="Calibri"/>
              <a:buNone/>
              <a:defRPr sz="1400"/>
            </a:lvl3pPr>
            <a:lvl4pPr marL="1828800" lvl="3" indent="-228600" algn="l">
              <a:lnSpc>
                <a:spcPct val="100000"/>
              </a:lnSpc>
              <a:spcBef>
                <a:spcPts val="600"/>
              </a:spcBef>
              <a:spcAft>
                <a:spcPts val="0"/>
              </a:spcAft>
              <a:buClr>
                <a:srgbClr val="000000"/>
              </a:buClr>
              <a:buSzPts val="1400"/>
              <a:buFont typeface="Calibri"/>
              <a:buNone/>
              <a:defRPr sz="1400"/>
            </a:lvl4pPr>
            <a:lvl5pPr marL="2286000" lvl="4" indent="-228600" algn="l">
              <a:lnSpc>
                <a:spcPct val="100000"/>
              </a:lnSpc>
              <a:spcBef>
                <a:spcPts val="600"/>
              </a:spcBef>
              <a:spcAft>
                <a:spcPts val="0"/>
              </a:spcAft>
              <a:buClr>
                <a:srgbClr val="000000"/>
              </a:buClr>
              <a:buSzPts val="1400"/>
              <a:buFont typeface="Calibri"/>
              <a:buNone/>
              <a:defRPr sz="14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lide">
  <p:cSld name="Title Slide 2">
    <p:spTree>
      <p:nvGrpSpPr>
        <p:cNvPr id="1" name="Shape 152"/>
        <p:cNvGrpSpPr/>
        <p:nvPr/>
      </p:nvGrpSpPr>
      <p:grpSpPr>
        <a:xfrm>
          <a:off x="0" y="0"/>
          <a:ext cx="0" cy="0"/>
          <a:chOff x="0" y="0"/>
          <a:chExt cx="0" cy="0"/>
        </a:xfrm>
      </p:grpSpPr>
      <p:pic>
        <p:nvPicPr>
          <p:cNvPr id="153" name="Google Shape;153;p20"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54" name="Google Shape;154;p20"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55" name="Google Shape;155;p20"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6" name="Google Shape;156;p20"/>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57" name="Google Shape;157;p20"/>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20"/>
          <p:cNvSpPr txBox="1">
            <a:spLocks noGrp="1"/>
          </p:cNvSpPr>
          <p:nvPr>
            <p:ph type="title"/>
          </p:nvPr>
        </p:nvSpPr>
        <p:spPr>
          <a:xfrm>
            <a:off x="685800" y="2130425"/>
            <a:ext cx="7772400" cy="1470025"/>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59" name="Google Shape;159;p20"/>
          <p:cNvSpPr txBox="1">
            <a:spLocks noGrp="1"/>
          </p:cNvSpPr>
          <p:nvPr>
            <p:ph type="body" idx="1"/>
          </p:nvPr>
        </p:nvSpPr>
        <p:spPr>
          <a:xfrm>
            <a:off x="1371600" y="3886200"/>
            <a:ext cx="6400800" cy="17526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600"/>
              </a:spcBef>
              <a:spcAft>
                <a:spcPts val="0"/>
              </a:spcAft>
              <a:buClr>
                <a:srgbClr val="000000"/>
              </a:buClr>
              <a:buSzPts val="1800"/>
              <a:buNone/>
              <a:defRPr/>
            </a:lvl1pPr>
            <a:lvl2pPr marL="914400" lvl="1" indent="-228600" algn="ctr">
              <a:lnSpc>
                <a:spcPct val="100000"/>
              </a:lnSpc>
              <a:spcBef>
                <a:spcPts val="600"/>
              </a:spcBef>
              <a:spcAft>
                <a:spcPts val="0"/>
              </a:spcAft>
              <a:buClr>
                <a:srgbClr val="000000"/>
              </a:buClr>
              <a:buSzPts val="1800"/>
              <a:buNone/>
              <a:defRPr/>
            </a:lvl2pPr>
            <a:lvl3pPr marL="1371600" lvl="2" indent="-228600" algn="ctr">
              <a:lnSpc>
                <a:spcPct val="100000"/>
              </a:lnSpc>
              <a:spcBef>
                <a:spcPts val="600"/>
              </a:spcBef>
              <a:spcAft>
                <a:spcPts val="0"/>
              </a:spcAft>
              <a:buClr>
                <a:srgbClr val="000000"/>
              </a:buClr>
              <a:buSzPts val="1800"/>
              <a:buNone/>
              <a:defRPr/>
            </a:lvl3pPr>
            <a:lvl4pPr marL="1828800" lvl="3" indent="-228600" algn="ctr">
              <a:lnSpc>
                <a:spcPct val="100000"/>
              </a:lnSpc>
              <a:spcBef>
                <a:spcPts val="600"/>
              </a:spcBef>
              <a:spcAft>
                <a:spcPts val="0"/>
              </a:spcAft>
              <a:buClr>
                <a:srgbClr val="000000"/>
              </a:buClr>
              <a:buSzPts val="1800"/>
              <a:buNone/>
              <a:defRPr/>
            </a:lvl4pPr>
            <a:lvl5pPr marL="2286000" lvl="4" indent="-228600" algn="ctr">
              <a:lnSpc>
                <a:spcPct val="100000"/>
              </a:lnSpc>
              <a:spcBef>
                <a:spcPts val="600"/>
              </a:spcBef>
              <a:spcAft>
                <a:spcPts val="0"/>
              </a:spcAft>
              <a:buClr>
                <a:srgbClr val="000000"/>
              </a:buClr>
              <a:buSzPts val="1800"/>
              <a:buNone/>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3">
    <p:spTree>
      <p:nvGrpSpPr>
        <p:cNvPr id="1" name="Shape 160"/>
        <p:cNvGrpSpPr/>
        <p:nvPr/>
      </p:nvGrpSpPr>
      <p:grpSpPr>
        <a:xfrm>
          <a:off x="0" y="0"/>
          <a:ext cx="0" cy="0"/>
          <a:chOff x="0" y="0"/>
          <a:chExt cx="0" cy="0"/>
        </a:xfrm>
      </p:grpSpPr>
      <p:pic>
        <p:nvPicPr>
          <p:cNvPr id="161" name="Google Shape;161;p21"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62" name="Google Shape;162;p21"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63" name="Google Shape;163;p21"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64" name="Google Shape;164;p21"/>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65" name="Google Shape;165;p21"/>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21"/>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67" name="Google Shape;167;p21"/>
          <p:cNvSpPr txBox="1">
            <a:spLocks noGrp="1"/>
          </p:cNvSpPr>
          <p:nvPr>
            <p:ph type="body" idx="1"/>
          </p:nvPr>
        </p:nvSpPr>
        <p:spPr>
          <a:xfrm>
            <a:off x="457200" y="1609725"/>
            <a:ext cx="7239000" cy="4846638"/>
          </a:xfrm>
          <a:prstGeom prst="rect">
            <a:avLst/>
          </a:prstGeom>
          <a:noFill/>
          <a:ln>
            <a:noFill/>
          </a:ln>
        </p:spPr>
        <p:txBody>
          <a:bodyPr spcFirstLastPara="1" wrap="square" lIns="45700" tIns="45700" rIns="45700" bIns="45700" anchor="t"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1"/>
        <p:cNvGrpSpPr/>
        <p:nvPr/>
      </p:nvGrpSpPr>
      <p:grpSpPr>
        <a:xfrm>
          <a:off x="0" y="0"/>
          <a:ext cx="0" cy="0"/>
          <a:chOff x="0" y="0"/>
          <a:chExt cx="0" cy="0"/>
        </a:xfrm>
      </p:grpSpPr>
      <p:pic>
        <p:nvPicPr>
          <p:cNvPr id="22" name="Google Shape;22;p4"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23" name="Google Shape;23;p4"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24" name="Google Shape;24;p4"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5" name="Google Shape;25;p4"/>
          <p:cNvSpPr txBox="1"/>
          <p:nvPr/>
        </p:nvSpPr>
        <p:spPr>
          <a:xfrm>
            <a:off x="381000" y="6567169"/>
            <a:ext cx="4480561" cy="1016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26" name="Google Shape;26;p4"/>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28" name="Google Shape;28;p4"/>
          <p:cNvSpPr txBox="1">
            <a:spLocks noGrp="1"/>
          </p:cNvSpPr>
          <p:nvPr>
            <p:ph type="body" idx="1"/>
          </p:nvPr>
        </p:nvSpPr>
        <p:spPr>
          <a:xfrm>
            <a:off x="457200" y="1609725"/>
            <a:ext cx="7239000" cy="4846638"/>
          </a:xfrm>
          <a:prstGeom prst="rect">
            <a:avLst/>
          </a:prstGeom>
          <a:noFill/>
          <a:ln>
            <a:noFill/>
          </a:ln>
        </p:spPr>
        <p:txBody>
          <a:bodyPr spcFirstLastPara="1" wrap="square" lIns="45700" tIns="45700" rIns="45700" bIns="45700" anchor="t"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3">
    <p:spTree>
      <p:nvGrpSpPr>
        <p:cNvPr id="1" name="Shape 168"/>
        <p:cNvGrpSpPr/>
        <p:nvPr/>
      </p:nvGrpSpPr>
      <p:grpSpPr>
        <a:xfrm>
          <a:off x="0" y="0"/>
          <a:ext cx="0" cy="0"/>
          <a:chOff x="0" y="0"/>
          <a:chExt cx="0" cy="0"/>
        </a:xfrm>
      </p:grpSpPr>
      <p:pic>
        <p:nvPicPr>
          <p:cNvPr id="169" name="Google Shape;169;p22"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70" name="Google Shape;170;p22"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71" name="Google Shape;171;p22"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72" name="Google Shape;172;p22"/>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73" name="Google Shape;173;p22"/>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22"/>
          <p:cNvSpPr txBox="1">
            <a:spLocks noGrp="1"/>
          </p:cNvSpPr>
          <p:nvPr>
            <p:ph type="title"/>
          </p:nvPr>
        </p:nvSpPr>
        <p:spPr>
          <a:xfrm>
            <a:off x="722312" y="4406900"/>
            <a:ext cx="7772401" cy="1362075"/>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75" name="Google Shape;175;p22"/>
          <p:cNvSpPr txBox="1">
            <a:spLocks noGrp="1"/>
          </p:cNvSpPr>
          <p:nvPr>
            <p:ph type="body" idx="1"/>
          </p:nvPr>
        </p:nvSpPr>
        <p:spPr>
          <a:xfrm>
            <a:off x="722312" y="2906713"/>
            <a:ext cx="7772401" cy="15001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2000"/>
              <a:buFont typeface="Calibri"/>
              <a:buNone/>
              <a:defRPr sz="2000"/>
            </a:lvl1pPr>
            <a:lvl2pPr marL="914400" lvl="1" indent="-228600" algn="l">
              <a:lnSpc>
                <a:spcPct val="100000"/>
              </a:lnSpc>
              <a:spcBef>
                <a:spcPts val="600"/>
              </a:spcBef>
              <a:spcAft>
                <a:spcPts val="0"/>
              </a:spcAft>
              <a:buClr>
                <a:srgbClr val="000000"/>
              </a:buClr>
              <a:buSzPts val="2000"/>
              <a:buFont typeface="Calibri"/>
              <a:buNone/>
              <a:defRPr sz="2000"/>
            </a:lvl2pPr>
            <a:lvl3pPr marL="1371600" lvl="2" indent="-228600" algn="l">
              <a:lnSpc>
                <a:spcPct val="100000"/>
              </a:lnSpc>
              <a:spcBef>
                <a:spcPts val="600"/>
              </a:spcBef>
              <a:spcAft>
                <a:spcPts val="0"/>
              </a:spcAft>
              <a:buClr>
                <a:srgbClr val="000000"/>
              </a:buClr>
              <a:buSzPts val="2000"/>
              <a:buFont typeface="Calibri"/>
              <a:buNone/>
              <a:defRPr sz="2000"/>
            </a:lvl3pPr>
            <a:lvl4pPr marL="1828800" lvl="3" indent="-228600" algn="l">
              <a:lnSpc>
                <a:spcPct val="100000"/>
              </a:lnSpc>
              <a:spcBef>
                <a:spcPts val="600"/>
              </a:spcBef>
              <a:spcAft>
                <a:spcPts val="0"/>
              </a:spcAft>
              <a:buClr>
                <a:srgbClr val="000000"/>
              </a:buClr>
              <a:buSzPts val="2000"/>
              <a:buFont typeface="Calibri"/>
              <a:buNone/>
              <a:defRPr sz="2000"/>
            </a:lvl4pPr>
            <a:lvl5pPr marL="2286000" lvl="4" indent="-228600" algn="l">
              <a:lnSpc>
                <a:spcPct val="100000"/>
              </a:lnSpc>
              <a:spcBef>
                <a:spcPts val="600"/>
              </a:spcBef>
              <a:spcAft>
                <a:spcPts val="0"/>
              </a:spcAft>
              <a:buClr>
                <a:srgbClr val="000000"/>
              </a:buClr>
              <a:buSzPts val="2000"/>
              <a:buFont typeface="Calibri"/>
              <a:buNone/>
              <a:defRPr sz="20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wo Content">
  <p:cSld name="Two Content 3">
    <p:spTree>
      <p:nvGrpSpPr>
        <p:cNvPr id="1" name="Shape 176"/>
        <p:cNvGrpSpPr/>
        <p:nvPr/>
      </p:nvGrpSpPr>
      <p:grpSpPr>
        <a:xfrm>
          <a:off x="0" y="0"/>
          <a:ext cx="0" cy="0"/>
          <a:chOff x="0" y="0"/>
          <a:chExt cx="0" cy="0"/>
        </a:xfrm>
      </p:grpSpPr>
      <p:pic>
        <p:nvPicPr>
          <p:cNvPr id="177" name="Google Shape;177;p23"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78" name="Google Shape;178;p23"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79" name="Google Shape;179;p23"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0" name="Google Shape;180;p23"/>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81" name="Google Shape;181;p23"/>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23"/>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83" name="Google Shape;183;p23"/>
          <p:cNvSpPr txBox="1">
            <a:spLocks noGrp="1"/>
          </p:cNvSpPr>
          <p:nvPr>
            <p:ph type="body" idx="1"/>
          </p:nvPr>
        </p:nvSpPr>
        <p:spPr>
          <a:xfrm>
            <a:off x="457200" y="1609725"/>
            <a:ext cx="3543300" cy="4846638"/>
          </a:xfrm>
          <a:prstGeom prst="rect">
            <a:avLst/>
          </a:prstGeom>
          <a:noFill/>
          <a:ln>
            <a:noFill/>
          </a:ln>
        </p:spPr>
        <p:txBody>
          <a:bodyPr spcFirstLastPara="1" wrap="square" lIns="45700" tIns="45700" rIns="45700" bIns="45700" anchor="t" anchorCtr="0">
            <a:normAutofit/>
          </a:bodyPr>
          <a:lstStyle>
            <a:lvl1pPr marL="457200" lvl="0" indent="-358394" algn="l">
              <a:lnSpc>
                <a:spcPct val="100000"/>
              </a:lnSpc>
              <a:spcBef>
                <a:spcPts val="600"/>
              </a:spcBef>
              <a:spcAft>
                <a:spcPts val="0"/>
              </a:spcAft>
              <a:buSzPts val="2044"/>
              <a:buFont typeface="Calibri"/>
              <a:buChar char="⦿"/>
              <a:defRPr sz="2800"/>
            </a:lvl1pPr>
            <a:lvl2pPr marL="914400" lvl="1" indent="-370840" algn="l">
              <a:lnSpc>
                <a:spcPct val="100000"/>
              </a:lnSpc>
              <a:spcBef>
                <a:spcPts val="600"/>
              </a:spcBef>
              <a:spcAft>
                <a:spcPts val="0"/>
              </a:spcAft>
              <a:buSzPts val="2240"/>
              <a:buFont typeface="Calibri"/>
              <a:buChar char="◼"/>
              <a:defRPr sz="2800"/>
            </a:lvl2pPr>
            <a:lvl3pPr marL="1371600" lvl="2" indent="-335280" algn="l">
              <a:lnSpc>
                <a:spcPct val="100000"/>
              </a:lnSpc>
              <a:spcBef>
                <a:spcPts val="600"/>
              </a:spcBef>
              <a:spcAft>
                <a:spcPts val="0"/>
              </a:spcAft>
              <a:buSzPts val="1680"/>
              <a:buFont typeface="Calibri"/>
              <a:buChar char="○"/>
              <a:defRPr sz="2800"/>
            </a:lvl3pPr>
            <a:lvl4pPr marL="1828800" lvl="3" indent="-370839" algn="l">
              <a:lnSpc>
                <a:spcPct val="100000"/>
              </a:lnSpc>
              <a:spcBef>
                <a:spcPts val="600"/>
              </a:spcBef>
              <a:spcAft>
                <a:spcPts val="0"/>
              </a:spcAft>
              <a:buSzPts val="2240"/>
              <a:buFont typeface="Calibri"/>
              <a:buChar char="●"/>
              <a:defRPr sz="2800"/>
            </a:lvl4pPr>
            <a:lvl5pPr marL="2286000" lvl="4" indent="-353060" algn="l">
              <a:lnSpc>
                <a:spcPct val="100000"/>
              </a:lnSpc>
              <a:spcBef>
                <a:spcPts val="600"/>
              </a:spcBef>
              <a:spcAft>
                <a:spcPts val="0"/>
              </a:spcAft>
              <a:buSzPts val="1960"/>
              <a:buFont typeface="Calibri"/>
              <a:buChar char="◉"/>
              <a:defRPr sz="28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Comparison">
  <p:cSld name="Comparison 3">
    <p:spTree>
      <p:nvGrpSpPr>
        <p:cNvPr id="1" name="Shape 184"/>
        <p:cNvGrpSpPr/>
        <p:nvPr/>
      </p:nvGrpSpPr>
      <p:grpSpPr>
        <a:xfrm>
          <a:off x="0" y="0"/>
          <a:ext cx="0" cy="0"/>
          <a:chOff x="0" y="0"/>
          <a:chExt cx="0" cy="0"/>
        </a:xfrm>
      </p:grpSpPr>
      <p:pic>
        <p:nvPicPr>
          <p:cNvPr id="185" name="Google Shape;185;p24"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86" name="Google Shape;186;p24"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87" name="Google Shape;187;p24"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8" name="Google Shape;188;p24"/>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89" name="Google Shape;189;p24"/>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90" name="Google Shape;190;p24"/>
          <p:cNvSpPr txBox="1">
            <a:spLocks noGrp="1"/>
          </p:cNvSpPr>
          <p:nvPr>
            <p:ph type="title"/>
          </p:nvPr>
        </p:nvSpPr>
        <p:spPr>
          <a:xfrm>
            <a:off x="457200" y="274638"/>
            <a:ext cx="8229600" cy="1143001"/>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191" name="Google Shape;191;p24"/>
          <p:cNvSpPr txBox="1">
            <a:spLocks noGrp="1"/>
          </p:cNvSpPr>
          <p:nvPr>
            <p:ph type="body" idx="1"/>
          </p:nvPr>
        </p:nvSpPr>
        <p:spPr>
          <a:xfrm>
            <a:off x="457200" y="1535112"/>
            <a:ext cx="4040188"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2400"/>
              <a:buFont typeface="Calibri"/>
              <a:buNone/>
              <a:defRPr sz="2400" b="1"/>
            </a:lvl1pPr>
            <a:lvl2pPr marL="914400" lvl="1" indent="-228600" algn="l">
              <a:lnSpc>
                <a:spcPct val="100000"/>
              </a:lnSpc>
              <a:spcBef>
                <a:spcPts val="600"/>
              </a:spcBef>
              <a:spcAft>
                <a:spcPts val="0"/>
              </a:spcAft>
              <a:buClr>
                <a:srgbClr val="000000"/>
              </a:buClr>
              <a:buSzPts val="2400"/>
              <a:buFont typeface="Calibri"/>
              <a:buNone/>
              <a:defRPr sz="2400" b="1"/>
            </a:lvl2pPr>
            <a:lvl3pPr marL="1371600" lvl="2" indent="-228600" algn="l">
              <a:lnSpc>
                <a:spcPct val="100000"/>
              </a:lnSpc>
              <a:spcBef>
                <a:spcPts val="600"/>
              </a:spcBef>
              <a:spcAft>
                <a:spcPts val="0"/>
              </a:spcAft>
              <a:buClr>
                <a:srgbClr val="000000"/>
              </a:buClr>
              <a:buSzPts val="2400"/>
              <a:buFont typeface="Calibri"/>
              <a:buNone/>
              <a:defRPr sz="2400" b="1"/>
            </a:lvl3pPr>
            <a:lvl4pPr marL="1828800" lvl="3" indent="-228600" algn="l">
              <a:lnSpc>
                <a:spcPct val="100000"/>
              </a:lnSpc>
              <a:spcBef>
                <a:spcPts val="600"/>
              </a:spcBef>
              <a:spcAft>
                <a:spcPts val="0"/>
              </a:spcAft>
              <a:buClr>
                <a:srgbClr val="000000"/>
              </a:buClr>
              <a:buSzPts val="2400"/>
              <a:buFont typeface="Calibri"/>
              <a:buNone/>
              <a:defRPr sz="2400" b="1"/>
            </a:lvl4pPr>
            <a:lvl5pPr marL="2286000" lvl="4" indent="-228600" algn="l">
              <a:lnSpc>
                <a:spcPct val="100000"/>
              </a:lnSpc>
              <a:spcBef>
                <a:spcPts val="600"/>
              </a:spcBef>
              <a:spcAft>
                <a:spcPts val="0"/>
              </a:spcAft>
              <a:buClr>
                <a:srgbClr val="000000"/>
              </a:buClr>
              <a:buSzPts val="2400"/>
              <a:buFont typeface="Calibri"/>
              <a:buNone/>
              <a:defRPr sz="2400" b="1"/>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
        <p:nvSpPr>
          <p:cNvPr id="192" name="Google Shape;192;p24"/>
          <p:cNvSpPr txBox="1">
            <a:spLocks noGrp="1"/>
          </p:cNvSpPr>
          <p:nvPr>
            <p:ph type="body" idx="2"/>
          </p:nvPr>
        </p:nvSpPr>
        <p:spPr>
          <a:xfrm>
            <a:off x="4645025" y="1535112"/>
            <a:ext cx="4041775" cy="639763"/>
          </a:xfrm>
          <a:prstGeom prst="rect">
            <a:avLst/>
          </a:prstGeom>
          <a:noFill/>
          <a:ln>
            <a:noFill/>
          </a:ln>
        </p:spPr>
        <p:txBody>
          <a:bodyPr spcFirstLastPara="1" wrap="square" lIns="45700" tIns="45700" rIns="45700" bIns="45700" anchor="b"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Only">
  <p:cSld name="Title Only 2">
    <p:spTree>
      <p:nvGrpSpPr>
        <p:cNvPr id="1" name="Shape 193"/>
        <p:cNvGrpSpPr/>
        <p:nvPr/>
      </p:nvGrpSpPr>
      <p:grpSpPr>
        <a:xfrm>
          <a:off x="0" y="0"/>
          <a:ext cx="0" cy="0"/>
          <a:chOff x="0" y="0"/>
          <a:chExt cx="0" cy="0"/>
        </a:xfrm>
      </p:grpSpPr>
      <p:pic>
        <p:nvPicPr>
          <p:cNvPr id="194" name="Google Shape;194;p25"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95" name="Google Shape;195;p25"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196" name="Google Shape;196;p25"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97" name="Google Shape;197;p25"/>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98" name="Google Shape;198;p25"/>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99" name="Google Shape;199;p25"/>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3">
    <p:spTree>
      <p:nvGrpSpPr>
        <p:cNvPr id="1" name="Shape 200"/>
        <p:cNvGrpSpPr/>
        <p:nvPr/>
      </p:nvGrpSpPr>
      <p:grpSpPr>
        <a:xfrm>
          <a:off x="0" y="0"/>
          <a:ext cx="0" cy="0"/>
          <a:chOff x="0" y="0"/>
          <a:chExt cx="0" cy="0"/>
        </a:xfrm>
      </p:grpSpPr>
      <p:pic>
        <p:nvPicPr>
          <p:cNvPr id="201" name="Google Shape;201;p26"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202" name="Google Shape;202;p26"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203" name="Google Shape;203;p26"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04" name="Google Shape;204;p26"/>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205" name="Google Shape;205;p26"/>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206" name="Google Shape;206;p26"/>
          <p:cNvSpPr txBox="1">
            <a:spLocks noGrp="1"/>
          </p:cNvSpPr>
          <p:nvPr>
            <p:ph type="title"/>
          </p:nvPr>
        </p:nvSpPr>
        <p:spPr>
          <a:xfrm>
            <a:off x="457200" y="273050"/>
            <a:ext cx="3008314" cy="116205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207" name="Google Shape;207;p26"/>
          <p:cNvSpPr txBox="1">
            <a:spLocks noGrp="1"/>
          </p:cNvSpPr>
          <p:nvPr>
            <p:ph type="body" idx="1"/>
          </p:nvPr>
        </p:nvSpPr>
        <p:spPr>
          <a:xfrm>
            <a:off x="3575050" y="273050"/>
            <a:ext cx="5111750" cy="5853113"/>
          </a:xfrm>
          <a:prstGeom prst="rect">
            <a:avLst/>
          </a:prstGeom>
          <a:noFill/>
          <a:ln>
            <a:noFill/>
          </a:ln>
        </p:spPr>
        <p:txBody>
          <a:bodyPr spcFirstLastPara="1" wrap="square" lIns="45700" tIns="45700" rIns="45700" bIns="45700" anchor="t" anchorCtr="0">
            <a:normAutofit/>
          </a:bodyPr>
          <a:lstStyle>
            <a:lvl1pPr marL="457200" lvl="0" indent="-376936" algn="l">
              <a:lnSpc>
                <a:spcPct val="100000"/>
              </a:lnSpc>
              <a:spcBef>
                <a:spcPts val="600"/>
              </a:spcBef>
              <a:spcAft>
                <a:spcPts val="0"/>
              </a:spcAft>
              <a:buSzPts val="2336"/>
              <a:buFont typeface="Calibri"/>
              <a:buChar char="⦿"/>
              <a:defRPr sz="3200"/>
            </a:lvl1pPr>
            <a:lvl2pPr marL="914400" lvl="1" indent="-391160" algn="l">
              <a:lnSpc>
                <a:spcPct val="100000"/>
              </a:lnSpc>
              <a:spcBef>
                <a:spcPts val="600"/>
              </a:spcBef>
              <a:spcAft>
                <a:spcPts val="0"/>
              </a:spcAft>
              <a:buSzPts val="2560"/>
              <a:buFont typeface="Calibri"/>
              <a:buChar char="◼"/>
              <a:defRPr sz="3200"/>
            </a:lvl2pPr>
            <a:lvl3pPr marL="1371600" lvl="2" indent="-350519" algn="l">
              <a:lnSpc>
                <a:spcPct val="100000"/>
              </a:lnSpc>
              <a:spcBef>
                <a:spcPts val="600"/>
              </a:spcBef>
              <a:spcAft>
                <a:spcPts val="0"/>
              </a:spcAft>
              <a:buSzPts val="1920"/>
              <a:buFont typeface="Calibri"/>
              <a:buChar char="○"/>
              <a:defRPr sz="3200"/>
            </a:lvl3pPr>
            <a:lvl4pPr marL="1828800" lvl="3" indent="-391160" algn="l">
              <a:lnSpc>
                <a:spcPct val="100000"/>
              </a:lnSpc>
              <a:spcBef>
                <a:spcPts val="600"/>
              </a:spcBef>
              <a:spcAft>
                <a:spcPts val="0"/>
              </a:spcAft>
              <a:buSzPts val="2560"/>
              <a:buFont typeface="Calibri"/>
              <a:buChar char="●"/>
              <a:defRPr sz="3200"/>
            </a:lvl4pPr>
            <a:lvl5pPr marL="2286000" lvl="4" indent="-370839" algn="l">
              <a:lnSpc>
                <a:spcPct val="100000"/>
              </a:lnSpc>
              <a:spcBef>
                <a:spcPts val="600"/>
              </a:spcBef>
              <a:spcAft>
                <a:spcPts val="0"/>
              </a:spcAft>
              <a:buSzPts val="2240"/>
              <a:buFont typeface="Calibri"/>
              <a:buChar char="◉"/>
              <a:defRPr sz="32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
        <p:nvSpPr>
          <p:cNvPr id="208" name="Google Shape;208;p26"/>
          <p:cNvSpPr txBox="1">
            <a:spLocks noGrp="1"/>
          </p:cNvSpPr>
          <p:nvPr>
            <p:ph type="body" idx="2"/>
          </p:nvPr>
        </p:nvSpPr>
        <p:spPr>
          <a:xfrm>
            <a:off x="457199" y="1435100"/>
            <a:ext cx="3008315" cy="4691063"/>
          </a:xfrm>
          <a:prstGeom prst="rect">
            <a:avLst/>
          </a:prstGeom>
          <a:noFill/>
          <a:ln>
            <a:noFill/>
          </a:ln>
        </p:spPr>
        <p:txBody>
          <a:bodyPr spcFirstLastPara="1" wrap="square" lIns="45700" tIns="45700" rIns="45700" bIns="45700" anchor="t"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3">
    <p:spTree>
      <p:nvGrpSpPr>
        <p:cNvPr id="1" name="Shape 209"/>
        <p:cNvGrpSpPr/>
        <p:nvPr/>
      </p:nvGrpSpPr>
      <p:grpSpPr>
        <a:xfrm>
          <a:off x="0" y="0"/>
          <a:ext cx="0" cy="0"/>
          <a:chOff x="0" y="0"/>
          <a:chExt cx="0" cy="0"/>
        </a:xfrm>
      </p:grpSpPr>
      <p:pic>
        <p:nvPicPr>
          <p:cNvPr id="210" name="Google Shape;210;p27"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211" name="Google Shape;211;p27"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212" name="Google Shape;212;p27"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13" name="Google Shape;213;p27"/>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214" name="Google Shape;214;p27"/>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215" name="Google Shape;215;p27"/>
          <p:cNvSpPr txBox="1">
            <a:spLocks noGrp="1"/>
          </p:cNvSpPr>
          <p:nvPr>
            <p:ph type="title"/>
          </p:nvPr>
        </p:nvSpPr>
        <p:spPr>
          <a:xfrm>
            <a:off x="1792288" y="4800600"/>
            <a:ext cx="5486401" cy="56673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216" name="Google Shape;216;p27"/>
          <p:cNvSpPr>
            <a:spLocks noGrp="1"/>
          </p:cNvSpPr>
          <p:nvPr>
            <p:ph type="pic" idx="2"/>
          </p:nvPr>
        </p:nvSpPr>
        <p:spPr>
          <a:xfrm>
            <a:off x="1792288" y="612775"/>
            <a:ext cx="5486401" cy="4114800"/>
          </a:xfrm>
          <a:prstGeom prst="rect">
            <a:avLst/>
          </a:prstGeom>
          <a:noFill/>
          <a:ln>
            <a:noFill/>
          </a:ln>
        </p:spPr>
      </p:sp>
      <p:sp>
        <p:nvSpPr>
          <p:cNvPr id="217" name="Google Shape;217;p27"/>
          <p:cNvSpPr txBox="1">
            <a:spLocks noGrp="1"/>
          </p:cNvSpPr>
          <p:nvPr>
            <p:ph type="body" idx="1"/>
          </p:nvPr>
        </p:nvSpPr>
        <p:spPr>
          <a:xfrm>
            <a:off x="1792288" y="5367337"/>
            <a:ext cx="5486401" cy="80486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0000"/>
              </a:buClr>
              <a:buSzPts val="1400"/>
              <a:buFont typeface="Calibri"/>
              <a:buNone/>
              <a:defRPr sz="1400"/>
            </a:lvl1pPr>
            <a:lvl2pPr marL="914400" lvl="1" indent="-228600" algn="l">
              <a:lnSpc>
                <a:spcPct val="100000"/>
              </a:lnSpc>
              <a:spcBef>
                <a:spcPts val="600"/>
              </a:spcBef>
              <a:spcAft>
                <a:spcPts val="0"/>
              </a:spcAft>
              <a:buClr>
                <a:srgbClr val="000000"/>
              </a:buClr>
              <a:buSzPts val="1400"/>
              <a:buFont typeface="Calibri"/>
              <a:buNone/>
              <a:defRPr sz="1400"/>
            </a:lvl2pPr>
            <a:lvl3pPr marL="1371600" lvl="2" indent="-228600" algn="l">
              <a:lnSpc>
                <a:spcPct val="100000"/>
              </a:lnSpc>
              <a:spcBef>
                <a:spcPts val="600"/>
              </a:spcBef>
              <a:spcAft>
                <a:spcPts val="0"/>
              </a:spcAft>
              <a:buClr>
                <a:srgbClr val="000000"/>
              </a:buClr>
              <a:buSzPts val="1400"/>
              <a:buFont typeface="Calibri"/>
              <a:buNone/>
              <a:defRPr sz="1400"/>
            </a:lvl3pPr>
            <a:lvl4pPr marL="1828800" lvl="3" indent="-228600" algn="l">
              <a:lnSpc>
                <a:spcPct val="100000"/>
              </a:lnSpc>
              <a:spcBef>
                <a:spcPts val="600"/>
              </a:spcBef>
              <a:spcAft>
                <a:spcPts val="0"/>
              </a:spcAft>
              <a:buClr>
                <a:srgbClr val="000000"/>
              </a:buClr>
              <a:buSzPts val="1400"/>
              <a:buFont typeface="Calibri"/>
              <a:buNone/>
              <a:defRPr sz="1400"/>
            </a:lvl4pPr>
            <a:lvl5pPr marL="2286000" lvl="4" indent="-228600" algn="l">
              <a:lnSpc>
                <a:spcPct val="100000"/>
              </a:lnSpc>
              <a:spcBef>
                <a:spcPts val="600"/>
              </a:spcBef>
              <a:spcAft>
                <a:spcPts val="0"/>
              </a:spcAft>
              <a:buClr>
                <a:srgbClr val="000000"/>
              </a:buClr>
              <a:buSzPts val="1400"/>
              <a:buFont typeface="Calibri"/>
              <a:buNone/>
              <a:defRPr sz="14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29"/>
        <p:cNvGrpSpPr/>
        <p:nvPr/>
      </p:nvGrpSpPr>
      <p:grpSpPr>
        <a:xfrm>
          <a:off x="0" y="0"/>
          <a:ext cx="0" cy="0"/>
          <a:chOff x="0" y="0"/>
          <a:chExt cx="0" cy="0"/>
        </a:xfrm>
      </p:grpSpPr>
      <p:pic>
        <p:nvPicPr>
          <p:cNvPr id="30" name="Google Shape;30;p5"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31" name="Google Shape;31;p5" descr="Picture 2097155"/>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32" name="Google Shape;32;p5" descr="Picture 209715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3" name="Google Shape;33;p5"/>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34" name="Google Shape;34;p5"/>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2">
    <p:spTree>
      <p:nvGrpSpPr>
        <p:cNvPr id="1" name="Shape 36"/>
        <p:cNvGrpSpPr/>
        <p:nvPr/>
      </p:nvGrpSpPr>
      <p:grpSpPr>
        <a:xfrm>
          <a:off x="0" y="0"/>
          <a:ext cx="0" cy="0"/>
          <a:chOff x="0" y="0"/>
          <a:chExt cx="0" cy="0"/>
        </a:xfrm>
      </p:grpSpPr>
      <p:pic>
        <p:nvPicPr>
          <p:cNvPr id="37" name="Google Shape;37;p6"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38" name="Google Shape;38;p6" descr="Picture 209716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39" name="Google Shape;39;p6" descr="Picture 209716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0" name="Google Shape;40;p6"/>
          <p:cNvSpPr txBox="1"/>
          <p:nvPr/>
        </p:nvSpPr>
        <p:spPr>
          <a:xfrm>
            <a:off x="381000" y="6567169"/>
            <a:ext cx="4480561" cy="76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41" name="Google Shape;41;p6"/>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2"/>
        <p:cNvGrpSpPr/>
        <p:nvPr/>
      </p:nvGrpSpPr>
      <p:grpSpPr>
        <a:xfrm>
          <a:off x="0" y="0"/>
          <a:ext cx="0" cy="0"/>
          <a:chOff x="0" y="0"/>
          <a:chExt cx="0" cy="0"/>
        </a:xfrm>
      </p:grpSpPr>
      <p:pic>
        <p:nvPicPr>
          <p:cNvPr id="43" name="Google Shape;43;p7"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44" name="Google Shape;44;p7" descr="Picture 209715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45" name="Google Shape;45;p7" descr="Picture 209715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6" name="Google Shape;46;p7"/>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47" name="Google Shape;47;p7"/>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7"/>
          <p:cNvSpPr txBox="1">
            <a:spLocks noGrp="1"/>
          </p:cNvSpPr>
          <p:nvPr>
            <p:ph type="title"/>
          </p:nvPr>
        </p:nvSpPr>
        <p:spPr>
          <a:xfrm>
            <a:off x="685800" y="2130425"/>
            <a:ext cx="7772400" cy="1470025"/>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49" name="Google Shape;49;p7"/>
          <p:cNvSpPr txBox="1">
            <a:spLocks noGrp="1"/>
          </p:cNvSpPr>
          <p:nvPr>
            <p:ph type="body" idx="1"/>
          </p:nvPr>
        </p:nvSpPr>
        <p:spPr>
          <a:xfrm>
            <a:off x="1371600" y="3886200"/>
            <a:ext cx="6400800" cy="17526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600"/>
              </a:spcBef>
              <a:spcAft>
                <a:spcPts val="0"/>
              </a:spcAft>
              <a:buClr>
                <a:srgbClr val="000000"/>
              </a:buClr>
              <a:buSzPts val="1800"/>
              <a:buNone/>
              <a:defRPr/>
            </a:lvl1pPr>
            <a:lvl2pPr marL="914400" lvl="1" indent="-228600" algn="ctr">
              <a:lnSpc>
                <a:spcPct val="100000"/>
              </a:lnSpc>
              <a:spcBef>
                <a:spcPts val="600"/>
              </a:spcBef>
              <a:spcAft>
                <a:spcPts val="0"/>
              </a:spcAft>
              <a:buClr>
                <a:srgbClr val="000000"/>
              </a:buClr>
              <a:buSzPts val="1800"/>
              <a:buNone/>
              <a:defRPr/>
            </a:lvl2pPr>
            <a:lvl3pPr marL="1371600" lvl="2" indent="-228600" algn="ctr">
              <a:lnSpc>
                <a:spcPct val="100000"/>
              </a:lnSpc>
              <a:spcBef>
                <a:spcPts val="600"/>
              </a:spcBef>
              <a:spcAft>
                <a:spcPts val="0"/>
              </a:spcAft>
              <a:buClr>
                <a:srgbClr val="000000"/>
              </a:buClr>
              <a:buSzPts val="1800"/>
              <a:buNone/>
              <a:defRPr/>
            </a:lvl3pPr>
            <a:lvl4pPr marL="1828800" lvl="3" indent="-228600" algn="ctr">
              <a:lnSpc>
                <a:spcPct val="100000"/>
              </a:lnSpc>
              <a:spcBef>
                <a:spcPts val="600"/>
              </a:spcBef>
              <a:spcAft>
                <a:spcPts val="0"/>
              </a:spcAft>
              <a:buClr>
                <a:srgbClr val="000000"/>
              </a:buClr>
              <a:buSzPts val="1800"/>
              <a:buNone/>
              <a:defRPr/>
            </a:lvl4pPr>
            <a:lvl5pPr marL="2286000" lvl="4" indent="-228600" algn="ctr">
              <a:lnSpc>
                <a:spcPct val="100000"/>
              </a:lnSpc>
              <a:spcBef>
                <a:spcPts val="600"/>
              </a:spcBef>
              <a:spcAft>
                <a:spcPts val="0"/>
              </a:spcAft>
              <a:buClr>
                <a:srgbClr val="000000"/>
              </a:buClr>
              <a:buSzPts val="1800"/>
              <a:buNone/>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2">
    <p:spTree>
      <p:nvGrpSpPr>
        <p:cNvPr id="1" name="Shape 50"/>
        <p:cNvGrpSpPr/>
        <p:nvPr/>
      </p:nvGrpSpPr>
      <p:grpSpPr>
        <a:xfrm>
          <a:off x="0" y="0"/>
          <a:ext cx="0" cy="0"/>
          <a:chOff x="0" y="0"/>
          <a:chExt cx="0" cy="0"/>
        </a:xfrm>
      </p:grpSpPr>
      <p:pic>
        <p:nvPicPr>
          <p:cNvPr id="51" name="Google Shape;51;p8"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52" name="Google Shape;52;p8" descr="Picture 209715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53" name="Google Shape;53;p8" descr="Picture 209715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54" name="Google Shape;54;p8"/>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55" name="Google Shape;55;p8"/>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8"/>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57" name="Google Shape;57;p8"/>
          <p:cNvSpPr txBox="1">
            <a:spLocks noGrp="1"/>
          </p:cNvSpPr>
          <p:nvPr>
            <p:ph type="body" idx="1"/>
          </p:nvPr>
        </p:nvSpPr>
        <p:spPr>
          <a:xfrm>
            <a:off x="457200" y="1609725"/>
            <a:ext cx="7239000" cy="4846638"/>
          </a:xfrm>
          <a:prstGeom prst="rect">
            <a:avLst/>
          </a:prstGeom>
          <a:noFill/>
          <a:ln>
            <a:noFill/>
          </a:ln>
        </p:spPr>
        <p:txBody>
          <a:bodyPr spcFirstLastPara="1" wrap="square" lIns="45700" tIns="45700" rIns="45700" bIns="45700" anchor="t"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58"/>
        <p:cNvGrpSpPr/>
        <p:nvPr/>
      </p:nvGrpSpPr>
      <p:grpSpPr>
        <a:xfrm>
          <a:off x="0" y="0"/>
          <a:ext cx="0" cy="0"/>
          <a:chOff x="0" y="0"/>
          <a:chExt cx="0" cy="0"/>
        </a:xfrm>
      </p:grpSpPr>
      <p:pic>
        <p:nvPicPr>
          <p:cNvPr id="59" name="Google Shape;59;p9"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60" name="Google Shape;60;p9" descr="Picture 209715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61" name="Google Shape;61;p9" descr="Picture 209715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2" name="Google Shape;62;p9"/>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63" name="Google Shape;63;p9"/>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9"/>
          <p:cNvSpPr txBox="1">
            <a:spLocks noGrp="1"/>
          </p:cNvSpPr>
          <p:nvPr>
            <p:ph type="title"/>
          </p:nvPr>
        </p:nvSpPr>
        <p:spPr>
          <a:xfrm>
            <a:off x="722312" y="4406900"/>
            <a:ext cx="7772401" cy="1362075"/>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65" name="Google Shape;65;p9"/>
          <p:cNvSpPr txBox="1">
            <a:spLocks noGrp="1"/>
          </p:cNvSpPr>
          <p:nvPr>
            <p:ph type="body" idx="1"/>
          </p:nvPr>
        </p:nvSpPr>
        <p:spPr>
          <a:xfrm>
            <a:off x="722312" y="2906713"/>
            <a:ext cx="7772401" cy="15001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2000"/>
              <a:buFont typeface="Calibri"/>
              <a:buNone/>
              <a:defRPr sz="2000"/>
            </a:lvl1pPr>
            <a:lvl2pPr marL="914400" lvl="1" indent="-228600" algn="l">
              <a:lnSpc>
                <a:spcPct val="100000"/>
              </a:lnSpc>
              <a:spcBef>
                <a:spcPts val="600"/>
              </a:spcBef>
              <a:spcAft>
                <a:spcPts val="0"/>
              </a:spcAft>
              <a:buClr>
                <a:srgbClr val="000000"/>
              </a:buClr>
              <a:buSzPts val="2000"/>
              <a:buFont typeface="Calibri"/>
              <a:buNone/>
              <a:defRPr sz="2000"/>
            </a:lvl2pPr>
            <a:lvl3pPr marL="1371600" lvl="2" indent="-228600" algn="l">
              <a:lnSpc>
                <a:spcPct val="100000"/>
              </a:lnSpc>
              <a:spcBef>
                <a:spcPts val="600"/>
              </a:spcBef>
              <a:spcAft>
                <a:spcPts val="0"/>
              </a:spcAft>
              <a:buClr>
                <a:srgbClr val="000000"/>
              </a:buClr>
              <a:buSzPts val="2000"/>
              <a:buFont typeface="Calibri"/>
              <a:buNone/>
              <a:defRPr sz="2000"/>
            </a:lvl3pPr>
            <a:lvl4pPr marL="1828800" lvl="3" indent="-228600" algn="l">
              <a:lnSpc>
                <a:spcPct val="100000"/>
              </a:lnSpc>
              <a:spcBef>
                <a:spcPts val="600"/>
              </a:spcBef>
              <a:spcAft>
                <a:spcPts val="0"/>
              </a:spcAft>
              <a:buClr>
                <a:srgbClr val="000000"/>
              </a:buClr>
              <a:buSzPts val="2000"/>
              <a:buFont typeface="Calibri"/>
              <a:buNone/>
              <a:defRPr sz="2000"/>
            </a:lvl4pPr>
            <a:lvl5pPr marL="2286000" lvl="4" indent="-228600" algn="l">
              <a:lnSpc>
                <a:spcPct val="100000"/>
              </a:lnSpc>
              <a:spcBef>
                <a:spcPts val="600"/>
              </a:spcBef>
              <a:spcAft>
                <a:spcPts val="0"/>
              </a:spcAft>
              <a:buClr>
                <a:srgbClr val="000000"/>
              </a:buClr>
              <a:buSzPts val="2000"/>
              <a:buFont typeface="Calibri"/>
              <a:buNone/>
              <a:defRPr sz="20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66"/>
        <p:cNvGrpSpPr/>
        <p:nvPr/>
      </p:nvGrpSpPr>
      <p:grpSpPr>
        <a:xfrm>
          <a:off x="0" y="0"/>
          <a:ext cx="0" cy="0"/>
          <a:chOff x="0" y="0"/>
          <a:chExt cx="0" cy="0"/>
        </a:xfrm>
      </p:grpSpPr>
      <p:pic>
        <p:nvPicPr>
          <p:cNvPr id="67" name="Google Shape;67;p10"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68" name="Google Shape;68;p10" descr="Picture 209715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69" name="Google Shape;69;p10" descr="Picture 209715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70" name="Google Shape;70;p10"/>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71" name="Google Shape;71;p10"/>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10"/>
          <p:cNvSpPr txBox="1">
            <a:spLocks noGrp="1"/>
          </p:cNvSpPr>
          <p:nvPr>
            <p:ph type="title"/>
          </p:nvPr>
        </p:nvSpPr>
        <p:spPr>
          <a:xfrm>
            <a:off x="457200" y="320675"/>
            <a:ext cx="7239000" cy="11430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73" name="Google Shape;73;p10"/>
          <p:cNvSpPr txBox="1">
            <a:spLocks noGrp="1"/>
          </p:cNvSpPr>
          <p:nvPr>
            <p:ph type="body" idx="1"/>
          </p:nvPr>
        </p:nvSpPr>
        <p:spPr>
          <a:xfrm>
            <a:off x="457200" y="1609725"/>
            <a:ext cx="3543300" cy="4846638"/>
          </a:xfrm>
          <a:prstGeom prst="rect">
            <a:avLst/>
          </a:prstGeom>
          <a:noFill/>
          <a:ln>
            <a:noFill/>
          </a:ln>
        </p:spPr>
        <p:txBody>
          <a:bodyPr spcFirstLastPara="1" wrap="square" lIns="45700" tIns="45700" rIns="45700" bIns="45700" anchor="t" anchorCtr="0">
            <a:normAutofit/>
          </a:bodyPr>
          <a:lstStyle>
            <a:lvl1pPr marL="457200" lvl="0" indent="-358394" algn="l">
              <a:lnSpc>
                <a:spcPct val="100000"/>
              </a:lnSpc>
              <a:spcBef>
                <a:spcPts val="600"/>
              </a:spcBef>
              <a:spcAft>
                <a:spcPts val="0"/>
              </a:spcAft>
              <a:buSzPts val="2044"/>
              <a:buFont typeface="Calibri"/>
              <a:buChar char="⦿"/>
              <a:defRPr sz="2800"/>
            </a:lvl1pPr>
            <a:lvl2pPr marL="914400" lvl="1" indent="-370840" algn="l">
              <a:lnSpc>
                <a:spcPct val="100000"/>
              </a:lnSpc>
              <a:spcBef>
                <a:spcPts val="600"/>
              </a:spcBef>
              <a:spcAft>
                <a:spcPts val="0"/>
              </a:spcAft>
              <a:buSzPts val="2240"/>
              <a:buFont typeface="Calibri"/>
              <a:buChar char="◼"/>
              <a:defRPr sz="2800"/>
            </a:lvl2pPr>
            <a:lvl3pPr marL="1371600" lvl="2" indent="-335280" algn="l">
              <a:lnSpc>
                <a:spcPct val="100000"/>
              </a:lnSpc>
              <a:spcBef>
                <a:spcPts val="600"/>
              </a:spcBef>
              <a:spcAft>
                <a:spcPts val="0"/>
              </a:spcAft>
              <a:buSzPts val="1680"/>
              <a:buFont typeface="Calibri"/>
              <a:buChar char="○"/>
              <a:defRPr sz="2800"/>
            </a:lvl3pPr>
            <a:lvl4pPr marL="1828800" lvl="3" indent="-370839" algn="l">
              <a:lnSpc>
                <a:spcPct val="100000"/>
              </a:lnSpc>
              <a:spcBef>
                <a:spcPts val="600"/>
              </a:spcBef>
              <a:spcAft>
                <a:spcPts val="0"/>
              </a:spcAft>
              <a:buSzPts val="2240"/>
              <a:buFont typeface="Calibri"/>
              <a:buChar char="●"/>
              <a:defRPr sz="2800"/>
            </a:lvl4pPr>
            <a:lvl5pPr marL="2286000" lvl="4" indent="-353060" algn="l">
              <a:lnSpc>
                <a:spcPct val="100000"/>
              </a:lnSpc>
              <a:spcBef>
                <a:spcPts val="600"/>
              </a:spcBef>
              <a:spcAft>
                <a:spcPts val="0"/>
              </a:spcAft>
              <a:buSzPts val="1960"/>
              <a:buFont typeface="Calibri"/>
              <a:buChar char="◉"/>
              <a:defRPr sz="2800"/>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74"/>
        <p:cNvGrpSpPr/>
        <p:nvPr/>
      </p:nvGrpSpPr>
      <p:grpSpPr>
        <a:xfrm>
          <a:off x="0" y="0"/>
          <a:ext cx="0" cy="0"/>
          <a:chOff x="0" y="0"/>
          <a:chExt cx="0" cy="0"/>
        </a:xfrm>
      </p:grpSpPr>
      <p:pic>
        <p:nvPicPr>
          <p:cNvPr id="75" name="Google Shape;75;p11" descr="Picture 2097151"/>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76" name="Google Shape;76;p11" descr="Picture 2097152"/>
          <p:cNvPicPr preferRelativeResize="0"/>
          <p:nvPr/>
        </p:nvPicPr>
        <p:blipFill rotWithShape="1">
          <a:blip r:embed="rId2">
            <a:alphaModFix/>
          </a:blip>
          <a:srcRect/>
          <a:stretch/>
        </p:blipFill>
        <p:spPr>
          <a:xfrm>
            <a:off x="8150225" y="-6350"/>
            <a:ext cx="1000125" cy="6870700"/>
          </a:xfrm>
          <a:prstGeom prst="rect">
            <a:avLst/>
          </a:prstGeom>
          <a:noFill/>
          <a:ln>
            <a:noFill/>
          </a:ln>
        </p:spPr>
      </p:pic>
      <p:pic>
        <p:nvPicPr>
          <p:cNvPr id="77" name="Google Shape;77;p11" descr="Picture 209715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78" name="Google Shape;78;p11"/>
          <p:cNvSpPr txBox="1"/>
          <p:nvPr/>
        </p:nvSpPr>
        <p:spPr>
          <a:xfrm>
            <a:off x="381000" y="6567169"/>
            <a:ext cx="4480561"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79" name="Google Shape;79;p11"/>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lvl="0"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marL="0" lvl="1"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marL="0" lvl="2"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marL="0" lvl="3"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marL="0" lvl="4"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marL="0" lvl="5"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marL="0" lvl="6"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marL="0" lvl="7"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marL="0" lvl="8" indent="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1"/>
          <p:cNvSpPr txBox="1">
            <a:spLocks noGrp="1"/>
          </p:cNvSpPr>
          <p:nvPr>
            <p:ph type="title"/>
          </p:nvPr>
        </p:nvSpPr>
        <p:spPr>
          <a:xfrm>
            <a:off x="457200" y="274638"/>
            <a:ext cx="8229600" cy="1143001"/>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a:endParaRPr/>
          </a:p>
        </p:txBody>
      </p:sp>
      <p:sp>
        <p:nvSpPr>
          <p:cNvPr id="81" name="Google Shape;81;p11"/>
          <p:cNvSpPr txBox="1">
            <a:spLocks noGrp="1"/>
          </p:cNvSpPr>
          <p:nvPr>
            <p:ph type="body" idx="1"/>
          </p:nvPr>
        </p:nvSpPr>
        <p:spPr>
          <a:xfrm>
            <a:off x="457200" y="1535112"/>
            <a:ext cx="4040188" cy="6397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000000"/>
              </a:buClr>
              <a:buSzPts val="2400"/>
              <a:buFont typeface="Calibri"/>
              <a:buNone/>
              <a:defRPr sz="2400" b="1"/>
            </a:lvl1pPr>
            <a:lvl2pPr marL="914400" lvl="1" indent="-228600" algn="l">
              <a:lnSpc>
                <a:spcPct val="100000"/>
              </a:lnSpc>
              <a:spcBef>
                <a:spcPts val="600"/>
              </a:spcBef>
              <a:spcAft>
                <a:spcPts val="0"/>
              </a:spcAft>
              <a:buClr>
                <a:srgbClr val="000000"/>
              </a:buClr>
              <a:buSzPts val="2400"/>
              <a:buFont typeface="Calibri"/>
              <a:buNone/>
              <a:defRPr sz="2400" b="1"/>
            </a:lvl2pPr>
            <a:lvl3pPr marL="1371600" lvl="2" indent="-228600" algn="l">
              <a:lnSpc>
                <a:spcPct val="100000"/>
              </a:lnSpc>
              <a:spcBef>
                <a:spcPts val="600"/>
              </a:spcBef>
              <a:spcAft>
                <a:spcPts val="0"/>
              </a:spcAft>
              <a:buClr>
                <a:srgbClr val="000000"/>
              </a:buClr>
              <a:buSzPts val="2400"/>
              <a:buFont typeface="Calibri"/>
              <a:buNone/>
              <a:defRPr sz="2400" b="1"/>
            </a:lvl3pPr>
            <a:lvl4pPr marL="1828800" lvl="3" indent="-228600" algn="l">
              <a:lnSpc>
                <a:spcPct val="100000"/>
              </a:lnSpc>
              <a:spcBef>
                <a:spcPts val="600"/>
              </a:spcBef>
              <a:spcAft>
                <a:spcPts val="0"/>
              </a:spcAft>
              <a:buClr>
                <a:srgbClr val="000000"/>
              </a:buClr>
              <a:buSzPts val="2400"/>
              <a:buFont typeface="Calibri"/>
              <a:buNone/>
              <a:defRPr sz="2400" b="1"/>
            </a:lvl4pPr>
            <a:lvl5pPr marL="2286000" lvl="4" indent="-228600" algn="l">
              <a:lnSpc>
                <a:spcPct val="100000"/>
              </a:lnSpc>
              <a:spcBef>
                <a:spcPts val="600"/>
              </a:spcBef>
              <a:spcAft>
                <a:spcPts val="0"/>
              </a:spcAft>
              <a:buClr>
                <a:srgbClr val="000000"/>
              </a:buClr>
              <a:buSzPts val="2400"/>
              <a:buFont typeface="Calibri"/>
              <a:buNone/>
              <a:defRPr sz="2400" b="1"/>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
        <p:nvSpPr>
          <p:cNvPr id="82" name="Google Shape;82;p11"/>
          <p:cNvSpPr txBox="1">
            <a:spLocks noGrp="1"/>
          </p:cNvSpPr>
          <p:nvPr>
            <p:ph type="body" idx="2"/>
          </p:nvPr>
        </p:nvSpPr>
        <p:spPr>
          <a:xfrm>
            <a:off x="4645025" y="1535112"/>
            <a:ext cx="4041775" cy="639763"/>
          </a:xfrm>
          <a:prstGeom prst="rect">
            <a:avLst/>
          </a:prstGeom>
          <a:noFill/>
          <a:ln>
            <a:noFill/>
          </a:ln>
        </p:spPr>
        <p:txBody>
          <a:bodyPr spcFirstLastPara="1" wrap="square" lIns="45700" tIns="45700" rIns="45700" bIns="45700" anchor="b" anchorCtr="0">
            <a:normAutofit/>
          </a:bodyPr>
          <a:lstStyle>
            <a:lvl1pPr marL="457200" lvl="0" indent="-312039" algn="l">
              <a:lnSpc>
                <a:spcPct val="100000"/>
              </a:lnSpc>
              <a:spcBef>
                <a:spcPts val="600"/>
              </a:spcBef>
              <a:spcAft>
                <a:spcPts val="0"/>
              </a:spcAft>
              <a:buSzPts val="1314"/>
              <a:buChar char="⦿"/>
              <a:defRPr/>
            </a:lvl1pPr>
            <a:lvl2pPr marL="914400" lvl="1" indent="-320040" algn="l">
              <a:lnSpc>
                <a:spcPct val="100000"/>
              </a:lnSpc>
              <a:spcBef>
                <a:spcPts val="600"/>
              </a:spcBef>
              <a:spcAft>
                <a:spcPts val="0"/>
              </a:spcAft>
              <a:buSzPts val="1440"/>
              <a:buChar char="◼"/>
              <a:defRPr/>
            </a:lvl2pPr>
            <a:lvl3pPr marL="1371600" lvl="2" indent="-297180" algn="l">
              <a:lnSpc>
                <a:spcPct val="100000"/>
              </a:lnSpc>
              <a:spcBef>
                <a:spcPts val="600"/>
              </a:spcBef>
              <a:spcAft>
                <a:spcPts val="0"/>
              </a:spcAft>
              <a:buSzPts val="1080"/>
              <a:buChar char="○"/>
              <a:defRPr/>
            </a:lvl3pPr>
            <a:lvl4pPr marL="1828800" lvl="3" indent="-320039" algn="l">
              <a:lnSpc>
                <a:spcPct val="100000"/>
              </a:lnSpc>
              <a:spcBef>
                <a:spcPts val="600"/>
              </a:spcBef>
              <a:spcAft>
                <a:spcPts val="0"/>
              </a:spcAft>
              <a:buSzPts val="1440"/>
              <a:buChar char="●"/>
              <a:defRPr/>
            </a:lvl4pPr>
            <a:lvl5pPr marL="2286000" lvl="4" indent="-308610" algn="l">
              <a:lnSpc>
                <a:spcPct val="100000"/>
              </a:lnSpc>
              <a:spcBef>
                <a:spcPts val="600"/>
              </a:spcBef>
              <a:spcAft>
                <a:spcPts val="0"/>
              </a:spcAft>
              <a:buSzPts val="1260"/>
              <a:buChar char="◉"/>
              <a:defRPr/>
            </a:lvl5pPr>
            <a:lvl6pPr marL="2743200" lvl="5" indent="-308610" algn="l">
              <a:lnSpc>
                <a:spcPct val="100000"/>
              </a:lnSpc>
              <a:spcBef>
                <a:spcPts val="600"/>
              </a:spcBef>
              <a:spcAft>
                <a:spcPts val="0"/>
              </a:spcAft>
              <a:buSzPts val="1260"/>
              <a:buChar char="◉"/>
              <a:defRPr/>
            </a:lvl6pPr>
            <a:lvl7pPr marL="3200400" lvl="6" indent="-308610" algn="l">
              <a:lnSpc>
                <a:spcPct val="100000"/>
              </a:lnSpc>
              <a:spcBef>
                <a:spcPts val="600"/>
              </a:spcBef>
              <a:spcAft>
                <a:spcPts val="0"/>
              </a:spcAft>
              <a:buSzPts val="1260"/>
              <a:buChar char="◉"/>
              <a:defRPr/>
            </a:lvl7pPr>
            <a:lvl8pPr marL="3657600" lvl="7" indent="-308609" algn="l">
              <a:lnSpc>
                <a:spcPct val="100000"/>
              </a:lnSpc>
              <a:spcBef>
                <a:spcPts val="600"/>
              </a:spcBef>
              <a:spcAft>
                <a:spcPts val="0"/>
              </a:spcAft>
              <a:buSzPts val="1260"/>
              <a:buChar char="◉"/>
              <a:defRPr/>
            </a:lvl8pPr>
            <a:lvl9pPr marL="4114800" lvl="8" indent="-308609" algn="l">
              <a:lnSpc>
                <a:spcPct val="100000"/>
              </a:lnSpc>
              <a:spcBef>
                <a:spcPts val="600"/>
              </a:spcBef>
              <a:spcAft>
                <a:spcPts val="0"/>
              </a:spcAft>
              <a:buSzPts val="126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descr="Picture 2097151"/>
          <p:cNvPicPr preferRelativeResize="0"/>
          <p:nvPr/>
        </p:nvPicPr>
        <p:blipFill rotWithShape="1">
          <a:blip r:embed="rId27">
            <a:alphaModFix/>
          </a:blip>
          <a:srcRect/>
          <a:stretch/>
        </p:blipFill>
        <p:spPr>
          <a:xfrm>
            <a:off x="8150225" y="-6350"/>
            <a:ext cx="1000125" cy="6870700"/>
          </a:xfrm>
          <a:prstGeom prst="rect">
            <a:avLst/>
          </a:prstGeom>
          <a:noFill/>
          <a:ln>
            <a:noFill/>
          </a:ln>
        </p:spPr>
      </p:pic>
      <p:pic>
        <p:nvPicPr>
          <p:cNvPr id="7" name="Google Shape;7;p1" descr="Picture 2097152"/>
          <p:cNvPicPr preferRelativeResize="0"/>
          <p:nvPr/>
        </p:nvPicPr>
        <p:blipFill rotWithShape="1">
          <a:blip r:embed="rId27">
            <a:alphaModFix/>
          </a:blip>
          <a:srcRect/>
          <a:stretch/>
        </p:blipFill>
        <p:spPr>
          <a:xfrm>
            <a:off x="8150225" y="-6350"/>
            <a:ext cx="1000125" cy="6870700"/>
          </a:xfrm>
          <a:prstGeom prst="rect">
            <a:avLst/>
          </a:prstGeom>
          <a:noFill/>
          <a:ln>
            <a:noFill/>
          </a:ln>
        </p:spPr>
      </p:pic>
      <p:pic>
        <p:nvPicPr>
          <p:cNvPr id="8" name="Google Shape;8;p1" descr="Picture 2097153"/>
          <p:cNvPicPr preferRelativeResize="0"/>
          <p:nvPr/>
        </p:nvPicPr>
        <p:blipFill rotWithShape="1">
          <a:blip r:embed="rId28">
            <a:alphaModFix/>
          </a:blip>
          <a:srcRect/>
          <a:stretch/>
        </p:blipFill>
        <p:spPr>
          <a:xfrm>
            <a:off x="0" y="0"/>
            <a:ext cx="9144000" cy="6858000"/>
          </a:xfrm>
          <a:prstGeom prst="rect">
            <a:avLst/>
          </a:prstGeom>
          <a:noFill/>
          <a:ln>
            <a:noFill/>
          </a:ln>
        </p:spPr>
      </p:pic>
      <p:sp>
        <p:nvSpPr>
          <p:cNvPr id="9" name="Google Shape;9;p1"/>
          <p:cNvSpPr txBox="1"/>
          <p:nvPr/>
        </p:nvSpPr>
        <p:spPr>
          <a:xfrm>
            <a:off x="381000" y="6567169"/>
            <a:ext cx="4480561" cy="1016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Trebuchet MS"/>
              <a:buNone/>
            </a:pPr>
            <a:r>
              <a:rPr lang="en-US" sz="700" b="0" i="0" u="none" strike="noStrike" cap="none">
                <a:solidFill>
                  <a:srgbClr val="000000"/>
                </a:solidFill>
                <a:latin typeface="Trebuchet MS"/>
                <a:ea typeface="Trebuchet MS"/>
                <a:cs typeface="Trebuchet MS"/>
                <a:sym typeface="Trebuchet MS"/>
              </a:rPr>
              <a:t>© Copyrights 2018 HITAM. All rights reserved.</a:t>
            </a:r>
            <a:endParaRPr/>
          </a:p>
        </p:txBody>
      </p:sp>
      <p:sp>
        <p:nvSpPr>
          <p:cNvPr id="10" name="Google Shape;10;p1"/>
          <p:cNvSpPr txBox="1">
            <a:spLocks noGrp="1"/>
          </p:cNvSpPr>
          <p:nvPr>
            <p:ph type="sldNum" idx="12"/>
          </p:nvPr>
        </p:nvSpPr>
        <p:spPr>
          <a:xfrm>
            <a:off x="8742512" y="6521450"/>
            <a:ext cx="145902" cy="1397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191919"/>
              </a:buClr>
              <a:buSzPts val="1000"/>
              <a:buFont typeface="Trebuchet MS"/>
              <a:buNone/>
              <a:defRPr sz="1000" b="0" i="0" u="none" strike="noStrike" cap="none">
                <a:solidFill>
                  <a:srgbClr val="191919"/>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title"/>
          </p:nvPr>
        </p:nvSpPr>
        <p:spPr>
          <a:xfrm>
            <a:off x="457200" y="0"/>
            <a:ext cx="8229600" cy="1417638"/>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1pPr>
            <a:lvl2pPr marR="0" lvl="1"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2pPr>
            <a:lvl3pPr marR="0" lvl="2"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3pPr>
            <a:lvl4pPr marR="0" lvl="3"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4pPr>
            <a:lvl5pPr marR="0" lvl="4"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5pPr>
            <a:lvl6pPr marR="0" lvl="5"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6pPr>
            <a:lvl7pPr marR="0" lvl="6"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7pPr>
            <a:lvl8pPr marR="0" lvl="7"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8pPr>
            <a:lvl9pPr marR="0" lvl="8" algn="l" rtl="0">
              <a:lnSpc>
                <a:spcPct val="100000"/>
              </a:lnSpc>
              <a:spcBef>
                <a:spcPts val="0"/>
              </a:spcBef>
              <a:spcAft>
                <a:spcPts val="0"/>
              </a:spcAft>
              <a:buClr>
                <a:srgbClr val="B13F9A"/>
              </a:buClr>
              <a:buSzPts val="3800"/>
              <a:buFont typeface="Calibri"/>
              <a:buNone/>
              <a:defRPr sz="3800" b="0" i="0" u="none" strike="noStrike" cap="none">
                <a:solidFill>
                  <a:srgbClr val="B13F9A"/>
                </a:solidFill>
                <a:latin typeface="Calibri"/>
                <a:ea typeface="Calibri"/>
                <a:cs typeface="Calibri"/>
                <a:sym typeface="Calibri"/>
              </a:defRPr>
            </a:lvl9pPr>
          </a:lstStyle>
          <a:p>
            <a:endParaRPr/>
          </a:p>
        </p:txBody>
      </p:sp>
      <p:sp>
        <p:nvSpPr>
          <p:cNvPr id="12" name="Google Shape;12;p1"/>
          <p:cNvSpPr txBox="1">
            <a:spLocks noGrp="1"/>
          </p:cNvSpPr>
          <p:nvPr>
            <p:ph type="body" idx="1"/>
          </p:nvPr>
        </p:nvSpPr>
        <p:spPr>
          <a:xfrm>
            <a:off x="457200" y="1600200"/>
            <a:ext cx="8229600" cy="5257800"/>
          </a:xfrm>
          <a:prstGeom prst="rect">
            <a:avLst/>
          </a:prstGeom>
          <a:noFill/>
          <a:ln>
            <a:noFill/>
          </a:ln>
        </p:spPr>
        <p:txBody>
          <a:bodyPr spcFirstLastPara="1" wrap="square" lIns="45700" tIns="45700" rIns="45700" bIns="45700" anchor="t" anchorCtr="0">
            <a:noAutofit/>
          </a:bodyPr>
          <a:lstStyle>
            <a:lvl1pPr marL="457200" marR="0" lvl="0" indent="-349123" algn="l" rtl="0">
              <a:lnSpc>
                <a:spcPct val="100000"/>
              </a:lnSpc>
              <a:spcBef>
                <a:spcPts val="600"/>
              </a:spcBef>
              <a:spcAft>
                <a:spcPts val="0"/>
              </a:spcAft>
              <a:buClr>
                <a:srgbClr val="B13F9A"/>
              </a:buClr>
              <a:buSzPts val="1898"/>
              <a:buFont typeface="Calibri"/>
              <a:buChar char="⦿"/>
              <a:defRPr sz="2600" b="0" i="0" u="none" strike="noStrike" cap="none">
                <a:solidFill>
                  <a:srgbClr val="000000"/>
                </a:solidFill>
                <a:latin typeface="Calibri"/>
                <a:ea typeface="Calibri"/>
                <a:cs typeface="Calibri"/>
                <a:sym typeface="Calibri"/>
              </a:defRPr>
            </a:lvl1pPr>
            <a:lvl2pPr marL="914400" marR="0" lvl="1" indent="-360680" algn="l" rtl="0">
              <a:lnSpc>
                <a:spcPct val="100000"/>
              </a:lnSpc>
              <a:spcBef>
                <a:spcPts val="600"/>
              </a:spcBef>
              <a:spcAft>
                <a:spcPts val="0"/>
              </a:spcAft>
              <a:buClr>
                <a:srgbClr val="B13F9A"/>
              </a:buClr>
              <a:buSzPts val="2080"/>
              <a:buFont typeface="Calibri"/>
              <a:buChar char="◼"/>
              <a:defRPr sz="2600" b="0" i="0" u="none" strike="noStrike" cap="none">
                <a:solidFill>
                  <a:srgbClr val="000000"/>
                </a:solidFill>
                <a:latin typeface="Calibri"/>
                <a:ea typeface="Calibri"/>
                <a:cs typeface="Calibri"/>
                <a:sym typeface="Calibri"/>
              </a:defRPr>
            </a:lvl2pPr>
            <a:lvl3pPr marL="1371600" marR="0" lvl="2" indent="-327660" algn="l" rtl="0">
              <a:lnSpc>
                <a:spcPct val="100000"/>
              </a:lnSpc>
              <a:spcBef>
                <a:spcPts val="600"/>
              </a:spcBef>
              <a:spcAft>
                <a:spcPts val="0"/>
              </a:spcAft>
              <a:buClr>
                <a:srgbClr val="B13F9A"/>
              </a:buClr>
              <a:buSzPts val="1560"/>
              <a:buFont typeface="Calibri"/>
              <a:buChar char="○"/>
              <a:defRPr sz="2600" b="0" i="0" u="none" strike="noStrike" cap="none">
                <a:solidFill>
                  <a:srgbClr val="000000"/>
                </a:solidFill>
                <a:latin typeface="Calibri"/>
                <a:ea typeface="Calibri"/>
                <a:cs typeface="Calibri"/>
                <a:sym typeface="Calibri"/>
              </a:defRPr>
            </a:lvl3pPr>
            <a:lvl4pPr marL="1828800" marR="0" lvl="3" indent="-360680" algn="l" rtl="0">
              <a:lnSpc>
                <a:spcPct val="100000"/>
              </a:lnSpc>
              <a:spcBef>
                <a:spcPts val="600"/>
              </a:spcBef>
              <a:spcAft>
                <a:spcPts val="0"/>
              </a:spcAft>
              <a:buClr>
                <a:srgbClr val="B13F9A"/>
              </a:buClr>
              <a:buSzPts val="2080"/>
              <a:buFont typeface="Calibri"/>
              <a:buChar char="●"/>
              <a:defRPr sz="2600" b="0" i="0" u="none" strike="noStrike" cap="none">
                <a:solidFill>
                  <a:srgbClr val="000000"/>
                </a:solidFill>
                <a:latin typeface="Calibri"/>
                <a:ea typeface="Calibri"/>
                <a:cs typeface="Calibri"/>
                <a:sym typeface="Calibri"/>
              </a:defRPr>
            </a:lvl4pPr>
            <a:lvl5pPr marL="2286000" marR="0" lvl="4" indent="-344170" algn="l" rtl="0">
              <a:lnSpc>
                <a:spcPct val="100000"/>
              </a:lnSpc>
              <a:spcBef>
                <a:spcPts val="600"/>
              </a:spcBef>
              <a:spcAft>
                <a:spcPts val="0"/>
              </a:spcAft>
              <a:buClr>
                <a:srgbClr val="B13F9A"/>
              </a:buClr>
              <a:buSzPts val="1820"/>
              <a:buFont typeface="Calibri"/>
              <a:buChar char="◉"/>
              <a:defRPr sz="2600" b="0" i="0" u="none" strike="noStrike" cap="none">
                <a:solidFill>
                  <a:srgbClr val="000000"/>
                </a:solidFill>
                <a:latin typeface="Calibri"/>
                <a:ea typeface="Calibri"/>
                <a:cs typeface="Calibri"/>
                <a:sym typeface="Calibri"/>
              </a:defRPr>
            </a:lvl5pPr>
            <a:lvl6pPr marL="2743200" marR="0" lvl="5" indent="-344170" algn="l" rtl="0">
              <a:lnSpc>
                <a:spcPct val="100000"/>
              </a:lnSpc>
              <a:spcBef>
                <a:spcPts val="600"/>
              </a:spcBef>
              <a:spcAft>
                <a:spcPts val="0"/>
              </a:spcAft>
              <a:buClr>
                <a:srgbClr val="B13F9A"/>
              </a:buClr>
              <a:buSzPts val="1820"/>
              <a:buFont typeface="Calibri"/>
              <a:buChar char="◉"/>
              <a:defRPr sz="2600" b="0" i="0" u="none" strike="noStrike" cap="none">
                <a:solidFill>
                  <a:srgbClr val="000000"/>
                </a:solidFill>
                <a:latin typeface="Calibri"/>
                <a:ea typeface="Calibri"/>
                <a:cs typeface="Calibri"/>
                <a:sym typeface="Calibri"/>
              </a:defRPr>
            </a:lvl6pPr>
            <a:lvl7pPr marL="3200400" marR="0" lvl="6" indent="-344170" algn="l" rtl="0">
              <a:lnSpc>
                <a:spcPct val="100000"/>
              </a:lnSpc>
              <a:spcBef>
                <a:spcPts val="600"/>
              </a:spcBef>
              <a:spcAft>
                <a:spcPts val="0"/>
              </a:spcAft>
              <a:buClr>
                <a:srgbClr val="B13F9A"/>
              </a:buClr>
              <a:buSzPts val="1820"/>
              <a:buFont typeface="Calibri"/>
              <a:buChar char="◉"/>
              <a:defRPr sz="2600" b="0" i="0" u="none" strike="noStrike" cap="none">
                <a:solidFill>
                  <a:srgbClr val="000000"/>
                </a:solidFill>
                <a:latin typeface="Calibri"/>
                <a:ea typeface="Calibri"/>
                <a:cs typeface="Calibri"/>
                <a:sym typeface="Calibri"/>
              </a:defRPr>
            </a:lvl7pPr>
            <a:lvl8pPr marL="3657600" marR="0" lvl="7" indent="-344170" algn="l" rtl="0">
              <a:lnSpc>
                <a:spcPct val="100000"/>
              </a:lnSpc>
              <a:spcBef>
                <a:spcPts val="600"/>
              </a:spcBef>
              <a:spcAft>
                <a:spcPts val="0"/>
              </a:spcAft>
              <a:buClr>
                <a:srgbClr val="B13F9A"/>
              </a:buClr>
              <a:buSzPts val="1820"/>
              <a:buFont typeface="Calibri"/>
              <a:buChar char="◉"/>
              <a:defRPr sz="2600" b="0" i="0" u="none" strike="noStrike" cap="none">
                <a:solidFill>
                  <a:srgbClr val="000000"/>
                </a:solidFill>
                <a:latin typeface="Calibri"/>
                <a:ea typeface="Calibri"/>
                <a:cs typeface="Calibri"/>
                <a:sym typeface="Calibri"/>
              </a:defRPr>
            </a:lvl8pPr>
            <a:lvl9pPr marL="4114800" marR="0" lvl="8" indent="-344170" algn="l" rtl="0">
              <a:lnSpc>
                <a:spcPct val="100000"/>
              </a:lnSpc>
              <a:spcBef>
                <a:spcPts val="600"/>
              </a:spcBef>
              <a:spcAft>
                <a:spcPts val="0"/>
              </a:spcAft>
              <a:buClr>
                <a:srgbClr val="B13F9A"/>
              </a:buClr>
              <a:buSzPts val="1820"/>
              <a:buFont typeface="Calibri"/>
              <a:buChar char="◉"/>
              <a:defRPr sz="26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chapter/10.1007/978-981-19-9228-5_38"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iopscience.iop.org/article/10.1088/1757-899X/336/1/012017"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8528086"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l.acm.org/doi/abs/10.1145/3322645.332267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a:extLst>
            <a:ext uri="{FF2B5EF4-FFF2-40B4-BE49-F238E27FC236}">
              <a16:creationId xmlns:a16="http://schemas.microsoft.com/office/drawing/2014/main" id="{7E7AB151-1194-224A-E54C-B3E5C64162B1}"/>
            </a:ext>
          </a:extLst>
        </p:cNvPr>
        <p:cNvGrpSpPr/>
        <p:nvPr/>
      </p:nvGrpSpPr>
      <p:grpSpPr>
        <a:xfrm>
          <a:off x="0" y="0"/>
          <a:ext cx="0" cy="0"/>
          <a:chOff x="0" y="0"/>
          <a:chExt cx="0" cy="0"/>
        </a:xfrm>
      </p:grpSpPr>
      <p:sp>
        <p:nvSpPr>
          <p:cNvPr id="233" name="Google Shape;233;p29">
            <a:extLst>
              <a:ext uri="{FF2B5EF4-FFF2-40B4-BE49-F238E27FC236}">
                <a16:creationId xmlns:a16="http://schemas.microsoft.com/office/drawing/2014/main" id="{C2D87AB4-F984-5645-0004-853126F9FF82}"/>
              </a:ext>
            </a:extLst>
          </p:cNvPr>
          <p:cNvSpPr txBox="1">
            <a:spLocks noGrp="1"/>
          </p:cNvSpPr>
          <p:nvPr>
            <p:ph type="sldNum" idx="12"/>
          </p:nvPr>
        </p:nvSpPr>
        <p:spPr>
          <a:xfrm>
            <a:off x="8761413" y="6521449"/>
            <a:ext cx="76201" cy="13970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1</a:t>
            </a:fld>
            <a:endParaRPr/>
          </a:p>
        </p:txBody>
      </p:sp>
      <p:sp>
        <p:nvSpPr>
          <p:cNvPr id="234" name="Google Shape;234;p29">
            <a:extLst>
              <a:ext uri="{FF2B5EF4-FFF2-40B4-BE49-F238E27FC236}">
                <a16:creationId xmlns:a16="http://schemas.microsoft.com/office/drawing/2014/main" id="{93E63E7D-04E0-7772-FF90-1A305BC6798F}"/>
              </a:ext>
            </a:extLst>
          </p:cNvPr>
          <p:cNvSpPr txBox="1">
            <a:spLocks noGrp="1"/>
          </p:cNvSpPr>
          <p:nvPr>
            <p:ph type="title" idx="4294967295"/>
          </p:nvPr>
        </p:nvSpPr>
        <p:spPr>
          <a:xfrm>
            <a:off x="0" y="-99393"/>
            <a:ext cx="7239000" cy="765176"/>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rgbClr val="000000"/>
              </a:buClr>
              <a:buSzPts val="3800"/>
              <a:buFont typeface="Calibri"/>
              <a:buNone/>
            </a:pPr>
            <a:r>
              <a:rPr lang="en-US"/>
              <a:t>   </a:t>
            </a:r>
            <a:endParaRPr dirty="0"/>
          </a:p>
        </p:txBody>
      </p:sp>
      <p:sp>
        <p:nvSpPr>
          <p:cNvPr id="235" name="Google Shape;235;p29">
            <a:extLst>
              <a:ext uri="{FF2B5EF4-FFF2-40B4-BE49-F238E27FC236}">
                <a16:creationId xmlns:a16="http://schemas.microsoft.com/office/drawing/2014/main" id="{84FFD2FA-AD0D-0211-B60D-BB5BDCA47316}"/>
              </a:ext>
            </a:extLst>
          </p:cNvPr>
          <p:cNvSpPr txBox="1"/>
          <p:nvPr/>
        </p:nvSpPr>
        <p:spPr>
          <a:xfrm>
            <a:off x="591833" y="665783"/>
            <a:ext cx="8211199" cy="440955"/>
          </a:xfrm>
          <a:prstGeom prst="rect">
            <a:avLst/>
          </a:prstGeom>
          <a:noFill/>
          <a:ln>
            <a:noFill/>
          </a:ln>
        </p:spPr>
        <p:txBody>
          <a:bodyPr spcFirstLastPara="1" wrap="square" lIns="45700" tIns="45700" rIns="45700" bIns="45700" anchor="t" anchorCtr="0">
            <a:spAutoFit/>
          </a:bodyPr>
          <a:lstStyle/>
          <a:p>
            <a:pPr marL="0" marR="0" lvl="0" indent="0" algn="just" rtl="0">
              <a:lnSpc>
                <a:spcPct val="125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236" name="Google Shape;236;p29">
            <a:extLst>
              <a:ext uri="{FF2B5EF4-FFF2-40B4-BE49-F238E27FC236}">
                <a16:creationId xmlns:a16="http://schemas.microsoft.com/office/drawing/2014/main" id="{DDA69C1F-EF3E-018D-3338-2FC2B5D35EAA}"/>
              </a:ext>
            </a:extLst>
          </p:cNvPr>
          <p:cNvSpPr txBox="1"/>
          <p:nvPr/>
        </p:nvSpPr>
        <p:spPr>
          <a:xfrm>
            <a:off x="591825" y="1106750"/>
            <a:ext cx="7729500" cy="461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800">
              <a:latin typeface="Calibri"/>
              <a:ea typeface="Calibri"/>
              <a:cs typeface="Calibri"/>
              <a:sym typeface="Calibri"/>
            </a:endParaRPr>
          </a:p>
        </p:txBody>
      </p:sp>
      <p:sp>
        <p:nvSpPr>
          <p:cNvPr id="237" name="Google Shape;237;p29">
            <a:extLst>
              <a:ext uri="{FF2B5EF4-FFF2-40B4-BE49-F238E27FC236}">
                <a16:creationId xmlns:a16="http://schemas.microsoft.com/office/drawing/2014/main" id="{5737FCA6-DB8D-3CD5-D1CA-F724319B2101}"/>
              </a:ext>
            </a:extLst>
          </p:cNvPr>
          <p:cNvSpPr txBox="1"/>
          <p:nvPr/>
        </p:nvSpPr>
        <p:spPr>
          <a:xfrm>
            <a:off x="1239772" y="2996372"/>
            <a:ext cx="8079600" cy="6155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800" dirty="0">
                <a:latin typeface="Times New Roman"/>
                <a:ea typeface="Times New Roman"/>
                <a:cs typeface="Times New Roman"/>
                <a:sym typeface="Times New Roman"/>
              </a:rPr>
              <a:t>ML DRIVEN CUSTOMER SEGMENTATION</a:t>
            </a:r>
            <a:endParaRPr sz="2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220638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p:nvPr/>
        </p:nvSpPr>
        <p:spPr>
          <a:xfrm>
            <a:off x="281000" y="-240675"/>
            <a:ext cx="8988300" cy="13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3800" b="1" dirty="0">
                <a:solidFill>
                  <a:schemeClr val="lt1"/>
                </a:solidFill>
                <a:latin typeface="Times New Roman"/>
                <a:ea typeface="Times New Roman"/>
                <a:cs typeface="Times New Roman"/>
                <a:sym typeface="Times New Roman"/>
              </a:rPr>
              <a:t>Clustering</a:t>
            </a:r>
            <a:endParaRPr sz="3800" b="1" dirty="0">
              <a:solidFill>
                <a:schemeClr val="lt1"/>
              </a:solidFill>
              <a:latin typeface="Times New Roman"/>
              <a:ea typeface="Times New Roman"/>
              <a:cs typeface="Times New Roman"/>
              <a:sym typeface="Times New Roman"/>
            </a:endParaRPr>
          </a:p>
          <a:p>
            <a:pPr marL="0" lvl="0" indent="0" algn="l" rtl="0">
              <a:spcBef>
                <a:spcPts val="400"/>
              </a:spcBef>
              <a:spcAft>
                <a:spcPts val="0"/>
              </a:spcAft>
              <a:buNone/>
            </a:pPr>
            <a:endParaRPr sz="2600" dirty="0">
              <a:latin typeface="Calibri"/>
              <a:ea typeface="Calibri"/>
              <a:cs typeface="Calibri"/>
              <a:sym typeface="Calibri"/>
            </a:endParaRPr>
          </a:p>
        </p:txBody>
      </p:sp>
      <p:sp>
        <p:nvSpPr>
          <p:cNvPr id="290" name="Google Shape;290;p37"/>
          <p:cNvSpPr txBox="1"/>
          <p:nvPr/>
        </p:nvSpPr>
        <p:spPr>
          <a:xfrm>
            <a:off x="652725" y="1166525"/>
            <a:ext cx="4878600" cy="54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b="1" dirty="0">
                <a:solidFill>
                  <a:schemeClr val="dk1"/>
                </a:solidFill>
                <a:latin typeface="Times New Roman"/>
                <a:ea typeface="Times New Roman"/>
                <a:cs typeface="Times New Roman"/>
                <a:sym typeface="Times New Roman"/>
              </a:rPr>
              <a:t>1. Elbow Method:</a:t>
            </a:r>
            <a:endParaRPr sz="1800" b="1" dirty="0">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Determines optimal number of clusters (k).</a:t>
            </a:r>
            <a:endParaRPr sz="1800" dirty="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Identified 4 as the ideal number based on the distortion score plot.</a:t>
            </a:r>
            <a:endParaRPr sz="18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Times New Roman"/>
                <a:ea typeface="Times New Roman"/>
                <a:cs typeface="Times New Roman"/>
                <a:sym typeface="Times New Roman"/>
              </a:rPr>
              <a:t>2. Agglomerative Clustering:</a:t>
            </a:r>
            <a:endParaRPr sz="1800" b="1" dirty="0">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Model initialized with 4 clusters.</a:t>
            </a:r>
            <a:endParaRPr sz="1800" dirty="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Fitted to the PCA-reduced dataset.</a:t>
            </a:r>
            <a:endParaRPr sz="1800" dirty="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Cluster labels assigned to both the PCA and original datasets.</a:t>
            </a:r>
            <a:endParaRPr sz="18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latin typeface="Times New Roman"/>
                <a:ea typeface="Times New Roman"/>
                <a:cs typeface="Times New Roman"/>
                <a:sym typeface="Times New Roman"/>
              </a:rPr>
              <a:t>3. Cluster Visualization:</a:t>
            </a:r>
            <a:endParaRPr sz="1800" b="1" dirty="0">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3D scatter plot displays cluster distribution.</a:t>
            </a:r>
            <a:endParaRPr sz="1800" dirty="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Points colored by cluster membership for clear visual differentiation.</a:t>
            </a:r>
            <a:endParaRPr sz="18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291" name="Google Shape;291;p37"/>
          <p:cNvPicPr preferRelativeResize="0"/>
          <p:nvPr/>
        </p:nvPicPr>
        <p:blipFill>
          <a:blip r:embed="rId3">
            <a:alphaModFix/>
          </a:blip>
          <a:stretch>
            <a:fillRect/>
          </a:stretch>
        </p:blipFill>
        <p:spPr>
          <a:xfrm>
            <a:off x="5531325" y="1425075"/>
            <a:ext cx="2694950" cy="1766950"/>
          </a:xfrm>
          <a:prstGeom prst="rect">
            <a:avLst/>
          </a:prstGeom>
          <a:noFill/>
          <a:ln>
            <a:noFill/>
          </a:ln>
        </p:spPr>
      </p:pic>
      <p:pic>
        <p:nvPicPr>
          <p:cNvPr id="292" name="Google Shape;292;p37"/>
          <p:cNvPicPr preferRelativeResize="0"/>
          <p:nvPr/>
        </p:nvPicPr>
        <p:blipFill>
          <a:blip r:embed="rId4">
            <a:alphaModFix/>
          </a:blip>
          <a:stretch>
            <a:fillRect/>
          </a:stretch>
        </p:blipFill>
        <p:spPr>
          <a:xfrm>
            <a:off x="5648075" y="3905725"/>
            <a:ext cx="2162175" cy="209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p:nvPr/>
        </p:nvSpPr>
        <p:spPr>
          <a:xfrm>
            <a:off x="294900" y="-212025"/>
            <a:ext cx="8849100" cy="13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3800" b="1" dirty="0">
                <a:solidFill>
                  <a:schemeClr val="lt1"/>
                </a:solidFill>
                <a:latin typeface="Times New Roman"/>
                <a:ea typeface="Times New Roman"/>
                <a:cs typeface="Times New Roman"/>
                <a:sym typeface="Times New Roman"/>
              </a:rPr>
              <a:t>Profiling</a:t>
            </a:r>
            <a:endParaRPr sz="3800" b="1" dirty="0">
              <a:solidFill>
                <a:schemeClr val="lt1"/>
              </a:solidFill>
              <a:latin typeface="Times New Roman"/>
              <a:ea typeface="Times New Roman"/>
              <a:cs typeface="Times New Roman"/>
              <a:sym typeface="Times New Roman"/>
            </a:endParaRPr>
          </a:p>
          <a:p>
            <a:pPr marL="0" lvl="0" indent="0" algn="l" rtl="0">
              <a:spcBef>
                <a:spcPts val="400"/>
              </a:spcBef>
              <a:spcAft>
                <a:spcPts val="0"/>
              </a:spcAft>
              <a:buNone/>
            </a:pPr>
            <a:endParaRPr sz="2600" dirty="0">
              <a:latin typeface="Calibri"/>
              <a:ea typeface="Calibri"/>
              <a:cs typeface="Calibri"/>
              <a:sym typeface="Calibri"/>
            </a:endParaRPr>
          </a:p>
        </p:txBody>
      </p:sp>
      <p:sp>
        <p:nvSpPr>
          <p:cNvPr id="298" name="Google Shape;298;p38"/>
          <p:cNvSpPr txBox="1"/>
          <p:nvPr/>
        </p:nvSpPr>
        <p:spPr>
          <a:xfrm>
            <a:off x="438000" y="2126975"/>
            <a:ext cx="4134000" cy="4371300"/>
          </a:xfrm>
          <a:prstGeom prst="rect">
            <a:avLst/>
          </a:prstGeom>
          <a:noFill/>
          <a:ln>
            <a:noFill/>
          </a:ln>
        </p:spPr>
        <p:txBody>
          <a:bodyPr spcFirstLastPara="1" wrap="square" lIns="91425" tIns="91425" rIns="91425" bIns="91425" anchor="t" anchorCtr="0">
            <a:spAutoFit/>
          </a:bodyPr>
          <a:lstStyle/>
          <a:p>
            <a:pPr marL="457200" lvl="0" indent="-342900" algn="l" rtl="0">
              <a:lnSpc>
                <a:spcPct val="100000"/>
              </a:lnSpc>
              <a:spcBef>
                <a:spcPts val="1200"/>
              </a:spcBef>
              <a:spcAft>
                <a:spcPts val="0"/>
              </a:spcAft>
              <a:buClr>
                <a:schemeClr val="dk1"/>
              </a:buClr>
              <a:buSzPts val="1800"/>
              <a:buFont typeface="Times New Roman"/>
              <a:buChar char="●"/>
            </a:pPr>
            <a:r>
              <a:rPr lang="en-US" sz="1800" b="1">
                <a:solidFill>
                  <a:schemeClr val="dk1"/>
                </a:solidFill>
                <a:latin typeface="Times New Roman"/>
                <a:ea typeface="Times New Roman"/>
                <a:cs typeface="Times New Roman"/>
                <a:sym typeface="Times New Roman"/>
              </a:rPr>
              <a:t>Cluster 0:</a:t>
            </a:r>
            <a:endParaRPr sz="1800" b="1">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Majority are parents, including single parents</a:t>
            </a:r>
            <a:endParaRPr sz="1800">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Family size: 2-4 members</a:t>
            </a:r>
            <a:endParaRPr sz="1800">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Most have teenagers</a:t>
            </a:r>
            <a:endParaRPr sz="1800">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Relatively older customers</a:t>
            </a:r>
            <a:endParaRPr sz="1800">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US" sz="1800" b="1">
                <a:solidFill>
                  <a:schemeClr val="dk1"/>
                </a:solidFill>
                <a:latin typeface="Times New Roman"/>
                <a:ea typeface="Times New Roman"/>
                <a:cs typeface="Times New Roman"/>
                <a:sym typeface="Times New Roman"/>
              </a:rPr>
              <a:t>Cluster 1:</a:t>
            </a:r>
            <a:endParaRPr sz="1800" b="1">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Non-parents; family size max of 2</a:t>
            </a:r>
            <a:endParaRPr sz="1800">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Majority are couples</a:t>
            </a:r>
            <a:endParaRPr sz="1800">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Spans all age groups</a:t>
            </a:r>
            <a:endParaRPr sz="1800">
              <a:solidFill>
                <a:schemeClr val="dk1"/>
              </a:solidFill>
              <a:latin typeface="Times New Roman"/>
              <a:ea typeface="Times New Roman"/>
              <a:cs typeface="Times New Roman"/>
              <a:sym typeface="Times New Roman"/>
            </a:endParaRPr>
          </a:p>
          <a:p>
            <a:pPr marL="914400" lvl="1" indent="-342900" algn="l" rtl="0">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High-income group</a:t>
            </a:r>
            <a:endParaRPr sz="1800">
              <a:solidFill>
                <a:schemeClr val="dk1"/>
              </a:solidFill>
              <a:latin typeface="Times New Roman"/>
              <a:ea typeface="Times New Roman"/>
              <a:cs typeface="Times New Roman"/>
              <a:sym typeface="Times New Roman"/>
            </a:endParaRPr>
          </a:p>
          <a:p>
            <a:pPr marL="457200" lvl="0" indent="0" algn="l" rtl="0">
              <a:lnSpc>
                <a:spcPct val="100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800">
              <a:latin typeface="Times New Roman"/>
              <a:ea typeface="Times New Roman"/>
              <a:cs typeface="Times New Roman"/>
              <a:sym typeface="Times New Roman"/>
            </a:endParaRPr>
          </a:p>
        </p:txBody>
      </p:sp>
      <p:sp>
        <p:nvSpPr>
          <p:cNvPr id="299" name="Google Shape;299;p38"/>
          <p:cNvSpPr txBox="1"/>
          <p:nvPr/>
        </p:nvSpPr>
        <p:spPr>
          <a:xfrm>
            <a:off x="4785700" y="2142275"/>
            <a:ext cx="3685500" cy="4340700"/>
          </a:xfrm>
          <a:prstGeom prst="rect">
            <a:avLst/>
          </a:prstGeom>
          <a:noFill/>
          <a:ln>
            <a:noFill/>
          </a:ln>
        </p:spPr>
        <p:txBody>
          <a:bodyPr spcFirstLastPara="1" wrap="square" lIns="91425" tIns="91425" rIns="91425" bIns="91425" anchor="t" anchorCtr="0">
            <a:spAutoFit/>
          </a:bodyPr>
          <a:lstStyle/>
          <a:p>
            <a:pPr marL="457200" lvl="0" indent="-342900" algn="l" rtl="0">
              <a:spcBef>
                <a:spcPts val="1200"/>
              </a:spcBef>
              <a:spcAft>
                <a:spcPts val="0"/>
              </a:spcAft>
              <a:buClr>
                <a:schemeClr val="dk1"/>
              </a:buClr>
              <a:buSzPts val="1800"/>
              <a:buFont typeface="Times New Roman"/>
              <a:buChar char="●"/>
            </a:pPr>
            <a:r>
              <a:rPr lang="en-US" sz="1800" b="1">
                <a:solidFill>
                  <a:schemeClr val="dk1"/>
                </a:solidFill>
                <a:latin typeface="Times New Roman"/>
                <a:ea typeface="Times New Roman"/>
                <a:cs typeface="Times New Roman"/>
                <a:sym typeface="Times New Roman"/>
              </a:rPr>
              <a:t>Cluster 2:</a:t>
            </a:r>
            <a:endParaRPr sz="1800" b="1">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Mostly parents with young children (not teenagers)</a:t>
            </a:r>
            <a:endParaRPr sz="180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Family size: up to 3 members</a:t>
            </a:r>
            <a:endParaRPr sz="180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Relatively younger customers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US" sz="1800" b="1">
                <a:solidFill>
                  <a:schemeClr val="dk1"/>
                </a:solidFill>
                <a:latin typeface="Times New Roman"/>
                <a:ea typeface="Times New Roman"/>
                <a:cs typeface="Times New Roman"/>
                <a:sym typeface="Times New Roman"/>
              </a:rPr>
              <a:t>Cluster 3:</a:t>
            </a:r>
            <a:endParaRPr sz="1800" b="1">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All are parents; family size 2-5 members</a:t>
            </a:r>
            <a:endParaRPr sz="180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Majority have teenagers</a:t>
            </a:r>
            <a:endParaRPr sz="180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Relatively older customers</a:t>
            </a:r>
            <a:endParaRPr sz="180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Lower-income group</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600">
              <a:latin typeface="Calibri"/>
              <a:ea typeface="Calibri"/>
              <a:cs typeface="Calibri"/>
              <a:sym typeface="Calibri"/>
            </a:endParaRPr>
          </a:p>
        </p:txBody>
      </p:sp>
      <p:sp>
        <p:nvSpPr>
          <p:cNvPr id="300" name="Google Shape;300;p38"/>
          <p:cNvSpPr txBox="1"/>
          <p:nvPr/>
        </p:nvSpPr>
        <p:spPr>
          <a:xfrm>
            <a:off x="1207250" y="1096875"/>
            <a:ext cx="6513300" cy="1256724"/>
          </a:xfrm>
          <a:prstGeom prst="rect">
            <a:avLst/>
          </a:prstGeom>
          <a:noFill/>
          <a:ln>
            <a:noFill/>
          </a:ln>
        </p:spPr>
        <p:txBody>
          <a:bodyPr spcFirstLastPara="1" wrap="square" lIns="91425" tIns="91425" rIns="91425" bIns="91425" anchor="t" anchorCtr="0">
            <a:spAutoFit/>
          </a:bodyPr>
          <a:lstStyle/>
          <a:p>
            <a:pPr marL="0" lvl="0" indent="0" algn="ctr" rtl="0">
              <a:spcBef>
                <a:spcPts val="1400"/>
              </a:spcBef>
              <a:spcAft>
                <a:spcPts val="0"/>
              </a:spcAft>
              <a:buNone/>
            </a:pPr>
            <a:r>
              <a:rPr lang="en-US" sz="2000" b="1" dirty="0">
                <a:solidFill>
                  <a:schemeClr val="dk1"/>
                </a:solidFill>
                <a:latin typeface="Times New Roman"/>
                <a:ea typeface="Times New Roman"/>
                <a:cs typeface="Times New Roman"/>
                <a:sym typeface="Times New Roman"/>
              </a:rPr>
              <a:t>Customer Profiling by Cluster</a:t>
            </a:r>
            <a:endParaRPr sz="2000" b="1" dirty="0">
              <a:solidFill>
                <a:schemeClr val="dk1"/>
              </a:solidFill>
              <a:latin typeface="Times New Roman"/>
              <a:ea typeface="Times New Roman"/>
              <a:cs typeface="Times New Roman"/>
              <a:sym typeface="Times New Roman"/>
            </a:endParaRPr>
          </a:p>
          <a:p>
            <a:pPr marL="0" lvl="0" indent="0" algn="ctr" rtl="0">
              <a:spcBef>
                <a:spcPts val="1200"/>
              </a:spcBef>
              <a:spcAft>
                <a:spcPts val="1200"/>
              </a:spcAft>
              <a:buNone/>
            </a:pPr>
            <a:r>
              <a:rPr lang="en-US" sz="1800" b="1" dirty="0">
                <a:solidFill>
                  <a:schemeClr val="dk1"/>
                </a:solidFill>
                <a:latin typeface="Times New Roman"/>
                <a:ea typeface="Times New Roman"/>
                <a:cs typeface="Times New Roman"/>
                <a:sym typeface="Times New Roman"/>
              </a:rPr>
              <a:t>Cluster Characteristics:</a:t>
            </a:r>
            <a:endParaRPr sz="26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9"/>
          <p:cNvPicPr preferRelativeResize="0"/>
          <p:nvPr/>
        </p:nvPicPr>
        <p:blipFill>
          <a:blip r:embed="rId3">
            <a:alphaModFix/>
          </a:blip>
          <a:stretch>
            <a:fillRect/>
          </a:stretch>
        </p:blipFill>
        <p:spPr>
          <a:xfrm>
            <a:off x="802900" y="1244300"/>
            <a:ext cx="2447925" cy="1809750"/>
          </a:xfrm>
          <a:prstGeom prst="rect">
            <a:avLst/>
          </a:prstGeom>
          <a:noFill/>
          <a:ln>
            <a:noFill/>
          </a:ln>
        </p:spPr>
      </p:pic>
      <p:pic>
        <p:nvPicPr>
          <p:cNvPr id="306" name="Google Shape;306;p39"/>
          <p:cNvPicPr preferRelativeResize="0"/>
          <p:nvPr/>
        </p:nvPicPr>
        <p:blipFill>
          <a:blip r:embed="rId4">
            <a:alphaModFix/>
          </a:blip>
          <a:stretch>
            <a:fillRect/>
          </a:stretch>
        </p:blipFill>
        <p:spPr>
          <a:xfrm>
            <a:off x="3464300" y="1117925"/>
            <a:ext cx="2667000" cy="1838325"/>
          </a:xfrm>
          <a:prstGeom prst="rect">
            <a:avLst/>
          </a:prstGeom>
          <a:noFill/>
          <a:ln>
            <a:noFill/>
          </a:ln>
        </p:spPr>
      </p:pic>
      <p:pic>
        <p:nvPicPr>
          <p:cNvPr id="307" name="Google Shape;307;p39"/>
          <p:cNvPicPr preferRelativeResize="0"/>
          <p:nvPr/>
        </p:nvPicPr>
        <p:blipFill>
          <a:blip r:embed="rId5">
            <a:alphaModFix/>
          </a:blip>
          <a:stretch>
            <a:fillRect/>
          </a:stretch>
        </p:blipFill>
        <p:spPr>
          <a:xfrm>
            <a:off x="912463" y="3709625"/>
            <a:ext cx="2228850" cy="2152650"/>
          </a:xfrm>
          <a:prstGeom prst="rect">
            <a:avLst/>
          </a:prstGeom>
          <a:noFill/>
          <a:ln>
            <a:noFill/>
          </a:ln>
        </p:spPr>
      </p:pic>
      <p:pic>
        <p:nvPicPr>
          <p:cNvPr id="308" name="Google Shape;308;p39"/>
          <p:cNvPicPr preferRelativeResize="0"/>
          <p:nvPr/>
        </p:nvPicPr>
        <p:blipFill>
          <a:blip r:embed="rId6">
            <a:alphaModFix/>
          </a:blip>
          <a:stretch>
            <a:fillRect/>
          </a:stretch>
        </p:blipFill>
        <p:spPr>
          <a:xfrm>
            <a:off x="3450438" y="3709625"/>
            <a:ext cx="2371725" cy="2152650"/>
          </a:xfrm>
          <a:prstGeom prst="rect">
            <a:avLst/>
          </a:prstGeom>
          <a:noFill/>
          <a:ln>
            <a:noFill/>
          </a:ln>
        </p:spPr>
      </p:pic>
      <p:pic>
        <p:nvPicPr>
          <p:cNvPr id="309" name="Google Shape;309;p39"/>
          <p:cNvPicPr preferRelativeResize="0"/>
          <p:nvPr/>
        </p:nvPicPr>
        <p:blipFill>
          <a:blip r:embed="rId7">
            <a:alphaModFix/>
          </a:blip>
          <a:stretch>
            <a:fillRect/>
          </a:stretch>
        </p:blipFill>
        <p:spPr>
          <a:xfrm>
            <a:off x="6477000" y="1201438"/>
            <a:ext cx="2009775" cy="1895475"/>
          </a:xfrm>
          <a:prstGeom prst="rect">
            <a:avLst/>
          </a:prstGeom>
          <a:noFill/>
          <a:ln>
            <a:noFill/>
          </a:ln>
        </p:spPr>
      </p:pic>
      <p:pic>
        <p:nvPicPr>
          <p:cNvPr id="310" name="Google Shape;310;p39"/>
          <p:cNvPicPr preferRelativeResize="0"/>
          <p:nvPr/>
        </p:nvPicPr>
        <p:blipFill>
          <a:blip r:embed="rId8">
            <a:alphaModFix/>
          </a:blip>
          <a:stretch>
            <a:fillRect/>
          </a:stretch>
        </p:blipFill>
        <p:spPr>
          <a:xfrm>
            <a:off x="6131300" y="3738200"/>
            <a:ext cx="2162175" cy="2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0"/>
          <p:cNvSpPr txBox="1"/>
          <p:nvPr/>
        </p:nvSpPr>
        <p:spPr>
          <a:xfrm>
            <a:off x="278100" y="0"/>
            <a:ext cx="85878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a:solidFill>
                  <a:schemeClr val="lt1"/>
                </a:solidFill>
                <a:latin typeface="Times New Roman"/>
                <a:ea typeface="Times New Roman"/>
                <a:cs typeface="Times New Roman"/>
                <a:sym typeface="Times New Roman"/>
              </a:rPr>
              <a:t>Dashboard</a:t>
            </a:r>
            <a:endParaRPr sz="3800" b="1">
              <a:solidFill>
                <a:schemeClr val="lt1"/>
              </a:solidFill>
              <a:latin typeface="Times New Roman"/>
              <a:ea typeface="Times New Roman"/>
              <a:cs typeface="Times New Roman"/>
              <a:sym typeface="Times New Roman"/>
            </a:endParaRPr>
          </a:p>
        </p:txBody>
      </p:sp>
      <p:sp>
        <p:nvSpPr>
          <p:cNvPr id="316" name="Google Shape;316;p40"/>
          <p:cNvSpPr txBox="1"/>
          <p:nvPr/>
        </p:nvSpPr>
        <p:spPr>
          <a:xfrm>
            <a:off x="717925" y="1344050"/>
            <a:ext cx="8472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600">
              <a:latin typeface="Calibri"/>
              <a:ea typeface="Calibri"/>
              <a:cs typeface="Calibri"/>
              <a:sym typeface="Calibri"/>
            </a:endParaRPr>
          </a:p>
        </p:txBody>
      </p:sp>
      <p:pic>
        <p:nvPicPr>
          <p:cNvPr id="317" name="Google Shape;317;p40"/>
          <p:cNvPicPr preferRelativeResize="0"/>
          <p:nvPr/>
        </p:nvPicPr>
        <p:blipFill>
          <a:blip r:embed="rId3">
            <a:alphaModFix/>
          </a:blip>
          <a:stretch>
            <a:fillRect/>
          </a:stretch>
        </p:blipFill>
        <p:spPr>
          <a:xfrm>
            <a:off x="631813" y="1443163"/>
            <a:ext cx="7880374" cy="443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1"/>
          <p:cNvSpPr txBox="1"/>
          <p:nvPr/>
        </p:nvSpPr>
        <p:spPr>
          <a:xfrm>
            <a:off x="234575" y="0"/>
            <a:ext cx="8082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a:solidFill>
                  <a:schemeClr val="lt1"/>
                </a:solidFill>
                <a:latin typeface="Times New Roman"/>
                <a:ea typeface="Times New Roman"/>
                <a:cs typeface="Times New Roman"/>
                <a:sym typeface="Times New Roman"/>
              </a:rPr>
              <a:t>CONCLUSION</a:t>
            </a:r>
            <a:endParaRPr sz="3800" b="1">
              <a:solidFill>
                <a:schemeClr val="lt1"/>
              </a:solidFill>
              <a:latin typeface="Times New Roman"/>
              <a:ea typeface="Times New Roman"/>
              <a:cs typeface="Times New Roman"/>
              <a:sym typeface="Times New Roman"/>
            </a:endParaRPr>
          </a:p>
        </p:txBody>
      </p:sp>
      <p:sp>
        <p:nvSpPr>
          <p:cNvPr id="323" name="Google Shape;323;p41"/>
          <p:cNvSpPr txBox="1"/>
          <p:nvPr/>
        </p:nvSpPr>
        <p:spPr>
          <a:xfrm>
            <a:off x="530850" y="947400"/>
            <a:ext cx="8082300" cy="59106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customer profiling analysis provides valuable insights into the distinct characteristics of each cluster, facilitating the development of targeted marketing strategies:</a:t>
            </a:r>
            <a:endParaRPr sz="1800">
              <a:solidFill>
                <a:schemeClr val="dk1"/>
              </a:solidFill>
              <a:latin typeface="Times New Roman"/>
              <a:ea typeface="Times New Roman"/>
              <a:cs typeface="Times New Roman"/>
              <a:sym typeface="Times New Roman"/>
            </a:endParaRPr>
          </a:p>
          <a:p>
            <a:pPr marL="457200" lvl="0" indent="-342900" algn="just" rtl="0">
              <a:lnSpc>
                <a:spcPct val="100000"/>
              </a:lnSpc>
              <a:spcBef>
                <a:spcPts val="120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Cluster 1</a:t>
            </a:r>
            <a:r>
              <a:rPr lang="en-US" sz="1800">
                <a:solidFill>
                  <a:schemeClr val="dk1"/>
                </a:solidFill>
                <a:latin typeface="Times New Roman"/>
                <a:ea typeface="Times New Roman"/>
                <a:cs typeface="Times New Roman"/>
                <a:sym typeface="Times New Roman"/>
              </a:rPr>
              <a:t> represents our </a:t>
            </a:r>
            <a:r>
              <a:rPr lang="en-US" sz="1800" b="1">
                <a:solidFill>
                  <a:schemeClr val="dk1"/>
                </a:solidFill>
                <a:latin typeface="Times New Roman"/>
                <a:ea typeface="Times New Roman"/>
                <a:cs typeface="Times New Roman"/>
                <a:sym typeface="Times New Roman"/>
              </a:rPr>
              <a:t>star customer segment</a:t>
            </a:r>
            <a:r>
              <a:rPr lang="en-US" sz="1800">
                <a:solidFill>
                  <a:schemeClr val="dk1"/>
                </a:solidFill>
                <a:latin typeface="Times New Roman"/>
                <a:ea typeface="Times New Roman"/>
                <a:cs typeface="Times New Roman"/>
                <a:sym typeface="Times New Roman"/>
              </a:rPr>
              <a:t>, characterized by high-income, non-parents. Prioritizing this group for premium offerings and exclusive promotions can drive significant revenue growth.</a:t>
            </a:r>
            <a:endParaRPr sz="1800">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Cluster 0</a:t>
            </a:r>
            <a:r>
              <a:rPr lang="en-US" sz="1800">
                <a:solidFill>
                  <a:schemeClr val="dk1"/>
                </a:solidFill>
                <a:latin typeface="Times New Roman"/>
                <a:ea typeface="Times New Roman"/>
                <a:cs typeface="Times New Roman"/>
                <a:sym typeface="Times New Roman"/>
              </a:rPr>
              <a:t>, comprised of older parents with teenagers, presents opportunities for family-oriented marketing initiatives that cater to their specific needs and preferences.</a:t>
            </a:r>
            <a:endParaRPr sz="1800">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Cluster 3</a:t>
            </a:r>
            <a:r>
              <a:rPr lang="en-US" sz="1800">
                <a:solidFill>
                  <a:schemeClr val="dk1"/>
                </a:solidFill>
                <a:latin typeface="Times New Roman"/>
                <a:ea typeface="Times New Roman"/>
                <a:cs typeface="Times New Roman"/>
                <a:sym typeface="Times New Roman"/>
              </a:rPr>
              <a:t> consists of lower-income parents, indicating a need for affordable product offerings and support programs to enhance their shopping experience and foster loyalty.</a:t>
            </a:r>
            <a:endParaRPr sz="1800">
              <a:solidFill>
                <a:schemeClr val="dk1"/>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Cluster 2</a:t>
            </a:r>
            <a:r>
              <a:rPr lang="en-US" sz="1800">
                <a:solidFill>
                  <a:schemeClr val="dk1"/>
                </a:solidFill>
                <a:latin typeface="Times New Roman"/>
                <a:ea typeface="Times New Roman"/>
                <a:cs typeface="Times New Roman"/>
                <a:sym typeface="Times New Roman"/>
              </a:rPr>
              <a:t>, featuring younger parents with young children, reveals potential for targeted marketing focused on early childhood products, supporting their developmental needs.</a:t>
            </a:r>
            <a:endParaRPr sz="18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By leveraging these insights, the marketing team can implement tailored strategies that resonate with each customer segment, ultimately enhancing engagement, increasing customer satisfaction, and driving overall sales growth.</a:t>
            </a:r>
            <a:endParaRPr sz="1800">
              <a:solidFill>
                <a:schemeClr val="dk1"/>
              </a:solidFill>
              <a:latin typeface="Times New Roman"/>
              <a:ea typeface="Times New Roman"/>
              <a:cs typeface="Times New Roman"/>
              <a:sym typeface="Times New Roman"/>
            </a:endParaRPr>
          </a:p>
          <a:p>
            <a:pPr marL="457200" lvl="0" indent="0" algn="just" rtl="0">
              <a:lnSpc>
                <a:spcPct val="100000"/>
              </a:lnSpc>
              <a:spcBef>
                <a:spcPts val="1200"/>
              </a:spcBef>
              <a:spcAft>
                <a:spcPts val="120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sldNum" idx="12"/>
          </p:nvPr>
        </p:nvSpPr>
        <p:spPr>
          <a:xfrm>
            <a:off x="8761413" y="6521449"/>
            <a:ext cx="127001" cy="13970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15</a:t>
            </a:fld>
            <a:endParaRPr/>
          </a:p>
        </p:txBody>
      </p:sp>
      <p:sp>
        <p:nvSpPr>
          <p:cNvPr id="329" name="Google Shape;329;p42"/>
          <p:cNvSpPr txBox="1">
            <a:spLocks noGrp="1"/>
          </p:cNvSpPr>
          <p:nvPr>
            <p:ph type="body" idx="4294967295"/>
          </p:nvPr>
        </p:nvSpPr>
        <p:spPr>
          <a:xfrm>
            <a:off x="2139450" y="2242050"/>
            <a:ext cx="5524500" cy="1796700"/>
          </a:xfrm>
          <a:prstGeom prst="rect">
            <a:avLst/>
          </a:prstGeom>
          <a:noFill/>
          <a:ln>
            <a:noFill/>
          </a:ln>
        </p:spPr>
        <p:txBody>
          <a:bodyPr spcFirstLastPara="1" wrap="square" lIns="45700" tIns="45700" rIns="45700" bIns="45700" anchor="t" anchorCtr="0">
            <a:normAutofit/>
          </a:bodyPr>
          <a:lstStyle/>
          <a:p>
            <a:pPr marL="273050" lvl="0" indent="-273050" algn="ctr" rtl="0">
              <a:lnSpc>
                <a:spcPct val="100000"/>
              </a:lnSpc>
              <a:spcBef>
                <a:spcPts val="600"/>
              </a:spcBef>
              <a:spcAft>
                <a:spcPts val="0"/>
              </a:spcAft>
              <a:buSzPts val="6800"/>
              <a:buFont typeface="Noto Sans Symbols"/>
              <a:buNone/>
            </a:pPr>
            <a:r>
              <a:rPr lang="en-US" sz="6500" b="1">
                <a:solidFill>
                  <a:schemeClr val="lt1"/>
                </a:solidFill>
                <a:latin typeface="Times New Roman"/>
                <a:ea typeface="Times New Roman"/>
                <a:cs typeface="Times New Roman"/>
                <a:sym typeface="Times New Roman"/>
              </a:rPr>
              <a:t>THANK YOU</a:t>
            </a:r>
            <a:endParaRPr sz="6500" b="1">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a:extLst>
            <a:ext uri="{FF2B5EF4-FFF2-40B4-BE49-F238E27FC236}">
              <a16:creationId xmlns:a16="http://schemas.microsoft.com/office/drawing/2014/main" id="{126FB1BE-6333-30CF-0B5A-84AB7EC0632D}"/>
            </a:ext>
          </a:extLst>
        </p:cNvPr>
        <p:cNvGrpSpPr/>
        <p:nvPr/>
      </p:nvGrpSpPr>
      <p:grpSpPr>
        <a:xfrm>
          <a:off x="0" y="0"/>
          <a:ext cx="0" cy="0"/>
          <a:chOff x="0" y="0"/>
          <a:chExt cx="0" cy="0"/>
        </a:xfrm>
      </p:grpSpPr>
      <p:sp>
        <p:nvSpPr>
          <p:cNvPr id="233" name="Google Shape;233;p29">
            <a:extLst>
              <a:ext uri="{FF2B5EF4-FFF2-40B4-BE49-F238E27FC236}">
                <a16:creationId xmlns:a16="http://schemas.microsoft.com/office/drawing/2014/main" id="{BC7126A2-2EE7-4119-47CF-F6F4FF53B4F4}"/>
              </a:ext>
            </a:extLst>
          </p:cNvPr>
          <p:cNvSpPr txBox="1">
            <a:spLocks noGrp="1"/>
          </p:cNvSpPr>
          <p:nvPr>
            <p:ph type="sldNum" idx="12"/>
          </p:nvPr>
        </p:nvSpPr>
        <p:spPr>
          <a:xfrm>
            <a:off x="8761413" y="6521449"/>
            <a:ext cx="76201" cy="13970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2</a:t>
            </a:fld>
            <a:endParaRPr/>
          </a:p>
        </p:txBody>
      </p:sp>
      <p:sp>
        <p:nvSpPr>
          <p:cNvPr id="234" name="Google Shape;234;p29">
            <a:extLst>
              <a:ext uri="{FF2B5EF4-FFF2-40B4-BE49-F238E27FC236}">
                <a16:creationId xmlns:a16="http://schemas.microsoft.com/office/drawing/2014/main" id="{E2E8FC80-80EB-AACF-AE58-F33F7C3060CE}"/>
              </a:ext>
            </a:extLst>
          </p:cNvPr>
          <p:cNvSpPr txBox="1">
            <a:spLocks noGrp="1"/>
          </p:cNvSpPr>
          <p:nvPr>
            <p:ph type="title" idx="4294967295"/>
          </p:nvPr>
        </p:nvSpPr>
        <p:spPr>
          <a:xfrm>
            <a:off x="0" y="-99393"/>
            <a:ext cx="7239000" cy="765176"/>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rgbClr val="000000"/>
              </a:buClr>
              <a:buSzPts val="3800"/>
              <a:buFont typeface="Calibri"/>
              <a:buNone/>
            </a:pPr>
            <a:r>
              <a:rPr lang="en-US" dirty="0"/>
              <a:t>   </a:t>
            </a:r>
            <a:r>
              <a:rPr lang="en-US" sz="4000" b="1" dirty="0">
                <a:solidFill>
                  <a:srgbClr val="FFFFFF"/>
                </a:solidFill>
                <a:latin typeface="Times New Roman"/>
                <a:ea typeface="Times New Roman"/>
                <a:cs typeface="Times New Roman"/>
                <a:sym typeface="Times New Roman"/>
              </a:rPr>
              <a:t>Abstract</a:t>
            </a:r>
            <a:endParaRPr dirty="0"/>
          </a:p>
        </p:txBody>
      </p:sp>
      <p:sp>
        <p:nvSpPr>
          <p:cNvPr id="235" name="Google Shape;235;p29">
            <a:extLst>
              <a:ext uri="{FF2B5EF4-FFF2-40B4-BE49-F238E27FC236}">
                <a16:creationId xmlns:a16="http://schemas.microsoft.com/office/drawing/2014/main" id="{6DA0A393-72FA-1D5B-9869-FC422D5F9E87}"/>
              </a:ext>
            </a:extLst>
          </p:cNvPr>
          <p:cNvSpPr txBox="1"/>
          <p:nvPr/>
        </p:nvSpPr>
        <p:spPr>
          <a:xfrm>
            <a:off x="591833" y="665783"/>
            <a:ext cx="8211199" cy="440955"/>
          </a:xfrm>
          <a:prstGeom prst="rect">
            <a:avLst/>
          </a:prstGeom>
          <a:noFill/>
          <a:ln>
            <a:noFill/>
          </a:ln>
        </p:spPr>
        <p:txBody>
          <a:bodyPr spcFirstLastPara="1" wrap="square" lIns="45700" tIns="45700" rIns="45700" bIns="45700" anchor="t" anchorCtr="0">
            <a:spAutoFit/>
          </a:bodyPr>
          <a:lstStyle/>
          <a:p>
            <a:pPr marL="0" marR="0" lvl="0" indent="0" algn="just" rtl="0">
              <a:lnSpc>
                <a:spcPct val="125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236" name="Google Shape;236;p29">
            <a:extLst>
              <a:ext uri="{FF2B5EF4-FFF2-40B4-BE49-F238E27FC236}">
                <a16:creationId xmlns:a16="http://schemas.microsoft.com/office/drawing/2014/main" id="{B2E703E7-46BA-0B0D-5BA5-6BC89A705097}"/>
              </a:ext>
            </a:extLst>
          </p:cNvPr>
          <p:cNvSpPr txBox="1"/>
          <p:nvPr/>
        </p:nvSpPr>
        <p:spPr>
          <a:xfrm>
            <a:off x="591825" y="1106750"/>
            <a:ext cx="7729500" cy="461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800">
              <a:latin typeface="Calibri"/>
              <a:ea typeface="Calibri"/>
              <a:cs typeface="Calibri"/>
              <a:sym typeface="Calibri"/>
            </a:endParaRPr>
          </a:p>
        </p:txBody>
      </p:sp>
      <p:sp>
        <p:nvSpPr>
          <p:cNvPr id="237" name="Google Shape;237;p29">
            <a:extLst>
              <a:ext uri="{FF2B5EF4-FFF2-40B4-BE49-F238E27FC236}">
                <a16:creationId xmlns:a16="http://schemas.microsoft.com/office/drawing/2014/main" id="{E6EBD182-A901-2E1E-E443-F1361C53551B}"/>
              </a:ext>
            </a:extLst>
          </p:cNvPr>
          <p:cNvSpPr txBox="1"/>
          <p:nvPr/>
        </p:nvSpPr>
        <p:spPr>
          <a:xfrm>
            <a:off x="532200" y="1228600"/>
            <a:ext cx="8079600" cy="3786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800" dirty="0">
                <a:latin typeface="Times New Roman"/>
                <a:ea typeface="Times New Roman"/>
                <a:cs typeface="Times New Roman"/>
                <a:sym typeface="Times New Roman"/>
              </a:rPr>
              <a:t>Customer segmentation has become a popular method for dividing a company's customers to enhance retention and profitability. In this study, customers from various organizations are classified based on behavioral characteristics such as spending an income. By focusing on these behavioral aspects, the classification methods become more efficient compared to others. Utilizing the clustering algorithm, customers are grouped based on their behavioral traits. These clusters enable companies to target individual customers effectively, tailoring marketing campaigns and social media content to their interests. In this project, We will perform unsupervised clustering on customer records from a grocery firm's database. Customer segmentation involves grouping customers to reflect similarities within each cluster. This segmentation optimizes the significance of each customer to the business, allowing for product modifications to meet distinct needs and behaviors. It also helps address the concerns of different types of customers, enhancing overall business strategy</a:t>
            </a:r>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1923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a:off x="8761413" y="6521449"/>
            <a:ext cx="76201" cy="13970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3</a:t>
            </a:fld>
            <a:endParaRPr/>
          </a:p>
        </p:txBody>
      </p:sp>
      <p:sp>
        <p:nvSpPr>
          <p:cNvPr id="243" name="Google Shape;243;p30"/>
          <p:cNvSpPr txBox="1">
            <a:spLocks noGrp="1"/>
          </p:cNvSpPr>
          <p:nvPr>
            <p:ph type="title" idx="4294967295"/>
          </p:nvPr>
        </p:nvSpPr>
        <p:spPr>
          <a:xfrm>
            <a:off x="302275" y="-99400"/>
            <a:ext cx="6936600" cy="765300"/>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rgbClr val="FFFFFF"/>
              </a:buClr>
              <a:buSzPts val="3800"/>
              <a:buFont typeface="Arial"/>
              <a:buNone/>
            </a:pPr>
            <a:r>
              <a:rPr lang="en-US" b="1">
                <a:solidFill>
                  <a:srgbClr val="FFFFFF"/>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244" name="Google Shape;244;p30"/>
          <p:cNvSpPr txBox="1"/>
          <p:nvPr/>
        </p:nvSpPr>
        <p:spPr>
          <a:xfrm>
            <a:off x="625975" y="1305000"/>
            <a:ext cx="7527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In this project, We will be performing an unsupervised clustering of data on the customer's records from a groceries firm's database. Customer segmentation is the practice of separating customers into groups that reflect similarities among customers in each cluster. I will divide customers into segments to optimize the significance of each customer to the business. To modify products according to distinct needs and behaviours of the customers. It also helps the business to cater to the concerns of different types of customers.</a:t>
            </a:r>
            <a:endParaRPr sz="1800">
              <a:solidFill>
                <a:schemeClr val="dk1"/>
              </a:solidFill>
              <a:latin typeface="Times New Roman"/>
              <a:ea typeface="Times New Roman"/>
              <a:cs typeface="Times New Roman"/>
              <a:sym typeface="Times New Roman"/>
            </a:endParaRPr>
          </a:p>
        </p:txBody>
      </p:sp>
      <p:pic>
        <p:nvPicPr>
          <p:cNvPr id="245" name="Google Shape;245;p30"/>
          <p:cNvPicPr preferRelativeResize="0"/>
          <p:nvPr/>
        </p:nvPicPr>
        <p:blipFill>
          <a:blip r:embed="rId3">
            <a:alphaModFix/>
          </a:blip>
          <a:stretch>
            <a:fillRect/>
          </a:stretch>
        </p:blipFill>
        <p:spPr>
          <a:xfrm>
            <a:off x="2127244" y="3852575"/>
            <a:ext cx="4525057" cy="2123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p:nvPr/>
        </p:nvSpPr>
        <p:spPr>
          <a:xfrm>
            <a:off x="682500" y="1226925"/>
            <a:ext cx="7779000" cy="472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1.Customer Segmentation Using K-Means Clustering</a:t>
            </a: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This paper discusses the use of the K-means algorithm for segmenting customers based on purchasing behaviors. It provides a detailed case study and analysis of the segmentation process and its effectiveness in improving marketing strategies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u="sng">
                <a:solidFill>
                  <a:schemeClr val="hlink"/>
                </a:solidFill>
                <a:latin typeface="Times New Roman"/>
                <a:ea typeface="Times New Roman"/>
                <a:cs typeface="Times New Roman"/>
                <a:sym typeface="Times New Roman"/>
                <a:hlinkClick r:id="rId3"/>
              </a:rPr>
              <a:t>https://link.springer.com/chapter/10.1007/978-981-19-9228-5_38</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b="1">
                <a:solidFill>
                  <a:schemeClr val="dk1"/>
                </a:solidFill>
                <a:latin typeface="Times New Roman"/>
                <a:ea typeface="Times New Roman"/>
                <a:cs typeface="Times New Roman"/>
                <a:sym typeface="Times New Roman"/>
              </a:rPr>
              <a:t>2. Application of K-Means Algorithm for Efficient Customer Segmentation</a:t>
            </a:r>
            <a:endParaRPr sz="18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This paper highlights how K-means clustering is applied for targeted customer services by segmenting customers based on purchase behavior and other factors.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u="sng">
                <a:solidFill>
                  <a:schemeClr val="hlink"/>
                </a:solidFill>
                <a:latin typeface="Times New Roman"/>
                <a:ea typeface="Times New Roman"/>
                <a:cs typeface="Times New Roman"/>
                <a:sym typeface="Times New Roman"/>
                <a:hlinkClick r:id="rId4"/>
              </a:rPr>
              <a:t>https://iopscience.iop.org/article/10.1088/1757-899X/336/1/012017</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800">
              <a:solidFill>
                <a:schemeClr val="dk1"/>
              </a:solidFill>
              <a:latin typeface="Times New Roman"/>
              <a:ea typeface="Times New Roman"/>
              <a:cs typeface="Times New Roman"/>
              <a:sym typeface="Times New Roman"/>
            </a:endParaRPr>
          </a:p>
        </p:txBody>
      </p:sp>
      <p:sp>
        <p:nvSpPr>
          <p:cNvPr id="251" name="Google Shape;251;p31"/>
          <p:cNvSpPr txBox="1"/>
          <p:nvPr/>
        </p:nvSpPr>
        <p:spPr>
          <a:xfrm>
            <a:off x="174000" y="97150"/>
            <a:ext cx="82875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a:solidFill>
                  <a:schemeClr val="lt1"/>
                </a:solidFill>
                <a:latin typeface="Times New Roman"/>
                <a:ea typeface="Times New Roman"/>
                <a:cs typeface="Times New Roman"/>
                <a:sym typeface="Times New Roman"/>
              </a:rPr>
              <a:t>Literature Survey</a:t>
            </a:r>
            <a:endParaRPr sz="3800" b="1">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p:nvPr/>
        </p:nvSpPr>
        <p:spPr>
          <a:xfrm>
            <a:off x="738000" y="1892175"/>
            <a:ext cx="8406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600">
              <a:latin typeface="Calibri"/>
              <a:ea typeface="Calibri"/>
              <a:cs typeface="Calibri"/>
              <a:sym typeface="Calibri"/>
            </a:endParaRPr>
          </a:p>
        </p:txBody>
      </p:sp>
      <p:sp>
        <p:nvSpPr>
          <p:cNvPr id="257" name="Google Shape;257;p32"/>
          <p:cNvSpPr txBox="1"/>
          <p:nvPr/>
        </p:nvSpPr>
        <p:spPr>
          <a:xfrm>
            <a:off x="600300" y="1169700"/>
            <a:ext cx="7943400" cy="4894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3.Customer Segmentation in XYZ Bank Using K-Means and K-Medoids Clustering</a:t>
            </a:r>
            <a:endParaRPr sz="18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This case study investigates customer segmentation techniques applied in the banking industry using both K-means and K-medoids clustering methods.</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a:solidFill>
                  <a:schemeClr val="hlink"/>
                </a:solidFill>
                <a:latin typeface="Times New Roman"/>
                <a:ea typeface="Times New Roman"/>
                <a:cs typeface="Times New Roman"/>
                <a:sym typeface="Times New Roman"/>
                <a:hlinkClick r:id="rId3"/>
              </a:rPr>
              <a:t>https://ieeexplore.ieee.org/document/8528086</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4.</a:t>
            </a:r>
            <a:r>
              <a:rPr lang="en-US" sz="1800" b="1">
                <a:solidFill>
                  <a:schemeClr val="dk1"/>
                </a:solidFill>
                <a:highlight>
                  <a:srgbClr val="FFFFFF"/>
                </a:highlight>
                <a:latin typeface="Times New Roman"/>
                <a:ea typeface="Times New Roman"/>
                <a:cs typeface="Times New Roman"/>
                <a:sym typeface="Times New Roman"/>
              </a:rPr>
              <a:t>Customer Segmentation Using Hierarchical Agglomerative Clustering</a:t>
            </a:r>
            <a:endParaRPr sz="1800" b="1">
              <a:solidFill>
                <a:schemeClr val="dk1"/>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Customer segmentation using hierarchical agglomerative clustering involves iteratively merging customers based on their similarity until all are grouped into clusters, allowing businesses to target specific customer behaviors. This method helps in visualizing customer relationships through dendrograms, making it easier to understand the hierarchy of clusters formed.</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a:solidFill>
                  <a:schemeClr val="hlink"/>
                </a:solidFill>
                <a:latin typeface="Times New Roman"/>
                <a:ea typeface="Times New Roman"/>
                <a:cs typeface="Times New Roman"/>
                <a:sym typeface="Times New Roman"/>
                <a:hlinkClick r:id="rId4"/>
              </a:rPr>
              <a:t>https://dl.acm.org/doi/abs/10.1145/3322645.3322677</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58" name="Google Shape;258;p32"/>
          <p:cNvSpPr txBox="1"/>
          <p:nvPr/>
        </p:nvSpPr>
        <p:spPr>
          <a:xfrm>
            <a:off x="235275" y="0"/>
            <a:ext cx="83106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800" b="1">
                <a:solidFill>
                  <a:schemeClr val="lt1"/>
                </a:solidFill>
                <a:latin typeface="Times New Roman"/>
                <a:ea typeface="Times New Roman"/>
                <a:cs typeface="Times New Roman"/>
                <a:sym typeface="Times New Roman"/>
              </a:rPr>
              <a:t>Literature Survey</a:t>
            </a:r>
            <a:endParaRPr sz="38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2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p:nvPr/>
        </p:nvSpPr>
        <p:spPr>
          <a:xfrm>
            <a:off x="295500" y="-115325"/>
            <a:ext cx="8553000" cy="141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3600" b="1" dirty="0">
                <a:solidFill>
                  <a:schemeClr val="lt1"/>
                </a:solidFill>
                <a:latin typeface="Times New Roman"/>
                <a:ea typeface="Times New Roman"/>
                <a:cs typeface="Times New Roman"/>
                <a:sym typeface="Times New Roman"/>
              </a:rPr>
              <a:t> Dataset </a:t>
            </a:r>
            <a:r>
              <a:rPr lang="en-US" sz="3800" b="1" dirty="0">
                <a:solidFill>
                  <a:schemeClr val="lt1"/>
                </a:solidFill>
                <a:latin typeface="Times New Roman"/>
                <a:ea typeface="Times New Roman"/>
                <a:cs typeface="Times New Roman"/>
                <a:sym typeface="Times New Roman"/>
              </a:rPr>
              <a:t>Overview</a:t>
            </a:r>
            <a:endParaRPr sz="3800" b="1" dirty="0">
              <a:solidFill>
                <a:schemeClr val="lt1"/>
              </a:solidFill>
              <a:latin typeface="Times New Roman"/>
              <a:ea typeface="Times New Roman"/>
              <a:cs typeface="Times New Roman"/>
              <a:sym typeface="Times New Roman"/>
            </a:endParaRPr>
          </a:p>
          <a:p>
            <a:pPr marL="0" lvl="0" indent="0" algn="l" rtl="0">
              <a:spcBef>
                <a:spcPts val="1200"/>
              </a:spcBef>
              <a:spcAft>
                <a:spcPts val="0"/>
              </a:spcAft>
              <a:buNone/>
            </a:pPr>
            <a:endParaRPr sz="2600" dirty="0">
              <a:latin typeface="Calibri"/>
              <a:ea typeface="Calibri"/>
              <a:cs typeface="Calibri"/>
              <a:sym typeface="Calibri"/>
            </a:endParaRPr>
          </a:p>
        </p:txBody>
      </p:sp>
      <p:sp>
        <p:nvSpPr>
          <p:cNvPr id="264" name="Google Shape;264;p33"/>
          <p:cNvSpPr txBox="1"/>
          <p:nvPr/>
        </p:nvSpPr>
        <p:spPr>
          <a:xfrm>
            <a:off x="583800" y="1076525"/>
            <a:ext cx="3704100" cy="482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People</a:t>
            </a:r>
            <a:endParaRPr b="1">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ID</a:t>
            </a:r>
            <a:r>
              <a:rPr lang="en-US">
                <a:solidFill>
                  <a:schemeClr val="dk1"/>
                </a:solidFill>
                <a:latin typeface="Times New Roman"/>
                <a:ea typeface="Times New Roman"/>
                <a:cs typeface="Times New Roman"/>
                <a:sym typeface="Times New Roman"/>
              </a:rPr>
              <a:t>: Unique customer identifier</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Year_Birth</a:t>
            </a:r>
            <a:r>
              <a:rPr lang="en-US">
                <a:solidFill>
                  <a:schemeClr val="dk1"/>
                </a:solidFill>
                <a:latin typeface="Times New Roman"/>
                <a:ea typeface="Times New Roman"/>
                <a:cs typeface="Times New Roman"/>
                <a:sym typeface="Times New Roman"/>
              </a:rPr>
              <a:t>: Customer's birth year</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Education</a:t>
            </a:r>
            <a:r>
              <a:rPr lang="en-US">
                <a:solidFill>
                  <a:schemeClr val="dk1"/>
                </a:solidFill>
                <a:latin typeface="Times New Roman"/>
                <a:ea typeface="Times New Roman"/>
                <a:cs typeface="Times New Roman"/>
                <a:sym typeface="Times New Roman"/>
              </a:rPr>
              <a:t>: Education level</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Marital_Status</a:t>
            </a:r>
            <a:r>
              <a:rPr lang="en-US">
                <a:solidFill>
                  <a:schemeClr val="dk1"/>
                </a:solidFill>
                <a:latin typeface="Times New Roman"/>
                <a:ea typeface="Times New Roman"/>
                <a:cs typeface="Times New Roman"/>
                <a:sym typeface="Times New Roman"/>
              </a:rPr>
              <a:t>: Marital status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Income</a:t>
            </a:r>
            <a:r>
              <a:rPr lang="en-US">
                <a:solidFill>
                  <a:schemeClr val="dk1"/>
                </a:solidFill>
                <a:latin typeface="Times New Roman"/>
                <a:ea typeface="Times New Roman"/>
                <a:cs typeface="Times New Roman"/>
                <a:sym typeface="Times New Roman"/>
              </a:rPr>
              <a:t>: Yearly household income</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Kidhome</a:t>
            </a:r>
            <a:r>
              <a:rPr lang="en-US">
                <a:solidFill>
                  <a:schemeClr val="dk1"/>
                </a:solidFill>
                <a:latin typeface="Times New Roman"/>
                <a:ea typeface="Times New Roman"/>
                <a:cs typeface="Times New Roman"/>
                <a:sym typeface="Times New Roman"/>
              </a:rPr>
              <a:t>: No. of children in household</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Teenhome</a:t>
            </a:r>
            <a:r>
              <a:rPr lang="en-US">
                <a:solidFill>
                  <a:schemeClr val="dk1"/>
                </a:solidFill>
                <a:latin typeface="Times New Roman"/>
                <a:ea typeface="Times New Roman"/>
                <a:cs typeface="Times New Roman"/>
                <a:sym typeface="Times New Roman"/>
              </a:rPr>
              <a:t>: No. of teenagers in household</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Dt_Customer</a:t>
            </a:r>
            <a:r>
              <a:rPr lang="en-US">
                <a:solidFill>
                  <a:schemeClr val="dk1"/>
                </a:solidFill>
                <a:latin typeface="Times New Roman"/>
                <a:ea typeface="Times New Roman"/>
                <a:cs typeface="Times New Roman"/>
                <a:sym typeface="Times New Roman"/>
              </a:rPr>
              <a:t>: Enrollment date</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Recency</a:t>
            </a:r>
            <a:r>
              <a:rPr lang="en-US">
                <a:solidFill>
                  <a:schemeClr val="dk1"/>
                </a:solidFill>
                <a:latin typeface="Times New Roman"/>
                <a:ea typeface="Times New Roman"/>
                <a:cs typeface="Times New Roman"/>
                <a:sym typeface="Times New Roman"/>
              </a:rPr>
              <a:t>: Days since last purchase</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Complain</a:t>
            </a:r>
            <a:r>
              <a:rPr lang="en-US">
                <a:solidFill>
                  <a:schemeClr val="dk1"/>
                </a:solidFill>
                <a:latin typeface="Times New Roman"/>
                <a:ea typeface="Times New Roman"/>
                <a:cs typeface="Times New Roman"/>
                <a:sym typeface="Times New Roman"/>
              </a:rPr>
              <a:t>: Filed a complaint (1/0)</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b="1">
                <a:solidFill>
                  <a:schemeClr val="dk1"/>
                </a:solidFill>
                <a:latin typeface="Times New Roman"/>
                <a:ea typeface="Times New Roman"/>
                <a:cs typeface="Times New Roman"/>
                <a:sym typeface="Times New Roman"/>
              </a:rPr>
              <a:t>Products</a:t>
            </a:r>
            <a:endParaRPr b="1">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Font typeface="Times New Roman"/>
              <a:buChar char="●"/>
            </a:pPr>
            <a:r>
              <a:rPr lang="en-US" b="1">
                <a:solidFill>
                  <a:schemeClr val="dk1"/>
                </a:solidFill>
                <a:latin typeface="Times New Roman"/>
                <a:ea typeface="Times New Roman"/>
                <a:cs typeface="Times New Roman"/>
                <a:sym typeface="Times New Roman"/>
              </a:rPr>
              <a:t>MntWines, M&amp;t Fruits, Mtn Meat Products</a:t>
            </a:r>
            <a:endParaRPr b="1">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a:solidFill>
                  <a:schemeClr val="dk1"/>
                </a:solidFill>
                <a:latin typeface="Times New Roman"/>
                <a:ea typeface="Times New Roman"/>
                <a:cs typeface="Times New Roman"/>
                <a:sym typeface="Times New Roman"/>
              </a:rPr>
              <a:t>MintFish Products, Mint Sweet Products, MntGoldProds</a:t>
            </a:r>
            <a:br>
              <a:rPr lang="en-US" b="1">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(Amounts spent in the last 2 years)</a:t>
            </a:r>
            <a:endParaRPr>
              <a:latin typeface="Times New Roman"/>
              <a:ea typeface="Times New Roman"/>
              <a:cs typeface="Times New Roman"/>
              <a:sym typeface="Times New Roman"/>
            </a:endParaRPr>
          </a:p>
        </p:txBody>
      </p:sp>
      <p:sp>
        <p:nvSpPr>
          <p:cNvPr id="265" name="Google Shape;265;p33"/>
          <p:cNvSpPr txBox="1"/>
          <p:nvPr/>
        </p:nvSpPr>
        <p:spPr>
          <a:xfrm>
            <a:off x="4923000" y="1076525"/>
            <a:ext cx="3492600" cy="448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latin typeface="Times New Roman"/>
                <a:ea typeface="Times New Roman"/>
                <a:cs typeface="Times New Roman"/>
                <a:sym typeface="Times New Roman"/>
              </a:rPr>
              <a:t>Promotions</a:t>
            </a:r>
            <a:endParaRPr b="1" dirty="0">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Char char="●"/>
            </a:pPr>
            <a:r>
              <a:rPr lang="en-US" b="1" dirty="0">
                <a:solidFill>
                  <a:schemeClr val="dk1"/>
                </a:solidFill>
                <a:latin typeface="Times New Roman"/>
                <a:ea typeface="Times New Roman"/>
                <a:cs typeface="Times New Roman"/>
                <a:sym typeface="Times New Roman"/>
              </a:rPr>
              <a:t>Num Deals Purchases</a:t>
            </a:r>
            <a:r>
              <a:rPr lang="en-US" dirty="0">
                <a:solidFill>
                  <a:schemeClr val="dk1"/>
                </a:solidFill>
                <a:latin typeface="Times New Roman"/>
                <a:ea typeface="Times New Roman"/>
                <a:cs typeface="Times New Roman"/>
                <a:sym typeface="Times New Roman"/>
              </a:rPr>
              <a:t>: No. of purchases with discount</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dirty="0">
                <a:solidFill>
                  <a:schemeClr val="dk1"/>
                </a:solidFill>
                <a:latin typeface="Times New Roman"/>
                <a:ea typeface="Times New Roman"/>
                <a:cs typeface="Times New Roman"/>
                <a:sym typeface="Times New Roman"/>
              </a:rPr>
              <a:t>Accepted Cmp1–5</a:t>
            </a:r>
            <a:r>
              <a:rPr lang="en-US" dirty="0">
                <a:solidFill>
                  <a:schemeClr val="dk1"/>
                </a:solidFill>
                <a:latin typeface="Times New Roman"/>
                <a:ea typeface="Times New Roman"/>
                <a:cs typeface="Times New Roman"/>
                <a:sym typeface="Times New Roman"/>
              </a:rPr>
              <a:t>: Accepted campaign offers (1/0)</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dirty="0">
                <a:solidFill>
                  <a:schemeClr val="dk1"/>
                </a:solidFill>
                <a:latin typeface="Times New Roman"/>
                <a:ea typeface="Times New Roman"/>
                <a:cs typeface="Times New Roman"/>
                <a:sym typeface="Times New Roman"/>
              </a:rPr>
              <a:t>Response</a:t>
            </a:r>
            <a:r>
              <a:rPr lang="en-US" dirty="0">
                <a:solidFill>
                  <a:schemeClr val="dk1"/>
                </a:solidFill>
                <a:latin typeface="Times New Roman"/>
                <a:ea typeface="Times New Roman"/>
                <a:cs typeface="Times New Roman"/>
                <a:sym typeface="Times New Roman"/>
              </a:rPr>
              <a:t>: Accepted last campaign offer (1/0)</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latin typeface="Times New Roman"/>
                <a:ea typeface="Times New Roman"/>
                <a:cs typeface="Times New Roman"/>
                <a:sym typeface="Times New Roman"/>
              </a:rPr>
              <a:t>Place</a:t>
            </a:r>
            <a:endParaRPr b="1" dirty="0">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Char char="●"/>
            </a:pPr>
            <a:r>
              <a:rPr lang="en-US" b="1" dirty="0">
                <a:solidFill>
                  <a:schemeClr val="dk1"/>
                </a:solidFill>
                <a:latin typeface="Times New Roman"/>
                <a:ea typeface="Times New Roman"/>
                <a:cs typeface="Times New Roman"/>
                <a:sym typeface="Times New Roman"/>
              </a:rPr>
              <a:t>Num Purchases, Num Catalog Purchases, Num Store Purchases</a:t>
            </a:r>
            <a:br>
              <a:rPr lang="en-US" b="1"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(No. of purchases via different channels)</a:t>
            </a:r>
            <a:endParaRPr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b="1" dirty="0" err="1">
                <a:solidFill>
                  <a:schemeClr val="dk1"/>
                </a:solidFill>
                <a:latin typeface="Times New Roman"/>
                <a:ea typeface="Times New Roman"/>
                <a:cs typeface="Times New Roman"/>
                <a:sym typeface="Times New Roman"/>
              </a:rPr>
              <a:t>NumWebVisitsMonth</a:t>
            </a:r>
            <a:r>
              <a:rPr lang="en-US" dirty="0">
                <a:solidFill>
                  <a:schemeClr val="dk1"/>
                </a:solidFill>
                <a:latin typeface="Times New Roman"/>
                <a:ea typeface="Times New Roman"/>
                <a:cs typeface="Times New Roman"/>
                <a:sym typeface="Times New Roman"/>
              </a:rPr>
              <a:t>: Website visits last month</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p:nvPr/>
        </p:nvSpPr>
        <p:spPr>
          <a:xfrm>
            <a:off x="357150" y="-190005"/>
            <a:ext cx="8429700" cy="141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3800" b="1">
                <a:solidFill>
                  <a:schemeClr val="lt1"/>
                </a:solidFill>
                <a:latin typeface="Times New Roman"/>
                <a:ea typeface="Times New Roman"/>
                <a:cs typeface="Times New Roman"/>
                <a:sym typeface="Times New Roman"/>
              </a:rPr>
              <a:t>Data Cleaning </a:t>
            </a:r>
            <a:endParaRPr sz="3800" b="1">
              <a:solidFill>
                <a:schemeClr val="lt1"/>
              </a:solidFill>
              <a:latin typeface="Times New Roman"/>
              <a:ea typeface="Times New Roman"/>
              <a:cs typeface="Times New Roman"/>
              <a:sym typeface="Times New Roman"/>
            </a:endParaRPr>
          </a:p>
          <a:p>
            <a:pPr marL="0" lvl="0" indent="0" algn="l" rtl="0">
              <a:spcBef>
                <a:spcPts val="1200"/>
              </a:spcBef>
              <a:spcAft>
                <a:spcPts val="0"/>
              </a:spcAft>
              <a:buNone/>
            </a:pPr>
            <a:endParaRPr sz="2600">
              <a:solidFill>
                <a:schemeClr val="lt1"/>
              </a:solidFill>
              <a:latin typeface="Times New Roman"/>
              <a:ea typeface="Times New Roman"/>
              <a:cs typeface="Times New Roman"/>
              <a:sym typeface="Times New Roman"/>
            </a:endParaRPr>
          </a:p>
        </p:txBody>
      </p:sp>
      <p:sp>
        <p:nvSpPr>
          <p:cNvPr id="271" name="Google Shape;271;p34"/>
          <p:cNvSpPr txBox="1"/>
          <p:nvPr/>
        </p:nvSpPr>
        <p:spPr>
          <a:xfrm>
            <a:off x="542700" y="1029250"/>
            <a:ext cx="8058600" cy="57135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Missing Values</a:t>
            </a:r>
            <a:r>
              <a:rPr lang="en-US" sz="1800">
                <a:solidFill>
                  <a:schemeClr val="dk1"/>
                </a:solidFill>
                <a:latin typeface="Times New Roman"/>
                <a:ea typeface="Times New Roman"/>
                <a:cs typeface="Times New Roman"/>
                <a:sym typeface="Times New Roman"/>
              </a:rPr>
              <a:t>: Dropped 1.07% rows with missing Income values, reducing the dataset from 2240 to 2216 records.</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Datetime Parsing</a:t>
            </a:r>
            <a:r>
              <a:rPr lang="en-US" sz="1800">
                <a:solidFill>
                  <a:schemeClr val="dk1"/>
                </a:solidFill>
                <a:latin typeface="Times New Roman"/>
                <a:ea typeface="Times New Roman"/>
                <a:cs typeface="Times New Roman"/>
                <a:sym typeface="Times New Roman"/>
              </a:rPr>
              <a:t>: Converted Dt_Customer to datetime format; calculated Customer_For (days since registration) based on the most recent date (2014-12-06).</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Feature Engineering</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Age</a:t>
            </a:r>
            <a:r>
              <a:rPr lang="en-US" sz="1800">
                <a:solidFill>
                  <a:schemeClr val="dk1"/>
                </a:solidFill>
                <a:latin typeface="Times New Roman"/>
                <a:ea typeface="Times New Roman"/>
                <a:cs typeface="Times New Roman"/>
                <a:sym typeface="Times New Roman"/>
              </a:rPr>
              <a:t>: Derived from Year_Birth.</a:t>
            </a:r>
            <a:endParaRPr sz="1800">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Spent</a:t>
            </a:r>
            <a:r>
              <a:rPr lang="en-US" sz="1800">
                <a:solidFill>
                  <a:schemeClr val="dk1"/>
                </a:solidFill>
                <a:latin typeface="Times New Roman"/>
                <a:ea typeface="Times New Roman"/>
                <a:cs typeface="Times New Roman"/>
                <a:sym typeface="Times New Roman"/>
              </a:rPr>
              <a:t>: Total spending across all categories.</a:t>
            </a:r>
            <a:endParaRPr sz="1800">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Living_With</a:t>
            </a:r>
            <a:r>
              <a:rPr lang="en-US" sz="1800">
                <a:solidFill>
                  <a:schemeClr val="dk1"/>
                </a:solidFill>
                <a:latin typeface="Times New Roman"/>
                <a:ea typeface="Times New Roman"/>
                <a:cs typeface="Times New Roman"/>
                <a:sym typeface="Times New Roman"/>
              </a:rPr>
              <a:t>: Simplified marital status into "Partner" or "Alone".</a:t>
            </a:r>
            <a:endParaRPr sz="1800">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Children &amp; Family_Size</a:t>
            </a:r>
            <a:r>
              <a:rPr lang="en-US" sz="1800">
                <a:solidFill>
                  <a:schemeClr val="dk1"/>
                </a:solidFill>
                <a:latin typeface="Times New Roman"/>
                <a:ea typeface="Times New Roman"/>
                <a:cs typeface="Times New Roman"/>
                <a:sym typeface="Times New Roman"/>
              </a:rPr>
              <a:t>: Combined Kidhome and Teenhome.</a:t>
            </a:r>
            <a:endParaRPr sz="1800">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Is_Parent</a:t>
            </a:r>
            <a:r>
              <a:rPr lang="en-US" sz="1800">
                <a:solidFill>
                  <a:schemeClr val="dk1"/>
                </a:solidFill>
                <a:latin typeface="Times New Roman"/>
                <a:ea typeface="Times New Roman"/>
                <a:cs typeface="Times New Roman"/>
                <a:sym typeface="Times New Roman"/>
              </a:rPr>
              <a:t>: Indicator for parenthood.</a:t>
            </a:r>
            <a:endParaRPr sz="1800">
              <a:solidFill>
                <a:schemeClr val="dk1"/>
              </a:solidFill>
              <a:latin typeface="Times New Roman"/>
              <a:ea typeface="Times New Roman"/>
              <a:cs typeface="Times New Roman"/>
              <a:sym typeface="Times New Roman"/>
            </a:endParaRPr>
          </a:p>
          <a:p>
            <a:pPr marL="914400" lvl="1"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Education</a:t>
            </a:r>
            <a:r>
              <a:rPr lang="en-US" sz="1800">
                <a:solidFill>
                  <a:schemeClr val="dk1"/>
                </a:solidFill>
                <a:latin typeface="Times New Roman"/>
                <a:ea typeface="Times New Roman"/>
                <a:cs typeface="Times New Roman"/>
                <a:sym typeface="Times New Roman"/>
              </a:rPr>
              <a:t>: Simplified into "Undergraduate," "Graduate," and "Postgraduate".</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Outliers</a:t>
            </a:r>
            <a:r>
              <a:rPr lang="en-US" sz="1800">
                <a:solidFill>
                  <a:schemeClr val="dk1"/>
                </a:solidFill>
                <a:latin typeface="Times New Roman"/>
                <a:ea typeface="Times New Roman"/>
                <a:cs typeface="Times New Roman"/>
                <a:sym typeface="Times New Roman"/>
              </a:rPr>
              <a:t>: Removed records with Age &gt; 90 and Income &gt; 600,000. Final dataset: 2212 records.</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Dropped Features</a:t>
            </a:r>
            <a:r>
              <a:rPr lang="en-US" sz="1800">
                <a:solidFill>
                  <a:schemeClr val="dk1"/>
                </a:solidFill>
                <a:latin typeface="Times New Roman"/>
                <a:ea typeface="Times New Roman"/>
                <a:cs typeface="Times New Roman"/>
                <a:sym typeface="Times New Roman"/>
              </a:rPr>
              <a:t>: Removed redundant columns (ID, Year_Birth, etc.).</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p:nvPr/>
        </p:nvSpPr>
        <p:spPr>
          <a:xfrm>
            <a:off x="377700" y="-137200"/>
            <a:ext cx="8388600" cy="146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3800" b="1" dirty="0">
                <a:solidFill>
                  <a:schemeClr val="lt1"/>
                </a:solidFill>
                <a:latin typeface="Times New Roman"/>
                <a:ea typeface="Times New Roman"/>
                <a:cs typeface="Times New Roman"/>
                <a:sym typeface="Times New Roman"/>
              </a:rPr>
              <a:t>Data Preprocessing</a:t>
            </a:r>
            <a:endParaRPr sz="3800" b="1" dirty="0">
              <a:solidFill>
                <a:schemeClr val="lt1"/>
              </a:solidFill>
              <a:latin typeface="Times New Roman"/>
              <a:ea typeface="Times New Roman"/>
              <a:cs typeface="Times New Roman"/>
              <a:sym typeface="Times New Roman"/>
            </a:endParaRPr>
          </a:p>
          <a:p>
            <a:pPr marL="0" lvl="0" indent="0" algn="l" rtl="0">
              <a:spcBef>
                <a:spcPts val="400"/>
              </a:spcBef>
              <a:spcAft>
                <a:spcPts val="0"/>
              </a:spcAft>
              <a:buNone/>
            </a:pPr>
            <a:endParaRPr sz="3600" dirty="0">
              <a:solidFill>
                <a:schemeClr val="lt1"/>
              </a:solidFill>
              <a:latin typeface="Times New Roman"/>
              <a:ea typeface="Times New Roman"/>
              <a:cs typeface="Times New Roman"/>
              <a:sym typeface="Times New Roman"/>
            </a:endParaRPr>
          </a:p>
        </p:txBody>
      </p:sp>
      <p:sp>
        <p:nvSpPr>
          <p:cNvPr id="277" name="Google Shape;277;p35"/>
          <p:cNvSpPr txBox="1"/>
          <p:nvPr/>
        </p:nvSpPr>
        <p:spPr>
          <a:xfrm>
            <a:off x="377700" y="1093300"/>
            <a:ext cx="8034300" cy="4439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Label Encoding</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Transformed categorical variables (Education, Living_With) into numerical values for model compatibility.</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Feature Scaling</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Applied StandardScaler to standardize features, ensuring a mean of 0 and standard deviation of 1 for uniformity.</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Subset Creation</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Created a subset dataframe by dropping promotional columns (Accepted Cmp1-5, Complain, Response) to focus on customer demographics.</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latin typeface="Times New Roman"/>
                <a:ea typeface="Times New Roman"/>
                <a:cs typeface="Times New Roman"/>
                <a:sym typeface="Times New Roman"/>
              </a:rPr>
              <a:t>Dimensionality Reduction Preparation</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Prepared the scaled dataframe for clustering, retaining critical features like Income, Recency, Wines, and Family_Size.</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p:nvPr/>
        </p:nvSpPr>
        <p:spPr>
          <a:xfrm>
            <a:off x="333300" y="-213737"/>
            <a:ext cx="8477400" cy="130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3800" b="1" dirty="0">
                <a:solidFill>
                  <a:schemeClr val="lt1"/>
                </a:solidFill>
                <a:latin typeface="Times New Roman"/>
                <a:ea typeface="Times New Roman"/>
                <a:cs typeface="Times New Roman"/>
                <a:sym typeface="Times New Roman"/>
              </a:rPr>
              <a:t>Dimensionality Reduction</a:t>
            </a:r>
            <a:endParaRPr sz="3800" b="1" dirty="0">
              <a:solidFill>
                <a:schemeClr val="lt1"/>
              </a:solidFill>
              <a:latin typeface="Times New Roman"/>
              <a:ea typeface="Times New Roman"/>
              <a:cs typeface="Times New Roman"/>
              <a:sym typeface="Times New Roman"/>
            </a:endParaRPr>
          </a:p>
          <a:p>
            <a:pPr marL="0" lvl="0" indent="0" algn="l" rtl="0">
              <a:spcBef>
                <a:spcPts val="400"/>
              </a:spcBef>
              <a:spcAft>
                <a:spcPts val="0"/>
              </a:spcAft>
              <a:buNone/>
            </a:pPr>
            <a:endParaRPr sz="2600" dirty="0">
              <a:latin typeface="Calibri"/>
              <a:ea typeface="Calibri"/>
              <a:cs typeface="Calibri"/>
              <a:sym typeface="Calibri"/>
            </a:endParaRPr>
          </a:p>
        </p:txBody>
      </p:sp>
      <p:sp>
        <p:nvSpPr>
          <p:cNvPr id="283" name="Google Shape;283;p36"/>
          <p:cNvSpPr txBox="1"/>
          <p:nvPr/>
        </p:nvSpPr>
        <p:spPr>
          <a:xfrm>
            <a:off x="583025" y="1398850"/>
            <a:ext cx="7922100" cy="361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Objective:</a:t>
            </a:r>
            <a:r>
              <a:rPr lang="en-US" sz="1800">
                <a:solidFill>
                  <a:schemeClr val="dk1"/>
                </a:solidFill>
                <a:latin typeface="Times New Roman"/>
                <a:ea typeface="Times New Roman"/>
                <a:cs typeface="Times New Roman"/>
                <a:sym typeface="Times New Roman"/>
              </a:rPr>
              <a:t> Simplify high-dimensional data to enhance interpretability while minimizing information loss.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Method:</a:t>
            </a: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Principal Component Analysis (PCA)</a:t>
            </a:r>
            <a:endParaRPr sz="1800"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Transforms original features into a new set of orthogonal components.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800" b="1">
                <a:solidFill>
                  <a:schemeClr val="dk1"/>
                </a:solidFill>
                <a:latin typeface="Times New Roman"/>
                <a:ea typeface="Times New Roman"/>
                <a:cs typeface="Times New Roman"/>
                <a:sym typeface="Times New Roman"/>
              </a:rPr>
              <a:t>3D Visualization:</a:t>
            </a:r>
            <a:endParaRPr sz="1800" b="1">
              <a:solidFill>
                <a:schemeClr val="dk1"/>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Plot the reduced dataset in 3D space:</a:t>
            </a:r>
            <a:endParaRPr sz="18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p:txBody>
      </p:sp>
      <p:pic>
        <p:nvPicPr>
          <p:cNvPr id="284" name="Google Shape;284;p36"/>
          <p:cNvPicPr preferRelativeResize="0"/>
          <p:nvPr/>
        </p:nvPicPr>
        <p:blipFill>
          <a:blip r:embed="rId3">
            <a:alphaModFix/>
          </a:blip>
          <a:stretch>
            <a:fillRect/>
          </a:stretch>
        </p:blipFill>
        <p:spPr>
          <a:xfrm>
            <a:off x="5472475" y="3429000"/>
            <a:ext cx="2171700" cy="2200275"/>
          </a:xfrm>
          <a:prstGeom prst="rect">
            <a:avLst/>
          </a:prstGeom>
          <a:noFill/>
          <a:ln>
            <a:noFill/>
          </a:ln>
        </p:spPr>
      </p:pic>
    </p:spTree>
  </p:cSld>
  <p:clrMapOvr>
    <a:masterClrMapping/>
  </p:clrMapOvr>
</p:sld>
</file>

<file path=ppt/theme/theme1.xml><?xml version="1.0" encoding="utf-8"?>
<a:theme xmlns:a="http://schemas.openxmlformats.org/drawingml/2006/main"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1258</Words>
  <Application>Microsoft Office PowerPoint</Application>
  <PresentationFormat>On-screen Show (4:3)</PresentationFormat>
  <Paragraphs>115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Noto Sans Symbols</vt:lpstr>
      <vt:lpstr>Times New Roman</vt:lpstr>
      <vt:lpstr>Trebuchet MS</vt:lpstr>
      <vt:lpstr>默认设计模板</vt:lpstr>
      <vt:lpstr>   </vt:lpstr>
      <vt:lpstr>   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 Singh</cp:lastModifiedBy>
  <cp:revision>1</cp:revision>
  <dcterms:modified xsi:type="dcterms:W3CDTF">2025-01-21T14:40:04Z</dcterms:modified>
</cp:coreProperties>
</file>