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7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8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8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52A7-1421-4145-97D4-4DFE50675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Power BI Installation </a:t>
            </a:r>
          </a:p>
        </p:txBody>
      </p:sp>
    </p:spTree>
    <p:extLst>
      <p:ext uri="{BB962C8B-B14F-4D97-AF65-F5344CB8AC3E}">
        <p14:creationId xmlns:p14="http://schemas.microsoft.com/office/powerpoint/2010/main" val="9961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749C4-E829-472A-A8C5-5E7874003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9"/>
          <a:stretch/>
        </p:blipFill>
        <p:spPr>
          <a:xfrm>
            <a:off x="781812" y="1201134"/>
            <a:ext cx="10628376" cy="5151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00E5BE-52C9-4108-9701-59AEB14A6D49}"/>
              </a:ext>
            </a:extLst>
          </p:cNvPr>
          <p:cNvSpPr txBox="1"/>
          <p:nvPr/>
        </p:nvSpPr>
        <p:spPr>
          <a:xfrm>
            <a:off x="500743" y="227925"/>
            <a:ext cx="616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Screen shot of  Report view page</a:t>
            </a:r>
          </a:p>
        </p:txBody>
      </p:sp>
    </p:spTree>
    <p:extLst>
      <p:ext uri="{BB962C8B-B14F-4D97-AF65-F5344CB8AC3E}">
        <p14:creationId xmlns:p14="http://schemas.microsoft.com/office/powerpoint/2010/main" val="244030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EDDB6C-2691-400C-A3F3-185E725F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9" y="1026160"/>
            <a:ext cx="10393272" cy="51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Report View</a:t>
            </a:r>
          </a:p>
        </p:txBody>
      </p:sp>
    </p:spTree>
    <p:extLst>
      <p:ext uri="{BB962C8B-B14F-4D97-AF65-F5344CB8AC3E}">
        <p14:creationId xmlns:p14="http://schemas.microsoft.com/office/powerpoint/2010/main" val="312639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Data 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54734-D695-41A3-A678-C717EA91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8" y="917602"/>
            <a:ext cx="11032944" cy="55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6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Model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90493-7D9C-4DA5-A4E7-51273FC6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7" y="835675"/>
            <a:ext cx="11209223" cy="55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9735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Power Query Editor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A93C5-7C4C-4FC8-8F29-1D22FEE2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5" y="997933"/>
            <a:ext cx="10925278" cy="55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3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9735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Advance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CF3EE-FFB7-4757-ABB0-3D9A27B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5" y="917602"/>
            <a:ext cx="10915117" cy="53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D452C-C5DE-47C8-A16A-E23379EB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902685"/>
            <a:ext cx="10696615" cy="93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EF59A-EC43-45DA-9E7D-D79D64EDF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91" y="2920143"/>
            <a:ext cx="2546986" cy="803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0672E-CD96-43A9-AC80-94D2FFDA3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786" y="2898876"/>
            <a:ext cx="2546987" cy="803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B91E0-2D70-4CF2-BA4B-C9FDB3832818}"/>
              </a:ext>
            </a:extLst>
          </p:cNvPr>
          <p:cNvSpPr txBox="1"/>
          <p:nvPr/>
        </p:nvSpPr>
        <p:spPr>
          <a:xfrm>
            <a:off x="701038" y="1954279"/>
            <a:ext cx="10696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 BI comes in three levels – Desktop, Pro, and Premium. The Desktop level is free for individual users, while the Pro plan costs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$9.99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per user per month. The Premium plan starts at $4,995 a month per dedicated cloud compute and storage resource.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DC1C0B-9DCD-4EB6-8041-C86D8FFA2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3" y="3723986"/>
            <a:ext cx="10696615" cy="25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72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</vt:lpstr>
      <vt:lpstr>Corbel</vt:lpstr>
      <vt:lpstr>Parallax</vt:lpstr>
      <vt:lpstr>Power BI Installation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Installation </dc:title>
  <dc:creator>CHANDAN KUMAR JHA</dc:creator>
  <cp:lastModifiedBy>CHANDAN KUMAR JHA</cp:lastModifiedBy>
  <cp:revision>9</cp:revision>
  <dcterms:created xsi:type="dcterms:W3CDTF">2020-05-08T07:17:07Z</dcterms:created>
  <dcterms:modified xsi:type="dcterms:W3CDTF">2020-05-27T13:33:16Z</dcterms:modified>
</cp:coreProperties>
</file>