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2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47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0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70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39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18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3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6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CC9664-E975-44AF-BDF6-481F45523C05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C074F9-4454-4E22-932C-DCEB15212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3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52A7-1421-4145-97D4-4DFE50675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150081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/>
              <a:t>Assignment-2</a:t>
            </a:r>
          </a:p>
        </p:txBody>
      </p:sp>
    </p:spTree>
    <p:extLst>
      <p:ext uri="{BB962C8B-B14F-4D97-AF65-F5344CB8AC3E}">
        <p14:creationId xmlns:p14="http://schemas.microsoft.com/office/powerpoint/2010/main" val="9961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C3E85A-DE5F-4676-80E9-E1BB00B78489}"/>
              </a:ext>
            </a:extLst>
          </p:cNvPr>
          <p:cNvSpPr txBox="1"/>
          <p:nvPr/>
        </p:nvSpPr>
        <p:spPr>
          <a:xfrm>
            <a:off x="687195" y="274135"/>
            <a:ext cx="43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Assignment-2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9D319D-4644-4B2E-AE16-FE35AF22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3" y="806027"/>
            <a:ext cx="11111729" cy="57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95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Parallax</vt:lpstr>
      <vt:lpstr>Assignment-2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Installation </dc:title>
  <dc:creator>CHANDAN KUMAR JHA</dc:creator>
  <cp:lastModifiedBy>CHANDAN KUMAR JHA</cp:lastModifiedBy>
  <cp:revision>10</cp:revision>
  <dcterms:created xsi:type="dcterms:W3CDTF">2020-05-08T07:17:07Z</dcterms:created>
  <dcterms:modified xsi:type="dcterms:W3CDTF">2020-05-27T13:33:57Z</dcterms:modified>
</cp:coreProperties>
</file>