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8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483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3e66e8e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3e66e8e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3e66e8e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3e66e8e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3e66e8e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3e66e8e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3e66e8e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3e66e8e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3e66e8e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f3e66e8e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2c3f1b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2c3f1b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2c3f1b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d2c3f1b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3e66e8e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f3e66e8e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3e66e8e4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3e66e8e4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3e66e8e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3e66e8e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d2db37f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d2db37f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3e66e8e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f3e66e8e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3e66e8e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3e66e8e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3e66e8e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3e66e8e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3e66e8e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3e66e8e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4f0bef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4f0bef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2c3f1b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d2c3f1b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507c23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0507c23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0507c23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0507c23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531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032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290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975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8520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50959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8670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7719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8397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5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77137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09712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577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8426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3540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5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189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395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2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63700" y="1671541"/>
            <a:ext cx="76881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imes New Roman"/>
                <a:ea typeface="Times New Roman"/>
                <a:cs typeface="Times New Roman"/>
                <a:sym typeface="Times New Roman"/>
              </a:rPr>
              <a:t>STOCK MANAGEMENT SYSTEM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088912" y="2865350"/>
            <a:ext cx="299801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                   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AKASH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SHIROOR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AKASH THAKUR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232551" y="19549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SNAPSHOTS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33" y="1213782"/>
            <a:ext cx="6422903" cy="362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-876612" y="113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/>
              <a:t>ADMIN LOGIN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16" y="943708"/>
            <a:ext cx="6652845" cy="331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-430035" y="16289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/>
              <a:t>Welcome!!!!! Admin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77" y="1082063"/>
            <a:ext cx="6547338" cy="32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2208334" y="153866"/>
            <a:ext cx="593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ADD STOCK</a:t>
            </a:r>
            <a:endParaRPr sz="21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2" y="926543"/>
            <a:ext cx="6330462" cy="366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643603" y="285017"/>
            <a:ext cx="272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REGISTERED </a:t>
            </a:r>
            <a:r>
              <a:rPr lang="en-US" b="1" dirty="0" smtClean="0"/>
              <a:t>USER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108319"/>
            <a:ext cx="6635261" cy="33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-1532438" y="160665"/>
            <a:ext cx="8878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</a:t>
            </a:r>
            <a:r>
              <a:rPr lang="en-US" sz="2000" b="1" dirty="0"/>
              <a:t>TRANSACTION HISTORY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1133681"/>
            <a:ext cx="6758354" cy="34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27"/>
          <p:cNvSpPr txBox="1"/>
          <p:nvPr/>
        </p:nvSpPr>
        <p:spPr>
          <a:xfrm>
            <a:off x="-1734318" y="158820"/>
            <a:ext cx="887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/>
                <a:cs typeface="Lato"/>
                <a:sym typeface="Lato"/>
              </a:rPr>
              <a:t>                                                                                                    </a:t>
            </a:r>
            <a:r>
              <a:rPr lang="en" b="1" dirty="0" smtClean="0">
                <a:latin typeface="+mj-lt"/>
                <a:ea typeface="Lato"/>
                <a:cs typeface="Lato"/>
                <a:sym typeface="Lato"/>
              </a:rPr>
              <a:t>Transaction Details</a:t>
            </a:r>
            <a:endParaRPr b="1" dirty="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23" y="1180943"/>
            <a:ext cx="6729046" cy="348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50" y="409157"/>
            <a:ext cx="6457950" cy="4759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WELCOME USER!!!</a:t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9" y="931985"/>
            <a:ext cx="6863860" cy="351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38819"/>
            <a:ext cx="6457950" cy="7279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DETAIL</a:t>
            </a:r>
            <a:br>
              <a:rPr lang="en-US" b="1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3" y="934672"/>
            <a:ext cx="6746631" cy="35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2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226" y="344681"/>
            <a:ext cx="5952392" cy="640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STOCK AVAILABLE TABLE</a:t>
            </a:r>
            <a:br>
              <a:rPr lang="en-US" b="1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7" y="1060939"/>
            <a:ext cx="6981091" cy="338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717950"/>
            <a:ext cx="7688700" cy="4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Times New Roman"/>
                <a:ea typeface="Times New Roman"/>
                <a:cs typeface="Times New Roman"/>
                <a:sym typeface="Times New Roman"/>
              </a:rPr>
              <a:t>  SLIDE OVERVIEW</a:t>
            </a:r>
            <a:endParaRPr sz="19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RESULTS/SNAPSHOTS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LIMITATIONS AND FUTURE ENHANCEMENT 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849923" y="146538"/>
            <a:ext cx="8080952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Generate simple reports.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Single admin panel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Small Production Organization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485775" y="651600"/>
            <a:ext cx="77412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Lost and breakage.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Customer Orders.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Online payment System.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Use of Oracle as database.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➢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System flexible in any type.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1182368" y="178016"/>
            <a:ext cx="85230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➢"/>
            </a:pPr>
            <a:r>
              <a:rPr lang="en" sz="2700" dirty="0">
                <a:latin typeface="Times New Roman"/>
                <a:ea typeface="Times New Roman"/>
                <a:cs typeface="Times New Roman"/>
                <a:sym typeface="Times New Roman"/>
              </a:rPr>
              <a:t>Almost accurate output.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➢"/>
            </a:pPr>
            <a:r>
              <a:rPr lang="en" sz="2700" dirty="0">
                <a:latin typeface="Times New Roman"/>
                <a:ea typeface="Times New Roman"/>
                <a:cs typeface="Times New Roman"/>
                <a:sym typeface="Times New Roman"/>
              </a:rPr>
              <a:t>Simple desktop application.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➢"/>
            </a:pPr>
            <a:r>
              <a:rPr lang="en" sz="2700" dirty="0">
                <a:latin typeface="Times New Roman"/>
                <a:ea typeface="Times New Roman"/>
                <a:cs typeface="Times New Roman"/>
                <a:sym typeface="Times New Roman"/>
              </a:rPr>
              <a:t>System used for inventory management.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527465" y="21110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4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72992" y="906683"/>
            <a:ext cx="7688700" cy="3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3591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Stock Management System 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91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760" b="1" dirty="0">
                <a:latin typeface="Times New Roman"/>
                <a:ea typeface="Times New Roman"/>
                <a:cs typeface="Times New Roman"/>
                <a:sym typeface="Times New Roman"/>
              </a:rPr>
              <a:t>Admin Login</a:t>
            </a:r>
            <a:endParaRPr sz="676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View Products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Add new products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Update/ Delete  products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916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760" b="1" dirty="0">
                <a:latin typeface="Times New Roman"/>
                <a:ea typeface="Times New Roman"/>
                <a:cs typeface="Times New Roman"/>
                <a:sym typeface="Times New Roman"/>
              </a:rPr>
              <a:t>User Login</a:t>
            </a:r>
            <a:endParaRPr sz="676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View Products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916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➢"/>
            </a:pPr>
            <a:r>
              <a:rPr lang="en" sz="6760" b="1" dirty="0">
                <a:latin typeface="Times New Roman"/>
                <a:ea typeface="Times New Roman"/>
                <a:cs typeface="Times New Roman"/>
                <a:sym typeface="Times New Roman"/>
              </a:rPr>
              <a:t>New User Registration</a:t>
            </a:r>
            <a:endParaRPr sz="676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760" dirty="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sz="67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49237" algn="l" rtl="0">
              <a:spcBef>
                <a:spcPts val="1200"/>
              </a:spcBef>
              <a:spcAft>
                <a:spcPts val="0"/>
              </a:spcAft>
              <a:buSzPct val="68421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7438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418429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31957" y="9730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3376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808"/>
              <a:buFont typeface="Times New Roman"/>
              <a:buChar char="❖"/>
            </a:pPr>
            <a:r>
              <a:rPr lang="en" sz="1807" dirty="0">
                <a:latin typeface="Times New Roman"/>
                <a:ea typeface="Times New Roman"/>
                <a:cs typeface="Times New Roman"/>
                <a:sym typeface="Times New Roman"/>
              </a:rPr>
              <a:t>Easy management of Inventory</a:t>
            </a:r>
            <a:endParaRPr sz="180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376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808"/>
              <a:buFont typeface="Times New Roman"/>
              <a:buChar char="❖"/>
            </a:pPr>
            <a:r>
              <a:rPr lang="en" sz="1807" dirty="0">
                <a:latin typeface="Times New Roman"/>
                <a:ea typeface="Times New Roman"/>
                <a:cs typeface="Times New Roman"/>
                <a:sym typeface="Times New Roman"/>
              </a:rPr>
              <a:t>Make Stock manageable</a:t>
            </a:r>
            <a:endParaRPr sz="180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3376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808"/>
              <a:buFont typeface="Times New Roman"/>
              <a:buChar char="❖"/>
            </a:pPr>
            <a:r>
              <a:rPr lang="en" sz="1807" dirty="0">
                <a:latin typeface="Times New Roman"/>
                <a:ea typeface="Times New Roman"/>
                <a:cs typeface="Times New Roman"/>
                <a:sym typeface="Times New Roman"/>
              </a:rPr>
              <a:t>Shows the products available</a:t>
            </a:r>
            <a:endParaRPr sz="180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00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34619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dirty="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64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874192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Department Store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Medical Department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Glossary Department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Production Organization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891912" y="46021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18" name="Google Shape;118;p18"/>
          <p:cNvSpPr txBox="1"/>
          <p:nvPr/>
        </p:nvSpPr>
        <p:spPr>
          <a:xfrm>
            <a:off x="612118" y="1480219"/>
            <a:ext cx="437605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    S/W CONFIGURATION  :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76243" y="2093837"/>
            <a:ext cx="5235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Front-End : JSP, Html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dirty="0">
                <a:latin typeface="Lato"/>
                <a:ea typeface="Lato"/>
                <a:cs typeface="Lato"/>
                <a:sym typeface="Lato"/>
              </a:rPr>
              <a:t>Server-side : Servlet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Back-end : MYSQL, Eclipse-IDE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Server : Tomcat v9.0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455929" y="189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</a:t>
            </a:r>
            <a:endParaRPr dirty="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54" y="1055077"/>
            <a:ext cx="7671297" cy="3661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757202" y="2574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USE-CASE DIAGRAM:</a:t>
            </a:r>
            <a:endParaRPr sz="2240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-17370" b="8975"/>
          <a:stretch/>
        </p:blipFill>
        <p:spPr>
          <a:xfrm>
            <a:off x="1801250" y="747075"/>
            <a:ext cx="5541500" cy="434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820263" y="26486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 dirty="0"/>
              <a:t>CLASS DIAGRAM:</a:t>
            </a:r>
            <a:endParaRPr sz="2140" dirty="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14" y="998017"/>
            <a:ext cx="6793686" cy="3585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182</Words>
  <Application>Microsoft Office PowerPoint</Application>
  <PresentationFormat>On-screen Show (16:9)</PresentationFormat>
  <Paragraphs>71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Lato</vt:lpstr>
      <vt:lpstr>Century Gothic</vt:lpstr>
      <vt:lpstr>Times New Roman</vt:lpstr>
      <vt:lpstr>Vapor Trail</vt:lpstr>
      <vt:lpstr>       </vt:lpstr>
      <vt:lpstr>PowerPoint Presentation</vt:lpstr>
      <vt:lpstr>INTRODUCTION</vt:lpstr>
      <vt:lpstr>OBJECTIVES</vt:lpstr>
      <vt:lpstr>SCOPE</vt:lpstr>
      <vt:lpstr>TECHNOLOGIES USED</vt:lpstr>
      <vt:lpstr>ER-DIAGRAM</vt:lpstr>
      <vt:lpstr>USE-CASE DIAGRAM:</vt:lpstr>
      <vt:lpstr>CLASS DIAGRAM:</vt:lpstr>
      <vt:lpstr>SNAPSHOTS</vt:lpstr>
      <vt:lpstr>ADMIN LOGIN</vt:lpstr>
      <vt:lpstr>Welcome!!!!! Admin</vt:lpstr>
      <vt:lpstr>PowerPoint Presentation</vt:lpstr>
      <vt:lpstr>PowerPoint Presentation</vt:lpstr>
      <vt:lpstr>PowerPoint Presentation</vt:lpstr>
      <vt:lpstr>PowerPoint Presentation</vt:lpstr>
      <vt:lpstr>WELCOME USER!!! </vt:lpstr>
      <vt:lpstr>CUSTOMER DETAIL </vt:lpstr>
      <vt:lpstr>STOCK AVAILABLE TABLE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Akash Thakur</dc:creator>
  <cp:lastModifiedBy>admin</cp:lastModifiedBy>
  <cp:revision>12</cp:revision>
  <dcterms:modified xsi:type="dcterms:W3CDTF">2022-07-18T18:05:07Z</dcterms:modified>
</cp:coreProperties>
</file>