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5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4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90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7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5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4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7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6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5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7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90CE-3139-450E-A86C-168D77B3810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875F13-416F-4234-AE61-BBA28CF8C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B770-EE06-4282-85BD-93BAC88E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CSS -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DD0C2-7011-4D08-8E33-34DCDBDEC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4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6F69-EDE0-458B-B3B6-F99DBB48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795"/>
          </a:xfrm>
        </p:spPr>
        <p:txBody>
          <a:bodyPr/>
          <a:lstStyle/>
          <a:p>
            <a:r>
              <a:rPr lang="en-IN" dirty="0"/>
              <a:t>CSS Box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559B6-6B5B-4FE9-8BF4-C850C699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007" y="1595534"/>
            <a:ext cx="6387985" cy="3887878"/>
          </a:xfrm>
        </p:spPr>
      </p:pic>
    </p:spTree>
    <p:extLst>
      <p:ext uri="{BB962C8B-B14F-4D97-AF65-F5344CB8AC3E}">
        <p14:creationId xmlns:p14="http://schemas.microsoft.com/office/powerpoint/2010/main" val="121818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575A-5995-4FDC-B0A0-E316F2F9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963"/>
          </a:xfrm>
        </p:spPr>
        <p:txBody>
          <a:bodyPr/>
          <a:lstStyle/>
          <a:p>
            <a:r>
              <a:rPr lang="en-IN" dirty="0"/>
              <a:t>Box Model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95E0-0726-4F72-B64D-E5E615851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06429"/>
            <a:ext cx="8915400" cy="3777622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Explanation of the different parts: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content of the box, where text and images appear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around the content. The padding is transparent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Border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border that goes around the padding and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outside the border. The margin is transparent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03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C3C1-1945-4F4A-90E8-A9DC39965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194" y="1174065"/>
            <a:ext cx="8915400" cy="3576808"/>
          </a:xfrm>
        </p:spPr>
      </p:pic>
    </p:spTree>
    <p:extLst>
      <p:ext uri="{BB962C8B-B14F-4D97-AF65-F5344CB8AC3E}">
        <p14:creationId xmlns:p14="http://schemas.microsoft.com/office/powerpoint/2010/main" val="198775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709C-B741-48CA-9DB0-3CFA3770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3905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7914-888C-44D3-A92B-2A65D06E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stands for Cascading Style Sheets.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saves a lot of work. 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control the layout of multiple web pages all at once.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7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0CA0-59FE-4B23-970F-B9492C19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CSS in HTML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C777-0243-45EE-B4BD-7D210497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can be added to HTML documents in 3 ways</a:t>
            </a:r>
          </a:p>
          <a:p>
            <a:pPr lvl="1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by using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inside HTML elements</a:t>
            </a:r>
          </a:p>
          <a:p>
            <a:pPr lvl="1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by using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section</a:t>
            </a:r>
          </a:p>
          <a:p>
            <a:pPr lvl="1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by using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&lt;link&gt;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to link to an external CSS file</a:t>
            </a:r>
          </a:p>
          <a:p>
            <a:pPr lvl="1"/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3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90CC-EA6D-4116-81DA-820DD45B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 CSS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687F-C2E1-4F55-B799-5D845E48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CSS is used to apply a unique style to a single HTML element.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CSS uses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of an HTML element.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0543F-466B-4F63-9E49-1D05E5EB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9073"/>
            <a:ext cx="12192000" cy="18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0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C1B8-3B74-4071-B559-1F5E0B12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Internal CSS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9E87-DA14-48FD-84E2-49BDF5DE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internal CSS is used to define a style for a single HTML page.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internal CSS is defined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section of an HTML page, within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05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BFE286-0134-4BDA-9054-4446B9F4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57187"/>
            <a:ext cx="56578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F3FE-9272-4750-8C15-88818D70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External CSS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32FE-D851-4605-BDC4-2078FBB9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external style sheet is used to define the style for many HTML pages.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an external style sheet, add a link to it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section of each HTML page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CED27-A261-4960-B53C-1441BB9C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05" y="3429000"/>
            <a:ext cx="4137533" cy="3009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E6EAF-8531-45F4-9116-DC62C073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564" y="3339370"/>
            <a:ext cx="4184990" cy="30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9B7E-73B7-4B00-BA03-F2A09D0D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And ID Attribute in 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AA45-51A6-4382-92BE-88130D5D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86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492D-947B-4735-BD2F-85B4574F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Margin, Padding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0147-4D75-4E3F-9C2E-6DD87969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0095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64</TotalTime>
  <Words>274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Consolas</vt:lpstr>
      <vt:lpstr>Segoe UI</vt:lpstr>
      <vt:lpstr>Verdana</vt:lpstr>
      <vt:lpstr>Wingdings 3</vt:lpstr>
      <vt:lpstr>Wisp</vt:lpstr>
      <vt:lpstr>CSS - Basics</vt:lpstr>
      <vt:lpstr>Introduction</vt:lpstr>
      <vt:lpstr>How to add CSS in HTML </vt:lpstr>
      <vt:lpstr>Inline CSS </vt:lpstr>
      <vt:lpstr>Internal CSS </vt:lpstr>
      <vt:lpstr>PowerPoint Presentation</vt:lpstr>
      <vt:lpstr>External CSS </vt:lpstr>
      <vt:lpstr>Class And ID Attribute in HTML Element</vt:lpstr>
      <vt:lpstr>Margin, Padding in CSS</vt:lpstr>
      <vt:lpstr>CSS Box Model</vt:lpstr>
      <vt:lpstr>Box Model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Basics</dc:title>
  <dc:creator>Abhishek Aggarwal</dc:creator>
  <cp:lastModifiedBy>Abhishek Aggarwal</cp:lastModifiedBy>
  <cp:revision>4</cp:revision>
  <dcterms:created xsi:type="dcterms:W3CDTF">2022-03-21T13:10:46Z</dcterms:created>
  <dcterms:modified xsi:type="dcterms:W3CDTF">2022-03-21T14:15:45Z</dcterms:modified>
</cp:coreProperties>
</file>