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7" r:id="rId10"/>
    <p:sldId id="262" r:id="rId11"/>
    <p:sldId id="270" r:id="rId12"/>
    <p:sldId id="283" r:id="rId13"/>
    <p:sldId id="284" r:id="rId14"/>
    <p:sldId id="268" r:id="rId15"/>
    <p:sldId id="272" r:id="rId16"/>
    <p:sldId id="271" r:id="rId17"/>
    <p:sldId id="273" r:id="rId18"/>
    <p:sldId id="275" r:id="rId19"/>
    <p:sldId id="276" r:id="rId20"/>
    <p:sldId id="278" r:id="rId21"/>
    <p:sldId id="279" r:id="rId22"/>
    <p:sldId id="274" r:id="rId23"/>
    <p:sldId id="281" r:id="rId24"/>
    <p:sldId id="282" r:id="rId25"/>
    <p:sldId id="280" r:id="rId26"/>
    <p:sldId id="285" r:id="rId27"/>
    <p:sldId id="287" r:id="rId28"/>
    <p:sldId id="286" r:id="rId29"/>
    <p:sldId id="288" r:id="rId30"/>
    <p:sldId id="289" r:id="rId31"/>
    <p:sldId id="291" r:id="rId32"/>
    <p:sldId id="290" r:id="rId33"/>
    <p:sldId id="292" r:id="rId34"/>
    <p:sldId id="293" r:id="rId35"/>
    <p:sldId id="296" r:id="rId36"/>
    <p:sldId id="294" r:id="rId37"/>
    <p:sldId id="297" r:id="rId38"/>
    <p:sldId id="295" r:id="rId39"/>
    <p:sldId id="299" r:id="rId40"/>
    <p:sldId id="298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EA5046-E1A2-4463-B6E6-F5EF606528E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2B8834B-7CA7-49F9-85E9-201695386BB1}">
      <dgm:prSet/>
      <dgm:spPr/>
      <dgm:t>
        <a:bodyPr/>
        <a:lstStyle/>
        <a:p>
          <a:r>
            <a:rPr lang="en-IN" b="0" i="0"/>
            <a:t>HTML stands for </a:t>
          </a:r>
          <a:r>
            <a:rPr lang="en-IN" b="0" i="0" u="sng"/>
            <a:t>Hyper Text Markup Language</a:t>
          </a:r>
          <a:endParaRPr lang="en-US"/>
        </a:p>
      </dgm:t>
    </dgm:pt>
    <dgm:pt modelId="{DF3E46F6-A445-4729-BC2B-C87FA35F2C58}" type="parTrans" cxnId="{9D805BCC-B4C7-4A54-83FC-E601C1018B68}">
      <dgm:prSet/>
      <dgm:spPr/>
      <dgm:t>
        <a:bodyPr/>
        <a:lstStyle/>
        <a:p>
          <a:endParaRPr lang="en-US"/>
        </a:p>
      </dgm:t>
    </dgm:pt>
    <dgm:pt modelId="{BC4F4137-0214-47AC-92E6-5E0F92AB78B5}" type="sibTrans" cxnId="{9D805BCC-B4C7-4A54-83FC-E601C1018B68}">
      <dgm:prSet/>
      <dgm:spPr/>
      <dgm:t>
        <a:bodyPr/>
        <a:lstStyle/>
        <a:p>
          <a:endParaRPr lang="en-US"/>
        </a:p>
      </dgm:t>
    </dgm:pt>
    <dgm:pt modelId="{A0C221DD-3B52-4D94-8D7F-37B03B387CC8}">
      <dgm:prSet/>
      <dgm:spPr/>
      <dgm:t>
        <a:bodyPr/>
        <a:lstStyle/>
        <a:p>
          <a:r>
            <a:rPr lang="en-IN" b="0" i="0"/>
            <a:t>HTML is the standard markup language for </a:t>
          </a:r>
          <a:r>
            <a:rPr lang="en-IN" b="0" i="1"/>
            <a:t>creating Web pages</a:t>
          </a:r>
          <a:endParaRPr lang="en-US"/>
        </a:p>
      </dgm:t>
    </dgm:pt>
    <dgm:pt modelId="{7CA5CFE5-C3F4-4C39-A09C-92926077581C}" type="parTrans" cxnId="{FE839938-6BCC-4B35-9F9F-08E94F4C3826}">
      <dgm:prSet/>
      <dgm:spPr/>
      <dgm:t>
        <a:bodyPr/>
        <a:lstStyle/>
        <a:p>
          <a:endParaRPr lang="en-US"/>
        </a:p>
      </dgm:t>
    </dgm:pt>
    <dgm:pt modelId="{1B79CD61-BA01-4B2F-B765-3F0CD9D9D95A}" type="sibTrans" cxnId="{FE839938-6BCC-4B35-9F9F-08E94F4C3826}">
      <dgm:prSet/>
      <dgm:spPr/>
      <dgm:t>
        <a:bodyPr/>
        <a:lstStyle/>
        <a:p>
          <a:endParaRPr lang="en-US"/>
        </a:p>
      </dgm:t>
    </dgm:pt>
    <dgm:pt modelId="{460498A3-5E09-4A06-AB86-3F298A414839}">
      <dgm:prSet/>
      <dgm:spPr/>
      <dgm:t>
        <a:bodyPr/>
        <a:lstStyle/>
        <a:p>
          <a:r>
            <a:rPr lang="en-IN" b="0" i="0"/>
            <a:t>HTML describes the structure of a Web page</a:t>
          </a:r>
          <a:endParaRPr lang="en-US"/>
        </a:p>
      </dgm:t>
    </dgm:pt>
    <dgm:pt modelId="{DB70684C-7905-4CE8-9B97-5FC0E234B3A7}" type="parTrans" cxnId="{09E89A12-BCCE-4EB5-982E-4705C724EC1F}">
      <dgm:prSet/>
      <dgm:spPr/>
      <dgm:t>
        <a:bodyPr/>
        <a:lstStyle/>
        <a:p>
          <a:endParaRPr lang="en-US"/>
        </a:p>
      </dgm:t>
    </dgm:pt>
    <dgm:pt modelId="{421C5E50-8A33-45E4-ABC0-B1AD3F02AC4C}" type="sibTrans" cxnId="{09E89A12-BCCE-4EB5-982E-4705C724EC1F}">
      <dgm:prSet/>
      <dgm:spPr/>
      <dgm:t>
        <a:bodyPr/>
        <a:lstStyle/>
        <a:p>
          <a:endParaRPr lang="en-US"/>
        </a:p>
      </dgm:t>
    </dgm:pt>
    <dgm:pt modelId="{E7DA829D-ED8D-4727-B005-1B081FE5D823}">
      <dgm:prSet/>
      <dgm:spPr/>
      <dgm:t>
        <a:bodyPr/>
        <a:lstStyle/>
        <a:p>
          <a:r>
            <a:rPr lang="en-IN" b="0" i="0"/>
            <a:t>HTML consists of a series of elements</a:t>
          </a:r>
          <a:endParaRPr lang="en-US"/>
        </a:p>
      </dgm:t>
    </dgm:pt>
    <dgm:pt modelId="{B7329496-3E07-4614-AAF2-3E9E601368B7}" type="parTrans" cxnId="{AC9BFE07-99DA-4AF4-9464-6BC58BA75E6A}">
      <dgm:prSet/>
      <dgm:spPr/>
      <dgm:t>
        <a:bodyPr/>
        <a:lstStyle/>
        <a:p>
          <a:endParaRPr lang="en-US"/>
        </a:p>
      </dgm:t>
    </dgm:pt>
    <dgm:pt modelId="{8AB29BEF-E291-4DA9-9E36-1F5F0A7BD1E0}" type="sibTrans" cxnId="{AC9BFE07-99DA-4AF4-9464-6BC58BA75E6A}">
      <dgm:prSet/>
      <dgm:spPr/>
      <dgm:t>
        <a:bodyPr/>
        <a:lstStyle/>
        <a:p>
          <a:endParaRPr lang="en-US"/>
        </a:p>
      </dgm:t>
    </dgm:pt>
    <dgm:pt modelId="{BBF021C3-DC81-4687-86D3-1B9A96F963E9}">
      <dgm:prSet/>
      <dgm:spPr/>
      <dgm:t>
        <a:bodyPr/>
        <a:lstStyle/>
        <a:p>
          <a:r>
            <a:rPr lang="en-IN" b="0" i="0" u="sng"/>
            <a:t>HTML elements tell the browser how to display the content</a:t>
          </a:r>
          <a:endParaRPr lang="en-US"/>
        </a:p>
      </dgm:t>
    </dgm:pt>
    <dgm:pt modelId="{BD49069D-6499-43F3-86D8-4AF235B66A66}" type="parTrans" cxnId="{B293FED5-E7F0-4FF8-AD1D-DBF4D13F930A}">
      <dgm:prSet/>
      <dgm:spPr/>
      <dgm:t>
        <a:bodyPr/>
        <a:lstStyle/>
        <a:p>
          <a:endParaRPr lang="en-US"/>
        </a:p>
      </dgm:t>
    </dgm:pt>
    <dgm:pt modelId="{3783F67C-83F8-45B0-8357-F6F43114AD1B}" type="sibTrans" cxnId="{B293FED5-E7F0-4FF8-AD1D-DBF4D13F930A}">
      <dgm:prSet/>
      <dgm:spPr/>
      <dgm:t>
        <a:bodyPr/>
        <a:lstStyle/>
        <a:p>
          <a:endParaRPr lang="en-US"/>
        </a:p>
      </dgm:t>
    </dgm:pt>
    <dgm:pt modelId="{212AA7C9-5ED8-4E7E-BA0E-2386447109FD}" type="pres">
      <dgm:prSet presAssocID="{63EA5046-E1A2-4463-B6E6-F5EF606528EA}" presName="linear" presStyleCnt="0">
        <dgm:presLayoutVars>
          <dgm:animLvl val="lvl"/>
          <dgm:resizeHandles val="exact"/>
        </dgm:presLayoutVars>
      </dgm:prSet>
      <dgm:spPr/>
    </dgm:pt>
    <dgm:pt modelId="{2A592D75-54FC-49F2-8A54-08FCD9458B3A}" type="pres">
      <dgm:prSet presAssocID="{32B8834B-7CA7-49F9-85E9-201695386BB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787D7D3-8BA7-4FA3-9716-04244748576B}" type="pres">
      <dgm:prSet presAssocID="{BC4F4137-0214-47AC-92E6-5E0F92AB78B5}" presName="spacer" presStyleCnt="0"/>
      <dgm:spPr/>
    </dgm:pt>
    <dgm:pt modelId="{CE640411-DCF5-43A8-9505-D530DAEF3958}" type="pres">
      <dgm:prSet presAssocID="{A0C221DD-3B52-4D94-8D7F-37B03B387CC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63FB590-2D0D-4721-845A-42C3D49C2411}" type="pres">
      <dgm:prSet presAssocID="{1B79CD61-BA01-4B2F-B765-3F0CD9D9D95A}" presName="spacer" presStyleCnt="0"/>
      <dgm:spPr/>
    </dgm:pt>
    <dgm:pt modelId="{1CE9CD7B-051D-4614-ADBA-296EA92885C0}" type="pres">
      <dgm:prSet presAssocID="{460498A3-5E09-4A06-AB86-3F298A41483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8FB4AC7-C877-45E2-A2BA-EEE3F2AFF4DE}" type="pres">
      <dgm:prSet presAssocID="{421C5E50-8A33-45E4-ABC0-B1AD3F02AC4C}" presName="spacer" presStyleCnt="0"/>
      <dgm:spPr/>
    </dgm:pt>
    <dgm:pt modelId="{290ED2FB-390D-4909-A3EE-13B678CB021E}" type="pres">
      <dgm:prSet presAssocID="{E7DA829D-ED8D-4727-B005-1B081FE5D82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4B8342A-E2C0-4FCE-B02E-BB5E937B673D}" type="pres">
      <dgm:prSet presAssocID="{8AB29BEF-E291-4DA9-9E36-1F5F0A7BD1E0}" presName="spacer" presStyleCnt="0"/>
      <dgm:spPr/>
    </dgm:pt>
    <dgm:pt modelId="{0E06D6F0-521A-49FA-BA55-5208CB9D0A84}" type="pres">
      <dgm:prSet presAssocID="{BBF021C3-DC81-4687-86D3-1B9A96F963E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C9BFE07-99DA-4AF4-9464-6BC58BA75E6A}" srcId="{63EA5046-E1A2-4463-B6E6-F5EF606528EA}" destId="{E7DA829D-ED8D-4727-B005-1B081FE5D823}" srcOrd="3" destOrd="0" parTransId="{B7329496-3E07-4614-AAF2-3E9E601368B7}" sibTransId="{8AB29BEF-E291-4DA9-9E36-1F5F0A7BD1E0}"/>
    <dgm:cxn modelId="{09E89A12-BCCE-4EB5-982E-4705C724EC1F}" srcId="{63EA5046-E1A2-4463-B6E6-F5EF606528EA}" destId="{460498A3-5E09-4A06-AB86-3F298A414839}" srcOrd="2" destOrd="0" parTransId="{DB70684C-7905-4CE8-9B97-5FC0E234B3A7}" sibTransId="{421C5E50-8A33-45E4-ABC0-B1AD3F02AC4C}"/>
    <dgm:cxn modelId="{32C2BB1B-099F-4158-A466-194CC24B7A0A}" type="presOf" srcId="{32B8834B-7CA7-49F9-85E9-201695386BB1}" destId="{2A592D75-54FC-49F2-8A54-08FCD9458B3A}" srcOrd="0" destOrd="0" presId="urn:microsoft.com/office/officeart/2005/8/layout/vList2"/>
    <dgm:cxn modelId="{CF558928-E1FF-48D8-BCB8-4D2F1C5EB027}" type="presOf" srcId="{E7DA829D-ED8D-4727-B005-1B081FE5D823}" destId="{290ED2FB-390D-4909-A3EE-13B678CB021E}" srcOrd="0" destOrd="0" presId="urn:microsoft.com/office/officeart/2005/8/layout/vList2"/>
    <dgm:cxn modelId="{B546362D-E66C-4231-9DAF-EC5FCC269499}" type="presOf" srcId="{63EA5046-E1A2-4463-B6E6-F5EF606528EA}" destId="{212AA7C9-5ED8-4E7E-BA0E-2386447109FD}" srcOrd="0" destOrd="0" presId="urn:microsoft.com/office/officeart/2005/8/layout/vList2"/>
    <dgm:cxn modelId="{FE839938-6BCC-4B35-9F9F-08E94F4C3826}" srcId="{63EA5046-E1A2-4463-B6E6-F5EF606528EA}" destId="{A0C221DD-3B52-4D94-8D7F-37B03B387CC8}" srcOrd="1" destOrd="0" parTransId="{7CA5CFE5-C3F4-4C39-A09C-92926077581C}" sibTransId="{1B79CD61-BA01-4B2F-B765-3F0CD9D9D95A}"/>
    <dgm:cxn modelId="{06BA984A-B501-40A9-9D1A-88C6E8940D0C}" type="presOf" srcId="{BBF021C3-DC81-4687-86D3-1B9A96F963E9}" destId="{0E06D6F0-521A-49FA-BA55-5208CB9D0A84}" srcOrd="0" destOrd="0" presId="urn:microsoft.com/office/officeart/2005/8/layout/vList2"/>
    <dgm:cxn modelId="{942FB26E-F6CE-4583-A72E-4259BFDF3DD8}" type="presOf" srcId="{460498A3-5E09-4A06-AB86-3F298A414839}" destId="{1CE9CD7B-051D-4614-ADBA-296EA92885C0}" srcOrd="0" destOrd="0" presId="urn:microsoft.com/office/officeart/2005/8/layout/vList2"/>
    <dgm:cxn modelId="{90C6A4B9-A3BD-48E9-87EE-E5A5DD3C9C17}" type="presOf" srcId="{A0C221DD-3B52-4D94-8D7F-37B03B387CC8}" destId="{CE640411-DCF5-43A8-9505-D530DAEF3958}" srcOrd="0" destOrd="0" presId="urn:microsoft.com/office/officeart/2005/8/layout/vList2"/>
    <dgm:cxn modelId="{9D805BCC-B4C7-4A54-83FC-E601C1018B68}" srcId="{63EA5046-E1A2-4463-B6E6-F5EF606528EA}" destId="{32B8834B-7CA7-49F9-85E9-201695386BB1}" srcOrd="0" destOrd="0" parTransId="{DF3E46F6-A445-4729-BC2B-C87FA35F2C58}" sibTransId="{BC4F4137-0214-47AC-92E6-5E0F92AB78B5}"/>
    <dgm:cxn modelId="{B293FED5-E7F0-4FF8-AD1D-DBF4D13F930A}" srcId="{63EA5046-E1A2-4463-B6E6-F5EF606528EA}" destId="{BBF021C3-DC81-4687-86D3-1B9A96F963E9}" srcOrd="4" destOrd="0" parTransId="{BD49069D-6499-43F3-86D8-4AF235B66A66}" sibTransId="{3783F67C-83F8-45B0-8357-F6F43114AD1B}"/>
    <dgm:cxn modelId="{F7437321-EA95-4EC4-9DD3-FD73ED9D13BA}" type="presParOf" srcId="{212AA7C9-5ED8-4E7E-BA0E-2386447109FD}" destId="{2A592D75-54FC-49F2-8A54-08FCD9458B3A}" srcOrd="0" destOrd="0" presId="urn:microsoft.com/office/officeart/2005/8/layout/vList2"/>
    <dgm:cxn modelId="{D92A1CA1-B303-4BCC-81F8-F8608D2FF83B}" type="presParOf" srcId="{212AA7C9-5ED8-4E7E-BA0E-2386447109FD}" destId="{F787D7D3-8BA7-4FA3-9716-04244748576B}" srcOrd="1" destOrd="0" presId="urn:microsoft.com/office/officeart/2005/8/layout/vList2"/>
    <dgm:cxn modelId="{0BD120B1-FAC2-4230-A77A-D05AE6719DDD}" type="presParOf" srcId="{212AA7C9-5ED8-4E7E-BA0E-2386447109FD}" destId="{CE640411-DCF5-43A8-9505-D530DAEF3958}" srcOrd="2" destOrd="0" presId="urn:microsoft.com/office/officeart/2005/8/layout/vList2"/>
    <dgm:cxn modelId="{4165E1D8-D82B-47B9-999F-F0E9682AE94E}" type="presParOf" srcId="{212AA7C9-5ED8-4E7E-BA0E-2386447109FD}" destId="{963FB590-2D0D-4721-845A-42C3D49C2411}" srcOrd="3" destOrd="0" presId="urn:microsoft.com/office/officeart/2005/8/layout/vList2"/>
    <dgm:cxn modelId="{4623DE29-6C9D-44D3-86FE-4906321E50F9}" type="presParOf" srcId="{212AA7C9-5ED8-4E7E-BA0E-2386447109FD}" destId="{1CE9CD7B-051D-4614-ADBA-296EA92885C0}" srcOrd="4" destOrd="0" presId="urn:microsoft.com/office/officeart/2005/8/layout/vList2"/>
    <dgm:cxn modelId="{E50C8293-28E3-4F95-9303-02D4146D7090}" type="presParOf" srcId="{212AA7C9-5ED8-4E7E-BA0E-2386447109FD}" destId="{48FB4AC7-C877-45E2-A2BA-EEE3F2AFF4DE}" srcOrd="5" destOrd="0" presId="urn:microsoft.com/office/officeart/2005/8/layout/vList2"/>
    <dgm:cxn modelId="{2F21C7AD-9C30-4F30-B76F-DC7FD20E9DB7}" type="presParOf" srcId="{212AA7C9-5ED8-4E7E-BA0E-2386447109FD}" destId="{290ED2FB-390D-4909-A3EE-13B678CB021E}" srcOrd="6" destOrd="0" presId="urn:microsoft.com/office/officeart/2005/8/layout/vList2"/>
    <dgm:cxn modelId="{F15E75D5-C3C5-4B5E-9A6D-66EAC37A7D5C}" type="presParOf" srcId="{212AA7C9-5ED8-4E7E-BA0E-2386447109FD}" destId="{A4B8342A-E2C0-4FCE-B02E-BB5E937B673D}" srcOrd="7" destOrd="0" presId="urn:microsoft.com/office/officeart/2005/8/layout/vList2"/>
    <dgm:cxn modelId="{B4FFBF8B-B478-49E9-BF1F-7709CF7F4E37}" type="presParOf" srcId="{212AA7C9-5ED8-4E7E-BA0E-2386447109FD}" destId="{0E06D6F0-521A-49FA-BA55-5208CB9D0A8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57FFCF-173D-4BDB-AEBF-142476BC70C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CEEE449-4DCD-44BC-BF1F-215033CF8C8C}">
      <dgm:prSet/>
      <dgm:spPr/>
      <dgm:t>
        <a:bodyPr/>
        <a:lstStyle/>
        <a:p>
          <a:r>
            <a:rPr lang="en-US" b="0" i="0" baseline="0" dirty="0"/>
            <a:t>The </a:t>
          </a:r>
          <a:r>
            <a:rPr lang="en-US" b="0" i="0" baseline="0" dirty="0">
              <a:highlight>
                <a:srgbClr val="FFFF00"/>
              </a:highlight>
            </a:rPr>
            <a:t>&lt;!DOCTYPE html&gt; </a:t>
          </a:r>
          <a:r>
            <a:rPr lang="en-US" b="0" i="0" baseline="0" dirty="0"/>
            <a:t>declaration defines that this document is an HTML5 document</a:t>
          </a:r>
          <a:endParaRPr lang="en-IN" dirty="0"/>
        </a:p>
      </dgm:t>
    </dgm:pt>
    <dgm:pt modelId="{2A09A59F-E5CC-48FC-8E8A-454BA026DD32}" type="parTrans" cxnId="{E05D87C7-AC26-4B38-AA65-A7601411F6B6}">
      <dgm:prSet/>
      <dgm:spPr/>
      <dgm:t>
        <a:bodyPr/>
        <a:lstStyle/>
        <a:p>
          <a:endParaRPr lang="en-US"/>
        </a:p>
      </dgm:t>
    </dgm:pt>
    <dgm:pt modelId="{604DF9E5-0037-40CB-A817-D3D0D41892E0}" type="sibTrans" cxnId="{E05D87C7-AC26-4B38-AA65-A7601411F6B6}">
      <dgm:prSet/>
      <dgm:spPr/>
      <dgm:t>
        <a:bodyPr/>
        <a:lstStyle/>
        <a:p>
          <a:endParaRPr lang="en-US"/>
        </a:p>
      </dgm:t>
    </dgm:pt>
    <dgm:pt modelId="{4A08A91F-0B95-4A15-B571-974A14BE1DE0}">
      <dgm:prSet/>
      <dgm:spPr/>
      <dgm:t>
        <a:bodyPr/>
        <a:lstStyle/>
        <a:p>
          <a:r>
            <a:rPr lang="en-US" b="0" i="0" baseline="0" dirty="0"/>
            <a:t>The </a:t>
          </a:r>
          <a:r>
            <a:rPr lang="en-US" b="0" i="0" baseline="0" dirty="0">
              <a:highlight>
                <a:srgbClr val="FFFF00"/>
              </a:highlight>
            </a:rPr>
            <a:t>&lt;head&gt; </a:t>
          </a:r>
          <a:r>
            <a:rPr lang="en-US" b="0" i="0" baseline="0" dirty="0"/>
            <a:t>element contains meta information about the HTML page</a:t>
          </a:r>
          <a:endParaRPr lang="en-US" dirty="0"/>
        </a:p>
      </dgm:t>
    </dgm:pt>
    <dgm:pt modelId="{5DB2FB46-E49D-42F4-AFF6-53A2401D52C5}" type="parTrans" cxnId="{40D82347-9F6A-4914-A8CA-D5473FB0ED85}">
      <dgm:prSet/>
      <dgm:spPr/>
      <dgm:t>
        <a:bodyPr/>
        <a:lstStyle/>
        <a:p>
          <a:endParaRPr lang="en-US"/>
        </a:p>
      </dgm:t>
    </dgm:pt>
    <dgm:pt modelId="{FAB4A5FC-FBCD-4588-92F2-7C1065FAC1E2}" type="sibTrans" cxnId="{40D82347-9F6A-4914-A8CA-D5473FB0ED85}">
      <dgm:prSet/>
      <dgm:spPr/>
      <dgm:t>
        <a:bodyPr/>
        <a:lstStyle/>
        <a:p>
          <a:endParaRPr lang="en-US"/>
        </a:p>
      </dgm:t>
    </dgm:pt>
    <dgm:pt modelId="{BC688370-F87C-473F-9DA3-524ADB81C1F5}">
      <dgm:prSet/>
      <dgm:spPr/>
      <dgm:t>
        <a:bodyPr/>
        <a:lstStyle/>
        <a:p>
          <a:r>
            <a:rPr lang="en-US" b="0" i="0" baseline="0" dirty="0"/>
            <a:t>The </a:t>
          </a:r>
          <a:r>
            <a:rPr lang="en-US" b="0" i="0" baseline="0" dirty="0">
              <a:highlight>
                <a:srgbClr val="FFFF00"/>
              </a:highlight>
            </a:rPr>
            <a:t>&lt;title&gt; </a:t>
          </a:r>
          <a:r>
            <a:rPr lang="en-US" b="0" i="0" baseline="0" dirty="0"/>
            <a:t>element specifies a title for the HTML page (which is shown in the browser's title bar or in the page's tab)</a:t>
          </a:r>
          <a:endParaRPr lang="en-US" dirty="0"/>
        </a:p>
      </dgm:t>
    </dgm:pt>
    <dgm:pt modelId="{900441DA-ACA3-492C-AD5C-9CFF3122D5F3}" type="parTrans" cxnId="{F74B15F9-C604-48B0-9345-75A342C591BB}">
      <dgm:prSet/>
      <dgm:spPr/>
      <dgm:t>
        <a:bodyPr/>
        <a:lstStyle/>
        <a:p>
          <a:endParaRPr lang="en-US"/>
        </a:p>
      </dgm:t>
    </dgm:pt>
    <dgm:pt modelId="{F1551B06-A837-4FB0-B21F-D19FA9CB4DE3}" type="sibTrans" cxnId="{F74B15F9-C604-48B0-9345-75A342C591BB}">
      <dgm:prSet/>
      <dgm:spPr/>
      <dgm:t>
        <a:bodyPr/>
        <a:lstStyle/>
        <a:p>
          <a:endParaRPr lang="en-US"/>
        </a:p>
      </dgm:t>
    </dgm:pt>
    <dgm:pt modelId="{5FFB45E9-1E80-4504-B404-ED4365B1EF56}">
      <dgm:prSet/>
      <dgm:spPr/>
      <dgm:t>
        <a:bodyPr/>
        <a:lstStyle/>
        <a:p>
          <a:r>
            <a:rPr lang="en-US" b="0" i="0" baseline="0" dirty="0"/>
            <a:t>The </a:t>
          </a:r>
          <a:r>
            <a:rPr lang="en-US" b="0" i="0" baseline="0" dirty="0">
              <a:highlight>
                <a:srgbClr val="FFFF00"/>
              </a:highlight>
            </a:rPr>
            <a:t>&lt;body&gt; </a:t>
          </a:r>
          <a:r>
            <a:rPr lang="en-US" b="0" i="0" baseline="0" dirty="0"/>
            <a:t>element defines the document's body, and is a container for all the visible contents, such as headings, paragraphs, images, hyperlinks, tables, lists, etc.</a:t>
          </a:r>
          <a:endParaRPr lang="en-US" dirty="0"/>
        </a:p>
      </dgm:t>
    </dgm:pt>
    <dgm:pt modelId="{95E5B5AC-C982-4B23-B67B-625B2F5F21FA}" type="parTrans" cxnId="{AEE6A801-0EEC-488F-AAE5-CF844E33DE39}">
      <dgm:prSet/>
      <dgm:spPr/>
      <dgm:t>
        <a:bodyPr/>
        <a:lstStyle/>
        <a:p>
          <a:endParaRPr lang="en-US"/>
        </a:p>
      </dgm:t>
    </dgm:pt>
    <dgm:pt modelId="{B21C17F4-699D-4B4A-93B8-DE923E1082A9}" type="sibTrans" cxnId="{AEE6A801-0EEC-488F-AAE5-CF844E33DE39}">
      <dgm:prSet/>
      <dgm:spPr/>
      <dgm:t>
        <a:bodyPr/>
        <a:lstStyle/>
        <a:p>
          <a:endParaRPr lang="en-US"/>
        </a:p>
      </dgm:t>
    </dgm:pt>
    <dgm:pt modelId="{20A004AE-B4FA-473C-97B8-9743C61A891C}">
      <dgm:prSet/>
      <dgm:spPr/>
      <dgm:t>
        <a:bodyPr/>
        <a:lstStyle/>
        <a:p>
          <a:r>
            <a:rPr lang="en-US" b="0" i="0" baseline="0" dirty="0"/>
            <a:t>The</a:t>
          </a:r>
          <a:r>
            <a:rPr lang="en-US" b="0" i="0" baseline="0" dirty="0">
              <a:highlight>
                <a:srgbClr val="FFFF00"/>
              </a:highlight>
            </a:rPr>
            <a:t> &lt;h1&gt; </a:t>
          </a:r>
          <a:r>
            <a:rPr lang="en-US" b="0" i="0" baseline="0" dirty="0"/>
            <a:t>element defines a large heading</a:t>
          </a:r>
          <a:endParaRPr lang="en-US" dirty="0"/>
        </a:p>
      </dgm:t>
    </dgm:pt>
    <dgm:pt modelId="{1983D09F-3E07-4859-B69D-72D89E52A2FE}" type="parTrans" cxnId="{966212D8-D4BD-4608-BD30-C9ADA8169E79}">
      <dgm:prSet/>
      <dgm:spPr/>
      <dgm:t>
        <a:bodyPr/>
        <a:lstStyle/>
        <a:p>
          <a:endParaRPr lang="en-US"/>
        </a:p>
      </dgm:t>
    </dgm:pt>
    <dgm:pt modelId="{40A72CE5-6DA0-4098-B087-1B6D2D4BDD11}" type="sibTrans" cxnId="{966212D8-D4BD-4608-BD30-C9ADA8169E79}">
      <dgm:prSet/>
      <dgm:spPr/>
      <dgm:t>
        <a:bodyPr/>
        <a:lstStyle/>
        <a:p>
          <a:endParaRPr lang="en-US"/>
        </a:p>
      </dgm:t>
    </dgm:pt>
    <dgm:pt modelId="{C592779B-B8B8-4C5A-B29F-B1619981C650}">
      <dgm:prSet/>
      <dgm:spPr/>
      <dgm:t>
        <a:bodyPr/>
        <a:lstStyle/>
        <a:p>
          <a:r>
            <a:rPr lang="en-US" b="0" i="0" baseline="0" dirty="0"/>
            <a:t>The </a:t>
          </a:r>
          <a:r>
            <a:rPr lang="en-US" b="0" i="0" baseline="0" dirty="0">
              <a:highlight>
                <a:srgbClr val="FFFF00"/>
              </a:highlight>
            </a:rPr>
            <a:t>&lt;p&gt; </a:t>
          </a:r>
          <a:r>
            <a:rPr lang="en-US" b="0" i="0" baseline="0" dirty="0"/>
            <a:t>element defines a paragraph</a:t>
          </a:r>
          <a:endParaRPr lang="en-US" dirty="0"/>
        </a:p>
      </dgm:t>
    </dgm:pt>
    <dgm:pt modelId="{6F8C9DEF-6D1A-4AF6-BCDA-2C282319A460}" type="parTrans" cxnId="{0B88D270-FEED-49A6-A8F0-07063137BD0A}">
      <dgm:prSet/>
      <dgm:spPr/>
      <dgm:t>
        <a:bodyPr/>
        <a:lstStyle/>
        <a:p>
          <a:endParaRPr lang="en-US"/>
        </a:p>
      </dgm:t>
    </dgm:pt>
    <dgm:pt modelId="{C5AA7606-FB8C-4EEA-97B0-82ABC235A5B0}" type="sibTrans" cxnId="{0B88D270-FEED-49A6-A8F0-07063137BD0A}">
      <dgm:prSet/>
      <dgm:spPr/>
      <dgm:t>
        <a:bodyPr/>
        <a:lstStyle/>
        <a:p>
          <a:endParaRPr lang="en-US"/>
        </a:p>
      </dgm:t>
    </dgm:pt>
    <dgm:pt modelId="{13CD2542-5B7D-4EAE-B6FE-CD7AC935B8B6}" type="pres">
      <dgm:prSet presAssocID="{3057FFCF-173D-4BDB-AEBF-142476BC70C1}" presName="vert0" presStyleCnt="0">
        <dgm:presLayoutVars>
          <dgm:dir/>
          <dgm:animOne val="branch"/>
          <dgm:animLvl val="lvl"/>
        </dgm:presLayoutVars>
      </dgm:prSet>
      <dgm:spPr/>
    </dgm:pt>
    <dgm:pt modelId="{38078FCC-3C51-4B71-8439-9885D4C8613E}" type="pres">
      <dgm:prSet presAssocID="{CCEEE449-4DCD-44BC-BF1F-215033CF8C8C}" presName="thickLine" presStyleLbl="alignNode1" presStyleIdx="0" presStyleCnt="6"/>
      <dgm:spPr/>
    </dgm:pt>
    <dgm:pt modelId="{7DB1BFFF-6A0E-4283-99CC-B5EC2322B73E}" type="pres">
      <dgm:prSet presAssocID="{CCEEE449-4DCD-44BC-BF1F-215033CF8C8C}" presName="horz1" presStyleCnt="0"/>
      <dgm:spPr/>
    </dgm:pt>
    <dgm:pt modelId="{3A3F4538-6A25-474E-9CDD-002E00C674B9}" type="pres">
      <dgm:prSet presAssocID="{CCEEE449-4DCD-44BC-BF1F-215033CF8C8C}" presName="tx1" presStyleLbl="revTx" presStyleIdx="0" presStyleCnt="6"/>
      <dgm:spPr/>
    </dgm:pt>
    <dgm:pt modelId="{CCCFC090-30F7-49F9-932B-9B972B1FC70B}" type="pres">
      <dgm:prSet presAssocID="{CCEEE449-4DCD-44BC-BF1F-215033CF8C8C}" presName="vert1" presStyleCnt="0"/>
      <dgm:spPr/>
    </dgm:pt>
    <dgm:pt modelId="{27EE014B-C985-4A02-8316-00D2E347FFF9}" type="pres">
      <dgm:prSet presAssocID="{4A08A91F-0B95-4A15-B571-974A14BE1DE0}" presName="thickLine" presStyleLbl="alignNode1" presStyleIdx="1" presStyleCnt="6"/>
      <dgm:spPr/>
    </dgm:pt>
    <dgm:pt modelId="{2BCDAB0A-0DE6-4CC7-9B99-F14E2C466446}" type="pres">
      <dgm:prSet presAssocID="{4A08A91F-0B95-4A15-B571-974A14BE1DE0}" presName="horz1" presStyleCnt="0"/>
      <dgm:spPr/>
    </dgm:pt>
    <dgm:pt modelId="{65CD89A8-FD49-4F2A-994B-F1FBE1B6A2D6}" type="pres">
      <dgm:prSet presAssocID="{4A08A91F-0B95-4A15-B571-974A14BE1DE0}" presName="tx1" presStyleLbl="revTx" presStyleIdx="1" presStyleCnt="6"/>
      <dgm:spPr/>
    </dgm:pt>
    <dgm:pt modelId="{1532284A-561D-4D2B-BB1C-BD0999BB366C}" type="pres">
      <dgm:prSet presAssocID="{4A08A91F-0B95-4A15-B571-974A14BE1DE0}" presName="vert1" presStyleCnt="0"/>
      <dgm:spPr/>
    </dgm:pt>
    <dgm:pt modelId="{5C2058A8-A6DD-4657-AA6E-21FF33674E83}" type="pres">
      <dgm:prSet presAssocID="{BC688370-F87C-473F-9DA3-524ADB81C1F5}" presName="thickLine" presStyleLbl="alignNode1" presStyleIdx="2" presStyleCnt="6"/>
      <dgm:spPr/>
    </dgm:pt>
    <dgm:pt modelId="{75366998-51B2-4324-9131-F64C9521FFD2}" type="pres">
      <dgm:prSet presAssocID="{BC688370-F87C-473F-9DA3-524ADB81C1F5}" presName="horz1" presStyleCnt="0"/>
      <dgm:spPr/>
    </dgm:pt>
    <dgm:pt modelId="{22F92A4F-8787-4419-BBA2-19F0930475F7}" type="pres">
      <dgm:prSet presAssocID="{BC688370-F87C-473F-9DA3-524ADB81C1F5}" presName="tx1" presStyleLbl="revTx" presStyleIdx="2" presStyleCnt="6"/>
      <dgm:spPr/>
    </dgm:pt>
    <dgm:pt modelId="{CAF373D9-D71C-4B42-8FD8-11C872B8D2CF}" type="pres">
      <dgm:prSet presAssocID="{BC688370-F87C-473F-9DA3-524ADB81C1F5}" presName="vert1" presStyleCnt="0"/>
      <dgm:spPr/>
    </dgm:pt>
    <dgm:pt modelId="{31B7BB3D-1FD2-409A-B3D5-54AE3BE61F7A}" type="pres">
      <dgm:prSet presAssocID="{5FFB45E9-1E80-4504-B404-ED4365B1EF56}" presName="thickLine" presStyleLbl="alignNode1" presStyleIdx="3" presStyleCnt="6"/>
      <dgm:spPr/>
    </dgm:pt>
    <dgm:pt modelId="{0CB3F1E9-7D78-443E-8D30-7E2A131E327B}" type="pres">
      <dgm:prSet presAssocID="{5FFB45E9-1E80-4504-B404-ED4365B1EF56}" presName="horz1" presStyleCnt="0"/>
      <dgm:spPr/>
    </dgm:pt>
    <dgm:pt modelId="{C746E057-BB93-4898-A3BC-4BCF8D8CD3EA}" type="pres">
      <dgm:prSet presAssocID="{5FFB45E9-1E80-4504-B404-ED4365B1EF56}" presName="tx1" presStyleLbl="revTx" presStyleIdx="3" presStyleCnt="6"/>
      <dgm:spPr/>
    </dgm:pt>
    <dgm:pt modelId="{484267B1-30B6-4189-9FEB-C9C78006AF9D}" type="pres">
      <dgm:prSet presAssocID="{5FFB45E9-1E80-4504-B404-ED4365B1EF56}" presName="vert1" presStyleCnt="0"/>
      <dgm:spPr/>
    </dgm:pt>
    <dgm:pt modelId="{17674B29-DEEE-4A88-86EB-E4A19902BE12}" type="pres">
      <dgm:prSet presAssocID="{20A004AE-B4FA-473C-97B8-9743C61A891C}" presName="thickLine" presStyleLbl="alignNode1" presStyleIdx="4" presStyleCnt="6"/>
      <dgm:spPr/>
    </dgm:pt>
    <dgm:pt modelId="{727353E1-3E10-41F3-9A93-6AB7A5C4C65B}" type="pres">
      <dgm:prSet presAssocID="{20A004AE-B4FA-473C-97B8-9743C61A891C}" presName="horz1" presStyleCnt="0"/>
      <dgm:spPr/>
    </dgm:pt>
    <dgm:pt modelId="{A3A19BEA-EA13-45A0-8E48-817E06BD0DF9}" type="pres">
      <dgm:prSet presAssocID="{20A004AE-B4FA-473C-97B8-9743C61A891C}" presName="tx1" presStyleLbl="revTx" presStyleIdx="4" presStyleCnt="6"/>
      <dgm:spPr/>
    </dgm:pt>
    <dgm:pt modelId="{1C1269B0-DC61-4AE0-81E9-9154DE1B5296}" type="pres">
      <dgm:prSet presAssocID="{20A004AE-B4FA-473C-97B8-9743C61A891C}" presName="vert1" presStyleCnt="0"/>
      <dgm:spPr/>
    </dgm:pt>
    <dgm:pt modelId="{71D8CCE8-C02C-491A-83DA-CE0FFC033E62}" type="pres">
      <dgm:prSet presAssocID="{C592779B-B8B8-4C5A-B29F-B1619981C650}" presName="thickLine" presStyleLbl="alignNode1" presStyleIdx="5" presStyleCnt="6"/>
      <dgm:spPr/>
    </dgm:pt>
    <dgm:pt modelId="{A8875C0D-D0E2-492C-A1EF-0E8AAEC007E7}" type="pres">
      <dgm:prSet presAssocID="{C592779B-B8B8-4C5A-B29F-B1619981C650}" presName="horz1" presStyleCnt="0"/>
      <dgm:spPr/>
    </dgm:pt>
    <dgm:pt modelId="{6BAAE335-3E32-46F3-8A8F-087D3685B9A6}" type="pres">
      <dgm:prSet presAssocID="{C592779B-B8B8-4C5A-B29F-B1619981C650}" presName="tx1" presStyleLbl="revTx" presStyleIdx="5" presStyleCnt="6"/>
      <dgm:spPr/>
    </dgm:pt>
    <dgm:pt modelId="{9455F006-88CA-4572-A90A-368629480051}" type="pres">
      <dgm:prSet presAssocID="{C592779B-B8B8-4C5A-B29F-B1619981C650}" presName="vert1" presStyleCnt="0"/>
      <dgm:spPr/>
    </dgm:pt>
  </dgm:ptLst>
  <dgm:cxnLst>
    <dgm:cxn modelId="{AEE6A801-0EEC-488F-AAE5-CF844E33DE39}" srcId="{3057FFCF-173D-4BDB-AEBF-142476BC70C1}" destId="{5FFB45E9-1E80-4504-B404-ED4365B1EF56}" srcOrd="3" destOrd="0" parTransId="{95E5B5AC-C982-4B23-B67B-625B2F5F21FA}" sibTransId="{B21C17F4-699D-4B4A-93B8-DE923E1082A9}"/>
    <dgm:cxn modelId="{69469A07-82F9-4ED7-ABF7-E4ECE7BF8326}" type="presOf" srcId="{BC688370-F87C-473F-9DA3-524ADB81C1F5}" destId="{22F92A4F-8787-4419-BBA2-19F0930475F7}" srcOrd="0" destOrd="0" presId="urn:microsoft.com/office/officeart/2008/layout/LinedList"/>
    <dgm:cxn modelId="{72CCC032-6208-4A94-B20E-1726CD9E85E7}" type="presOf" srcId="{3057FFCF-173D-4BDB-AEBF-142476BC70C1}" destId="{13CD2542-5B7D-4EAE-B6FE-CD7AC935B8B6}" srcOrd="0" destOrd="0" presId="urn:microsoft.com/office/officeart/2008/layout/LinedList"/>
    <dgm:cxn modelId="{9B78F636-2AEC-4D43-A6C9-CFE568C88DB5}" type="presOf" srcId="{20A004AE-B4FA-473C-97B8-9743C61A891C}" destId="{A3A19BEA-EA13-45A0-8E48-817E06BD0DF9}" srcOrd="0" destOrd="0" presId="urn:microsoft.com/office/officeart/2008/layout/LinedList"/>
    <dgm:cxn modelId="{40D82347-9F6A-4914-A8CA-D5473FB0ED85}" srcId="{3057FFCF-173D-4BDB-AEBF-142476BC70C1}" destId="{4A08A91F-0B95-4A15-B571-974A14BE1DE0}" srcOrd="1" destOrd="0" parTransId="{5DB2FB46-E49D-42F4-AFF6-53A2401D52C5}" sibTransId="{FAB4A5FC-FBCD-4588-92F2-7C1065FAC1E2}"/>
    <dgm:cxn modelId="{FA288B68-1034-4EE5-A207-669D0E9C905F}" type="presOf" srcId="{C592779B-B8B8-4C5A-B29F-B1619981C650}" destId="{6BAAE335-3E32-46F3-8A8F-087D3685B9A6}" srcOrd="0" destOrd="0" presId="urn:microsoft.com/office/officeart/2008/layout/LinedList"/>
    <dgm:cxn modelId="{0B88D270-FEED-49A6-A8F0-07063137BD0A}" srcId="{3057FFCF-173D-4BDB-AEBF-142476BC70C1}" destId="{C592779B-B8B8-4C5A-B29F-B1619981C650}" srcOrd="5" destOrd="0" parTransId="{6F8C9DEF-6D1A-4AF6-BCDA-2C282319A460}" sibTransId="{C5AA7606-FB8C-4EEA-97B0-82ABC235A5B0}"/>
    <dgm:cxn modelId="{FD507D71-908A-4613-87A6-DD8D4691CCEF}" type="presOf" srcId="{4A08A91F-0B95-4A15-B571-974A14BE1DE0}" destId="{65CD89A8-FD49-4F2A-994B-F1FBE1B6A2D6}" srcOrd="0" destOrd="0" presId="urn:microsoft.com/office/officeart/2008/layout/LinedList"/>
    <dgm:cxn modelId="{54EFEBAA-CBAA-44E7-8537-CF994AFC7D28}" type="presOf" srcId="{5FFB45E9-1E80-4504-B404-ED4365B1EF56}" destId="{C746E057-BB93-4898-A3BC-4BCF8D8CD3EA}" srcOrd="0" destOrd="0" presId="urn:microsoft.com/office/officeart/2008/layout/LinedList"/>
    <dgm:cxn modelId="{E05D87C7-AC26-4B38-AA65-A7601411F6B6}" srcId="{3057FFCF-173D-4BDB-AEBF-142476BC70C1}" destId="{CCEEE449-4DCD-44BC-BF1F-215033CF8C8C}" srcOrd="0" destOrd="0" parTransId="{2A09A59F-E5CC-48FC-8E8A-454BA026DD32}" sibTransId="{604DF9E5-0037-40CB-A817-D3D0D41892E0}"/>
    <dgm:cxn modelId="{A347DCCE-3DC3-4EBB-84E3-D38FDB7E711C}" type="presOf" srcId="{CCEEE449-4DCD-44BC-BF1F-215033CF8C8C}" destId="{3A3F4538-6A25-474E-9CDD-002E00C674B9}" srcOrd="0" destOrd="0" presId="urn:microsoft.com/office/officeart/2008/layout/LinedList"/>
    <dgm:cxn modelId="{966212D8-D4BD-4608-BD30-C9ADA8169E79}" srcId="{3057FFCF-173D-4BDB-AEBF-142476BC70C1}" destId="{20A004AE-B4FA-473C-97B8-9743C61A891C}" srcOrd="4" destOrd="0" parTransId="{1983D09F-3E07-4859-B69D-72D89E52A2FE}" sibTransId="{40A72CE5-6DA0-4098-B087-1B6D2D4BDD11}"/>
    <dgm:cxn modelId="{F74B15F9-C604-48B0-9345-75A342C591BB}" srcId="{3057FFCF-173D-4BDB-AEBF-142476BC70C1}" destId="{BC688370-F87C-473F-9DA3-524ADB81C1F5}" srcOrd="2" destOrd="0" parTransId="{900441DA-ACA3-492C-AD5C-9CFF3122D5F3}" sibTransId="{F1551B06-A837-4FB0-B21F-D19FA9CB4DE3}"/>
    <dgm:cxn modelId="{48C2A32C-DA6F-414F-8932-07A6F987E0FA}" type="presParOf" srcId="{13CD2542-5B7D-4EAE-B6FE-CD7AC935B8B6}" destId="{38078FCC-3C51-4B71-8439-9885D4C8613E}" srcOrd="0" destOrd="0" presId="urn:microsoft.com/office/officeart/2008/layout/LinedList"/>
    <dgm:cxn modelId="{CC0BD2FB-ACBA-49EE-917C-7A286AFE377B}" type="presParOf" srcId="{13CD2542-5B7D-4EAE-B6FE-CD7AC935B8B6}" destId="{7DB1BFFF-6A0E-4283-99CC-B5EC2322B73E}" srcOrd="1" destOrd="0" presId="urn:microsoft.com/office/officeart/2008/layout/LinedList"/>
    <dgm:cxn modelId="{7FE44F4F-F5DC-4A4E-9290-95D6549866D2}" type="presParOf" srcId="{7DB1BFFF-6A0E-4283-99CC-B5EC2322B73E}" destId="{3A3F4538-6A25-474E-9CDD-002E00C674B9}" srcOrd="0" destOrd="0" presId="urn:microsoft.com/office/officeart/2008/layout/LinedList"/>
    <dgm:cxn modelId="{07CBB822-5AD2-43CB-8D35-271404564D53}" type="presParOf" srcId="{7DB1BFFF-6A0E-4283-99CC-B5EC2322B73E}" destId="{CCCFC090-30F7-49F9-932B-9B972B1FC70B}" srcOrd="1" destOrd="0" presId="urn:microsoft.com/office/officeart/2008/layout/LinedList"/>
    <dgm:cxn modelId="{707346BA-06C9-4BD3-8B4B-1C4B5648BF97}" type="presParOf" srcId="{13CD2542-5B7D-4EAE-B6FE-CD7AC935B8B6}" destId="{27EE014B-C985-4A02-8316-00D2E347FFF9}" srcOrd="2" destOrd="0" presId="urn:microsoft.com/office/officeart/2008/layout/LinedList"/>
    <dgm:cxn modelId="{69DA084B-D753-450E-B0CC-966191F85C0A}" type="presParOf" srcId="{13CD2542-5B7D-4EAE-B6FE-CD7AC935B8B6}" destId="{2BCDAB0A-0DE6-4CC7-9B99-F14E2C466446}" srcOrd="3" destOrd="0" presId="urn:microsoft.com/office/officeart/2008/layout/LinedList"/>
    <dgm:cxn modelId="{00A4CD63-FA85-4936-84F8-4011BB0BC51C}" type="presParOf" srcId="{2BCDAB0A-0DE6-4CC7-9B99-F14E2C466446}" destId="{65CD89A8-FD49-4F2A-994B-F1FBE1B6A2D6}" srcOrd="0" destOrd="0" presId="urn:microsoft.com/office/officeart/2008/layout/LinedList"/>
    <dgm:cxn modelId="{C6CDC729-0411-43D7-AA0D-89E1CD503BEB}" type="presParOf" srcId="{2BCDAB0A-0DE6-4CC7-9B99-F14E2C466446}" destId="{1532284A-561D-4D2B-BB1C-BD0999BB366C}" srcOrd="1" destOrd="0" presId="urn:microsoft.com/office/officeart/2008/layout/LinedList"/>
    <dgm:cxn modelId="{AAC01D8F-56CF-419A-B2C0-B8073A0E4823}" type="presParOf" srcId="{13CD2542-5B7D-4EAE-B6FE-CD7AC935B8B6}" destId="{5C2058A8-A6DD-4657-AA6E-21FF33674E83}" srcOrd="4" destOrd="0" presId="urn:microsoft.com/office/officeart/2008/layout/LinedList"/>
    <dgm:cxn modelId="{D5D6D894-E515-4E6B-BDAB-2D1CF45EB538}" type="presParOf" srcId="{13CD2542-5B7D-4EAE-B6FE-CD7AC935B8B6}" destId="{75366998-51B2-4324-9131-F64C9521FFD2}" srcOrd="5" destOrd="0" presId="urn:microsoft.com/office/officeart/2008/layout/LinedList"/>
    <dgm:cxn modelId="{5D08E22D-5EF8-4014-927C-16C3D648D5AA}" type="presParOf" srcId="{75366998-51B2-4324-9131-F64C9521FFD2}" destId="{22F92A4F-8787-4419-BBA2-19F0930475F7}" srcOrd="0" destOrd="0" presId="urn:microsoft.com/office/officeart/2008/layout/LinedList"/>
    <dgm:cxn modelId="{7D16A019-B85C-477E-AB19-693E3717E27C}" type="presParOf" srcId="{75366998-51B2-4324-9131-F64C9521FFD2}" destId="{CAF373D9-D71C-4B42-8FD8-11C872B8D2CF}" srcOrd="1" destOrd="0" presId="urn:microsoft.com/office/officeart/2008/layout/LinedList"/>
    <dgm:cxn modelId="{3A4A3A8B-7F7E-4A00-A596-42E017AE4465}" type="presParOf" srcId="{13CD2542-5B7D-4EAE-B6FE-CD7AC935B8B6}" destId="{31B7BB3D-1FD2-409A-B3D5-54AE3BE61F7A}" srcOrd="6" destOrd="0" presId="urn:microsoft.com/office/officeart/2008/layout/LinedList"/>
    <dgm:cxn modelId="{2C7D34C0-C05C-478A-AE55-2817D197C30F}" type="presParOf" srcId="{13CD2542-5B7D-4EAE-B6FE-CD7AC935B8B6}" destId="{0CB3F1E9-7D78-443E-8D30-7E2A131E327B}" srcOrd="7" destOrd="0" presId="urn:microsoft.com/office/officeart/2008/layout/LinedList"/>
    <dgm:cxn modelId="{35C4BB3F-8E02-4DEE-9A4C-9E6332EEABF2}" type="presParOf" srcId="{0CB3F1E9-7D78-443E-8D30-7E2A131E327B}" destId="{C746E057-BB93-4898-A3BC-4BCF8D8CD3EA}" srcOrd="0" destOrd="0" presId="urn:microsoft.com/office/officeart/2008/layout/LinedList"/>
    <dgm:cxn modelId="{D4F5400F-A42C-461D-BEF8-585FFDA0F8BD}" type="presParOf" srcId="{0CB3F1E9-7D78-443E-8D30-7E2A131E327B}" destId="{484267B1-30B6-4189-9FEB-C9C78006AF9D}" srcOrd="1" destOrd="0" presId="urn:microsoft.com/office/officeart/2008/layout/LinedList"/>
    <dgm:cxn modelId="{F27A334D-F882-4A0E-AA3E-F9407F0D32A3}" type="presParOf" srcId="{13CD2542-5B7D-4EAE-B6FE-CD7AC935B8B6}" destId="{17674B29-DEEE-4A88-86EB-E4A19902BE12}" srcOrd="8" destOrd="0" presId="urn:microsoft.com/office/officeart/2008/layout/LinedList"/>
    <dgm:cxn modelId="{26787EAC-C860-4347-90D6-0230BDF73591}" type="presParOf" srcId="{13CD2542-5B7D-4EAE-B6FE-CD7AC935B8B6}" destId="{727353E1-3E10-41F3-9A93-6AB7A5C4C65B}" srcOrd="9" destOrd="0" presId="urn:microsoft.com/office/officeart/2008/layout/LinedList"/>
    <dgm:cxn modelId="{D2C5CA06-61E0-46C8-BEE9-ECD847D6923C}" type="presParOf" srcId="{727353E1-3E10-41F3-9A93-6AB7A5C4C65B}" destId="{A3A19BEA-EA13-45A0-8E48-817E06BD0DF9}" srcOrd="0" destOrd="0" presId="urn:microsoft.com/office/officeart/2008/layout/LinedList"/>
    <dgm:cxn modelId="{BC595961-ECE4-4A5D-B6DA-A1DA894FB931}" type="presParOf" srcId="{727353E1-3E10-41F3-9A93-6AB7A5C4C65B}" destId="{1C1269B0-DC61-4AE0-81E9-9154DE1B5296}" srcOrd="1" destOrd="0" presId="urn:microsoft.com/office/officeart/2008/layout/LinedList"/>
    <dgm:cxn modelId="{6CC2BB5D-4E06-4949-834D-2E3ED5E78A26}" type="presParOf" srcId="{13CD2542-5B7D-4EAE-B6FE-CD7AC935B8B6}" destId="{71D8CCE8-C02C-491A-83DA-CE0FFC033E62}" srcOrd="10" destOrd="0" presId="urn:microsoft.com/office/officeart/2008/layout/LinedList"/>
    <dgm:cxn modelId="{CBDB1880-83D5-4FEB-85A7-D8AE21490750}" type="presParOf" srcId="{13CD2542-5B7D-4EAE-B6FE-CD7AC935B8B6}" destId="{A8875C0D-D0E2-492C-A1EF-0E8AAEC007E7}" srcOrd="11" destOrd="0" presId="urn:microsoft.com/office/officeart/2008/layout/LinedList"/>
    <dgm:cxn modelId="{AC116E35-C8B0-4BD5-B813-EC69B68A6581}" type="presParOf" srcId="{A8875C0D-D0E2-492C-A1EF-0E8AAEC007E7}" destId="{6BAAE335-3E32-46F3-8A8F-087D3685B9A6}" srcOrd="0" destOrd="0" presId="urn:microsoft.com/office/officeart/2008/layout/LinedList"/>
    <dgm:cxn modelId="{FE2A68EE-C082-4A44-B245-E05985352D23}" type="presParOf" srcId="{A8875C0D-D0E2-492C-A1EF-0E8AAEC007E7}" destId="{9455F006-88CA-4572-A90A-36862948005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978872-C2C4-4215-93ED-4A89CA7B39D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A435829-EE9C-4F0A-A89A-DA562FFE4644}">
      <dgm:prSet/>
      <dgm:spPr/>
      <dgm:t>
        <a:bodyPr/>
        <a:lstStyle/>
        <a:p>
          <a:r>
            <a:rPr lang="en-IN" b="0" i="0"/>
            <a:t>An HTML element is defined by a start tag, some content, and an end tag:</a:t>
          </a:r>
          <a:endParaRPr lang="en-US"/>
        </a:p>
      </dgm:t>
    </dgm:pt>
    <dgm:pt modelId="{F09BC773-F28A-405A-A946-B778127CF92A}" type="parTrans" cxnId="{DAB72858-C667-4BC5-BB08-A726153A1581}">
      <dgm:prSet/>
      <dgm:spPr/>
      <dgm:t>
        <a:bodyPr/>
        <a:lstStyle/>
        <a:p>
          <a:endParaRPr lang="en-US"/>
        </a:p>
      </dgm:t>
    </dgm:pt>
    <dgm:pt modelId="{4FE630AC-9B75-45B9-AC52-671E2BEB6D11}" type="sibTrans" cxnId="{DAB72858-C667-4BC5-BB08-A726153A1581}">
      <dgm:prSet/>
      <dgm:spPr/>
      <dgm:t>
        <a:bodyPr/>
        <a:lstStyle/>
        <a:p>
          <a:endParaRPr lang="en-US"/>
        </a:p>
      </dgm:t>
    </dgm:pt>
    <dgm:pt modelId="{ADB3B374-928B-4210-A756-315E8C6DF354}">
      <dgm:prSet/>
      <dgm:spPr/>
      <dgm:t>
        <a:bodyPr/>
        <a:lstStyle/>
        <a:p>
          <a:r>
            <a:rPr lang="en-IN" b="0" i="0"/>
            <a:t>&lt;tagname&gt; Content goes here... &lt;/tagname&gt;</a:t>
          </a:r>
          <a:endParaRPr lang="en-US"/>
        </a:p>
      </dgm:t>
    </dgm:pt>
    <dgm:pt modelId="{904BD959-674B-4012-B6B8-6367457265FC}" type="parTrans" cxnId="{0C51284D-FC20-4B91-BFD0-E13BEA5A1020}">
      <dgm:prSet/>
      <dgm:spPr/>
      <dgm:t>
        <a:bodyPr/>
        <a:lstStyle/>
        <a:p>
          <a:endParaRPr lang="en-US"/>
        </a:p>
      </dgm:t>
    </dgm:pt>
    <dgm:pt modelId="{4210A6F5-197D-4511-B2C2-5BFEE1CF8396}" type="sibTrans" cxnId="{0C51284D-FC20-4B91-BFD0-E13BEA5A1020}">
      <dgm:prSet/>
      <dgm:spPr/>
      <dgm:t>
        <a:bodyPr/>
        <a:lstStyle/>
        <a:p>
          <a:endParaRPr lang="en-US"/>
        </a:p>
      </dgm:t>
    </dgm:pt>
    <dgm:pt modelId="{703AE313-6E0D-462D-A303-962C92363B9B}">
      <dgm:prSet/>
      <dgm:spPr/>
      <dgm:t>
        <a:bodyPr/>
        <a:lstStyle/>
        <a:p>
          <a:r>
            <a:rPr lang="en-IN" b="0" i="0"/>
            <a:t>The HTML </a:t>
          </a:r>
          <a:r>
            <a:rPr lang="en-IN" b="1" i="0"/>
            <a:t>element</a:t>
          </a:r>
          <a:r>
            <a:rPr lang="en-IN" b="0" i="0"/>
            <a:t> is everything from the start tag to the end tag:</a:t>
          </a:r>
          <a:endParaRPr lang="en-US"/>
        </a:p>
      </dgm:t>
    </dgm:pt>
    <dgm:pt modelId="{EC670A10-AFF8-4B18-95F5-9E418CBC1CE6}" type="parTrans" cxnId="{FF054E28-BA1E-48C7-AC1B-770CFFB9D2FD}">
      <dgm:prSet/>
      <dgm:spPr/>
      <dgm:t>
        <a:bodyPr/>
        <a:lstStyle/>
        <a:p>
          <a:endParaRPr lang="en-US"/>
        </a:p>
      </dgm:t>
    </dgm:pt>
    <dgm:pt modelId="{19C0CC00-6D87-442B-939A-F35A1FB23F8E}" type="sibTrans" cxnId="{FF054E28-BA1E-48C7-AC1B-770CFFB9D2FD}">
      <dgm:prSet/>
      <dgm:spPr/>
      <dgm:t>
        <a:bodyPr/>
        <a:lstStyle/>
        <a:p>
          <a:endParaRPr lang="en-US"/>
        </a:p>
      </dgm:t>
    </dgm:pt>
    <dgm:pt modelId="{8CA0A52D-BAFD-4E12-A449-CC8923773272}">
      <dgm:prSet/>
      <dgm:spPr/>
      <dgm:t>
        <a:bodyPr/>
        <a:lstStyle/>
        <a:p>
          <a:r>
            <a:rPr lang="en-IN" b="0" i="0" dirty="0">
              <a:highlight>
                <a:srgbClr val="00FF00"/>
              </a:highlight>
            </a:rPr>
            <a:t>&lt;h1&gt;</a:t>
          </a:r>
          <a:r>
            <a:rPr lang="en-IN" b="0" i="0" dirty="0"/>
            <a:t>Main Heading</a:t>
          </a:r>
          <a:r>
            <a:rPr lang="en-IN" b="0" i="0" dirty="0">
              <a:highlight>
                <a:srgbClr val="00FF00"/>
              </a:highlight>
            </a:rPr>
            <a:t>&lt;/h1&gt;</a:t>
          </a:r>
          <a:endParaRPr lang="en-US" dirty="0">
            <a:highlight>
              <a:srgbClr val="00FF00"/>
            </a:highlight>
          </a:endParaRPr>
        </a:p>
      </dgm:t>
    </dgm:pt>
    <dgm:pt modelId="{F0C2B10C-E221-4A3D-A15F-7C2AB548D7F8}" type="parTrans" cxnId="{A9E10E7B-0CEB-43CD-A6CD-18C3CF7AB30C}">
      <dgm:prSet/>
      <dgm:spPr/>
      <dgm:t>
        <a:bodyPr/>
        <a:lstStyle/>
        <a:p>
          <a:endParaRPr lang="en-US"/>
        </a:p>
      </dgm:t>
    </dgm:pt>
    <dgm:pt modelId="{0FCEED77-F368-4089-AE75-0F651746768B}" type="sibTrans" cxnId="{A9E10E7B-0CEB-43CD-A6CD-18C3CF7AB30C}">
      <dgm:prSet/>
      <dgm:spPr/>
      <dgm:t>
        <a:bodyPr/>
        <a:lstStyle/>
        <a:p>
          <a:endParaRPr lang="en-US"/>
        </a:p>
      </dgm:t>
    </dgm:pt>
    <dgm:pt modelId="{3FD7A93D-54FB-4085-B28E-0E069347D429}">
      <dgm:prSet/>
      <dgm:spPr/>
      <dgm:t>
        <a:bodyPr/>
        <a:lstStyle/>
        <a:p>
          <a:r>
            <a:rPr lang="en-IN" b="0" i="0" dirty="0">
              <a:highlight>
                <a:srgbClr val="00FFFF"/>
              </a:highlight>
            </a:rPr>
            <a:t>&lt;p&gt;</a:t>
          </a:r>
          <a:r>
            <a:rPr lang="en-IN" dirty="0"/>
            <a:t>The content of the paragraph</a:t>
          </a:r>
          <a:r>
            <a:rPr lang="en-IN" b="0" i="0" dirty="0">
              <a:highlight>
                <a:srgbClr val="00FFFF"/>
              </a:highlight>
            </a:rPr>
            <a:t>&lt;/p&gt;</a:t>
          </a:r>
          <a:endParaRPr lang="en-US" dirty="0">
            <a:highlight>
              <a:srgbClr val="00FFFF"/>
            </a:highlight>
          </a:endParaRPr>
        </a:p>
      </dgm:t>
    </dgm:pt>
    <dgm:pt modelId="{A056848B-9CD9-481F-BDCB-30E16644BA86}" type="parTrans" cxnId="{5F79AD5B-B4A2-4A6D-BEA6-7BE8A794BE31}">
      <dgm:prSet/>
      <dgm:spPr/>
      <dgm:t>
        <a:bodyPr/>
        <a:lstStyle/>
        <a:p>
          <a:endParaRPr lang="en-US"/>
        </a:p>
      </dgm:t>
    </dgm:pt>
    <dgm:pt modelId="{CE9F23F0-8639-4D16-AC59-0D5BF76530ED}" type="sibTrans" cxnId="{5F79AD5B-B4A2-4A6D-BEA6-7BE8A794BE31}">
      <dgm:prSet/>
      <dgm:spPr/>
      <dgm:t>
        <a:bodyPr/>
        <a:lstStyle/>
        <a:p>
          <a:endParaRPr lang="en-US"/>
        </a:p>
      </dgm:t>
    </dgm:pt>
    <dgm:pt modelId="{0F3925E0-26F5-4C2D-9051-88346E68F41B}" type="pres">
      <dgm:prSet presAssocID="{FB978872-C2C4-4215-93ED-4A89CA7B39D0}" presName="linear" presStyleCnt="0">
        <dgm:presLayoutVars>
          <dgm:dir/>
          <dgm:animLvl val="lvl"/>
          <dgm:resizeHandles val="exact"/>
        </dgm:presLayoutVars>
      </dgm:prSet>
      <dgm:spPr/>
    </dgm:pt>
    <dgm:pt modelId="{B422D74F-614E-4679-B3CC-66FC57CEB300}" type="pres">
      <dgm:prSet presAssocID="{3A435829-EE9C-4F0A-A89A-DA562FFE4644}" presName="parentLin" presStyleCnt="0"/>
      <dgm:spPr/>
    </dgm:pt>
    <dgm:pt modelId="{2FAE9220-2485-4FE9-A6A4-465B1787793B}" type="pres">
      <dgm:prSet presAssocID="{3A435829-EE9C-4F0A-A89A-DA562FFE4644}" presName="parentLeftMargin" presStyleLbl="node1" presStyleIdx="0" presStyleCnt="2"/>
      <dgm:spPr/>
    </dgm:pt>
    <dgm:pt modelId="{9C9F8645-DC97-4E46-B7C1-A35E319CE8B8}" type="pres">
      <dgm:prSet presAssocID="{3A435829-EE9C-4F0A-A89A-DA562FFE464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C2AF9E7-030A-4934-85C5-C9EB22EACFA1}" type="pres">
      <dgm:prSet presAssocID="{3A435829-EE9C-4F0A-A89A-DA562FFE4644}" presName="negativeSpace" presStyleCnt="0"/>
      <dgm:spPr/>
    </dgm:pt>
    <dgm:pt modelId="{12265E8D-D794-4682-8A08-D4C2016CF386}" type="pres">
      <dgm:prSet presAssocID="{3A435829-EE9C-4F0A-A89A-DA562FFE4644}" presName="childText" presStyleLbl="conFgAcc1" presStyleIdx="0" presStyleCnt="2">
        <dgm:presLayoutVars>
          <dgm:bulletEnabled val="1"/>
        </dgm:presLayoutVars>
      </dgm:prSet>
      <dgm:spPr/>
    </dgm:pt>
    <dgm:pt modelId="{40B7FFB2-04AC-48A9-A167-139C46A3EBEA}" type="pres">
      <dgm:prSet presAssocID="{4FE630AC-9B75-45B9-AC52-671E2BEB6D11}" presName="spaceBetweenRectangles" presStyleCnt="0"/>
      <dgm:spPr/>
    </dgm:pt>
    <dgm:pt modelId="{EE8341AF-0869-4C5E-8FB0-0091BB236CB2}" type="pres">
      <dgm:prSet presAssocID="{703AE313-6E0D-462D-A303-962C92363B9B}" presName="parentLin" presStyleCnt="0"/>
      <dgm:spPr/>
    </dgm:pt>
    <dgm:pt modelId="{568A5D34-B4A3-4FF6-A7E1-DA9DE0EDDFD3}" type="pres">
      <dgm:prSet presAssocID="{703AE313-6E0D-462D-A303-962C92363B9B}" presName="parentLeftMargin" presStyleLbl="node1" presStyleIdx="0" presStyleCnt="2"/>
      <dgm:spPr/>
    </dgm:pt>
    <dgm:pt modelId="{F484F03E-8B5E-4C1D-821A-B13041866F8E}" type="pres">
      <dgm:prSet presAssocID="{703AE313-6E0D-462D-A303-962C92363B9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95BA408-6F32-4224-857F-01E646DA6B68}" type="pres">
      <dgm:prSet presAssocID="{703AE313-6E0D-462D-A303-962C92363B9B}" presName="negativeSpace" presStyleCnt="0"/>
      <dgm:spPr/>
    </dgm:pt>
    <dgm:pt modelId="{433E18EF-81E8-4F10-88BF-C0FDF3E55583}" type="pres">
      <dgm:prSet presAssocID="{703AE313-6E0D-462D-A303-962C92363B9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F054E28-BA1E-48C7-AC1B-770CFFB9D2FD}" srcId="{FB978872-C2C4-4215-93ED-4A89CA7B39D0}" destId="{703AE313-6E0D-462D-A303-962C92363B9B}" srcOrd="1" destOrd="0" parTransId="{EC670A10-AFF8-4B18-95F5-9E418CBC1CE6}" sibTransId="{19C0CC00-6D87-442B-939A-F35A1FB23F8E}"/>
    <dgm:cxn modelId="{5F79AD5B-B4A2-4A6D-BEA6-7BE8A794BE31}" srcId="{703AE313-6E0D-462D-A303-962C92363B9B}" destId="{3FD7A93D-54FB-4085-B28E-0E069347D429}" srcOrd="1" destOrd="0" parTransId="{A056848B-9CD9-481F-BDCB-30E16644BA86}" sibTransId="{CE9F23F0-8639-4D16-AC59-0D5BF76530ED}"/>
    <dgm:cxn modelId="{64BD6D67-7C5B-4329-A879-390877867885}" type="presOf" srcId="{3FD7A93D-54FB-4085-B28E-0E069347D429}" destId="{433E18EF-81E8-4F10-88BF-C0FDF3E55583}" srcOrd="0" destOrd="1" presId="urn:microsoft.com/office/officeart/2005/8/layout/list1"/>
    <dgm:cxn modelId="{F29C5067-8BF1-4A54-8A77-924B9FA56C0D}" type="presOf" srcId="{703AE313-6E0D-462D-A303-962C92363B9B}" destId="{568A5D34-B4A3-4FF6-A7E1-DA9DE0EDDFD3}" srcOrd="0" destOrd="0" presId="urn:microsoft.com/office/officeart/2005/8/layout/list1"/>
    <dgm:cxn modelId="{0C51284D-FC20-4B91-BFD0-E13BEA5A1020}" srcId="{3A435829-EE9C-4F0A-A89A-DA562FFE4644}" destId="{ADB3B374-928B-4210-A756-315E8C6DF354}" srcOrd="0" destOrd="0" parTransId="{904BD959-674B-4012-B6B8-6367457265FC}" sibTransId="{4210A6F5-197D-4511-B2C2-5BFEE1CF8396}"/>
    <dgm:cxn modelId="{DAB72858-C667-4BC5-BB08-A726153A1581}" srcId="{FB978872-C2C4-4215-93ED-4A89CA7B39D0}" destId="{3A435829-EE9C-4F0A-A89A-DA562FFE4644}" srcOrd="0" destOrd="0" parTransId="{F09BC773-F28A-405A-A946-B778127CF92A}" sibTransId="{4FE630AC-9B75-45B9-AC52-671E2BEB6D11}"/>
    <dgm:cxn modelId="{A9E10E7B-0CEB-43CD-A6CD-18C3CF7AB30C}" srcId="{703AE313-6E0D-462D-A303-962C92363B9B}" destId="{8CA0A52D-BAFD-4E12-A449-CC8923773272}" srcOrd="0" destOrd="0" parTransId="{F0C2B10C-E221-4A3D-A15F-7C2AB548D7F8}" sibTransId="{0FCEED77-F368-4089-AE75-0F651746768B}"/>
    <dgm:cxn modelId="{FAF92E8B-114B-48E5-962C-FAABEF88C8B9}" type="presOf" srcId="{8CA0A52D-BAFD-4E12-A449-CC8923773272}" destId="{433E18EF-81E8-4F10-88BF-C0FDF3E55583}" srcOrd="0" destOrd="0" presId="urn:microsoft.com/office/officeart/2005/8/layout/list1"/>
    <dgm:cxn modelId="{FCC6A997-7567-4F20-AD58-F1DEE28904D8}" type="presOf" srcId="{FB978872-C2C4-4215-93ED-4A89CA7B39D0}" destId="{0F3925E0-26F5-4C2D-9051-88346E68F41B}" srcOrd="0" destOrd="0" presId="urn:microsoft.com/office/officeart/2005/8/layout/list1"/>
    <dgm:cxn modelId="{AE1F2CA0-96EA-4485-9258-D9E85DA03270}" type="presOf" srcId="{3A435829-EE9C-4F0A-A89A-DA562FFE4644}" destId="{9C9F8645-DC97-4E46-B7C1-A35E319CE8B8}" srcOrd="1" destOrd="0" presId="urn:microsoft.com/office/officeart/2005/8/layout/list1"/>
    <dgm:cxn modelId="{3D7DF8B1-E344-4FDB-9F92-28795A0B5224}" type="presOf" srcId="{3A435829-EE9C-4F0A-A89A-DA562FFE4644}" destId="{2FAE9220-2485-4FE9-A6A4-465B1787793B}" srcOrd="0" destOrd="0" presId="urn:microsoft.com/office/officeart/2005/8/layout/list1"/>
    <dgm:cxn modelId="{8C85C2E1-A255-4C1D-9560-277299BBD970}" type="presOf" srcId="{703AE313-6E0D-462D-A303-962C92363B9B}" destId="{F484F03E-8B5E-4C1D-821A-B13041866F8E}" srcOrd="1" destOrd="0" presId="urn:microsoft.com/office/officeart/2005/8/layout/list1"/>
    <dgm:cxn modelId="{A2A370EA-7A65-42A0-B14F-C971E20A4B2A}" type="presOf" srcId="{ADB3B374-928B-4210-A756-315E8C6DF354}" destId="{12265E8D-D794-4682-8A08-D4C2016CF386}" srcOrd="0" destOrd="0" presId="urn:microsoft.com/office/officeart/2005/8/layout/list1"/>
    <dgm:cxn modelId="{69EBD495-1CBC-4EBB-A5CA-743CC4707F6D}" type="presParOf" srcId="{0F3925E0-26F5-4C2D-9051-88346E68F41B}" destId="{B422D74F-614E-4679-B3CC-66FC57CEB300}" srcOrd="0" destOrd="0" presId="urn:microsoft.com/office/officeart/2005/8/layout/list1"/>
    <dgm:cxn modelId="{94C00C70-DD9B-422A-9C76-4530ECB5E0DC}" type="presParOf" srcId="{B422D74F-614E-4679-B3CC-66FC57CEB300}" destId="{2FAE9220-2485-4FE9-A6A4-465B1787793B}" srcOrd="0" destOrd="0" presId="urn:microsoft.com/office/officeart/2005/8/layout/list1"/>
    <dgm:cxn modelId="{1E507801-C99C-4A54-96C1-73D1A6A77F1E}" type="presParOf" srcId="{B422D74F-614E-4679-B3CC-66FC57CEB300}" destId="{9C9F8645-DC97-4E46-B7C1-A35E319CE8B8}" srcOrd="1" destOrd="0" presId="urn:microsoft.com/office/officeart/2005/8/layout/list1"/>
    <dgm:cxn modelId="{53428FF1-DB7E-45AF-B72F-2462A7B781F9}" type="presParOf" srcId="{0F3925E0-26F5-4C2D-9051-88346E68F41B}" destId="{DC2AF9E7-030A-4934-85C5-C9EB22EACFA1}" srcOrd="1" destOrd="0" presId="urn:microsoft.com/office/officeart/2005/8/layout/list1"/>
    <dgm:cxn modelId="{C98E0761-3ABE-4AB7-B903-08CCA9D4A986}" type="presParOf" srcId="{0F3925E0-26F5-4C2D-9051-88346E68F41B}" destId="{12265E8D-D794-4682-8A08-D4C2016CF386}" srcOrd="2" destOrd="0" presId="urn:microsoft.com/office/officeart/2005/8/layout/list1"/>
    <dgm:cxn modelId="{90267133-0726-479A-B613-3D66990AE992}" type="presParOf" srcId="{0F3925E0-26F5-4C2D-9051-88346E68F41B}" destId="{40B7FFB2-04AC-48A9-A167-139C46A3EBEA}" srcOrd="3" destOrd="0" presId="urn:microsoft.com/office/officeart/2005/8/layout/list1"/>
    <dgm:cxn modelId="{1FD9B086-81DA-45A2-9426-7CFB89832DC0}" type="presParOf" srcId="{0F3925E0-26F5-4C2D-9051-88346E68F41B}" destId="{EE8341AF-0869-4C5E-8FB0-0091BB236CB2}" srcOrd="4" destOrd="0" presId="urn:microsoft.com/office/officeart/2005/8/layout/list1"/>
    <dgm:cxn modelId="{AFFD4F54-29E8-46C4-A0FA-C70FED254405}" type="presParOf" srcId="{EE8341AF-0869-4C5E-8FB0-0091BB236CB2}" destId="{568A5D34-B4A3-4FF6-A7E1-DA9DE0EDDFD3}" srcOrd="0" destOrd="0" presId="urn:microsoft.com/office/officeart/2005/8/layout/list1"/>
    <dgm:cxn modelId="{7DF84CE9-0C47-4C91-BAEA-2315EB6AE54A}" type="presParOf" srcId="{EE8341AF-0869-4C5E-8FB0-0091BB236CB2}" destId="{F484F03E-8B5E-4C1D-821A-B13041866F8E}" srcOrd="1" destOrd="0" presId="urn:microsoft.com/office/officeart/2005/8/layout/list1"/>
    <dgm:cxn modelId="{4FA6895F-F21E-4532-B550-649A959DC8BB}" type="presParOf" srcId="{0F3925E0-26F5-4C2D-9051-88346E68F41B}" destId="{995BA408-6F32-4224-857F-01E646DA6B68}" srcOrd="5" destOrd="0" presId="urn:microsoft.com/office/officeart/2005/8/layout/list1"/>
    <dgm:cxn modelId="{097574A8-4683-4BD5-8BBD-47CCC124CB99}" type="presParOf" srcId="{0F3925E0-26F5-4C2D-9051-88346E68F41B}" destId="{433E18EF-81E8-4F10-88BF-C0FDF3E5558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3FB96F-1C8B-40A5-9286-4D715D50ABF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0A5B0C2-EA9C-48CC-B0F7-66B78D1402DE}">
      <dgm:prSet/>
      <dgm:spPr/>
      <dgm:t>
        <a:bodyPr/>
        <a:lstStyle/>
        <a:p>
          <a:r>
            <a:rPr lang="en-US" b="0" i="0" baseline="0"/>
            <a:t>HTML tags are not case sensitive: &lt;P&gt; means the same as &lt;p&gt;.</a:t>
          </a:r>
          <a:endParaRPr lang="en-US"/>
        </a:p>
      </dgm:t>
    </dgm:pt>
    <dgm:pt modelId="{73EA256A-B5FF-45A3-9B3D-B172BBC57FCD}" type="parTrans" cxnId="{67205F7E-D4CC-43DE-AF5B-3293E8DFE0B8}">
      <dgm:prSet/>
      <dgm:spPr/>
      <dgm:t>
        <a:bodyPr/>
        <a:lstStyle/>
        <a:p>
          <a:endParaRPr lang="en-US"/>
        </a:p>
      </dgm:t>
    </dgm:pt>
    <dgm:pt modelId="{6E0F25CD-E6B2-491B-8E3D-0AF12D515E9B}" type="sibTrans" cxnId="{67205F7E-D4CC-43DE-AF5B-3293E8DFE0B8}">
      <dgm:prSet/>
      <dgm:spPr/>
      <dgm:t>
        <a:bodyPr/>
        <a:lstStyle/>
        <a:p>
          <a:endParaRPr lang="en-US"/>
        </a:p>
      </dgm:t>
    </dgm:pt>
    <dgm:pt modelId="{01EECD50-E8BA-444F-994F-CEA1C6B38856}">
      <dgm:prSet/>
      <dgm:spPr/>
      <dgm:t>
        <a:bodyPr/>
        <a:lstStyle/>
        <a:p>
          <a:r>
            <a:rPr lang="en-US" b="0" i="0" baseline="0"/>
            <a:t>The HTML standard does not require lowercase tags, but W3C </a:t>
          </a:r>
          <a:r>
            <a:rPr lang="en-US" b="1" i="0" baseline="0"/>
            <a:t>recommends</a:t>
          </a:r>
          <a:r>
            <a:rPr lang="en-US"/>
            <a:t> </a:t>
          </a:r>
          <a:r>
            <a:rPr lang="en-US" b="0" i="0" baseline="0"/>
            <a:t>lowercase in HTML, and </a:t>
          </a:r>
          <a:r>
            <a:rPr lang="en-US" b="1" i="0" baseline="0"/>
            <a:t>demands</a:t>
          </a:r>
          <a:r>
            <a:rPr lang="en-US" b="0" i="0" baseline="0"/>
            <a:t> lowercase for stricter document types like XHTML.</a:t>
          </a:r>
          <a:endParaRPr lang="en-US"/>
        </a:p>
      </dgm:t>
    </dgm:pt>
    <dgm:pt modelId="{486C0FAB-497E-45D3-9D56-3ADEE39A5555}" type="parTrans" cxnId="{79EE8468-58A9-4EEF-9E9C-58BFD55C24A0}">
      <dgm:prSet/>
      <dgm:spPr/>
      <dgm:t>
        <a:bodyPr/>
        <a:lstStyle/>
        <a:p>
          <a:endParaRPr lang="en-US"/>
        </a:p>
      </dgm:t>
    </dgm:pt>
    <dgm:pt modelId="{BE481B64-31C1-40BC-8F4F-CFEE322A66DD}" type="sibTrans" cxnId="{79EE8468-58A9-4EEF-9E9C-58BFD55C24A0}">
      <dgm:prSet/>
      <dgm:spPr/>
      <dgm:t>
        <a:bodyPr/>
        <a:lstStyle/>
        <a:p>
          <a:endParaRPr lang="en-US"/>
        </a:p>
      </dgm:t>
    </dgm:pt>
    <dgm:pt modelId="{6B33458D-7F53-4A41-8DC3-1FD85CD44165}" type="pres">
      <dgm:prSet presAssocID="{093FB96F-1C8B-40A5-9286-4D715D50ABFB}" presName="outerComposite" presStyleCnt="0">
        <dgm:presLayoutVars>
          <dgm:chMax val="5"/>
          <dgm:dir/>
          <dgm:resizeHandles val="exact"/>
        </dgm:presLayoutVars>
      </dgm:prSet>
      <dgm:spPr/>
    </dgm:pt>
    <dgm:pt modelId="{DD179A5B-3D8F-4DC4-955A-DBE36F950C57}" type="pres">
      <dgm:prSet presAssocID="{093FB96F-1C8B-40A5-9286-4D715D50ABFB}" presName="dummyMaxCanvas" presStyleCnt="0">
        <dgm:presLayoutVars/>
      </dgm:prSet>
      <dgm:spPr/>
    </dgm:pt>
    <dgm:pt modelId="{4764766E-54F6-401F-9B9D-538ECFBF4DD7}" type="pres">
      <dgm:prSet presAssocID="{093FB96F-1C8B-40A5-9286-4D715D50ABFB}" presName="TwoNodes_1" presStyleLbl="node1" presStyleIdx="0" presStyleCnt="2">
        <dgm:presLayoutVars>
          <dgm:bulletEnabled val="1"/>
        </dgm:presLayoutVars>
      </dgm:prSet>
      <dgm:spPr/>
    </dgm:pt>
    <dgm:pt modelId="{38C25F71-E922-47DB-B7CD-5270312FEF32}" type="pres">
      <dgm:prSet presAssocID="{093FB96F-1C8B-40A5-9286-4D715D50ABFB}" presName="TwoNodes_2" presStyleLbl="node1" presStyleIdx="1" presStyleCnt="2">
        <dgm:presLayoutVars>
          <dgm:bulletEnabled val="1"/>
        </dgm:presLayoutVars>
      </dgm:prSet>
      <dgm:spPr/>
    </dgm:pt>
    <dgm:pt modelId="{CA69EC3B-EBBB-450C-BC51-87E8F4CB5C9B}" type="pres">
      <dgm:prSet presAssocID="{093FB96F-1C8B-40A5-9286-4D715D50ABFB}" presName="TwoConn_1-2" presStyleLbl="fgAccFollowNode1" presStyleIdx="0" presStyleCnt="1">
        <dgm:presLayoutVars>
          <dgm:bulletEnabled val="1"/>
        </dgm:presLayoutVars>
      </dgm:prSet>
      <dgm:spPr/>
    </dgm:pt>
    <dgm:pt modelId="{60661D72-8AEF-436A-8C50-F2CD4DA943B8}" type="pres">
      <dgm:prSet presAssocID="{093FB96F-1C8B-40A5-9286-4D715D50ABFB}" presName="TwoNodes_1_text" presStyleLbl="node1" presStyleIdx="1" presStyleCnt="2">
        <dgm:presLayoutVars>
          <dgm:bulletEnabled val="1"/>
        </dgm:presLayoutVars>
      </dgm:prSet>
      <dgm:spPr/>
    </dgm:pt>
    <dgm:pt modelId="{18A9D0CD-C101-4665-9BAA-02006C2D354D}" type="pres">
      <dgm:prSet presAssocID="{093FB96F-1C8B-40A5-9286-4D715D50ABFB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B5A20215-887D-4B69-B8A6-12AD14E396F6}" type="presOf" srcId="{20A5B0C2-EA9C-48CC-B0F7-66B78D1402DE}" destId="{4764766E-54F6-401F-9B9D-538ECFBF4DD7}" srcOrd="0" destOrd="0" presId="urn:microsoft.com/office/officeart/2005/8/layout/vProcess5"/>
    <dgm:cxn modelId="{B68AF517-1B2E-4786-B751-A60C98B10ADA}" type="presOf" srcId="{093FB96F-1C8B-40A5-9286-4D715D50ABFB}" destId="{6B33458D-7F53-4A41-8DC3-1FD85CD44165}" srcOrd="0" destOrd="0" presId="urn:microsoft.com/office/officeart/2005/8/layout/vProcess5"/>
    <dgm:cxn modelId="{773C7B28-19B1-4391-88AF-B014AFF7BF69}" type="presOf" srcId="{01EECD50-E8BA-444F-994F-CEA1C6B38856}" destId="{38C25F71-E922-47DB-B7CD-5270312FEF32}" srcOrd="0" destOrd="0" presId="urn:microsoft.com/office/officeart/2005/8/layout/vProcess5"/>
    <dgm:cxn modelId="{ECA65460-43AF-48E3-BFE1-720F2333ECAA}" type="presOf" srcId="{6E0F25CD-E6B2-491B-8E3D-0AF12D515E9B}" destId="{CA69EC3B-EBBB-450C-BC51-87E8F4CB5C9B}" srcOrd="0" destOrd="0" presId="urn:microsoft.com/office/officeart/2005/8/layout/vProcess5"/>
    <dgm:cxn modelId="{79EE8468-58A9-4EEF-9E9C-58BFD55C24A0}" srcId="{093FB96F-1C8B-40A5-9286-4D715D50ABFB}" destId="{01EECD50-E8BA-444F-994F-CEA1C6B38856}" srcOrd="1" destOrd="0" parTransId="{486C0FAB-497E-45D3-9D56-3ADEE39A5555}" sibTransId="{BE481B64-31C1-40BC-8F4F-CFEE322A66DD}"/>
    <dgm:cxn modelId="{67205F7E-D4CC-43DE-AF5B-3293E8DFE0B8}" srcId="{093FB96F-1C8B-40A5-9286-4D715D50ABFB}" destId="{20A5B0C2-EA9C-48CC-B0F7-66B78D1402DE}" srcOrd="0" destOrd="0" parTransId="{73EA256A-B5FF-45A3-9B3D-B172BBC57FCD}" sibTransId="{6E0F25CD-E6B2-491B-8E3D-0AF12D515E9B}"/>
    <dgm:cxn modelId="{FC823387-23CC-4EA4-9B19-6979B94DE271}" type="presOf" srcId="{20A5B0C2-EA9C-48CC-B0F7-66B78D1402DE}" destId="{60661D72-8AEF-436A-8C50-F2CD4DA943B8}" srcOrd="1" destOrd="0" presId="urn:microsoft.com/office/officeart/2005/8/layout/vProcess5"/>
    <dgm:cxn modelId="{48EC709D-4FFE-4C25-B719-A40C5267235A}" type="presOf" srcId="{01EECD50-E8BA-444F-994F-CEA1C6B38856}" destId="{18A9D0CD-C101-4665-9BAA-02006C2D354D}" srcOrd="1" destOrd="0" presId="urn:microsoft.com/office/officeart/2005/8/layout/vProcess5"/>
    <dgm:cxn modelId="{B81AD4F7-1529-4EA5-858B-EE216FABF032}" type="presParOf" srcId="{6B33458D-7F53-4A41-8DC3-1FD85CD44165}" destId="{DD179A5B-3D8F-4DC4-955A-DBE36F950C57}" srcOrd="0" destOrd="0" presId="urn:microsoft.com/office/officeart/2005/8/layout/vProcess5"/>
    <dgm:cxn modelId="{4DB2377C-CE95-44E0-9EA2-66571785A2B7}" type="presParOf" srcId="{6B33458D-7F53-4A41-8DC3-1FD85CD44165}" destId="{4764766E-54F6-401F-9B9D-538ECFBF4DD7}" srcOrd="1" destOrd="0" presId="urn:microsoft.com/office/officeart/2005/8/layout/vProcess5"/>
    <dgm:cxn modelId="{955E543A-6938-45B3-9D5A-438DE27B79F2}" type="presParOf" srcId="{6B33458D-7F53-4A41-8DC3-1FD85CD44165}" destId="{38C25F71-E922-47DB-B7CD-5270312FEF32}" srcOrd="2" destOrd="0" presId="urn:microsoft.com/office/officeart/2005/8/layout/vProcess5"/>
    <dgm:cxn modelId="{290DB68C-B745-4295-9C8E-9DD8A20ED59F}" type="presParOf" srcId="{6B33458D-7F53-4A41-8DC3-1FD85CD44165}" destId="{CA69EC3B-EBBB-450C-BC51-87E8F4CB5C9B}" srcOrd="3" destOrd="0" presId="urn:microsoft.com/office/officeart/2005/8/layout/vProcess5"/>
    <dgm:cxn modelId="{CF4E43B7-A266-4E6C-8E16-4FC125F2C11A}" type="presParOf" srcId="{6B33458D-7F53-4A41-8DC3-1FD85CD44165}" destId="{60661D72-8AEF-436A-8C50-F2CD4DA943B8}" srcOrd="4" destOrd="0" presId="urn:microsoft.com/office/officeart/2005/8/layout/vProcess5"/>
    <dgm:cxn modelId="{22C29130-78AF-4254-A5DA-ED1F4FDF29A5}" type="presParOf" srcId="{6B33458D-7F53-4A41-8DC3-1FD85CD44165}" destId="{18A9D0CD-C101-4665-9BAA-02006C2D354D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B76B02-D0B3-4179-81DB-ACDB5680AE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EF83914-43D1-4619-8E20-EE5DF4C1048E}">
      <dgm:prSet/>
      <dgm:spPr/>
      <dgm:t>
        <a:bodyPr/>
        <a:lstStyle/>
        <a:p>
          <a:r>
            <a:rPr lang="en-IN" b="0" i="0"/>
            <a:t>HTML headings are titles or subtitles that you want to display on a webpage.</a:t>
          </a:r>
          <a:endParaRPr lang="en-US"/>
        </a:p>
      </dgm:t>
    </dgm:pt>
    <dgm:pt modelId="{5AB897E6-6483-43EE-8214-038A438BEFB4}" type="parTrans" cxnId="{1BCD0972-AE05-4A16-A12B-22BE7FF459AC}">
      <dgm:prSet/>
      <dgm:spPr/>
      <dgm:t>
        <a:bodyPr/>
        <a:lstStyle/>
        <a:p>
          <a:endParaRPr lang="en-US"/>
        </a:p>
      </dgm:t>
    </dgm:pt>
    <dgm:pt modelId="{64D2DE6C-AE39-44F4-A3B2-AB4286056339}" type="sibTrans" cxnId="{1BCD0972-AE05-4A16-A12B-22BE7FF459AC}">
      <dgm:prSet/>
      <dgm:spPr/>
      <dgm:t>
        <a:bodyPr/>
        <a:lstStyle/>
        <a:p>
          <a:endParaRPr lang="en-US"/>
        </a:p>
      </dgm:t>
    </dgm:pt>
    <dgm:pt modelId="{5D5E8185-59B0-48F3-98C2-25069CDC817E}">
      <dgm:prSet/>
      <dgm:spPr/>
      <dgm:t>
        <a:bodyPr/>
        <a:lstStyle/>
        <a:p>
          <a:r>
            <a:rPr lang="en-US" b="0" i="0" baseline="0"/>
            <a:t>HTML headings are defined with the &lt;h1&gt; to &lt;h6&gt; tags.</a:t>
          </a:r>
          <a:endParaRPr lang="en-US"/>
        </a:p>
      </dgm:t>
    </dgm:pt>
    <dgm:pt modelId="{DB0118AF-720E-4AFE-92C0-2AD542DF6E80}" type="parTrans" cxnId="{10B92881-7967-43F3-87D3-4F93CE8591CF}">
      <dgm:prSet/>
      <dgm:spPr/>
      <dgm:t>
        <a:bodyPr/>
        <a:lstStyle/>
        <a:p>
          <a:endParaRPr lang="en-US"/>
        </a:p>
      </dgm:t>
    </dgm:pt>
    <dgm:pt modelId="{8F735188-ABAD-4DD5-A05E-7ADE869B8394}" type="sibTrans" cxnId="{10B92881-7967-43F3-87D3-4F93CE8591CF}">
      <dgm:prSet/>
      <dgm:spPr/>
      <dgm:t>
        <a:bodyPr/>
        <a:lstStyle/>
        <a:p>
          <a:endParaRPr lang="en-US"/>
        </a:p>
      </dgm:t>
    </dgm:pt>
    <dgm:pt modelId="{C020C0C6-FEBB-4DE8-BBFE-AA23B3AB2464}">
      <dgm:prSet/>
      <dgm:spPr/>
      <dgm:t>
        <a:bodyPr/>
        <a:lstStyle/>
        <a:p>
          <a:r>
            <a:rPr lang="en-US" b="0" i="0" baseline="0"/>
            <a:t>&lt;h1&gt; defines the most important heading. </a:t>
          </a:r>
          <a:endParaRPr lang="en-US"/>
        </a:p>
      </dgm:t>
    </dgm:pt>
    <dgm:pt modelId="{910A5B8B-2F48-425D-8583-9EF7D43145B7}" type="parTrans" cxnId="{7D9CF690-C2FA-4C33-AC5D-6EC52E5AC76D}">
      <dgm:prSet/>
      <dgm:spPr/>
      <dgm:t>
        <a:bodyPr/>
        <a:lstStyle/>
        <a:p>
          <a:endParaRPr lang="en-US"/>
        </a:p>
      </dgm:t>
    </dgm:pt>
    <dgm:pt modelId="{6C90256B-4E99-4F64-AB69-9B7F37A8FB7F}" type="sibTrans" cxnId="{7D9CF690-C2FA-4C33-AC5D-6EC52E5AC76D}">
      <dgm:prSet/>
      <dgm:spPr/>
      <dgm:t>
        <a:bodyPr/>
        <a:lstStyle/>
        <a:p>
          <a:endParaRPr lang="en-US"/>
        </a:p>
      </dgm:t>
    </dgm:pt>
    <dgm:pt modelId="{5F1DFB0D-0F7E-4FFA-8C30-9DB445C0D07F}">
      <dgm:prSet/>
      <dgm:spPr/>
      <dgm:t>
        <a:bodyPr/>
        <a:lstStyle/>
        <a:p>
          <a:r>
            <a:rPr lang="en-US" b="0" i="0" baseline="0"/>
            <a:t>&lt;h6&gt; defines the least important heading. </a:t>
          </a:r>
          <a:endParaRPr lang="en-US"/>
        </a:p>
      </dgm:t>
    </dgm:pt>
    <dgm:pt modelId="{2FCECC82-5028-4358-86AC-7C6CA2FB8AD1}" type="parTrans" cxnId="{95571B56-EAAE-4B0E-987C-DFAF4DBCB67F}">
      <dgm:prSet/>
      <dgm:spPr/>
      <dgm:t>
        <a:bodyPr/>
        <a:lstStyle/>
        <a:p>
          <a:endParaRPr lang="en-US"/>
        </a:p>
      </dgm:t>
    </dgm:pt>
    <dgm:pt modelId="{5FE89677-06FB-4179-BE74-2EB2F363EF19}" type="sibTrans" cxnId="{95571B56-EAAE-4B0E-987C-DFAF4DBCB67F}">
      <dgm:prSet/>
      <dgm:spPr/>
      <dgm:t>
        <a:bodyPr/>
        <a:lstStyle/>
        <a:p>
          <a:endParaRPr lang="en-US"/>
        </a:p>
      </dgm:t>
    </dgm:pt>
    <dgm:pt modelId="{2DD97F5E-747F-4ED6-A4F9-DD75FE542051}" type="pres">
      <dgm:prSet presAssocID="{78B76B02-D0B3-4179-81DB-ACDB5680AE37}" presName="linear" presStyleCnt="0">
        <dgm:presLayoutVars>
          <dgm:animLvl val="lvl"/>
          <dgm:resizeHandles val="exact"/>
        </dgm:presLayoutVars>
      </dgm:prSet>
      <dgm:spPr/>
    </dgm:pt>
    <dgm:pt modelId="{F6964AD0-1557-4BF9-8AB2-609B9AC4ACAD}" type="pres">
      <dgm:prSet presAssocID="{9EF83914-43D1-4619-8E20-EE5DF4C1048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F4052C4-8A85-48DC-A537-2184213D0868}" type="pres">
      <dgm:prSet presAssocID="{64D2DE6C-AE39-44F4-A3B2-AB4286056339}" presName="spacer" presStyleCnt="0"/>
      <dgm:spPr/>
    </dgm:pt>
    <dgm:pt modelId="{0C7AAFA7-8230-4E6B-8A47-3E1CD51CAA0F}" type="pres">
      <dgm:prSet presAssocID="{5D5E8185-59B0-48F3-98C2-25069CDC817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DDE8862-07E2-4A7A-B678-9911ACCED8E0}" type="pres">
      <dgm:prSet presAssocID="{8F735188-ABAD-4DD5-A05E-7ADE869B8394}" presName="spacer" presStyleCnt="0"/>
      <dgm:spPr/>
    </dgm:pt>
    <dgm:pt modelId="{668ACA61-753B-4D1A-9D40-25C247F74D81}" type="pres">
      <dgm:prSet presAssocID="{C020C0C6-FEBB-4DE8-BBFE-AA23B3AB246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03C3B65-EE6E-4409-907E-AD9EEB0CB6F6}" type="pres">
      <dgm:prSet presAssocID="{6C90256B-4E99-4F64-AB69-9B7F37A8FB7F}" presName="spacer" presStyleCnt="0"/>
      <dgm:spPr/>
    </dgm:pt>
    <dgm:pt modelId="{A3EAFF65-EE1B-487A-A99D-65F114AC8F02}" type="pres">
      <dgm:prSet presAssocID="{5F1DFB0D-0F7E-4FFA-8C30-9DB445C0D07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AD48C49-4C8E-41F9-96A6-D8DF1EAE815B}" type="presOf" srcId="{78B76B02-D0B3-4179-81DB-ACDB5680AE37}" destId="{2DD97F5E-747F-4ED6-A4F9-DD75FE542051}" srcOrd="0" destOrd="0" presId="urn:microsoft.com/office/officeart/2005/8/layout/vList2"/>
    <dgm:cxn modelId="{A78BD671-4703-4BB6-AFDC-453B300CE605}" type="presOf" srcId="{5D5E8185-59B0-48F3-98C2-25069CDC817E}" destId="{0C7AAFA7-8230-4E6B-8A47-3E1CD51CAA0F}" srcOrd="0" destOrd="0" presId="urn:microsoft.com/office/officeart/2005/8/layout/vList2"/>
    <dgm:cxn modelId="{1BCD0972-AE05-4A16-A12B-22BE7FF459AC}" srcId="{78B76B02-D0B3-4179-81DB-ACDB5680AE37}" destId="{9EF83914-43D1-4619-8E20-EE5DF4C1048E}" srcOrd="0" destOrd="0" parTransId="{5AB897E6-6483-43EE-8214-038A438BEFB4}" sibTransId="{64D2DE6C-AE39-44F4-A3B2-AB4286056339}"/>
    <dgm:cxn modelId="{95571B56-EAAE-4B0E-987C-DFAF4DBCB67F}" srcId="{78B76B02-D0B3-4179-81DB-ACDB5680AE37}" destId="{5F1DFB0D-0F7E-4FFA-8C30-9DB445C0D07F}" srcOrd="3" destOrd="0" parTransId="{2FCECC82-5028-4358-86AC-7C6CA2FB8AD1}" sibTransId="{5FE89677-06FB-4179-BE74-2EB2F363EF19}"/>
    <dgm:cxn modelId="{10B92881-7967-43F3-87D3-4F93CE8591CF}" srcId="{78B76B02-D0B3-4179-81DB-ACDB5680AE37}" destId="{5D5E8185-59B0-48F3-98C2-25069CDC817E}" srcOrd="1" destOrd="0" parTransId="{DB0118AF-720E-4AFE-92C0-2AD542DF6E80}" sibTransId="{8F735188-ABAD-4DD5-A05E-7ADE869B8394}"/>
    <dgm:cxn modelId="{7D9CF690-C2FA-4C33-AC5D-6EC52E5AC76D}" srcId="{78B76B02-D0B3-4179-81DB-ACDB5680AE37}" destId="{C020C0C6-FEBB-4DE8-BBFE-AA23B3AB2464}" srcOrd="2" destOrd="0" parTransId="{910A5B8B-2F48-425D-8583-9EF7D43145B7}" sibTransId="{6C90256B-4E99-4F64-AB69-9B7F37A8FB7F}"/>
    <dgm:cxn modelId="{CEA26994-CB49-4624-BE7E-845EC4DB0349}" type="presOf" srcId="{9EF83914-43D1-4619-8E20-EE5DF4C1048E}" destId="{F6964AD0-1557-4BF9-8AB2-609B9AC4ACAD}" srcOrd="0" destOrd="0" presId="urn:microsoft.com/office/officeart/2005/8/layout/vList2"/>
    <dgm:cxn modelId="{B42877B1-36AD-4A16-8EB7-CF59CF543CB9}" type="presOf" srcId="{5F1DFB0D-0F7E-4FFA-8C30-9DB445C0D07F}" destId="{A3EAFF65-EE1B-487A-A99D-65F114AC8F02}" srcOrd="0" destOrd="0" presId="urn:microsoft.com/office/officeart/2005/8/layout/vList2"/>
    <dgm:cxn modelId="{1E0748FD-A6DF-47C7-8D31-6D6DB21CC4F4}" type="presOf" srcId="{C020C0C6-FEBB-4DE8-BBFE-AA23B3AB2464}" destId="{668ACA61-753B-4D1A-9D40-25C247F74D81}" srcOrd="0" destOrd="0" presId="urn:microsoft.com/office/officeart/2005/8/layout/vList2"/>
    <dgm:cxn modelId="{73B47E90-D7FB-4D39-8742-E106CCA580D9}" type="presParOf" srcId="{2DD97F5E-747F-4ED6-A4F9-DD75FE542051}" destId="{F6964AD0-1557-4BF9-8AB2-609B9AC4ACAD}" srcOrd="0" destOrd="0" presId="urn:microsoft.com/office/officeart/2005/8/layout/vList2"/>
    <dgm:cxn modelId="{E4B2BF2C-96DF-4F13-9B09-E1CA16333F92}" type="presParOf" srcId="{2DD97F5E-747F-4ED6-A4F9-DD75FE542051}" destId="{0F4052C4-8A85-48DC-A537-2184213D0868}" srcOrd="1" destOrd="0" presId="urn:microsoft.com/office/officeart/2005/8/layout/vList2"/>
    <dgm:cxn modelId="{A86C28F1-88C4-4EB3-A0C4-FF4142F93363}" type="presParOf" srcId="{2DD97F5E-747F-4ED6-A4F9-DD75FE542051}" destId="{0C7AAFA7-8230-4E6B-8A47-3E1CD51CAA0F}" srcOrd="2" destOrd="0" presId="urn:microsoft.com/office/officeart/2005/8/layout/vList2"/>
    <dgm:cxn modelId="{FCE5A6CE-FA2A-4EB5-A11A-FFD8A5F6C5BD}" type="presParOf" srcId="{2DD97F5E-747F-4ED6-A4F9-DD75FE542051}" destId="{1DDE8862-07E2-4A7A-B678-9911ACCED8E0}" srcOrd="3" destOrd="0" presId="urn:microsoft.com/office/officeart/2005/8/layout/vList2"/>
    <dgm:cxn modelId="{BFF677BD-A4C9-4C3F-8FCB-BD01E1D29907}" type="presParOf" srcId="{2DD97F5E-747F-4ED6-A4F9-DD75FE542051}" destId="{668ACA61-753B-4D1A-9D40-25C247F74D81}" srcOrd="4" destOrd="0" presId="urn:microsoft.com/office/officeart/2005/8/layout/vList2"/>
    <dgm:cxn modelId="{0EC1CC72-DB01-4675-88EF-C8873B779332}" type="presParOf" srcId="{2DD97F5E-747F-4ED6-A4F9-DD75FE542051}" destId="{F03C3B65-EE6E-4409-907E-AD9EEB0CB6F6}" srcOrd="5" destOrd="0" presId="urn:microsoft.com/office/officeart/2005/8/layout/vList2"/>
    <dgm:cxn modelId="{851B2F45-5D95-4B53-84DC-C274C796B68A}" type="presParOf" srcId="{2DD97F5E-747F-4ED6-A4F9-DD75FE542051}" destId="{A3EAFF65-EE1B-487A-A99D-65F114AC8F0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592D75-54FC-49F2-8A54-08FCD9458B3A}">
      <dsp:nvSpPr>
        <dsp:cNvPr id="0" name=""/>
        <dsp:cNvSpPr/>
      </dsp:nvSpPr>
      <dsp:spPr>
        <a:xfrm>
          <a:off x="0" y="93060"/>
          <a:ext cx="6797675" cy="10328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0" i="0" kern="1200"/>
            <a:t>HTML stands for </a:t>
          </a:r>
          <a:r>
            <a:rPr lang="en-IN" sz="2600" b="0" i="0" u="sng" kern="1200"/>
            <a:t>Hyper Text Markup Language</a:t>
          </a:r>
          <a:endParaRPr lang="en-US" sz="2600" kern="1200"/>
        </a:p>
      </dsp:txBody>
      <dsp:txXfrm>
        <a:off x="50420" y="143480"/>
        <a:ext cx="6696835" cy="932014"/>
      </dsp:txXfrm>
    </dsp:sp>
    <dsp:sp modelId="{CE640411-DCF5-43A8-9505-D530DAEF3958}">
      <dsp:nvSpPr>
        <dsp:cNvPr id="0" name=""/>
        <dsp:cNvSpPr/>
      </dsp:nvSpPr>
      <dsp:spPr>
        <a:xfrm>
          <a:off x="0" y="1200794"/>
          <a:ext cx="6797675" cy="1032854"/>
        </a:xfrm>
        <a:prstGeom prst="roundRect">
          <a:avLst/>
        </a:prstGeom>
        <a:solidFill>
          <a:schemeClr val="accent2">
            <a:hueOff val="9759"/>
            <a:satOff val="-6719"/>
            <a:lumOff val="-171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0" i="0" kern="1200"/>
            <a:t>HTML is the standard markup language for </a:t>
          </a:r>
          <a:r>
            <a:rPr lang="en-IN" sz="2600" b="0" i="1" kern="1200"/>
            <a:t>creating Web pages</a:t>
          </a:r>
          <a:endParaRPr lang="en-US" sz="2600" kern="1200"/>
        </a:p>
      </dsp:txBody>
      <dsp:txXfrm>
        <a:off x="50420" y="1251214"/>
        <a:ext cx="6696835" cy="932014"/>
      </dsp:txXfrm>
    </dsp:sp>
    <dsp:sp modelId="{1CE9CD7B-051D-4614-ADBA-296EA92885C0}">
      <dsp:nvSpPr>
        <dsp:cNvPr id="0" name=""/>
        <dsp:cNvSpPr/>
      </dsp:nvSpPr>
      <dsp:spPr>
        <a:xfrm>
          <a:off x="0" y="2308528"/>
          <a:ext cx="6797675" cy="1032854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0" i="0" kern="1200"/>
            <a:t>HTML describes the structure of a Web page</a:t>
          </a:r>
          <a:endParaRPr lang="en-US" sz="2600" kern="1200"/>
        </a:p>
      </dsp:txBody>
      <dsp:txXfrm>
        <a:off x="50420" y="2358948"/>
        <a:ext cx="6696835" cy="932014"/>
      </dsp:txXfrm>
    </dsp:sp>
    <dsp:sp modelId="{290ED2FB-390D-4909-A3EE-13B678CB021E}">
      <dsp:nvSpPr>
        <dsp:cNvPr id="0" name=""/>
        <dsp:cNvSpPr/>
      </dsp:nvSpPr>
      <dsp:spPr>
        <a:xfrm>
          <a:off x="0" y="3416263"/>
          <a:ext cx="6797675" cy="1032854"/>
        </a:xfrm>
        <a:prstGeom prst="roundRect">
          <a:avLst/>
        </a:prstGeom>
        <a:solidFill>
          <a:schemeClr val="accent2">
            <a:hueOff val="29278"/>
            <a:satOff val="-20157"/>
            <a:lumOff val="-51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0" i="0" kern="1200"/>
            <a:t>HTML consists of a series of elements</a:t>
          </a:r>
          <a:endParaRPr lang="en-US" sz="2600" kern="1200"/>
        </a:p>
      </dsp:txBody>
      <dsp:txXfrm>
        <a:off x="50420" y="3466683"/>
        <a:ext cx="6696835" cy="932014"/>
      </dsp:txXfrm>
    </dsp:sp>
    <dsp:sp modelId="{0E06D6F0-521A-49FA-BA55-5208CB9D0A84}">
      <dsp:nvSpPr>
        <dsp:cNvPr id="0" name=""/>
        <dsp:cNvSpPr/>
      </dsp:nvSpPr>
      <dsp:spPr>
        <a:xfrm>
          <a:off x="0" y="4523997"/>
          <a:ext cx="6797675" cy="1032854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0" i="0" u="sng" kern="1200"/>
            <a:t>HTML elements tell the browser how to display the content</a:t>
          </a:r>
          <a:endParaRPr lang="en-US" sz="2600" kern="1200"/>
        </a:p>
      </dsp:txBody>
      <dsp:txXfrm>
        <a:off x="50420" y="4574417"/>
        <a:ext cx="6696835" cy="932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78FCC-3C51-4B71-8439-9885D4C8613E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F4538-6A25-474E-9CDD-002E00C674B9}">
      <dsp:nvSpPr>
        <dsp:cNvPr id="0" name=""/>
        <dsp:cNvSpPr/>
      </dsp:nvSpPr>
      <dsp:spPr>
        <a:xfrm>
          <a:off x="0" y="2758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/>
            <a:t>The </a:t>
          </a:r>
          <a:r>
            <a:rPr lang="en-US" sz="1900" b="0" i="0" kern="1200" baseline="0" dirty="0">
              <a:highlight>
                <a:srgbClr val="FFFF00"/>
              </a:highlight>
            </a:rPr>
            <a:t>&lt;!DOCTYPE html&gt; </a:t>
          </a:r>
          <a:r>
            <a:rPr lang="en-US" sz="1900" b="0" i="0" kern="1200" baseline="0" dirty="0"/>
            <a:t>declaration defines that this document is an HTML5 document</a:t>
          </a:r>
          <a:endParaRPr lang="en-IN" sz="1900" kern="1200" dirty="0"/>
        </a:p>
      </dsp:txBody>
      <dsp:txXfrm>
        <a:off x="0" y="2758"/>
        <a:ext cx="6797675" cy="940732"/>
      </dsp:txXfrm>
    </dsp:sp>
    <dsp:sp modelId="{27EE014B-C985-4A02-8316-00D2E347FFF9}">
      <dsp:nvSpPr>
        <dsp:cNvPr id="0" name=""/>
        <dsp:cNvSpPr/>
      </dsp:nvSpPr>
      <dsp:spPr>
        <a:xfrm>
          <a:off x="0" y="943491"/>
          <a:ext cx="6797675" cy="0"/>
        </a:xfrm>
        <a:prstGeom prst="line">
          <a:avLst/>
        </a:prstGeom>
        <a:solidFill>
          <a:schemeClr val="accent2">
            <a:hueOff val="7808"/>
            <a:satOff val="-5375"/>
            <a:lumOff val="-1373"/>
            <a:alphaOff val="0"/>
          </a:schemeClr>
        </a:solidFill>
        <a:ln w="15875" cap="flat" cmpd="sng" algn="ctr">
          <a:solidFill>
            <a:schemeClr val="accent2">
              <a:hueOff val="7808"/>
              <a:satOff val="-5375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D89A8-FD49-4F2A-994B-F1FBE1B6A2D6}">
      <dsp:nvSpPr>
        <dsp:cNvPr id="0" name=""/>
        <dsp:cNvSpPr/>
      </dsp:nvSpPr>
      <dsp:spPr>
        <a:xfrm>
          <a:off x="0" y="943491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/>
            <a:t>The </a:t>
          </a:r>
          <a:r>
            <a:rPr lang="en-US" sz="1900" b="0" i="0" kern="1200" baseline="0" dirty="0">
              <a:highlight>
                <a:srgbClr val="FFFF00"/>
              </a:highlight>
            </a:rPr>
            <a:t>&lt;head&gt; </a:t>
          </a:r>
          <a:r>
            <a:rPr lang="en-US" sz="1900" b="0" i="0" kern="1200" baseline="0" dirty="0"/>
            <a:t>element contains meta information about the HTML page</a:t>
          </a:r>
          <a:endParaRPr lang="en-US" sz="1900" kern="1200" dirty="0"/>
        </a:p>
      </dsp:txBody>
      <dsp:txXfrm>
        <a:off x="0" y="943491"/>
        <a:ext cx="6797675" cy="940732"/>
      </dsp:txXfrm>
    </dsp:sp>
    <dsp:sp modelId="{5C2058A8-A6DD-4657-AA6E-21FF33674E83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accent2">
            <a:hueOff val="15615"/>
            <a:satOff val="-10750"/>
            <a:lumOff val="-2745"/>
            <a:alphaOff val="0"/>
          </a:schemeClr>
        </a:solidFill>
        <a:ln w="15875" cap="flat" cmpd="sng" algn="ctr">
          <a:solidFill>
            <a:schemeClr val="accent2">
              <a:hueOff val="15615"/>
              <a:satOff val="-1075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92A4F-8787-4419-BBA2-19F0930475F7}">
      <dsp:nvSpPr>
        <dsp:cNvPr id="0" name=""/>
        <dsp:cNvSpPr/>
      </dsp:nvSpPr>
      <dsp:spPr>
        <a:xfrm>
          <a:off x="0" y="1884223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/>
            <a:t>The </a:t>
          </a:r>
          <a:r>
            <a:rPr lang="en-US" sz="1900" b="0" i="0" kern="1200" baseline="0" dirty="0">
              <a:highlight>
                <a:srgbClr val="FFFF00"/>
              </a:highlight>
            </a:rPr>
            <a:t>&lt;title&gt; </a:t>
          </a:r>
          <a:r>
            <a:rPr lang="en-US" sz="1900" b="0" i="0" kern="1200" baseline="0" dirty="0"/>
            <a:t>element specifies a title for the HTML page (which is shown in the browser's title bar or in the page's tab)</a:t>
          </a:r>
          <a:endParaRPr lang="en-US" sz="1900" kern="1200" dirty="0"/>
        </a:p>
      </dsp:txBody>
      <dsp:txXfrm>
        <a:off x="0" y="1884223"/>
        <a:ext cx="6797675" cy="940732"/>
      </dsp:txXfrm>
    </dsp:sp>
    <dsp:sp modelId="{31B7BB3D-1FD2-409A-B3D5-54AE3BE61F7A}">
      <dsp:nvSpPr>
        <dsp:cNvPr id="0" name=""/>
        <dsp:cNvSpPr/>
      </dsp:nvSpPr>
      <dsp:spPr>
        <a:xfrm>
          <a:off x="0" y="2824955"/>
          <a:ext cx="6797675" cy="0"/>
        </a:xfrm>
        <a:prstGeom prst="line">
          <a:avLst/>
        </a:prstGeom>
        <a:solidFill>
          <a:schemeClr val="accent2">
            <a:hueOff val="23423"/>
            <a:satOff val="-16126"/>
            <a:lumOff val="-4118"/>
            <a:alphaOff val="0"/>
          </a:schemeClr>
        </a:solidFill>
        <a:ln w="15875" cap="flat" cmpd="sng" algn="ctr">
          <a:solidFill>
            <a:schemeClr val="accent2">
              <a:hueOff val="23423"/>
              <a:satOff val="-16126"/>
              <a:lumOff val="-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6E057-BB93-4898-A3BC-4BCF8D8CD3EA}">
      <dsp:nvSpPr>
        <dsp:cNvPr id="0" name=""/>
        <dsp:cNvSpPr/>
      </dsp:nvSpPr>
      <dsp:spPr>
        <a:xfrm>
          <a:off x="0" y="2824956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/>
            <a:t>The </a:t>
          </a:r>
          <a:r>
            <a:rPr lang="en-US" sz="1900" b="0" i="0" kern="1200" baseline="0" dirty="0">
              <a:highlight>
                <a:srgbClr val="FFFF00"/>
              </a:highlight>
            </a:rPr>
            <a:t>&lt;body&gt; </a:t>
          </a:r>
          <a:r>
            <a:rPr lang="en-US" sz="1900" b="0" i="0" kern="1200" baseline="0" dirty="0"/>
            <a:t>element defines the document's body, and is a container for all the visible contents, such as headings, paragraphs, images, hyperlinks, tables, lists, etc.</a:t>
          </a:r>
          <a:endParaRPr lang="en-US" sz="1900" kern="1200" dirty="0"/>
        </a:p>
      </dsp:txBody>
      <dsp:txXfrm>
        <a:off x="0" y="2824956"/>
        <a:ext cx="6797675" cy="940732"/>
      </dsp:txXfrm>
    </dsp:sp>
    <dsp:sp modelId="{17674B29-DEEE-4A88-86EB-E4A19902BE12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accent2">
            <a:hueOff val="31230"/>
            <a:satOff val="-21501"/>
            <a:lumOff val="-5490"/>
            <a:alphaOff val="0"/>
          </a:schemeClr>
        </a:solidFill>
        <a:ln w="15875" cap="flat" cmpd="sng" algn="ctr">
          <a:solidFill>
            <a:schemeClr val="accent2">
              <a:hueOff val="31230"/>
              <a:satOff val="-21501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19BEA-EA13-45A0-8E48-817E06BD0DF9}">
      <dsp:nvSpPr>
        <dsp:cNvPr id="0" name=""/>
        <dsp:cNvSpPr/>
      </dsp:nvSpPr>
      <dsp:spPr>
        <a:xfrm>
          <a:off x="0" y="3765688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/>
            <a:t>The</a:t>
          </a:r>
          <a:r>
            <a:rPr lang="en-US" sz="1900" b="0" i="0" kern="1200" baseline="0" dirty="0">
              <a:highlight>
                <a:srgbClr val="FFFF00"/>
              </a:highlight>
            </a:rPr>
            <a:t> &lt;h1&gt; </a:t>
          </a:r>
          <a:r>
            <a:rPr lang="en-US" sz="1900" b="0" i="0" kern="1200" baseline="0" dirty="0"/>
            <a:t>element defines a large heading</a:t>
          </a:r>
          <a:endParaRPr lang="en-US" sz="1900" kern="1200" dirty="0"/>
        </a:p>
      </dsp:txBody>
      <dsp:txXfrm>
        <a:off x="0" y="3765688"/>
        <a:ext cx="6797675" cy="940732"/>
      </dsp:txXfrm>
    </dsp:sp>
    <dsp:sp modelId="{71D8CCE8-C02C-491A-83DA-CE0FFC033E62}">
      <dsp:nvSpPr>
        <dsp:cNvPr id="0" name=""/>
        <dsp:cNvSpPr/>
      </dsp:nvSpPr>
      <dsp:spPr>
        <a:xfrm>
          <a:off x="0" y="4706420"/>
          <a:ext cx="6797675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AE335-3E32-46F3-8A8F-087D3685B9A6}">
      <dsp:nvSpPr>
        <dsp:cNvPr id="0" name=""/>
        <dsp:cNvSpPr/>
      </dsp:nvSpPr>
      <dsp:spPr>
        <a:xfrm>
          <a:off x="0" y="4706420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/>
            <a:t>The </a:t>
          </a:r>
          <a:r>
            <a:rPr lang="en-US" sz="1900" b="0" i="0" kern="1200" baseline="0" dirty="0">
              <a:highlight>
                <a:srgbClr val="FFFF00"/>
              </a:highlight>
            </a:rPr>
            <a:t>&lt;p&gt; </a:t>
          </a:r>
          <a:r>
            <a:rPr lang="en-US" sz="1900" b="0" i="0" kern="1200" baseline="0" dirty="0"/>
            <a:t>element defines a paragraph</a:t>
          </a:r>
          <a:endParaRPr lang="en-US" sz="1900" kern="1200" dirty="0"/>
        </a:p>
      </dsp:txBody>
      <dsp:txXfrm>
        <a:off x="0" y="4706420"/>
        <a:ext cx="6797675" cy="940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65E8D-D794-4682-8A08-D4C2016CF386}">
      <dsp:nvSpPr>
        <dsp:cNvPr id="0" name=""/>
        <dsp:cNvSpPr/>
      </dsp:nvSpPr>
      <dsp:spPr>
        <a:xfrm>
          <a:off x="0" y="1108980"/>
          <a:ext cx="10058399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54076" rIns="78064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/>
            <a:t>&lt;tagname&gt; Content goes here... &lt;/tagname&gt;</a:t>
          </a:r>
          <a:endParaRPr lang="en-US" sz="1700" kern="1200"/>
        </a:p>
      </dsp:txBody>
      <dsp:txXfrm>
        <a:off x="0" y="1108980"/>
        <a:ext cx="10058399" cy="722925"/>
      </dsp:txXfrm>
    </dsp:sp>
    <dsp:sp modelId="{9C9F8645-DC97-4E46-B7C1-A35E319CE8B8}">
      <dsp:nvSpPr>
        <dsp:cNvPr id="0" name=""/>
        <dsp:cNvSpPr/>
      </dsp:nvSpPr>
      <dsp:spPr>
        <a:xfrm>
          <a:off x="502920" y="858060"/>
          <a:ext cx="70408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An HTML element is defined by a start tag, some content, and an end tag:</a:t>
          </a:r>
          <a:endParaRPr lang="en-US" sz="1700" kern="1200"/>
        </a:p>
      </dsp:txBody>
      <dsp:txXfrm>
        <a:off x="527418" y="882558"/>
        <a:ext cx="6991884" cy="452844"/>
      </dsp:txXfrm>
    </dsp:sp>
    <dsp:sp modelId="{433E18EF-81E8-4F10-88BF-C0FDF3E55583}">
      <dsp:nvSpPr>
        <dsp:cNvPr id="0" name=""/>
        <dsp:cNvSpPr/>
      </dsp:nvSpPr>
      <dsp:spPr>
        <a:xfrm>
          <a:off x="0" y="2174625"/>
          <a:ext cx="10058399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54076" rIns="78064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 dirty="0">
              <a:highlight>
                <a:srgbClr val="00FF00"/>
              </a:highlight>
            </a:rPr>
            <a:t>&lt;h1&gt;</a:t>
          </a:r>
          <a:r>
            <a:rPr lang="en-IN" sz="1700" b="0" i="0" kern="1200" dirty="0"/>
            <a:t>Main Heading</a:t>
          </a:r>
          <a:r>
            <a:rPr lang="en-IN" sz="1700" b="0" i="0" kern="1200" dirty="0">
              <a:highlight>
                <a:srgbClr val="00FF00"/>
              </a:highlight>
            </a:rPr>
            <a:t>&lt;/h1&gt;</a:t>
          </a:r>
          <a:endParaRPr lang="en-US" sz="1700" kern="1200" dirty="0">
            <a:highlight>
              <a:srgbClr val="00FF00"/>
            </a:highlight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 dirty="0">
              <a:highlight>
                <a:srgbClr val="00FFFF"/>
              </a:highlight>
            </a:rPr>
            <a:t>&lt;p&gt;</a:t>
          </a:r>
          <a:r>
            <a:rPr lang="en-IN" sz="1700" kern="1200" dirty="0"/>
            <a:t>The content of the paragraph</a:t>
          </a:r>
          <a:r>
            <a:rPr lang="en-IN" sz="1700" b="0" i="0" kern="1200" dirty="0">
              <a:highlight>
                <a:srgbClr val="00FFFF"/>
              </a:highlight>
            </a:rPr>
            <a:t>&lt;/p&gt;</a:t>
          </a:r>
          <a:endParaRPr lang="en-US" sz="1700" kern="1200" dirty="0">
            <a:highlight>
              <a:srgbClr val="00FFFF"/>
            </a:highlight>
          </a:endParaRPr>
        </a:p>
      </dsp:txBody>
      <dsp:txXfrm>
        <a:off x="0" y="2174625"/>
        <a:ext cx="10058399" cy="990675"/>
      </dsp:txXfrm>
    </dsp:sp>
    <dsp:sp modelId="{F484F03E-8B5E-4C1D-821A-B13041866F8E}">
      <dsp:nvSpPr>
        <dsp:cNvPr id="0" name=""/>
        <dsp:cNvSpPr/>
      </dsp:nvSpPr>
      <dsp:spPr>
        <a:xfrm>
          <a:off x="502920" y="1923705"/>
          <a:ext cx="70408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The HTML </a:t>
          </a:r>
          <a:r>
            <a:rPr lang="en-IN" sz="1700" b="1" i="0" kern="1200"/>
            <a:t>element</a:t>
          </a:r>
          <a:r>
            <a:rPr lang="en-IN" sz="1700" b="0" i="0" kern="1200"/>
            <a:t> is everything from the start tag to the end tag:</a:t>
          </a:r>
          <a:endParaRPr lang="en-US" sz="1700" kern="1200"/>
        </a:p>
      </dsp:txBody>
      <dsp:txXfrm>
        <a:off x="527418" y="1948203"/>
        <a:ext cx="6991884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4766E-54F6-401F-9B9D-538ECFBF4DD7}">
      <dsp:nvSpPr>
        <dsp:cNvPr id="0" name=""/>
        <dsp:cNvSpPr/>
      </dsp:nvSpPr>
      <dsp:spPr>
        <a:xfrm>
          <a:off x="0" y="0"/>
          <a:ext cx="8549640" cy="1810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HTML tags are not case sensitive: &lt;P&gt; means the same as &lt;p&gt;.</a:t>
          </a:r>
          <a:endParaRPr lang="en-US" sz="2400" kern="1200"/>
        </a:p>
      </dsp:txBody>
      <dsp:txXfrm>
        <a:off x="53028" y="53028"/>
        <a:ext cx="6678334" cy="1704456"/>
      </dsp:txXfrm>
    </dsp:sp>
    <dsp:sp modelId="{38C25F71-E922-47DB-B7CD-5270312FEF32}">
      <dsp:nvSpPr>
        <dsp:cNvPr id="0" name=""/>
        <dsp:cNvSpPr/>
      </dsp:nvSpPr>
      <dsp:spPr>
        <a:xfrm>
          <a:off x="1508759" y="2212848"/>
          <a:ext cx="8549640" cy="1810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The HTML standard does not require lowercase tags, but W3C </a:t>
          </a:r>
          <a:r>
            <a:rPr lang="en-US" sz="2400" b="1" i="0" kern="1200" baseline="0"/>
            <a:t>recommends</a:t>
          </a:r>
          <a:r>
            <a:rPr lang="en-US" sz="2400" kern="1200"/>
            <a:t> </a:t>
          </a:r>
          <a:r>
            <a:rPr lang="en-US" sz="2400" b="0" i="0" kern="1200" baseline="0"/>
            <a:t>lowercase in HTML, and </a:t>
          </a:r>
          <a:r>
            <a:rPr lang="en-US" sz="2400" b="1" i="0" kern="1200" baseline="0"/>
            <a:t>demands</a:t>
          </a:r>
          <a:r>
            <a:rPr lang="en-US" sz="2400" b="0" i="0" kern="1200" baseline="0"/>
            <a:t> lowercase for stricter document types like XHTML.</a:t>
          </a:r>
          <a:endParaRPr lang="en-US" sz="2400" kern="1200"/>
        </a:p>
      </dsp:txBody>
      <dsp:txXfrm>
        <a:off x="1561787" y="2265876"/>
        <a:ext cx="5757991" cy="1704456"/>
      </dsp:txXfrm>
    </dsp:sp>
    <dsp:sp modelId="{CA69EC3B-EBBB-450C-BC51-87E8F4CB5C9B}">
      <dsp:nvSpPr>
        <dsp:cNvPr id="0" name=""/>
        <dsp:cNvSpPr/>
      </dsp:nvSpPr>
      <dsp:spPr>
        <a:xfrm>
          <a:off x="7372807" y="1423263"/>
          <a:ext cx="1176832" cy="117683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637594" y="1423263"/>
        <a:ext cx="647258" cy="8855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64AD0-1557-4BF9-8AB2-609B9AC4ACAD}">
      <dsp:nvSpPr>
        <dsp:cNvPr id="0" name=""/>
        <dsp:cNvSpPr/>
      </dsp:nvSpPr>
      <dsp:spPr>
        <a:xfrm>
          <a:off x="0" y="82439"/>
          <a:ext cx="6515947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0" i="0" kern="1200"/>
            <a:t>HTML headings are titles or subtitles that you want to display on a webpage.</a:t>
          </a:r>
          <a:endParaRPr lang="en-US" sz="2300" kern="1200"/>
        </a:p>
      </dsp:txBody>
      <dsp:txXfrm>
        <a:off x="44664" y="127103"/>
        <a:ext cx="6426619" cy="825612"/>
      </dsp:txXfrm>
    </dsp:sp>
    <dsp:sp modelId="{0C7AAFA7-8230-4E6B-8A47-3E1CD51CAA0F}">
      <dsp:nvSpPr>
        <dsp:cNvPr id="0" name=""/>
        <dsp:cNvSpPr/>
      </dsp:nvSpPr>
      <dsp:spPr>
        <a:xfrm>
          <a:off x="0" y="1063619"/>
          <a:ext cx="6515947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HTML headings are defined with the &lt;h1&gt; to &lt;h6&gt; tags.</a:t>
          </a:r>
          <a:endParaRPr lang="en-US" sz="2300" kern="1200"/>
        </a:p>
      </dsp:txBody>
      <dsp:txXfrm>
        <a:off x="44664" y="1108283"/>
        <a:ext cx="6426619" cy="825612"/>
      </dsp:txXfrm>
    </dsp:sp>
    <dsp:sp modelId="{668ACA61-753B-4D1A-9D40-25C247F74D81}">
      <dsp:nvSpPr>
        <dsp:cNvPr id="0" name=""/>
        <dsp:cNvSpPr/>
      </dsp:nvSpPr>
      <dsp:spPr>
        <a:xfrm>
          <a:off x="0" y="2044800"/>
          <a:ext cx="6515947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&lt;h1&gt; defines the most important heading. </a:t>
          </a:r>
          <a:endParaRPr lang="en-US" sz="2300" kern="1200"/>
        </a:p>
      </dsp:txBody>
      <dsp:txXfrm>
        <a:off x="44664" y="2089464"/>
        <a:ext cx="6426619" cy="825612"/>
      </dsp:txXfrm>
    </dsp:sp>
    <dsp:sp modelId="{A3EAFF65-EE1B-487A-A99D-65F114AC8F02}">
      <dsp:nvSpPr>
        <dsp:cNvPr id="0" name=""/>
        <dsp:cNvSpPr/>
      </dsp:nvSpPr>
      <dsp:spPr>
        <a:xfrm>
          <a:off x="0" y="3025980"/>
          <a:ext cx="6515947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&lt;h6&gt; defines the least important heading. </a:t>
          </a:r>
          <a:endParaRPr lang="en-US" sz="2300" kern="1200"/>
        </a:p>
      </dsp:txBody>
      <dsp:txXfrm>
        <a:off x="44664" y="3070644"/>
        <a:ext cx="6426619" cy="825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77F-480B-49A6-8EFC-6A1147060CA7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8E1A-B736-4B9E-BB4E-62E39F9AD80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06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77F-480B-49A6-8EFC-6A1147060CA7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8E1A-B736-4B9E-BB4E-62E39F9AD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9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77F-480B-49A6-8EFC-6A1147060CA7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8E1A-B736-4B9E-BB4E-62E39F9AD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91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77F-480B-49A6-8EFC-6A1147060CA7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8E1A-B736-4B9E-BB4E-62E39F9AD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15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77F-480B-49A6-8EFC-6A1147060CA7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8E1A-B736-4B9E-BB4E-62E39F9AD80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88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77F-480B-49A6-8EFC-6A1147060CA7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8E1A-B736-4B9E-BB4E-62E39F9AD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302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77F-480B-49A6-8EFC-6A1147060CA7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8E1A-B736-4B9E-BB4E-62E39F9AD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99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77F-480B-49A6-8EFC-6A1147060CA7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8E1A-B736-4B9E-BB4E-62E39F9AD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20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77F-480B-49A6-8EFC-6A1147060CA7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8E1A-B736-4B9E-BB4E-62E39F9AD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87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1EF77F-480B-49A6-8EFC-6A1147060CA7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478E1A-B736-4B9E-BB4E-62E39F9AD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91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77F-480B-49A6-8EFC-6A1147060CA7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8E1A-B736-4B9E-BB4E-62E39F9AD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3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1EF77F-480B-49A6-8EFC-6A1147060CA7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9478E1A-B736-4B9E-BB4E-62E39F9AD80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25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ag_source.asp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ag_source.asp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D2183-F606-4F1B-974A-DC3B88FA6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IN"/>
              <a:t>HTML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75FA7-867E-41E4-84C0-DF5EA7FEC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tx1">
                    <a:lumMod val="85000"/>
                    <a:lumOff val="15000"/>
                  </a:schemeClr>
                </a:solidFill>
              </a:rPr>
              <a:t>Basics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819CF9C1-9B47-D23D-8E03-113704C41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3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5029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4277E-C42A-4F69-8BF4-45F4FBE5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&lt;!DOCTYPE&gt; Declaration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6621C-D4FB-45DA-8CBE-8FFEF7474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&lt;!DOCTYPE&gt;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declaration represents the document type and helps browsers to display web pages correctly.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 algn="just">
              <a:buNone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It must only appear once, at the top of the page (before any HTML tags).</a:t>
            </a:r>
          </a:p>
          <a:p>
            <a:pPr marL="0" indent="0" algn="just">
              <a:buNone/>
            </a:pPr>
            <a:endParaRPr lang="en-US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The &lt;!DOCTYPE&gt; declaration is not case sensitive.</a:t>
            </a:r>
          </a:p>
          <a:p>
            <a:pPr marL="0" indent="0" algn="just">
              <a:buNone/>
            </a:pPr>
            <a:endParaRPr lang="en-US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The &lt;!DOCTYPE&gt; declaration for HTML5 is:</a:t>
            </a:r>
          </a:p>
          <a:p>
            <a:pPr algn="just">
              <a:buFont typeface="Wingdings" panose="05000000000000000000" pitchFamily="2" charset="2"/>
              <a:buChar char="v"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8626E3-754C-4A42-BF67-1D1155F3E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397" y="4688033"/>
            <a:ext cx="20193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88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2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162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A7FA30-7344-4B81-B647-08AF9A850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85" y="801793"/>
            <a:ext cx="6214186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70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D1FC-368C-400A-BFA4-823F3749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HTML &lt;link&gt; Element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0D9180-1C33-4EED-AAA0-6BBBA191D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004" y="2148399"/>
            <a:ext cx="10058400" cy="11027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AAF886-6563-49D3-BBB0-875BBFED4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569" y="3251147"/>
            <a:ext cx="51339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9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A2C9-2E5B-4A10-A141-A9DE8093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HTML &lt;meta&gt; Element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8CFC76-185F-4D70-8ABF-F945191DC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70" y="1847462"/>
            <a:ext cx="4092849" cy="32731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2615C4-9E84-483A-8417-C4E24290C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81" y="1847462"/>
            <a:ext cx="7660919" cy="240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27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3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3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6" name="Rectangle 38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B04CD7-6AD3-4736-9439-9690FF0C6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22" y="232706"/>
            <a:ext cx="5395842" cy="6310926"/>
          </a:xfrm>
          <a:prstGeom prst="rect">
            <a:avLst/>
          </a:prstGeom>
        </p:spPr>
      </p:pic>
      <p:sp>
        <p:nvSpPr>
          <p:cNvPr id="77" name="Rectangle 40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00AFF-0625-4B71-85DF-9950A579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HTML Cheat Sheet 1</a:t>
            </a:r>
          </a:p>
        </p:txBody>
      </p:sp>
      <p:sp>
        <p:nvSpPr>
          <p:cNvPr id="78" name="Rectangle 42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6609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E7DC-8058-4CC6-AC16-0D234292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Heading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843C35E-A283-4D6B-8929-DB1F570EA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908" y="1916318"/>
            <a:ext cx="2572044" cy="3471012"/>
          </a:xfrm>
          <a:prstGeom prst="rect">
            <a:avLst/>
          </a:prstGeom>
        </p:spPr>
      </p:pic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940DAF5E-DA15-AB91-33B3-A3D49E1BAC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39733" y="1845734"/>
          <a:ext cx="6515947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8929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3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3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6" name="Rectangle 38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40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00AFF-0625-4B71-85DF-9950A579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HTML Cheat Sheet 2</a:t>
            </a:r>
          </a:p>
        </p:txBody>
      </p:sp>
      <p:sp>
        <p:nvSpPr>
          <p:cNvPr id="78" name="Rectangle 42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500DC6-E0E8-4675-A49E-26C90FA6D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047" y="347854"/>
            <a:ext cx="3951708" cy="624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90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C3B8-3C70-42C8-ACF1-86E4F07DB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 Links - Hyperlinks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F356D-C1D5-431E-AA3C-6563A0107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links are hyperlinks.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One can click on a link and jump to another document.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user move the mouse over a link, the mouse arrow will turn into a little hand.</a:t>
            </a:r>
          </a:p>
          <a:p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6497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2BE5-022B-4C1F-8929-7229677C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 Links - Syntax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90BC-4BBD-4BDC-9379-B05B221D1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 Links - Hyperlinks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links are hyperlinks.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click on a link and jump to another document.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you move the mouse over a link, the mouse arrow will turn into a little hand.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5013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4B3E-3BEE-4147-9A9B-9ED558445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/>
              <a:t>HTML Link - Attributes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1F7A9D-63D7-435B-8B50-3069D2447A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04121"/>
              </p:ext>
            </p:extLst>
          </p:nvPr>
        </p:nvGraphicFramePr>
        <p:xfrm>
          <a:off x="1321262" y="2098515"/>
          <a:ext cx="9609803" cy="3786081"/>
        </p:xfrm>
        <a:graphic>
          <a:graphicData uri="http://schemas.openxmlformats.org/drawingml/2006/table">
            <a:tbl>
              <a:tblPr/>
              <a:tblGrid>
                <a:gridCol w="1164791">
                  <a:extLst>
                    <a:ext uri="{9D8B030D-6E8A-4147-A177-3AD203B41FA5}">
                      <a16:colId xmlns:a16="http://schemas.microsoft.com/office/drawing/2014/main" val="1875182356"/>
                    </a:ext>
                  </a:extLst>
                </a:gridCol>
                <a:gridCol w="4892353">
                  <a:extLst>
                    <a:ext uri="{9D8B030D-6E8A-4147-A177-3AD203B41FA5}">
                      <a16:colId xmlns:a16="http://schemas.microsoft.com/office/drawing/2014/main" val="4066101878"/>
                    </a:ext>
                  </a:extLst>
                </a:gridCol>
                <a:gridCol w="2286039">
                  <a:extLst>
                    <a:ext uri="{9D8B030D-6E8A-4147-A177-3AD203B41FA5}">
                      <a16:colId xmlns:a16="http://schemas.microsoft.com/office/drawing/2014/main" val="815538176"/>
                    </a:ext>
                  </a:extLst>
                </a:gridCol>
                <a:gridCol w="1266620">
                  <a:extLst>
                    <a:ext uri="{9D8B030D-6E8A-4147-A177-3AD203B41FA5}">
                      <a16:colId xmlns:a16="http://schemas.microsoft.com/office/drawing/2014/main" val="2960884497"/>
                    </a:ext>
                  </a:extLst>
                </a:gridCol>
              </a:tblGrid>
              <a:tr h="676208">
                <a:tc>
                  <a:txBody>
                    <a:bodyPr/>
                    <a:lstStyle/>
                    <a:p>
                      <a:r>
                        <a:rPr lang="en-IN" sz="1800" b="1">
                          <a:effectLst/>
                        </a:rPr>
                        <a:t>Attribute</a:t>
                      </a:r>
                      <a:endParaRPr lang="en-IN" sz="1800">
                        <a:effectLst/>
                      </a:endParaRPr>
                    </a:p>
                  </a:txBody>
                  <a:tcPr marL="93199" marR="93199" marT="46599" marB="465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effectLst/>
                        </a:rPr>
                        <a:t>Purpose</a:t>
                      </a:r>
                      <a:endParaRPr lang="en-IN" sz="1800">
                        <a:effectLst/>
                      </a:endParaRPr>
                    </a:p>
                  </a:txBody>
                  <a:tcPr marL="93199" marR="93199" marT="46599" marB="465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effectLst/>
                        </a:rPr>
                        <a:t>Example</a:t>
                      </a:r>
                      <a:endParaRPr lang="en-IN" sz="1800">
                        <a:effectLst/>
                      </a:endParaRPr>
                    </a:p>
                  </a:txBody>
                  <a:tcPr marL="93199" marR="93199" marT="46599" marB="465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effectLst/>
                        </a:rPr>
                        <a:t>Required?</a:t>
                      </a:r>
                      <a:endParaRPr lang="en-IN" sz="1800">
                        <a:effectLst/>
                      </a:endParaRPr>
                    </a:p>
                  </a:txBody>
                  <a:tcPr marL="93199" marR="93199" marT="46599" marB="465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343435"/>
                  </a:ext>
                </a:extLst>
              </a:tr>
              <a:tr h="676208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href</a:t>
                      </a:r>
                    </a:p>
                  </a:txBody>
                  <a:tcPr marL="93199" marR="93199" marT="46599" marB="465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Specify the link's target URL</a:t>
                      </a:r>
                    </a:p>
                  </a:txBody>
                  <a:tcPr marL="93199" marR="93199" marT="46599" marB="465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a href="domain.com"</a:t>
                      </a:r>
                    </a:p>
                  </a:txBody>
                  <a:tcPr marL="93199" marR="93199" marT="46599" marB="465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  <a:highlight>
                            <a:srgbClr val="FFFF00"/>
                          </a:highlight>
                        </a:rPr>
                        <a:t>Yes</a:t>
                      </a:r>
                    </a:p>
                  </a:txBody>
                  <a:tcPr marL="93199" marR="93199" marT="46599" marB="465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813714"/>
                  </a:ext>
                </a:extLst>
              </a:tr>
              <a:tr h="405041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name</a:t>
                      </a:r>
                    </a:p>
                  </a:txBody>
                  <a:tcPr marL="93199" marR="93199" marT="46599" marB="465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Link to an anchor mark within the page</a:t>
                      </a:r>
                    </a:p>
                  </a:txBody>
                  <a:tcPr marL="93199" marR="93199" marT="46599" marB="465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a name="backtotop" </a:t>
                      </a:r>
                    </a:p>
                  </a:txBody>
                  <a:tcPr marL="93199" marR="93199" marT="46599" marB="465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</a:p>
                  </a:txBody>
                  <a:tcPr marL="93199" marR="93199" marT="46599" marB="465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527358"/>
                  </a:ext>
                </a:extLst>
              </a:tr>
              <a:tr h="676208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target</a:t>
                      </a:r>
                    </a:p>
                  </a:txBody>
                  <a:tcPr marL="93199" marR="93199" marT="46599" marB="465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Specify how the </a:t>
                      </a:r>
                      <a:r>
                        <a:rPr lang="en-IN" sz="1800" dirty="0" err="1">
                          <a:effectLst/>
                        </a:rPr>
                        <a:t>taget</a:t>
                      </a:r>
                      <a:r>
                        <a:rPr lang="en-IN" sz="1800" dirty="0">
                          <a:effectLst/>
                        </a:rPr>
                        <a:t> document should be opened, e.g. in a new tab</a:t>
                      </a:r>
                    </a:p>
                  </a:txBody>
                  <a:tcPr marL="93199" marR="93199" marT="46599" marB="465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target="_blank"</a:t>
                      </a:r>
                    </a:p>
                  </a:txBody>
                  <a:tcPr marL="93199" marR="93199" marT="46599" marB="465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No</a:t>
                      </a:r>
                    </a:p>
                  </a:txBody>
                  <a:tcPr marL="93199" marR="93199" marT="46599" marB="465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008312"/>
                  </a:ext>
                </a:extLst>
              </a:tr>
              <a:tr h="676208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title</a:t>
                      </a:r>
                    </a:p>
                  </a:txBody>
                  <a:tcPr marL="93199" marR="93199" marT="46599" marB="465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Provide text that will be displayed when the user hovers over a link</a:t>
                      </a:r>
                    </a:p>
                  </a:txBody>
                  <a:tcPr marL="93199" marR="93199" marT="46599" marB="465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title="hello! I am a link"</a:t>
                      </a:r>
                    </a:p>
                  </a:txBody>
                  <a:tcPr marL="93199" marR="93199" marT="46599" marB="465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No</a:t>
                      </a:r>
                    </a:p>
                  </a:txBody>
                  <a:tcPr marL="93199" marR="93199" marT="46599" marB="465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0935"/>
                  </a:ext>
                </a:extLst>
              </a:tr>
              <a:tr h="676208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rel</a:t>
                      </a:r>
                    </a:p>
                  </a:txBody>
                  <a:tcPr marL="93199" marR="93199" marT="46599" marB="465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Specifies the relationship between the source and the target document</a:t>
                      </a:r>
                    </a:p>
                  </a:txBody>
                  <a:tcPr marL="93199" marR="93199" marT="46599" marB="465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err="1">
                          <a:effectLst/>
                        </a:rPr>
                        <a:t>rel</a:t>
                      </a:r>
                      <a:r>
                        <a:rPr lang="en-IN" sz="1800" dirty="0">
                          <a:effectLst/>
                        </a:rPr>
                        <a:t>="next"</a:t>
                      </a:r>
                    </a:p>
                  </a:txBody>
                  <a:tcPr marL="93199" marR="93199" marT="46599" marB="465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</a:p>
                  </a:txBody>
                  <a:tcPr marL="93199" marR="93199" marT="46599" marB="465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304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45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B1186-56E8-475D-A4A8-3EE48E1A8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What is HTML?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4FCFBE-DFD5-0303-B6F0-29DC361A62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87287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5922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195F-9349-4AB8-8E34-AD376DA4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HTML Links - The target Attribute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A94B-95EB-46FD-8F1A-3435B8DFA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default, the linked page will be displayed in the current browser window. To change this, you must specify another target for the link.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 specifies where to open the linked document.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 can have one of the following values: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_self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Default. Opens the document in the same window/tab as it was clicked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_blank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Opens the document in a new window or tab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_parent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Opens the document in the parent frame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_top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Opens the document in the full body of the window</a:t>
            </a:r>
          </a:p>
          <a:p>
            <a:pPr marL="201168" lvl="1" indent="0">
              <a:buNone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kumimoji="0" lang="en-US" altLang="en-US" sz="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2470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815CD-6170-40C2-819C-7F04AAD60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04" y="343949"/>
            <a:ext cx="11442583" cy="5533534"/>
          </a:xfrm>
        </p:spPr>
        <p:txBody>
          <a:bodyPr>
            <a:normAutofit/>
          </a:bodyPr>
          <a:lstStyle/>
          <a:p>
            <a:r>
              <a:rPr lang="it-IT" dirty="0"/>
              <a:t>&lt;ul&gt;</a:t>
            </a:r>
          </a:p>
          <a:p>
            <a:r>
              <a:rPr lang="it-IT" dirty="0"/>
              <a:t>  &lt;li&gt;&lt;a </a:t>
            </a:r>
            <a:r>
              <a:rPr lang="it-IT" dirty="0">
                <a:highlight>
                  <a:srgbClr val="FFFF00"/>
                </a:highlight>
              </a:rPr>
              <a:t>href</a:t>
            </a:r>
            <a:r>
              <a:rPr lang="it-IT" dirty="0"/>
              <a:t>="https://example.com"&gt;Website&lt;/a&gt;&lt;/li&gt;</a:t>
            </a:r>
          </a:p>
          <a:p>
            <a:r>
              <a:rPr lang="it-IT" dirty="0"/>
              <a:t>  &lt;li&gt;&lt;a </a:t>
            </a:r>
            <a:r>
              <a:rPr lang="it-IT" dirty="0">
                <a:highlight>
                  <a:srgbClr val="FFFF00"/>
                </a:highlight>
              </a:rPr>
              <a:t>href</a:t>
            </a:r>
            <a:r>
              <a:rPr lang="it-IT" dirty="0"/>
              <a:t>="</a:t>
            </a:r>
            <a:r>
              <a:rPr lang="it-IT" dirty="0">
                <a:highlight>
                  <a:srgbClr val="00FF00"/>
                </a:highlight>
              </a:rPr>
              <a:t>mailto</a:t>
            </a:r>
            <a:r>
              <a:rPr lang="it-IT" dirty="0"/>
              <a:t>:m.bluth@example.com"&gt;Email&lt;/a&gt;&lt;/li&gt;</a:t>
            </a:r>
          </a:p>
          <a:p>
            <a:r>
              <a:rPr lang="it-IT" dirty="0"/>
              <a:t>  &lt;li&gt;&lt;a </a:t>
            </a:r>
            <a:r>
              <a:rPr lang="it-IT" dirty="0">
                <a:highlight>
                  <a:srgbClr val="FFFF00"/>
                </a:highlight>
              </a:rPr>
              <a:t>href</a:t>
            </a:r>
            <a:r>
              <a:rPr lang="it-IT" dirty="0"/>
              <a:t>="</a:t>
            </a:r>
            <a:r>
              <a:rPr lang="it-IT" dirty="0">
                <a:highlight>
                  <a:srgbClr val="00FFFF"/>
                </a:highlight>
              </a:rPr>
              <a:t>tel:</a:t>
            </a:r>
            <a:r>
              <a:rPr lang="it-IT" dirty="0"/>
              <a:t>+123456789"&gt;Phone&lt;/a&gt;&lt;/li&gt;</a:t>
            </a:r>
          </a:p>
          <a:p>
            <a:r>
              <a:rPr lang="it-IT" dirty="0"/>
              <a:t>&lt;/ul&gt;</a:t>
            </a:r>
          </a:p>
          <a:p>
            <a:r>
              <a:rPr lang="it-IT" dirty="0"/>
              <a:t>------------------------------------------------------------------------------------------------------------- 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use an image as a link, just put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&lt;img&gt;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 tag inside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&lt;a&gt;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 tag</a:t>
            </a:r>
            <a:endParaRPr lang="it-IT" dirty="0">
              <a:highlight>
                <a:srgbClr val="FFFF00"/>
              </a:highlight>
            </a:endParaRPr>
          </a:p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="default.asp"&gt;</a:t>
            </a:r>
            <a:br>
              <a:rPr lang="en-IN" dirty="0"/>
            </a:br>
            <a:r>
              <a:rPr lang="en-IN" dirty="0"/>
              <a:t>	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="smiley.gif"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="HTML Intro“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="width:42px; height:42px;"&gt;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5682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3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3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6" name="Rectangle 38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40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00AFF-0625-4B71-85DF-9950A579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HTML Cheat Sheet 3</a:t>
            </a:r>
          </a:p>
        </p:txBody>
      </p:sp>
      <p:sp>
        <p:nvSpPr>
          <p:cNvPr id="78" name="Rectangle 42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25F435-AEC2-4364-BE05-9E6EDAFB8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22" y="206375"/>
            <a:ext cx="5036596" cy="639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32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D542205-1E76-4A72-87C4-A4AA8B650BC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3163077" y="0"/>
            <a:ext cx="3600450" cy="615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body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header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nav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    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ul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        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&gt;Menu_Item_1&lt;/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        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&gt;Menu_item_2&lt;/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    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ul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nav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header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aside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&gt;Sidebar&lt;/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aside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    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&gt;Main Content&lt;/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    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&gt;Paragarpgh-1&lt;/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Copywright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@ 2021&lt;/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body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8230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F0E477-E7D7-40BC-BE0A-BC5155DC7EF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080726" y="176084"/>
            <a:ext cx="6298163" cy="6138286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29F2369-8B0F-4CF0-8D53-EABF8BE6D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718" y="816728"/>
            <a:ext cx="3051111" cy="358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81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BA31A00-E346-45E5-8810-6E7BE94B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41" y="200678"/>
            <a:ext cx="10599575" cy="31371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52FEEC-6638-40DF-B3C6-A305F270C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41" y="3520133"/>
            <a:ext cx="10916816" cy="25590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821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C9146A-FE10-47D6-B358-58A1FA326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" y="731741"/>
            <a:ext cx="10916816" cy="353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40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2B60-AF3E-4B9F-B9DF-83995802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 &lt;div&gt; Tag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E9026-407C-41DD-93EE-DC1C90EFD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defines a division or a section in an HTML document.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is used as a container for HTML elements - which is then styled with CSS or manipulated with JavaScript.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is easily styled by using the class or id attribute.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Any sort of content can be put inside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tag!.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By default, browsers always place a line break before and after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0167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AFEAE3-4BDA-4CE5-A7AC-B458EED9C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727" y="1925845"/>
            <a:ext cx="235962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0DE54D-8B14-4026-A958-B222A926B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35" y="642065"/>
            <a:ext cx="10963586" cy="430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90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624F4C21-A147-4769-BBED-DA3E471B8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28557"/>
            <a:ext cx="6275667" cy="4800885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00AFF-0625-4B71-85DF-9950A579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HTML Cheat Sheet 4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847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549EB89-5BFB-4E1E-AEEA-87C343D80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214544AD-B320-4FA9-99DE-EFAD18B5F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232" b="2"/>
          <a:stretch/>
        </p:blipFill>
        <p:spPr>
          <a:xfrm>
            <a:off x="633999" y="640080"/>
            <a:ext cx="6275667" cy="557784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3D1FA295-BDF6-44B9-90C5-FE3E2CE35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BE12C2-3E3C-4CF4-97B2-EEED6907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Structure / Boilerplate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A36F1F-EEAE-48D1-A1FB-BD6FC850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6082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FF3F31-8BDC-4A76-825B-EBEC31336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77" y="254768"/>
            <a:ext cx="10801739" cy="570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46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00AFF-0625-4B71-85DF-9950A579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HTML Cheat Sheet 5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39637A-A7E6-47DA-A791-BD17FC5E1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753" y="179737"/>
            <a:ext cx="51054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31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BFFE4B-3356-4F15-A507-AD925F1EB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014" y="543897"/>
            <a:ext cx="9099971" cy="453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99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131B99-071F-4500-9250-02A6A922F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765013"/>
            <a:ext cx="96583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12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43CD4E-57F8-45B7-8F67-80F4BB817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39" y="399576"/>
            <a:ext cx="10172720" cy="478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53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82F51-DF76-4E17-87E1-0D359F27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Audio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4C33D-3287-40D0-AD8E-DFD988167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&lt;audio&gt;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is used to embed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sound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content in a document, such as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music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or other audio streams.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&lt;audio&gt;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contains one or more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hlinkClick r:id="rId2"/>
              </a:rPr>
              <a:t>&lt;source&gt;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tags with different audio sources. The browser will choose the first source it supports.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text between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&lt;audio&gt;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&lt;/audio&gt;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tags will only be displayed in browsers that do not support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&lt;audio&gt;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three supported audio formats in HTML: MP3, WAV, and OGG.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8653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A430A2-BB58-4888-84F4-F7AA4DCB5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69" y="803184"/>
            <a:ext cx="10919955" cy="399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624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82F51-DF76-4E17-87E1-0D359F27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Video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4C33D-3287-40D0-AD8E-DFD988167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&lt;video&gt;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is used to embed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video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content in a document, such as a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movie clip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 other video streams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&lt;video&gt;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contains one or more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hlinkClick r:id="rId2"/>
              </a:rPr>
              <a:t>&lt;source&gt;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tags with different audio sources. The browser will choose the first source it supports.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text between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video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video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tags will only be displayed in browsers that do not support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video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three supported audio formats in HTML: MP3, WAV, and OGG.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D21433-F546-4EB9-9575-EC12394A9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0805"/>
            <a:ext cx="2648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8207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7AE15B-8A7F-456F-96F8-F6BA6620B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117" y="2233460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84EEF-22BD-43EE-9122-1289F4E01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7" y="1073648"/>
            <a:ext cx="11411823" cy="422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409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47006-7B10-4F41-B364-CA57DD2CA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97" y="640080"/>
            <a:ext cx="6062870" cy="557784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00AFF-0625-4B71-85DF-9950A579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HTML Cheat Sheet 6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111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C5EB8-7E6D-4002-B059-A8625122E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Explanation of the HTML Structure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747C25-80DE-557A-DDFD-BE3DE5CC0D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87373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87706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D1BA65-6CA5-462D-8DF8-014949FE7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20" y="458761"/>
            <a:ext cx="10487609" cy="456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6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9C410-CCD8-4CB8-8B9F-6061C1744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What is an HTML Element?</a:t>
            </a:r>
            <a:endParaRPr lang="en-IN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18D18CC-6DA0-4A35-6F06-610B89E999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532441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765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5748-9454-4026-B670-BFF252208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Nested HTML Elements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41880-C5C5-4BC9-B057-BD661B12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elements can be nested (this means that elements can contain other elements).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 HTML documents consist of nested HTML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following example contains four HTML elements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&lt;html&gt;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F3DE7-8F5E-417E-9744-66182A9FB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520" y="3669063"/>
            <a:ext cx="3003888" cy="220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64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E6EF0-9078-42F0-9003-3AE9EAE7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 of Nested HTML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BDEA8-32EA-462E-B1B6-3B8749161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&lt;html&gt;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is the root element, and it defines the whole HTML document.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has a start tag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&lt;html&gt;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 an end tag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&lt;/html&gt;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Then, inside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&lt;html&gt;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there is a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67FD8-DCD9-436A-8931-ACFC45F44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446" y="3429000"/>
            <a:ext cx="2633186" cy="1605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E6A5FC-E25E-4B1C-BF3E-CEA19B08B177}"/>
              </a:ext>
            </a:extLst>
          </p:cNvPr>
          <p:cNvSpPr txBox="1"/>
          <p:nvPr/>
        </p:nvSpPr>
        <p:spPr>
          <a:xfrm>
            <a:off x="1172781" y="526691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Never Skip the End Tag</a:t>
            </a:r>
          </a:p>
        </p:txBody>
      </p:sp>
    </p:spTree>
    <p:extLst>
      <p:ext uri="{BB962C8B-B14F-4D97-AF65-F5344CB8AC3E}">
        <p14:creationId xmlns:p14="http://schemas.microsoft.com/office/powerpoint/2010/main" val="1554995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65AC-38FA-4C69-A7D2-01982995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 Documents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55BDC-2105-416B-BF05-CFB1586D3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 HTML documents must start with a document type declaration: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&lt;!DOCTYPE html&gt;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 document itself begins with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&lt;html&gt;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 ends with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&lt;/html&gt;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visible part of the HTML document is between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&lt;/body&gt;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5B1A83-AB92-42C2-A5DB-7D718F5B3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329" y="3480222"/>
            <a:ext cx="2702793" cy="23888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3450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E7EA-AA98-4019-A088-542924F41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 is Not Case Sensitive</a:t>
            </a:r>
            <a:endParaRPr lang="en-IN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9D97810-1F0E-7A69-0057-0E0E9DD51F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35037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218</TotalTime>
  <Words>1488</Words>
  <Application>Microsoft Office PowerPoint</Application>
  <PresentationFormat>Widescreen</PresentationFormat>
  <Paragraphs>171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Monaco</vt:lpstr>
      <vt:lpstr>Segoe UI</vt:lpstr>
      <vt:lpstr>Verdana</vt:lpstr>
      <vt:lpstr>Wingdings</vt:lpstr>
      <vt:lpstr>Retrospect</vt:lpstr>
      <vt:lpstr>HTML</vt:lpstr>
      <vt:lpstr>What is HTML?</vt:lpstr>
      <vt:lpstr>Structure / Boilerplate</vt:lpstr>
      <vt:lpstr>Explanation of the HTML Structure</vt:lpstr>
      <vt:lpstr>What is an HTML Element?</vt:lpstr>
      <vt:lpstr>Nested HTML Elements</vt:lpstr>
      <vt:lpstr>Explanation of Nested HTML </vt:lpstr>
      <vt:lpstr>HTML Documents</vt:lpstr>
      <vt:lpstr>HTML is Not Case Sensitive</vt:lpstr>
      <vt:lpstr>&lt;!DOCTYPE&gt; Declaration</vt:lpstr>
      <vt:lpstr>PowerPoint Presentation</vt:lpstr>
      <vt:lpstr>The HTML &lt;link&gt; Element</vt:lpstr>
      <vt:lpstr>The HTML &lt;meta&gt; Element</vt:lpstr>
      <vt:lpstr>HTML Cheat Sheet 1</vt:lpstr>
      <vt:lpstr>Heading</vt:lpstr>
      <vt:lpstr>HTML Cheat Sheet 2</vt:lpstr>
      <vt:lpstr>HTML Links - Hyperlinks</vt:lpstr>
      <vt:lpstr>HTML Links - Syntax</vt:lpstr>
      <vt:lpstr>HTML Link - Attributes</vt:lpstr>
      <vt:lpstr>HTML Links - The target Attribute</vt:lpstr>
      <vt:lpstr>PowerPoint Presentation</vt:lpstr>
      <vt:lpstr>HTML Cheat Sheet 3</vt:lpstr>
      <vt:lpstr>PowerPoint Presentation</vt:lpstr>
      <vt:lpstr>PowerPoint Presentation</vt:lpstr>
      <vt:lpstr>PowerPoint Presentation</vt:lpstr>
      <vt:lpstr>PowerPoint Presentation</vt:lpstr>
      <vt:lpstr>HTML &lt;div&gt; Tag</vt:lpstr>
      <vt:lpstr>PowerPoint Presentation</vt:lpstr>
      <vt:lpstr>HTML Cheat Sheet 4</vt:lpstr>
      <vt:lpstr>PowerPoint Presentation</vt:lpstr>
      <vt:lpstr>HTML Cheat Sheet 5</vt:lpstr>
      <vt:lpstr>PowerPoint Presentation</vt:lpstr>
      <vt:lpstr>PowerPoint Presentation</vt:lpstr>
      <vt:lpstr>PowerPoint Presentation</vt:lpstr>
      <vt:lpstr>Audio Tag</vt:lpstr>
      <vt:lpstr>PowerPoint Presentation</vt:lpstr>
      <vt:lpstr>Video Tag</vt:lpstr>
      <vt:lpstr>PowerPoint Presentation</vt:lpstr>
      <vt:lpstr>HTML Cheat Sheet 6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Abhishek Aggarwal</dc:creator>
  <cp:lastModifiedBy>Abhishek Aggarwal</cp:lastModifiedBy>
  <cp:revision>19</cp:revision>
  <dcterms:created xsi:type="dcterms:W3CDTF">2022-03-20T14:37:15Z</dcterms:created>
  <dcterms:modified xsi:type="dcterms:W3CDTF">2022-03-20T18:16:02Z</dcterms:modified>
</cp:coreProperties>
</file>