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2" autoAdjust="0"/>
    <p:restoredTop sz="94752" autoAdjust="0"/>
  </p:normalViewPr>
  <p:slideViewPr>
    <p:cSldViewPr>
      <p:cViewPr>
        <p:scale>
          <a:sx n="86" d="100"/>
          <a:sy n="86" d="100"/>
        </p:scale>
        <p:origin x="-822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2F2F-9529-47B9-B388-97E8E9AF4DF7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0C7A-2A55-483F-B091-23C23B5EC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2F2F-9529-47B9-B388-97E8E9AF4DF7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0C7A-2A55-483F-B091-23C23B5EC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2F2F-9529-47B9-B388-97E8E9AF4DF7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0C7A-2A55-483F-B091-23C23B5EC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2F2F-9529-47B9-B388-97E8E9AF4DF7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0C7A-2A55-483F-B091-23C23B5EC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2F2F-9529-47B9-B388-97E8E9AF4DF7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0C7A-2A55-483F-B091-23C23B5EC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2F2F-9529-47B9-B388-97E8E9AF4DF7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0C7A-2A55-483F-B091-23C23B5EC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2F2F-9529-47B9-B388-97E8E9AF4DF7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0C7A-2A55-483F-B091-23C23B5EC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2F2F-9529-47B9-B388-97E8E9AF4DF7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0C7A-2A55-483F-B091-23C23B5EC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2F2F-9529-47B9-B388-97E8E9AF4DF7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0C7A-2A55-483F-B091-23C23B5EC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2F2F-9529-47B9-B388-97E8E9AF4DF7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0C7A-2A55-483F-B091-23C23B5EC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2F2F-9529-47B9-B388-97E8E9AF4DF7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0C7A-2A55-483F-B091-23C23B5EC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C2F2F-9529-47B9-B388-97E8E9AF4DF7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80C7A-2A55-483F-B091-23C23B5EC0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Mind Maps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8453791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5868" y="804170"/>
            <a:ext cx="7198540" cy="5145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a visual Representation of data.</a:t>
            </a:r>
          </a:p>
          <a:p>
            <a:r>
              <a:rPr lang="en-IN" dirty="0" smtClean="0"/>
              <a:t>What it does is, it creates association between forms of data and established a network using branches, symbols, colours etc.</a:t>
            </a:r>
          </a:p>
          <a:p>
            <a:r>
              <a:rPr lang="en-IN" dirty="0" smtClean="0"/>
              <a:t>So, if you see a </a:t>
            </a:r>
            <a:r>
              <a:rPr lang="en-IN" dirty="0" err="1" smtClean="0"/>
              <a:t>google</a:t>
            </a:r>
            <a:r>
              <a:rPr lang="en-IN" dirty="0" smtClean="0"/>
              <a:t> map, you will see that different areas, different places and cities have been connected to each other by roads that is the basic concept of mind map.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3 main Requirements while making mind map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Standard good textbook</a:t>
            </a:r>
          </a:p>
          <a:p>
            <a:pPr lvl="1"/>
            <a:r>
              <a:rPr lang="en-IN" dirty="0" smtClean="0"/>
              <a:t>Why </a:t>
            </a:r>
            <a:r>
              <a:rPr lang="en-IN" dirty="0" err="1" smtClean="0"/>
              <a:t>i</a:t>
            </a:r>
            <a:r>
              <a:rPr lang="en-IN" dirty="0" smtClean="0"/>
              <a:t> am stressing on std good textbook is </a:t>
            </a:r>
            <a:r>
              <a:rPr lang="en-IN" dirty="0" err="1" smtClean="0"/>
              <a:t>becuase</a:t>
            </a:r>
            <a:r>
              <a:rPr lang="en-IN" dirty="0" smtClean="0"/>
              <a:t> the core main requirement in making mind maps are keywords.</a:t>
            </a:r>
          </a:p>
          <a:p>
            <a:pPr lvl="1"/>
            <a:r>
              <a:rPr lang="en-IN" dirty="0" smtClean="0"/>
              <a:t>You will be mentioning only keywords in your mind maps.</a:t>
            </a:r>
          </a:p>
          <a:p>
            <a:pPr lvl="1"/>
            <a:r>
              <a:rPr lang="en-IN" dirty="0" smtClean="0"/>
              <a:t>Wherever you find these keywords you will find the correct keywords only in your standard textbooks.</a:t>
            </a:r>
          </a:p>
          <a:p>
            <a:pPr lvl="1"/>
            <a:r>
              <a:rPr lang="en-IN" dirty="0" smtClean="0"/>
              <a:t>So, whenever you are making a mind map make sure that you are using a textbook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Second most important thing is to use colours.</a:t>
            </a:r>
          </a:p>
          <a:p>
            <a:pPr lvl="1"/>
            <a:r>
              <a:rPr lang="en-IN" dirty="0" smtClean="0"/>
              <a:t>Lots of colours</a:t>
            </a:r>
          </a:p>
          <a:p>
            <a:pPr lvl="1"/>
            <a:r>
              <a:rPr lang="en-IN" dirty="0" smtClean="0"/>
              <a:t>So, when you look at a map, when you see that you have different colour for different features.</a:t>
            </a:r>
          </a:p>
          <a:p>
            <a:pPr lvl="1"/>
            <a:r>
              <a:rPr lang="en-IN" dirty="0" smtClean="0"/>
              <a:t>Means different colour for </a:t>
            </a:r>
          </a:p>
          <a:p>
            <a:pPr lvl="2"/>
            <a:r>
              <a:rPr lang="en-IN" dirty="0" smtClean="0"/>
              <a:t>Process</a:t>
            </a:r>
          </a:p>
          <a:p>
            <a:pPr lvl="2"/>
            <a:r>
              <a:rPr lang="en-IN" dirty="0" smtClean="0"/>
              <a:t>Input</a:t>
            </a:r>
          </a:p>
          <a:p>
            <a:pPr lvl="2"/>
            <a:r>
              <a:rPr lang="en-IN" dirty="0" smtClean="0"/>
              <a:t>Output</a:t>
            </a:r>
          </a:p>
          <a:p>
            <a:pPr lvl="2"/>
            <a:r>
              <a:rPr lang="en-IN" dirty="0" smtClean="0"/>
              <a:t>Condition</a:t>
            </a:r>
          </a:p>
          <a:p>
            <a:pPr lvl="2"/>
            <a:r>
              <a:rPr lang="en-IN" dirty="0" smtClean="0"/>
              <a:t>Branch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Your brain will automatically understand that you are trying to segregate certain amount of information here and it will easily pick up that information.</a:t>
            </a:r>
          </a:p>
          <a:p>
            <a:r>
              <a:rPr lang="en-IN" dirty="0" smtClean="0"/>
              <a:t>Also using colours will make you want to read that information better so use of </a:t>
            </a:r>
            <a:r>
              <a:rPr lang="en-IN" dirty="0" err="1" smtClean="0"/>
              <a:t>colors</a:t>
            </a:r>
            <a:r>
              <a:rPr lang="en-IN" dirty="0" smtClean="0"/>
              <a:t> is always recommended.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Third most important thing is dedication and discipline.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Mind Maps helps to retain information for a very long time.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Plain sheets</a:t>
            </a:r>
          </a:p>
          <a:p>
            <a:r>
              <a:rPr lang="en-IN" dirty="0" smtClean="0"/>
              <a:t>Lot of </a:t>
            </a:r>
            <a:r>
              <a:rPr lang="en-IN" dirty="0" err="1" smtClean="0"/>
              <a:t>colors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9832" y="2348880"/>
            <a:ext cx="2232248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Main Heading Topic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9832" y="2348880"/>
            <a:ext cx="2232248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accent2"/>
                </a:solidFill>
              </a:rPr>
              <a:t>Main Heading Topic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cxnSp>
        <p:nvCxnSpPr>
          <p:cNvPr id="6" name="Straight Connector 5"/>
          <p:cNvCxnSpPr>
            <a:stCxn id="4" idx="3"/>
          </p:cNvCxnSpPr>
          <p:nvPr/>
        </p:nvCxnSpPr>
        <p:spPr>
          <a:xfrm flipV="1">
            <a:off x="5292080" y="3212976"/>
            <a:ext cx="1440160" cy="3600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91680" y="3212976"/>
            <a:ext cx="1440160" cy="3600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4" idx="0"/>
          </p:cNvCxnSpPr>
          <p:nvPr/>
        </p:nvCxnSpPr>
        <p:spPr>
          <a:xfrm>
            <a:off x="4139952" y="1268760"/>
            <a:ext cx="36004" cy="108012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11960" y="4149080"/>
            <a:ext cx="36004" cy="108012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75856" y="476672"/>
            <a:ext cx="1656184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rgbClr val="002060"/>
                </a:solidFill>
              </a:rPr>
              <a:t>Sub Heading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19872" y="5229200"/>
            <a:ext cx="1656184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rgbClr val="002060"/>
                </a:solidFill>
              </a:rPr>
              <a:t>Sub Heading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32240" y="2852936"/>
            <a:ext cx="1656184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rgbClr val="002060"/>
                </a:solidFill>
              </a:rPr>
              <a:t>Sub Heading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3528" y="2924944"/>
            <a:ext cx="1656184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rgbClr val="002060"/>
                </a:solidFill>
              </a:rPr>
              <a:t>Sub Heading</a:t>
            </a:r>
            <a:endParaRPr lang="en-US" sz="2400" b="1" dirty="0">
              <a:solidFill>
                <a:srgbClr val="00206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948264" y="3645024"/>
            <a:ext cx="0" cy="2016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948264" y="4005064"/>
            <a:ext cx="93610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948264" y="4437112"/>
            <a:ext cx="927720" cy="838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948264" y="4869160"/>
            <a:ext cx="927720" cy="838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948264" y="5229200"/>
            <a:ext cx="927720" cy="838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948264" y="5661248"/>
            <a:ext cx="927720" cy="838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95004" y="3789040"/>
            <a:ext cx="124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Keyword 1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47903" y="4293096"/>
            <a:ext cx="119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Keyword 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47903" y="4653136"/>
            <a:ext cx="119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Keyword 3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47903" y="5013176"/>
            <a:ext cx="119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Keyword 4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47903" y="5445224"/>
            <a:ext cx="119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Keyword 5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285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Mind Maps</vt:lpstr>
      <vt:lpstr>Slide 2</vt:lpstr>
      <vt:lpstr>3 main Requirements while making mind map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Maps</dc:title>
  <dc:creator>HP</dc:creator>
  <cp:lastModifiedBy>HP</cp:lastModifiedBy>
  <cp:revision>30</cp:revision>
  <dcterms:created xsi:type="dcterms:W3CDTF">2022-03-18T09:31:08Z</dcterms:created>
  <dcterms:modified xsi:type="dcterms:W3CDTF">2022-03-18T16:36:15Z</dcterms:modified>
</cp:coreProperties>
</file>