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A0B97-F417-482F-8A6F-F613123C675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5115AD-CB24-42CA-8405-897249B0ACCC}">
      <dgm:prSet/>
      <dgm:spPr/>
      <dgm:t>
        <a:bodyPr/>
        <a:lstStyle/>
        <a:p>
          <a:r>
            <a:rPr lang="en-IN"/>
            <a:t>What is JavaScript ?</a:t>
          </a:r>
          <a:endParaRPr lang="en-US"/>
        </a:p>
      </dgm:t>
    </dgm:pt>
    <dgm:pt modelId="{91C78D98-7192-4A1B-B3B9-517478611235}" type="parTrans" cxnId="{06860EB8-4BEE-4491-9B34-03267B8FAD5C}">
      <dgm:prSet/>
      <dgm:spPr/>
      <dgm:t>
        <a:bodyPr/>
        <a:lstStyle/>
        <a:p>
          <a:endParaRPr lang="en-US"/>
        </a:p>
      </dgm:t>
    </dgm:pt>
    <dgm:pt modelId="{13F4C0EC-B03A-44C6-BDF5-7804754BC441}" type="sibTrans" cxnId="{06860EB8-4BEE-4491-9B34-03267B8FAD5C}">
      <dgm:prSet/>
      <dgm:spPr/>
      <dgm:t>
        <a:bodyPr/>
        <a:lstStyle/>
        <a:p>
          <a:endParaRPr lang="en-US"/>
        </a:p>
      </dgm:t>
    </dgm:pt>
    <dgm:pt modelId="{90601A42-797B-49EC-8249-5F151E5C34E9}">
      <dgm:prSet/>
      <dgm:spPr/>
      <dgm:t>
        <a:bodyPr/>
        <a:lstStyle/>
        <a:p>
          <a:r>
            <a:rPr lang="en-IN"/>
            <a:t>What can JavaScript do ?</a:t>
          </a:r>
          <a:endParaRPr lang="en-US"/>
        </a:p>
      </dgm:t>
    </dgm:pt>
    <dgm:pt modelId="{38A454AD-042D-4AB5-B888-CAEC778C8837}" type="parTrans" cxnId="{DB4642DB-3C39-4477-8B0D-28FD0CC1C7E4}">
      <dgm:prSet/>
      <dgm:spPr/>
      <dgm:t>
        <a:bodyPr/>
        <a:lstStyle/>
        <a:p>
          <a:endParaRPr lang="en-US"/>
        </a:p>
      </dgm:t>
    </dgm:pt>
    <dgm:pt modelId="{D4D180DA-ABD8-46EA-A5A3-FC39A21AEF49}" type="sibTrans" cxnId="{DB4642DB-3C39-4477-8B0D-28FD0CC1C7E4}">
      <dgm:prSet/>
      <dgm:spPr/>
      <dgm:t>
        <a:bodyPr/>
        <a:lstStyle/>
        <a:p>
          <a:endParaRPr lang="en-US"/>
        </a:p>
      </dgm:t>
    </dgm:pt>
    <dgm:pt modelId="{A6B7E14F-F125-4C81-B8EC-7828E33554F5}">
      <dgm:prSet/>
      <dgm:spPr/>
      <dgm:t>
        <a:bodyPr/>
        <a:lstStyle/>
        <a:p>
          <a:r>
            <a:rPr lang="en-IN"/>
            <a:t>What makes JavaScript unique?</a:t>
          </a:r>
          <a:endParaRPr lang="en-US"/>
        </a:p>
      </dgm:t>
    </dgm:pt>
    <dgm:pt modelId="{C99099D2-F4DF-426E-B62A-777714E266F7}" type="parTrans" cxnId="{CFF93DE0-D39D-4780-821D-4E664E145B5C}">
      <dgm:prSet/>
      <dgm:spPr/>
      <dgm:t>
        <a:bodyPr/>
        <a:lstStyle/>
        <a:p>
          <a:endParaRPr lang="en-US"/>
        </a:p>
      </dgm:t>
    </dgm:pt>
    <dgm:pt modelId="{894BF492-E82B-468C-907F-8D3CC8A87C06}" type="sibTrans" cxnId="{CFF93DE0-D39D-4780-821D-4E664E145B5C}">
      <dgm:prSet/>
      <dgm:spPr/>
      <dgm:t>
        <a:bodyPr/>
        <a:lstStyle/>
        <a:p>
          <a:endParaRPr lang="en-US"/>
        </a:p>
      </dgm:t>
    </dgm:pt>
    <dgm:pt modelId="{67598262-2102-45A7-A8E1-79F90DAE3DEA}">
      <dgm:prSet/>
      <dgm:spPr/>
      <dgm:t>
        <a:bodyPr/>
        <a:lstStyle/>
        <a:p>
          <a:r>
            <a:rPr lang="en-IN"/>
            <a:t>JavaScript frameworks and Libraries.</a:t>
          </a:r>
          <a:endParaRPr lang="en-US"/>
        </a:p>
      </dgm:t>
    </dgm:pt>
    <dgm:pt modelId="{403E8AD8-2808-4E0B-ADFA-94FCAAFAD6AB}" type="parTrans" cxnId="{551594E9-B7BD-41D0-8F9D-22235EF39C16}">
      <dgm:prSet/>
      <dgm:spPr/>
      <dgm:t>
        <a:bodyPr/>
        <a:lstStyle/>
        <a:p>
          <a:endParaRPr lang="en-US"/>
        </a:p>
      </dgm:t>
    </dgm:pt>
    <dgm:pt modelId="{BF2B028C-6EC8-45A7-BB2C-2217D6954F73}" type="sibTrans" cxnId="{551594E9-B7BD-41D0-8F9D-22235EF39C16}">
      <dgm:prSet/>
      <dgm:spPr/>
      <dgm:t>
        <a:bodyPr/>
        <a:lstStyle/>
        <a:p>
          <a:endParaRPr lang="en-US"/>
        </a:p>
      </dgm:t>
    </dgm:pt>
    <dgm:pt modelId="{C0BB35FB-7C23-4B85-926E-8E95373B9B68}" type="pres">
      <dgm:prSet presAssocID="{BE2A0B97-F417-482F-8A6F-F613123C675B}" presName="linear" presStyleCnt="0">
        <dgm:presLayoutVars>
          <dgm:dir/>
          <dgm:animLvl val="lvl"/>
          <dgm:resizeHandles val="exact"/>
        </dgm:presLayoutVars>
      </dgm:prSet>
      <dgm:spPr/>
    </dgm:pt>
    <dgm:pt modelId="{7F5AEB2A-29DF-40BD-B872-651EB76B2A6E}" type="pres">
      <dgm:prSet presAssocID="{475115AD-CB24-42CA-8405-897249B0ACCC}" presName="parentLin" presStyleCnt="0"/>
      <dgm:spPr/>
    </dgm:pt>
    <dgm:pt modelId="{C5E504E3-0A1A-4DB4-B120-B818282BFC97}" type="pres">
      <dgm:prSet presAssocID="{475115AD-CB24-42CA-8405-897249B0ACCC}" presName="parentLeftMargin" presStyleLbl="node1" presStyleIdx="0" presStyleCnt="4"/>
      <dgm:spPr/>
    </dgm:pt>
    <dgm:pt modelId="{4ACAEF97-06FE-4670-A401-70E12B31E170}" type="pres">
      <dgm:prSet presAssocID="{475115AD-CB24-42CA-8405-897249B0AC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85A62E9-802C-4F74-BA1B-E6F468F4EBB9}" type="pres">
      <dgm:prSet presAssocID="{475115AD-CB24-42CA-8405-897249B0ACCC}" presName="negativeSpace" presStyleCnt="0"/>
      <dgm:spPr/>
    </dgm:pt>
    <dgm:pt modelId="{BCA8F7CE-6D99-43B3-8CCA-1E991F953388}" type="pres">
      <dgm:prSet presAssocID="{475115AD-CB24-42CA-8405-897249B0ACCC}" presName="childText" presStyleLbl="conFgAcc1" presStyleIdx="0" presStyleCnt="4">
        <dgm:presLayoutVars>
          <dgm:bulletEnabled val="1"/>
        </dgm:presLayoutVars>
      </dgm:prSet>
      <dgm:spPr/>
    </dgm:pt>
    <dgm:pt modelId="{1DCE10CD-F9A8-453A-9E4C-4D5B599C22B3}" type="pres">
      <dgm:prSet presAssocID="{13F4C0EC-B03A-44C6-BDF5-7804754BC441}" presName="spaceBetweenRectangles" presStyleCnt="0"/>
      <dgm:spPr/>
    </dgm:pt>
    <dgm:pt modelId="{1439E62C-2AC6-4ED4-913A-973C7291FC47}" type="pres">
      <dgm:prSet presAssocID="{90601A42-797B-49EC-8249-5F151E5C34E9}" presName="parentLin" presStyleCnt="0"/>
      <dgm:spPr/>
    </dgm:pt>
    <dgm:pt modelId="{3EB3CF95-EE52-4752-B4BB-B44868B72591}" type="pres">
      <dgm:prSet presAssocID="{90601A42-797B-49EC-8249-5F151E5C34E9}" presName="parentLeftMargin" presStyleLbl="node1" presStyleIdx="0" presStyleCnt="4"/>
      <dgm:spPr/>
    </dgm:pt>
    <dgm:pt modelId="{61531734-324C-4B1B-A208-BA2ECB8D5ED3}" type="pres">
      <dgm:prSet presAssocID="{90601A42-797B-49EC-8249-5F151E5C34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6E3BD8-E866-4D36-A537-0699AA5463DA}" type="pres">
      <dgm:prSet presAssocID="{90601A42-797B-49EC-8249-5F151E5C34E9}" presName="negativeSpace" presStyleCnt="0"/>
      <dgm:spPr/>
    </dgm:pt>
    <dgm:pt modelId="{1C4E959F-7520-4BD7-9010-0238FD223425}" type="pres">
      <dgm:prSet presAssocID="{90601A42-797B-49EC-8249-5F151E5C34E9}" presName="childText" presStyleLbl="conFgAcc1" presStyleIdx="1" presStyleCnt="4">
        <dgm:presLayoutVars>
          <dgm:bulletEnabled val="1"/>
        </dgm:presLayoutVars>
      </dgm:prSet>
      <dgm:spPr/>
    </dgm:pt>
    <dgm:pt modelId="{F3DF13CD-A616-4032-AE12-9146C318DAE1}" type="pres">
      <dgm:prSet presAssocID="{D4D180DA-ABD8-46EA-A5A3-FC39A21AEF49}" presName="spaceBetweenRectangles" presStyleCnt="0"/>
      <dgm:spPr/>
    </dgm:pt>
    <dgm:pt modelId="{4BF7D46A-A029-45EE-A44C-A11E6EB552D5}" type="pres">
      <dgm:prSet presAssocID="{A6B7E14F-F125-4C81-B8EC-7828E33554F5}" presName="parentLin" presStyleCnt="0"/>
      <dgm:spPr/>
    </dgm:pt>
    <dgm:pt modelId="{8402FCD9-D769-4C14-B8A5-9ADE9C96FB15}" type="pres">
      <dgm:prSet presAssocID="{A6B7E14F-F125-4C81-B8EC-7828E33554F5}" presName="parentLeftMargin" presStyleLbl="node1" presStyleIdx="1" presStyleCnt="4"/>
      <dgm:spPr/>
    </dgm:pt>
    <dgm:pt modelId="{97599A81-319C-4B9D-B347-6290C16DCE70}" type="pres">
      <dgm:prSet presAssocID="{A6B7E14F-F125-4C81-B8EC-7828E33554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8FCF40-58C8-45D1-A583-C757571E5FF2}" type="pres">
      <dgm:prSet presAssocID="{A6B7E14F-F125-4C81-B8EC-7828E33554F5}" presName="negativeSpace" presStyleCnt="0"/>
      <dgm:spPr/>
    </dgm:pt>
    <dgm:pt modelId="{7520B495-95A9-4B4F-89F8-BF5839BC9E1B}" type="pres">
      <dgm:prSet presAssocID="{A6B7E14F-F125-4C81-B8EC-7828E33554F5}" presName="childText" presStyleLbl="conFgAcc1" presStyleIdx="2" presStyleCnt="4">
        <dgm:presLayoutVars>
          <dgm:bulletEnabled val="1"/>
        </dgm:presLayoutVars>
      </dgm:prSet>
      <dgm:spPr/>
    </dgm:pt>
    <dgm:pt modelId="{0575F5DB-349B-4C76-BE35-7783ECEF6A50}" type="pres">
      <dgm:prSet presAssocID="{894BF492-E82B-468C-907F-8D3CC8A87C06}" presName="spaceBetweenRectangles" presStyleCnt="0"/>
      <dgm:spPr/>
    </dgm:pt>
    <dgm:pt modelId="{5AE5FDE9-343B-4E7E-8F06-942DE3B7CA9A}" type="pres">
      <dgm:prSet presAssocID="{67598262-2102-45A7-A8E1-79F90DAE3DEA}" presName="parentLin" presStyleCnt="0"/>
      <dgm:spPr/>
    </dgm:pt>
    <dgm:pt modelId="{E95F21F8-268D-4134-ABB6-63046004F7C9}" type="pres">
      <dgm:prSet presAssocID="{67598262-2102-45A7-A8E1-79F90DAE3DEA}" presName="parentLeftMargin" presStyleLbl="node1" presStyleIdx="2" presStyleCnt="4"/>
      <dgm:spPr/>
    </dgm:pt>
    <dgm:pt modelId="{16503217-315A-410B-A2F6-DF75337F69F6}" type="pres">
      <dgm:prSet presAssocID="{67598262-2102-45A7-A8E1-79F90DAE3DE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8AC497F-AC6B-4597-83FC-450C876878EC}" type="pres">
      <dgm:prSet presAssocID="{67598262-2102-45A7-A8E1-79F90DAE3DEA}" presName="negativeSpace" presStyleCnt="0"/>
      <dgm:spPr/>
    </dgm:pt>
    <dgm:pt modelId="{F4FC3A78-748E-4ECE-903F-7D56E9842E94}" type="pres">
      <dgm:prSet presAssocID="{67598262-2102-45A7-A8E1-79F90DAE3DE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30FE20C-7423-4270-9A09-79C9FF7536C5}" type="presOf" srcId="{475115AD-CB24-42CA-8405-897249B0ACCC}" destId="{C5E504E3-0A1A-4DB4-B120-B818282BFC97}" srcOrd="0" destOrd="0" presId="urn:microsoft.com/office/officeart/2005/8/layout/list1"/>
    <dgm:cxn modelId="{7AFCC535-3897-4CC9-B0ED-9B381A9EA32A}" type="presOf" srcId="{BE2A0B97-F417-482F-8A6F-F613123C675B}" destId="{C0BB35FB-7C23-4B85-926E-8E95373B9B68}" srcOrd="0" destOrd="0" presId="urn:microsoft.com/office/officeart/2005/8/layout/list1"/>
    <dgm:cxn modelId="{FA778D66-7D3F-4FD4-B4FE-5B48BCB921E8}" type="presOf" srcId="{67598262-2102-45A7-A8E1-79F90DAE3DEA}" destId="{16503217-315A-410B-A2F6-DF75337F69F6}" srcOrd="1" destOrd="0" presId="urn:microsoft.com/office/officeart/2005/8/layout/list1"/>
    <dgm:cxn modelId="{90DC6D9C-6BFC-492C-B01A-638A3CA13510}" type="presOf" srcId="{A6B7E14F-F125-4C81-B8EC-7828E33554F5}" destId="{97599A81-319C-4B9D-B347-6290C16DCE70}" srcOrd="1" destOrd="0" presId="urn:microsoft.com/office/officeart/2005/8/layout/list1"/>
    <dgm:cxn modelId="{AACEC7A4-5287-4C9E-A24B-AC88A446FE2B}" type="presOf" srcId="{90601A42-797B-49EC-8249-5F151E5C34E9}" destId="{3EB3CF95-EE52-4752-B4BB-B44868B72591}" srcOrd="0" destOrd="0" presId="urn:microsoft.com/office/officeart/2005/8/layout/list1"/>
    <dgm:cxn modelId="{406157B4-195E-430F-914D-756D5A758DDE}" type="presOf" srcId="{A6B7E14F-F125-4C81-B8EC-7828E33554F5}" destId="{8402FCD9-D769-4C14-B8A5-9ADE9C96FB15}" srcOrd="0" destOrd="0" presId="urn:microsoft.com/office/officeart/2005/8/layout/list1"/>
    <dgm:cxn modelId="{06860EB8-4BEE-4491-9B34-03267B8FAD5C}" srcId="{BE2A0B97-F417-482F-8A6F-F613123C675B}" destId="{475115AD-CB24-42CA-8405-897249B0ACCC}" srcOrd="0" destOrd="0" parTransId="{91C78D98-7192-4A1B-B3B9-517478611235}" sibTransId="{13F4C0EC-B03A-44C6-BDF5-7804754BC441}"/>
    <dgm:cxn modelId="{4AC23EBB-0199-4237-AE8C-CA7B713FA3DB}" type="presOf" srcId="{475115AD-CB24-42CA-8405-897249B0ACCC}" destId="{4ACAEF97-06FE-4670-A401-70E12B31E170}" srcOrd="1" destOrd="0" presId="urn:microsoft.com/office/officeart/2005/8/layout/list1"/>
    <dgm:cxn modelId="{DB4642DB-3C39-4477-8B0D-28FD0CC1C7E4}" srcId="{BE2A0B97-F417-482F-8A6F-F613123C675B}" destId="{90601A42-797B-49EC-8249-5F151E5C34E9}" srcOrd="1" destOrd="0" parTransId="{38A454AD-042D-4AB5-B888-CAEC778C8837}" sibTransId="{D4D180DA-ABD8-46EA-A5A3-FC39A21AEF49}"/>
    <dgm:cxn modelId="{F0C62BDE-2105-428C-9F85-86148119820E}" type="presOf" srcId="{90601A42-797B-49EC-8249-5F151E5C34E9}" destId="{61531734-324C-4B1B-A208-BA2ECB8D5ED3}" srcOrd="1" destOrd="0" presId="urn:microsoft.com/office/officeart/2005/8/layout/list1"/>
    <dgm:cxn modelId="{CFF93DE0-D39D-4780-821D-4E664E145B5C}" srcId="{BE2A0B97-F417-482F-8A6F-F613123C675B}" destId="{A6B7E14F-F125-4C81-B8EC-7828E33554F5}" srcOrd="2" destOrd="0" parTransId="{C99099D2-F4DF-426E-B62A-777714E266F7}" sibTransId="{894BF492-E82B-468C-907F-8D3CC8A87C06}"/>
    <dgm:cxn modelId="{551594E9-B7BD-41D0-8F9D-22235EF39C16}" srcId="{BE2A0B97-F417-482F-8A6F-F613123C675B}" destId="{67598262-2102-45A7-A8E1-79F90DAE3DEA}" srcOrd="3" destOrd="0" parTransId="{403E8AD8-2808-4E0B-ADFA-94FCAAFAD6AB}" sibTransId="{BF2B028C-6EC8-45A7-BB2C-2217D6954F73}"/>
    <dgm:cxn modelId="{8C497CF0-19B1-4A12-A811-FD46E55F0707}" type="presOf" srcId="{67598262-2102-45A7-A8E1-79F90DAE3DEA}" destId="{E95F21F8-268D-4134-ABB6-63046004F7C9}" srcOrd="0" destOrd="0" presId="urn:microsoft.com/office/officeart/2005/8/layout/list1"/>
    <dgm:cxn modelId="{7A860C9D-0644-459D-A983-3D1353F63FC1}" type="presParOf" srcId="{C0BB35FB-7C23-4B85-926E-8E95373B9B68}" destId="{7F5AEB2A-29DF-40BD-B872-651EB76B2A6E}" srcOrd="0" destOrd="0" presId="urn:microsoft.com/office/officeart/2005/8/layout/list1"/>
    <dgm:cxn modelId="{5A40AF82-FB2F-4978-BA65-B62F134A3020}" type="presParOf" srcId="{7F5AEB2A-29DF-40BD-B872-651EB76B2A6E}" destId="{C5E504E3-0A1A-4DB4-B120-B818282BFC97}" srcOrd="0" destOrd="0" presId="urn:microsoft.com/office/officeart/2005/8/layout/list1"/>
    <dgm:cxn modelId="{A413B08A-033A-43B3-A6B4-518EB668B4A5}" type="presParOf" srcId="{7F5AEB2A-29DF-40BD-B872-651EB76B2A6E}" destId="{4ACAEF97-06FE-4670-A401-70E12B31E170}" srcOrd="1" destOrd="0" presId="urn:microsoft.com/office/officeart/2005/8/layout/list1"/>
    <dgm:cxn modelId="{4AF4A4C1-811A-4CD8-86A8-9BA01E568AF4}" type="presParOf" srcId="{C0BB35FB-7C23-4B85-926E-8E95373B9B68}" destId="{B85A62E9-802C-4F74-BA1B-E6F468F4EBB9}" srcOrd="1" destOrd="0" presId="urn:microsoft.com/office/officeart/2005/8/layout/list1"/>
    <dgm:cxn modelId="{D53B15A2-A3FB-436C-AF57-6D46AF95D9D0}" type="presParOf" srcId="{C0BB35FB-7C23-4B85-926E-8E95373B9B68}" destId="{BCA8F7CE-6D99-43B3-8CCA-1E991F953388}" srcOrd="2" destOrd="0" presId="urn:microsoft.com/office/officeart/2005/8/layout/list1"/>
    <dgm:cxn modelId="{EA718F77-2EE1-4077-A421-6A6F4B28A150}" type="presParOf" srcId="{C0BB35FB-7C23-4B85-926E-8E95373B9B68}" destId="{1DCE10CD-F9A8-453A-9E4C-4D5B599C22B3}" srcOrd="3" destOrd="0" presId="urn:microsoft.com/office/officeart/2005/8/layout/list1"/>
    <dgm:cxn modelId="{AAF957D4-2C32-4658-A66F-A5111DABED35}" type="presParOf" srcId="{C0BB35FB-7C23-4B85-926E-8E95373B9B68}" destId="{1439E62C-2AC6-4ED4-913A-973C7291FC47}" srcOrd="4" destOrd="0" presId="urn:microsoft.com/office/officeart/2005/8/layout/list1"/>
    <dgm:cxn modelId="{855B2469-6FED-437A-BC28-E5AD957617A4}" type="presParOf" srcId="{1439E62C-2AC6-4ED4-913A-973C7291FC47}" destId="{3EB3CF95-EE52-4752-B4BB-B44868B72591}" srcOrd="0" destOrd="0" presId="urn:microsoft.com/office/officeart/2005/8/layout/list1"/>
    <dgm:cxn modelId="{0842E36C-9715-4A49-98FA-C3C8459545EF}" type="presParOf" srcId="{1439E62C-2AC6-4ED4-913A-973C7291FC47}" destId="{61531734-324C-4B1B-A208-BA2ECB8D5ED3}" srcOrd="1" destOrd="0" presId="urn:microsoft.com/office/officeart/2005/8/layout/list1"/>
    <dgm:cxn modelId="{42606CC7-2575-4949-B257-F2B6A9A630DC}" type="presParOf" srcId="{C0BB35FB-7C23-4B85-926E-8E95373B9B68}" destId="{A66E3BD8-E866-4D36-A537-0699AA5463DA}" srcOrd="5" destOrd="0" presId="urn:microsoft.com/office/officeart/2005/8/layout/list1"/>
    <dgm:cxn modelId="{3CE54D3C-1B0E-4E8F-9443-1B90AA7212A8}" type="presParOf" srcId="{C0BB35FB-7C23-4B85-926E-8E95373B9B68}" destId="{1C4E959F-7520-4BD7-9010-0238FD223425}" srcOrd="6" destOrd="0" presId="urn:microsoft.com/office/officeart/2005/8/layout/list1"/>
    <dgm:cxn modelId="{A2BF90ED-6E97-46AD-B459-6C4FAD2731F8}" type="presParOf" srcId="{C0BB35FB-7C23-4B85-926E-8E95373B9B68}" destId="{F3DF13CD-A616-4032-AE12-9146C318DAE1}" srcOrd="7" destOrd="0" presId="urn:microsoft.com/office/officeart/2005/8/layout/list1"/>
    <dgm:cxn modelId="{1B876EC1-3995-44AC-ACD2-D2AA3E9AD94E}" type="presParOf" srcId="{C0BB35FB-7C23-4B85-926E-8E95373B9B68}" destId="{4BF7D46A-A029-45EE-A44C-A11E6EB552D5}" srcOrd="8" destOrd="0" presId="urn:microsoft.com/office/officeart/2005/8/layout/list1"/>
    <dgm:cxn modelId="{B811F6E6-BE21-4076-B950-2265AC738AEB}" type="presParOf" srcId="{4BF7D46A-A029-45EE-A44C-A11E6EB552D5}" destId="{8402FCD9-D769-4C14-B8A5-9ADE9C96FB15}" srcOrd="0" destOrd="0" presId="urn:microsoft.com/office/officeart/2005/8/layout/list1"/>
    <dgm:cxn modelId="{464A9E94-710E-4AB0-8128-8F557EC39AC9}" type="presParOf" srcId="{4BF7D46A-A029-45EE-A44C-A11E6EB552D5}" destId="{97599A81-319C-4B9D-B347-6290C16DCE70}" srcOrd="1" destOrd="0" presId="urn:microsoft.com/office/officeart/2005/8/layout/list1"/>
    <dgm:cxn modelId="{9BE69AA0-98B5-4FC4-A148-7F52EEA11361}" type="presParOf" srcId="{C0BB35FB-7C23-4B85-926E-8E95373B9B68}" destId="{DF8FCF40-58C8-45D1-A583-C757571E5FF2}" srcOrd="9" destOrd="0" presId="urn:microsoft.com/office/officeart/2005/8/layout/list1"/>
    <dgm:cxn modelId="{22A29C5A-5A37-46B8-A444-6BC985B67773}" type="presParOf" srcId="{C0BB35FB-7C23-4B85-926E-8E95373B9B68}" destId="{7520B495-95A9-4B4F-89F8-BF5839BC9E1B}" srcOrd="10" destOrd="0" presId="urn:microsoft.com/office/officeart/2005/8/layout/list1"/>
    <dgm:cxn modelId="{97B87FE1-189E-4C78-B371-C57571C4D42A}" type="presParOf" srcId="{C0BB35FB-7C23-4B85-926E-8E95373B9B68}" destId="{0575F5DB-349B-4C76-BE35-7783ECEF6A50}" srcOrd="11" destOrd="0" presId="urn:microsoft.com/office/officeart/2005/8/layout/list1"/>
    <dgm:cxn modelId="{B845787F-627D-4812-83B4-C6250D663695}" type="presParOf" srcId="{C0BB35FB-7C23-4B85-926E-8E95373B9B68}" destId="{5AE5FDE9-343B-4E7E-8F06-942DE3B7CA9A}" srcOrd="12" destOrd="0" presId="urn:microsoft.com/office/officeart/2005/8/layout/list1"/>
    <dgm:cxn modelId="{B14560BA-F05B-4DF3-B37A-23D597416841}" type="presParOf" srcId="{5AE5FDE9-343B-4E7E-8F06-942DE3B7CA9A}" destId="{E95F21F8-268D-4134-ABB6-63046004F7C9}" srcOrd="0" destOrd="0" presId="urn:microsoft.com/office/officeart/2005/8/layout/list1"/>
    <dgm:cxn modelId="{C8E12F2D-BDA3-47A0-A52F-391BAAF022FE}" type="presParOf" srcId="{5AE5FDE9-343B-4E7E-8F06-942DE3B7CA9A}" destId="{16503217-315A-410B-A2F6-DF75337F69F6}" srcOrd="1" destOrd="0" presId="urn:microsoft.com/office/officeart/2005/8/layout/list1"/>
    <dgm:cxn modelId="{C3C01121-CC39-4933-AD5A-C0DD71EDE147}" type="presParOf" srcId="{C0BB35FB-7C23-4B85-926E-8E95373B9B68}" destId="{D8AC497F-AC6B-4597-83FC-450C876878EC}" srcOrd="13" destOrd="0" presId="urn:microsoft.com/office/officeart/2005/8/layout/list1"/>
    <dgm:cxn modelId="{7DCE4B08-0399-48AF-927D-871C2731BE38}" type="presParOf" srcId="{C0BB35FB-7C23-4B85-926E-8E95373B9B68}" destId="{F4FC3A78-748E-4ECE-903F-7D56E9842E9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595846-9837-4ADD-8AAC-A4507E8C643A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655610-8FDB-4A8C-B66B-2E04E5BA1D7A}">
      <dgm:prSet/>
      <dgm:spPr/>
      <dgm:t>
        <a:bodyPr/>
        <a:lstStyle/>
        <a:p>
          <a:r>
            <a:rPr lang="en-IN" dirty="0" err="1"/>
            <a:t>document.getElementById</a:t>
          </a:r>
          <a:r>
            <a:rPr lang="en-IN" dirty="0"/>
            <a:t>()</a:t>
          </a:r>
          <a:endParaRPr lang="en-US" dirty="0"/>
        </a:p>
      </dgm:t>
    </dgm:pt>
    <dgm:pt modelId="{2BE05A1F-54FB-4D9B-8B13-4731CA82F3D0}" type="parTrans" cxnId="{4941D1E1-2ABC-4A5B-9054-015412C9A284}">
      <dgm:prSet/>
      <dgm:spPr/>
      <dgm:t>
        <a:bodyPr/>
        <a:lstStyle/>
        <a:p>
          <a:endParaRPr lang="en-US"/>
        </a:p>
      </dgm:t>
    </dgm:pt>
    <dgm:pt modelId="{EDED28D1-3161-43B2-910D-6CD4129C4781}" type="sibTrans" cxnId="{4941D1E1-2ABC-4A5B-9054-015412C9A284}">
      <dgm:prSet/>
      <dgm:spPr/>
      <dgm:t>
        <a:bodyPr/>
        <a:lstStyle/>
        <a:p>
          <a:endParaRPr lang="en-US"/>
        </a:p>
      </dgm:t>
    </dgm:pt>
    <dgm:pt modelId="{BE6AA5B2-2DB4-40DC-BA01-C128E71DE3E6}">
      <dgm:prSet/>
      <dgm:spPr/>
      <dgm:t>
        <a:bodyPr/>
        <a:lstStyle/>
        <a:p>
          <a:r>
            <a:rPr lang="en-IN" dirty="0" err="1"/>
            <a:t>document.getElementsByClassName</a:t>
          </a:r>
          <a:r>
            <a:rPr lang="en-IN" dirty="0"/>
            <a:t>()</a:t>
          </a:r>
          <a:endParaRPr lang="en-US" dirty="0"/>
        </a:p>
      </dgm:t>
    </dgm:pt>
    <dgm:pt modelId="{8C524AB6-0A81-43B8-9C77-7E79BCE6DC6A}" type="parTrans" cxnId="{7CC484FA-04A9-4108-A0ED-E9F4C3F8826C}">
      <dgm:prSet/>
      <dgm:spPr/>
      <dgm:t>
        <a:bodyPr/>
        <a:lstStyle/>
        <a:p>
          <a:endParaRPr lang="en-US"/>
        </a:p>
      </dgm:t>
    </dgm:pt>
    <dgm:pt modelId="{BBEF5581-F6C4-4C04-8414-143711C93C85}" type="sibTrans" cxnId="{7CC484FA-04A9-4108-A0ED-E9F4C3F8826C}">
      <dgm:prSet/>
      <dgm:spPr/>
      <dgm:t>
        <a:bodyPr/>
        <a:lstStyle/>
        <a:p>
          <a:endParaRPr lang="en-US"/>
        </a:p>
      </dgm:t>
    </dgm:pt>
    <dgm:pt modelId="{AFDDB22A-B440-4122-B0BF-0AB4394A556D}">
      <dgm:prSet/>
      <dgm:spPr/>
      <dgm:t>
        <a:bodyPr/>
        <a:lstStyle/>
        <a:p>
          <a:r>
            <a:rPr lang="en-IN"/>
            <a:t>innerHTML()</a:t>
          </a:r>
          <a:endParaRPr lang="en-US"/>
        </a:p>
      </dgm:t>
    </dgm:pt>
    <dgm:pt modelId="{7CE841C4-4C22-43A8-8B98-F425E7F29260}" type="parTrans" cxnId="{5AB5C30E-05C0-40B0-9A8D-9B5AD08549D3}">
      <dgm:prSet/>
      <dgm:spPr/>
      <dgm:t>
        <a:bodyPr/>
        <a:lstStyle/>
        <a:p>
          <a:endParaRPr lang="en-US"/>
        </a:p>
      </dgm:t>
    </dgm:pt>
    <dgm:pt modelId="{379A6F98-8592-4338-95CE-883EE231075C}" type="sibTrans" cxnId="{5AB5C30E-05C0-40B0-9A8D-9B5AD08549D3}">
      <dgm:prSet/>
      <dgm:spPr/>
      <dgm:t>
        <a:bodyPr/>
        <a:lstStyle/>
        <a:p>
          <a:endParaRPr lang="en-US"/>
        </a:p>
      </dgm:t>
    </dgm:pt>
    <dgm:pt modelId="{C067AB4F-F53D-4579-AD4B-6C7516EDB4D1}" type="pres">
      <dgm:prSet presAssocID="{F1595846-9837-4ADD-8AAC-A4507E8C643A}" presName="linear" presStyleCnt="0">
        <dgm:presLayoutVars>
          <dgm:dir/>
          <dgm:animLvl val="lvl"/>
          <dgm:resizeHandles val="exact"/>
        </dgm:presLayoutVars>
      </dgm:prSet>
      <dgm:spPr/>
    </dgm:pt>
    <dgm:pt modelId="{046D9068-B1D7-4AB1-B2D6-17057D7A373C}" type="pres">
      <dgm:prSet presAssocID="{9F655610-8FDB-4A8C-B66B-2E04E5BA1D7A}" presName="parentLin" presStyleCnt="0"/>
      <dgm:spPr/>
    </dgm:pt>
    <dgm:pt modelId="{3F7382A7-3A5F-404B-AD6F-0B4E6024AA6C}" type="pres">
      <dgm:prSet presAssocID="{9F655610-8FDB-4A8C-B66B-2E04E5BA1D7A}" presName="parentLeftMargin" presStyleLbl="node1" presStyleIdx="0" presStyleCnt="3"/>
      <dgm:spPr/>
    </dgm:pt>
    <dgm:pt modelId="{0E424105-7428-42E1-8628-2EE7962B8882}" type="pres">
      <dgm:prSet presAssocID="{9F655610-8FDB-4A8C-B66B-2E04E5BA1D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EA695E-10CF-45A5-BB34-59ABCB1D758B}" type="pres">
      <dgm:prSet presAssocID="{9F655610-8FDB-4A8C-B66B-2E04E5BA1D7A}" presName="negativeSpace" presStyleCnt="0"/>
      <dgm:spPr/>
    </dgm:pt>
    <dgm:pt modelId="{C5D85FB5-DE13-4423-A8BA-A21A16BA2647}" type="pres">
      <dgm:prSet presAssocID="{9F655610-8FDB-4A8C-B66B-2E04E5BA1D7A}" presName="childText" presStyleLbl="conFgAcc1" presStyleIdx="0" presStyleCnt="3">
        <dgm:presLayoutVars>
          <dgm:bulletEnabled val="1"/>
        </dgm:presLayoutVars>
      </dgm:prSet>
      <dgm:spPr/>
    </dgm:pt>
    <dgm:pt modelId="{65C8A402-01CD-43FB-B540-4D29E5093741}" type="pres">
      <dgm:prSet presAssocID="{EDED28D1-3161-43B2-910D-6CD4129C4781}" presName="spaceBetweenRectangles" presStyleCnt="0"/>
      <dgm:spPr/>
    </dgm:pt>
    <dgm:pt modelId="{B39E35D1-047D-49CB-BDFC-AE9AE0DA7DF4}" type="pres">
      <dgm:prSet presAssocID="{BE6AA5B2-2DB4-40DC-BA01-C128E71DE3E6}" presName="parentLin" presStyleCnt="0"/>
      <dgm:spPr/>
    </dgm:pt>
    <dgm:pt modelId="{2526E523-18E9-46DD-AFDF-1D7B13DF9E12}" type="pres">
      <dgm:prSet presAssocID="{BE6AA5B2-2DB4-40DC-BA01-C128E71DE3E6}" presName="parentLeftMargin" presStyleLbl="node1" presStyleIdx="0" presStyleCnt="3"/>
      <dgm:spPr/>
    </dgm:pt>
    <dgm:pt modelId="{175BBD2B-4A3B-45F7-8B37-D7DFB1A3D318}" type="pres">
      <dgm:prSet presAssocID="{BE6AA5B2-2DB4-40DC-BA01-C128E71DE3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DCBAA5-6453-4D79-9DFF-F7AB713D1249}" type="pres">
      <dgm:prSet presAssocID="{BE6AA5B2-2DB4-40DC-BA01-C128E71DE3E6}" presName="negativeSpace" presStyleCnt="0"/>
      <dgm:spPr/>
    </dgm:pt>
    <dgm:pt modelId="{69EEDE6E-B05D-4E80-A22D-312B0863EDD8}" type="pres">
      <dgm:prSet presAssocID="{BE6AA5B2-2DB4-40DC-BA01-C128E71DE3E6}" presName="childText" presStyleLbl="conFgAcc1" presStyleIdx="1" presStyleCnt="3">
        <dgm:presLayoutVars>
          <dgm:bulletEnabled val="1"/>
        </dgm:presLayoutVars>
      </dgm:prSet>
      <dgm:spPr/>
    </dgm:pt>
    <dgm:pt modelId="{C6DC526D-3673-474D-B541-8B66D51AE3B9}" type="pres">
      <dgm:prSet presAssocID="{BBEF5581-F6C4-4C04-8414-143711C93C85}" presName="spaceBetweenRectangles" presStyleCnt="0"/>
      <dgm:spPr/>
    </dgm:pt>
    <dgm:pt modelId="{F122D98A-3C26-40DF-9BBC-EE3258C7B791}" type="pres">
      <dgm:prSet presAssocID="{AFDDB22A-B440-4122-B0BF-0AB4394A556D}" presName="parentLin" presStyleCnt="0"/>
      <dgm:spPr/>
    </dgm:pt>
    <dgm:pt modelId="{B6A08557-E4D2-4C52-BBF5-3A6F39CEACB8}" type="pres">
      <dgm:prSet presAssocID="{AFDDB22A-B440-4122-B0BF-0AB4394A556D}" presName="parentLeftMargin" presStyleLbl="node1" presStyleIdx="1" presStyleCnt="3"/>
      <dgm:spPr/>
    </dgm:pt>
    <dgm:pt modelId="{E8B0818D-73D3-4DC1-9627-92D1179D7F71}" type="pres">
      <dgm:prSet presAssocID="{AFDDB22A-B440-4122-B0BF-0AB4394A556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589EBC1-2092-4091-A502-C95075BAB549}" type="pres">
      <dgm:prSet presAssocID="{AFDDB22A-B440-4122-B0BF-0AB4394A556D}" presName="negativeSpace" presStyleCnt="0"/>
      <dgm:spPr/>
    </dgm:pt>
    <dgm:pt modelId="{7F02F634-236D-4643-822B-5696CF67F502}" type="pres">
      <dgm:prSet presAssocID="{AFDDB22A-B440-4122-B0BF-0AB4394A556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B5C30E-05C0-40B0-9A8D-9B5AD08549D3}" srcId="{F1595846-9837-4ADD-8AAC-A4507E8C643A}" destId="{AFDDB22A-B440-4122-B0BF-0AB4394A556D}" srcOrd="2" destOrd="0" parTransId="{7CE841C4-4C22-43A8-8B98-F425E7F29260}" sibTransId="{379A6F98-8592-4338-95CE-883EE231075C}"/>
    <dgm:cxn modelId="{7D5E4E25-A566-4969-B566-A84EC9628D68}" type="presOf" srcId="{9F655610-8FDB-4A8C-B66B-2E04E5BA1D7A}" destId="{3F7382A7-3A5F-404B-AD6F-0B4E6024AA6C}" srcOrd="0" destOrd="0" presId="urn:microsoft.com/office/officeart/2005/8/layout/list1"/>
    <dgm:cxn modelId="{3C332139-5E1E-4AAC-BEF1-CFA43E7EEB6D}" type="presOf" srcId="{BE6AA5B2-2DB4-40DC-BA01-C128E71DE3E6}" destId="{2526E523-18E9-46DD-AFDF-1D7B13DF9E12}" srcOrd="0" destOrd="0" presId="urn:microsoft.com/office/officeart/2005/8/layout/list1"/>
    <dgm:cxn modelId="{12D68E5C-BE4E-40F1-840B-7FD4FF11EDE1}" type="presOf" srcId="{F1595846-9837-4ADD-8AAC-A4507E8C643A}" destId="{C067AB4F-F53D-4579-AD4B-6C7516EDB4D1}" srcOrd="0" destOrd="0" presId="urn:microsoft.com/office/officeart/2005/8/layout/list1"/>
    <dgm:cxn modelId="{0F94AF89-D59A-40E7-875C-87F2E402FFE6}" type="presOf" srcId="{AFDDB22A-B440-4122-B0BF-0AB4394A556D}" destId="{B6A08557-E4D2-4C52-BBF5-3A6F39CEACB8}" srcOrd="0" destOrd="0" presId="urn:microsoft.com/office/officeart/2005/8/layout/list1"/>
    <dgm:cxn modelId="{EF0A82A9-CBE7-4C6C-BCBF-B245EF532BAC}" type="presOf" srcId="{AFDDB22A-B440-4122-B0BF-0AB4394A556D}" destId="{E8B0818D-73D3-4DC1-9627-92D1179D7F71}" srcOrd="1" destOrd="0" presId="urn:microsoft.com/office/officeart/2005/8/layout/list1"/>
    <dgm:cxn modelId="{8F87F5DA-2C00-4CCE-B1B3-DD299C9BAC10}" type="presOf" srcId="{BE6AA5B2-2DB4-40DC-BA01-C128E71DE3E6}" destId="{175BBD2B-4A3B-45F7-8B37-D7DFB1A3D318}" srcOrd="1" destOrd="0" presId="urn:microsoft.com/office/officeart/2005/8/layout/list1"/>
    <dgm:cxn modelId="{4941D1E1-2ABC-4A5B-9054-015412C9A284}" srcId="{F1595846-9837-4ADD-8AAC-A4507E8C643A}" destId="{9F655610-8FDB-4A8C-B66B-2E04E5BA1D7A}" srcOrd="0" destOrd="0" parTransId="{2BE05A1F-54FB-4D9B-8B13-4731CA82F3D0}" sibTransId="{EDED28D1-3161-43B2-910D-6CD4129C4781}"/>
    <dgm:cxn modelId="{9DD75BEC-DFB5-48B6-A802-147F5FDC9F8F}" type="presOf" srcId="{9F655610-8FDB-4A8C-B66B-2E04E5BA1D7A}" destId="{0E424105-7428-42E1-8628-2EE7962B8882}" srcOrd="1" destOrd="0" presId="urn:microsoft.com/office/officeart/2005/8/layout/list1"/>
    <dgm:cxn modelId="{7CC484FA-04A9-4108-A0ED-E9F4C3F8826C}" srcId="{F1595846-9837-4ADD-8AAC-A4507E8C643A}" destId="{BE6AA5B2-2DB4-40DC-BA01-C128E71DE3E6}" srcOrd="1" destOrd="0" parTransId="{8C524AB6-0A81-43B8-9C77-7E79BCE6DC6A}" sibTransId="{BBEF5581-F6C4-4C04-8414-143711C93C85}"/>
    <dgm:cxn modelId="{B3A58208-681E-4919-BF0F-C9C5759F4F20}" type="presParOf" srcId="{C067AB4F-F53D-4579-AD4B-6C7516EDB4D1}" destId="{046D9068-B1D7-4AB1-B2D6-17057D7A373C}" srcOrd="0" destOrd="0" presId="urn:microsoft.com/office/officeart/2005/8/layout/list1"/>
    <dgm:cxn modelId="{EB496569-BD85-46B1-AC44-514D52B531A9}" type="presParOf" srcId="{046D9068-B1D7-4AB1-B2D6-17057D7A373C}" destId="{3F7382A7-3A5F-404B-AD6F-0B4E6024AA6C}" srcOrd="0" destOrd="0" presId="urn:microsoft.com/office/officeart/2005/8/layout/list1"/>
    <dgm:cxn modelId="{94493C20-3CE9-4DD7-94E0-374C9BCA62E2}" type="presParOf" srcId="{046D9068-B1D7-4AB1-B2D6-17057D7A373C}" destId="{0E424105-7428-42E1-8628-2EE7962B8882}" srcOrd="1" destOrd="0" presId="urn:microsoft.com/office/officeart/2005/8/layout/list1"/>
    <dgm:cxn modelId="{31A5E8F7-2091-4FCE-9D17-C0C853959B3C}" type="presParOf" srcId="{C067AB4F-F53D-4579-AD4B-6C7516EDB4D1}" destId="{0AEA695E-10CF-45A5-BB34-59ABCB1D758B}" srcOrd="1" destOrd="0" presId="urn:microsoft.com/office/officeart/2005/8/layout/list1"/>
    <dgm:cxn modelId="{3072E69B-B60D-47C0-AF47-A2CB9B6DF728}" type="presParOf" srcId="{C067AB4F-F53D-4579-AD4B-6C7516EDB4D1}" destId="{C5D85FB5-DE13-4423-A8BA-A21A16BA2647}" srcOrd="2" destOrd="0" presId="urn:microsoft.com/office/officeart/2005/8/layout/list1"/>
    <dgm:cxn modelId="{75807CF9-6BE5-4103-A627-42C0FE6B21DB}" type="presParOf" srcId="{C067AB4F-F53D-4579-AD4B-6C7516EDB4D1}" destId="{65C8A402-01CD-43FB-B540-4D29E5093741}" srcOrd="3" destOrd="0" presId="urn:microsoft.com/office/officeart/2005/8/layout/list1"/>
    <dgm:cxn modelId="{5A28CCF3-9D7F-4063-899B-4E8C0039EA68}" type="presParOf" srcId="{C067AB4F-F53D-4579-AD4B-6C7516EDB4D1}" destId="{B39E35D1-047D-49CB-BDFC-AE9AE0DA7DF4}" srcOrd="4" destOrd="0" presId="urn:microsoft.com/office/officeart/2005/8/layout/list1"/>
    <dgm:cxn modelId="{B5C6263E-7728-42F2-9C53-0F52398CCE73}" type="presParOf" srcId="{B39E35D1-047D-49CB-BDFC-AE9AE0DA7DF4}" destId="{2526E523-18E9-46DD-AFDF-1D7B13DF9E12}" srcOrd="0" destOrd="0" presId="urn:microsoft.com/office/officeart/2005/8/layout/list1"/>
    <dgm:cxn modelId="{FEB1629A-A933-43F3-BF0B-830F216D76CC}" type="presParOf" srcId="{B39E35D1-047D-49CB-BDFC-AE9AE0DA7DF4}" destId="{175BBD2B-4A3B-45F7-8B37-D7DFB1A3D318}" srcOrd="1" destOrd="0" presId="urn:microsoft.com/office/officeart/2005/8/layout/list1"/>
    <dgm:cxn modelId="{484FE16F-A3FB-4824-9B7C-E70EF3AED01C}" type="presParOf" srcId="{C067AB4F-F53D-4579-AD4B-6C7516EDB4D1}" destId="{3ADCBAA5-6453-4D79-9DFF-F7AB713D1249}" srcOrd="5" destOrd="0" presId="urn:microsoft.com/office/officeart/2005/8/layout/list1"/>
    <dgm:cxn modelId="{DC1D733A-E6E4-4CFA-AC1A-1C906B8A78E8}" type="presParOf" srcId="{C067AB4F-F53D-4579-AD4B-6C7516EDB4D1}" destId="{69EEDE6E-B05D-4E80-A22D-312B0863EDD8}" srcOrd="6" destOrd="0" presId="urn:microsoft.com/office/officeart/2005/8/layout/list1"/>
    <dgm:cxn modelId="{ADD30B92-BEEE-4224-82DA-23F6DD008F7E}" type="presParOf" srcId="{C067AB4F-F53D-4579-AD4B-6C7516EDB4D1}" destId="{C6DC526D-3673-474D-B541-8B66D51AE3B9}" srcOrd="7" destOrd="0" presId="urn:microsoft.com/office/officeart/2005/8/layout/list1"/>
    <dgm:cxn modelId="{A301D504-5C41-4713-A24E-790DE9382CE9}" type="presParOf" srcId="{C067AB4F-F53D-4579-AD4B-6C7516EDB4D1}" destId="{F122D98A-3C26-40DF-9BBC-EE3258C7B791}" srcOrd="8" destOrd="0" presId="urn:microsoft.com/office/officeart/2005/8/layout/list1"/>
    <dgm:cxn modelId="{48EAA614-537A-45D3-9189-5F94C8B11B42}" type="presParOf" srcId="{F122D98A-3C26-40DF-9BBC-EE3258C7B791}" destId="{B6A08557-E4D2-4C52-BBF5-3A6F39CEACB8}" srcOrd="0" destOrd="0" presId="urn:microsoft.com/office/officeart/2005/8/layout/list1"/>
    <dgm:cxn modelId="{FF06B52C-FB44-4874-BD9C-C92A3B8C0CB9}" type="presParOf" srcId="{F122D98A-3C26-40DF-9BBC-EE3258C7B791}" destId="{E8B0818D-73D3-4DC1-9627-92D1179D7F71}" srcOrd="1" destOrd="0" presId="urn:microsoft.com/office/officeart/2005/8/layout/list1"/>
    <dgm:cxn modelId="{7FCD1567-3D89-435B-B036-692DBA44A4AE}" type="presParOf" srcId="{C067AB4F-F53D-4579-AD4B-6C7516EDB4D1}" destId="{A589EBC1-2092-4091-A502-C95075BAB549}" srcOrd="9" destOrd="0" presId="urn:microsoft.com/office/officeart/2005/8/layout/list1"/>
    <dgm:cxn modelId="{AB7C436A-70F1-403C-BE8B-2809C73ED7A9}" type="presParOf" srcId="{C067AB4F-F53D-4579-AD4B-6C7516EDB4D1}" destId="{7F02F634-236D-4643-822B-5696CF67F50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C09520-7355-4AA1-8145-B126B80D36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E53DC9-A0FF-494B-8BC4-8302464C59E4}">
      <dgm:prSet/>
      <dgm:spPr/>
      <dgm:t>
        <a:bodyPr/>
        <a:lstStyle/>
        <a:p>
          <a:r>
            <a:rPr lang="en-IN"/>
            <a:t>JavaScript is an interpreted, client-side, event-based, object-oriented scripting language. </a:t>
          </a:r>
          <a:endParaRPr lang="en-US"/>
        </a:p>
      </dgm:t>
    </dgm:pt>
    <dgm:pt modelId="{3ADB16ED-024B-47CC-9329-4FF0CECC1D8F}" type="parTrans" cxnId="{7A4D4B3B-3683-4C3A-98A9-7B563D3E79A1}">
      <dgm:prSet/>
      <dgm:spPr/>
      <dgm:t>
        <a:bodyPr/>
        <a:lstStyle/>
        <a:p>
          <a:endParaRPr lang="en-US"/>
        </a:p>
      </dgm:t>
    </dgm:pt>
    <dgm:pt modelId="{3DD77A28-5E32-4F49-8045-BD3D1F38C433}" type="sibTrans" cxnId="{7A4D4B3B-3683-4C3A-98A9-7B563D3E79A1}">
      <dgm:prSet/>
      <dgm:spPr/>
      <dgm:t>
        <a:bodyPr/>
        <a:lstStyle/>
        <a:p>
          <a:endParaRPr lang="en-US"/>
        </a:p>
      </dgm:t>
    </dgm:pt>
    <dgm:pt modelId="{67A68252-276E-40A9-AFF5-64EA8C3660D1}">
      <dgm:prSet/>
      <dgm:spPr/>
      <dgm:t>
        <a:bodyPr/>
        <a:lstStyle/>
        <a:p>
          <a:r>
            <a:rPr lang="en-IN"/>
            <a:t>Invented in 1995 at Netscape Corporation (LiveScript)</a:t>
          </a:r>
          <a:endParaRPr lang="en-US"/>
        </a:p>
      </dgm:t>
    </dgm:pt>
    <dgm:pt modelId="{4D94D180-6A11-4700-A48C-29BE9F3570A4}" type="parTrans" cxnId="{1714402B-894C-40D9-991F-C9BEBDAE2166}">
      <dgm:prSet/>
      <dgm:spPr/>
      <dgm:t>
        <a:bodyPr/>
        <a:lstStyle/>
        <a:p>
          <a:endParaRPr lang="en-US"/>
        </a:p>
      </dgm:t>
    </dgm:pt>
    <dgm:pt modelId="{92273573-514A-43D9-841D-5D951D61FCF0}" type="sibTrans" cxnId="{1714402B-894C-40D9-991F-C9BEBDAE2166}">
      <dgm:prSet/>
      <dgm:spPr/>
      <dgm:t>
        <a:bodyPr/>
        <a:lstStyle/>
        <a:p>
          <a:endParaRPr lang="en-US"/>
        </a:p>
      </dgm:t>
    </dgm:pt>
    <dgm:pt modelId="{C40F268A-B7F8-4E40-B774-4FE4D739158C}">
      <dgm:prSet/>
      <dgm:spPr/>
      <dgm:t>
        <a:bodyPr/>
        <a:lstStyle/>
        <a:p>
          <a:r>
            <a:rPr lang="en-IN"/>
            <a:t>JavaScript programs are run by an interpreter built into the user’s web browser.</a:t>
          </a:r>
          <a:endParaRPr lang="en-US"/>
        </a:p>
      </dgm:t>
    </dgm:pt>
    <dgm:pt modelId="{EAAF823A-F7B6-4754-BAD7-7E2B2EC2ED81}" type="parTrans" cxnId="{9DACF981-EB46-4096-AC3E-0F7B531FE992}">
      <dgm:prSet/>
      <dgm:spPr/>
      <dgm:t>
        <a:bodyPr/>
        <a:lstStyle/>
        <a:p>
          <a:endParaRPr lang="en-US"/>
        </a:p>
      </dgm:t>
    </dgm:pt>
    <dgm:pt modelId="{7D2767FD-EDF6-484D-8C97-DB8CB7401FB1}" type="sibTrans" cxnId="{9DACF981-EB46-4096-AC3E-0F7B531FE992}">
      <dgm:prSet/>
      <dgm:spPr/>
      <dgm:t>
        <a:bodyPr/>
        <a:lstStyle/>
        <a:p>
          <a:endParaRPr lang="en-US"/>
        </a:p>
      </dgm:t>
    </dgm:pt>
    <dgm:pt modelId="{40817434-73B6-46D1-95AD-CD32157ADA1E}">
      <dgm:prSet/>
      <dgm:spPr/>
      <dgm:t>
        <a:bodyPr/>
        <a:lstStyle/>
        <a:p>
          <a:r>
            <a:rPr lang="en-IN"/>
            <a:t>JavaScript is a case-sensitive Language.</a:t>
          </a:r>
          <a:endParaRPr lang="en-US"/>
        </a:p>
      </dgm:t>
    </dgm:pt>
    <dgm:pt modelId="{CAFF6AF6-2CAD-44BF-8443-638DD332E40A}" type="parTrans" cxnId="{048DDA18-2B3A-4217-8F55-E42129FDD92C}">
      <dgm:prSet/>
      <dgm:spPr/>
      <dgm:t>
        <a:bodyPr/>
        <a:lstStyle/>
        <a:p>
          <a:endParaRPr lang="en-US"/>
        </a:p>
      </dgm:t>
    </dgm:pt>
    <dgm:pt modelId="{049303A9-9D03-4037-83A4-BFB1E810386B}" type="sibTrans" cxnId="{048DDA18-2B3A-4217-8F55-E42129FDD92C}">
      <dgm:prSet/>
      <dgm:spPr/>
      <dgm:t>
        <a:bodyPr/>
        <a:lstStyle/>
        <a:p>
          <a:endParaRPr lang="en-US"/>
        </a:p>
      </dgm:t>
    </dgm:pt>
    <dgm:pt modelId="{D87E4CBE-78BA-4EC4-A62C-562CCA1FFC07}" type="pres">
      <dgm:prSet presAssocID="{1FC09520-7355-4AA1-8145-B126B80D3632}" presName="root" presStyleCnt="0">
        <dgm:presLayoutVars>
          <dgm:dir/>
          <dgm:resizeHandles val="exact"/>
        </dgm:presLayoutVars>
      </dgm:prSet>
      <dgm:spPr/>
    </dgm:pt>
    <dgm:pt modelId="{B0213B5C-F013-4AC4-9B6D-9E384A10069E}" type="pres">
      <dgm:prSet presAssocID="{BFE53DC9-A0FF-494B-8BC4-8302464C59E4}" presName="compNode" presStyleCnt="0"/>
      <dgm:spPr/>
    </dgm:pt>
    <dgm:pt modelId="{B9A7609C-1FA0-4EE1-B8A8-3B7A38A125FD}" type="pres">
      <dgm:prSet presAssocID="{BFE53DC9-A0FF-494B-8BC4-8302464C59E4}" presName="bgRect" presStyleLbl="bgShp" presStyleIdx="0" presStyleCnt="4"/>
      <dgm:spPr/>
    </dgm:pt>
    <dgm:pt modelId="{BBD6952D-03C6-48A2-A698-09D2D633ECB2}" type="pres">
      <dgm:prSet presAssocID="{BFE53DC9-A0FF-494B-8BC4-8302464C59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79C170A-A417-4985-AA8F-D80A4D8A4F1F}" type="pres">
      <dgm:prSet presAssocID="{BFE53DC9-A0FF-494B-8BC4-8302464C59E4}" presName="spaceRect" presStyleCnt="0"/>
      <dgm:spPr/>
    </dgm:pt>
    <dgm:pt modelId="{D8578AD6-08D5-4BFB-8EE1-BA79D3054FF2}" type="pres">
      <dgm:prSet presAssocID="{BFE53DC9-A0FF-494B-8BC4-8302464C59E4}" presName="parTx" presStyleLbl="revTx" presStyleIdx="0" presStyleCnt="4">
        <dgm:presLayoutVars>
          <dgm:chMax val="0"/>
          <dgm:chPref val="0"/>
        </dgm:presLayoutVars>
      </dgm:prSet>
      <dgm:spPr/>
    </dgm:pt>
    <dgm:pt modelId="{3190F6C5-5894-4EEE-94BF-7E559104EBEC}" type="pres">
      <dgm:prSet presAssocID="{3DD77A28-5E32-4F49-8045-BD3D1F38C433}" presName="sibTrans" presStyleCnt="0"/>
      <dgm:spPr/>
    </dgm:pt>
    <dgm:pt modelId="{32D75925-2BDD-4936-9FEC-860209CC3C53}" type="pres">
      <dgm:prSet presAssocID="{67A68252-276E-40A9-AFF5-64EA8C3660D1}" presName="compNode" presStyleCnt="0"/>
      <dgm:spPr/>
    </dgm:pt>
    <dgm:pt modelId="{D1DBB819-6F09-4568-8A49-9DDF905FB13D}" type="pres">
      <dgm:prSet presAssocID="{67A68252-276E-40A9-AFF5-64EA8C3660D1}" presName="bgRect" presStyleLbl="bgShp" presStyleIdx="1" presStyleCnt="4"/>
      <dgm:spPr/>
    </dgm:pt>
    <dgm:pt modelId="{73A4BD43-DC74-429E-B05F-26D437F9AD3D}" type="pres">
      <dgm:prSet presAssocID="{67A68252-276E-40A9-AFF5-64EA8C3660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FE1227-748F-41E9-B657-BDD1214409E8}" type="pres">
      <dgm:prSet presAssocID="{67A68252-276E-40A9-AFF5-64EA8C3660D1}" presName="spaceRect" presStyleCnt="0"/>
      <dgm:spPr/>
    </dgm:pt>
    <dgm:pt modelId="{C753A9F7-75F0-46CA-AC19-D0254BE204E9}" type="pres">
      <dgm:prSet presAssocID="{67A68252-276E-40A9-AFF5-64EA8C3660D1}" presName="parTx" presStyleLbl="revTx" presStyleIdx="1" presStyleCnt="4">
        <dgm:presLayoutVars>
          <dgm:chMax val="0"/>
          <dgm:chPref val="0"/>
        </dgm:presLayoutVars>
      </dgm:prSet>
      <dgm:spPr/>
    </dgm:pt>
    <dgm:pt modelId="{BDFFF0D4-57F6-4687-A363-093D90E63C06}" type="pres">
      <dgm:prSet presAssocID="{92273573-514A-43D9-841D-5D951D61FCF0}" presName="sibTrans" presStyleCnt="0"/>
      <dgm:spPr/>
    </dgm:pt>
    <dgm:pt modelId="{69E2B8D4-433F-45B2-A1FB-67B5B0C97C03}" type="pres">
      <dgm:prSet presAssocID="{C40F268A-B7F8-4E40-B774-4FE4D739158C}" presName="compNode" presStyleCnt="0"/>
      <dgm:spPr/>
    </dgm:pt>
    <dgm:pt modelId="{FFAD6902-6687-4AE2-B2A8-BBDE12877134}" type="pres">
      <dgm:prSet presAssocID="{C40F268A-B7F8-4E40-B774-4FE4D739158C}" presName="bgRect" presStyleLbl="bgShp" presStyleIdx="2" presStyleCnt="4"/>
      <dgm:spPr/>
    </dgm:pt>
    <dgm:pt modelId="{636C47F7-1179-4FE3-BB3E-6867794FD5B5}" type="pres">
      <dgm:prSet presAssocID="{C40F268A-B7F8-4E40-B774-4FE4D73915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5A90D92-50C0-4EAD-B73D-03E4106AEA03}" type="pres">
      <dgm:prSet presAssocID="{C40F268A-B7F8-4E40-B774-4FE4D739158C}" presName="spaceRect" presStyleCnt="0"/>
      <dgm:spPr/>
    </dgm:pt>
    <dgm:pt modelId="{8971F201-09FF-4D10-A275-37E376B02D02}" type="pres">
      <dgm:prSet presAssocID="{C40F268A-B7F8-4E40-B774-4FE4D739158C}" presName="parTx" presStyleLbl="revTx" presStyleIdx="2" presStyleCnt="4">
        <dgm:presLayoutVars>
          <dgm:chMax val="0"/>
          <dgm:chPref val="0"/>
        </dgm:presLayoutVars>
      </dgm:prSet>
      <dgm:spPr/>
    </dgm:pt>
    <dgm:pt modelId="{96A3F6B6-5C52-420D-826C-344ED5143A4F}" type="pres">
      <dgm:prSet presAssocID="{7D2767FD-EDF6-484D-8C97-DB8CB7401FB1}" presName="sibTrans" presStyleCnt="0"/>
      <dgm:spPr/>
    </dgm:pt>
    <dgm:pt modelId="{8D723161-88D0-4404-94D5-239FF0B2A55A}" type="pres">
      <dgm:prSet presAssocID="{40817434-73B6-46D1-95AD-CD32157ADA1E}" presName="compNode" presStyleCnt="0"/>
      <dgm:spPr/>
    </dgm:pt>
    <dgm:pt modelId="{E8948A7F-C0C6-4A98-A348-299465324ABE}" type="pres">
      <dgm:prSet presAssocID="{40817434-73B6-46D1-95AD-CD32157ADA1E}" presName="bgRect" presStyleLbl="bgShp" presStyleIdx="3" presStyleCnt="4"/>
      <dgm:spPr/>
    </dgm:pt>
    <dgm:pt modelId="{A8CF01AF-7773-4999-8F68-A48B134A8530}" type="pres">
      <dgm:prSet presAssocID="{40817434-73B6-46D1-95AD-CD32157ADA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F960849-806F-4EE2-9CCC-F7D4DF604B7C}" type="pres">
      <dgm:prSet presAssocID="{40817434-73B6-46D1-95AD-CD32157ADA1E}" presName="spaceRect" presStyleCnt="0"/>
      <dgm:spPr/>
    </dgm:pt>
    <dgm:pt modelId="{F87B183A-8556-4212-A530-48844F22E1BB}" type="pres">
      <dgm:prSet presAssocID="{40817434-73B6-46D1-95AD-CD32157ADA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8DDA18-2B3A-4217-8F55-E42129FDD92C}" srcId="{1FC09520-7355-4AA1-8145-B126B80D3632}" destId="{40817434-73B6-46D1-95AD-CD32157ADA1E}" srcOrd="3" destOrd="0" parTransId="{CAFF6AF6-2CAD-44BF-8443-638DD332E40A}" sibTransId="{049303A9-9D03-4037-83A4-BFB1E810386B}"/>
    <dgm:cxn modelId="{9A356D29-0196-48E8-B791-FD2C177D12D0}" type="presOf" srcId="{BFE53DC9-A0FF-494B-8BC4-8302464C59E4}" destId="{D8578AD6-08D5-4BFB-8EE1-BA79D3054FF2}" srcOrd="0" destOrd="0" presId="urn:microsoft.com/office/officeart/2018/2/layout/IconVerticalSolidList"/>
    <dgm:cxn modelId="{1714402B-894C-40D9-991F-C9BEBDAE2166}" srcId="{1FC09520-7355-4AA1-8145-B126B80D3632}" destId="{67A68252-276E-40A9-AFF5-64EA8C3660D1}" srcOrd="1" destOrd="0" parTransId="{4D94D180-6A11-4700-A48C-29BE9F3570A4}" sibTransId="{92273573-514A-43D9-841D-5D951D61FCF0}"/>
    <dgm:cxn modelId="{7A4D4B3B-3683-4C3A-98A9-7B563D3E79A1}" srcId="{1FC09520-7355-4AA1-8145-B126B80D3632}" destId="{BFE53DC9-A0FF-494B-8BC4-8302464C59E4}" srcOrd="0" destOrd="0" parTransId="{3ADB16ED-024B-47CC-9329-4FF0CECC1D8F}" sibTransId="{3DD77A28-5E32-4F49-8045-BD3D1F38C433}"/>
    <dgm:cxn modelId="{5D567D54-F9A2-4413-905B-B4C84A153D3A}" type="presOf" srcId="{67A68252-276E-40A9-AFF5-64EA8C3660D1}" destId="{C753A9F7-75F0-46CA-AC19-D0254BE204E9}" srcOrd="0" destOrd="0" presId="urn:microsoft.com/office/officeart/2018/2/layout/IconVerticalSolidList"/>
    <dgm:cxn modelId="{C4BF2857-0B70-4337-9E29-07DC5675556D}" type="presOf" srcId="{C40F268A-B7F8-4E40-B774-4FE4D739158C}" destId="{8971F201-09FF-4D10-A275-37E376B02D02}" srcOrd="0" destOrd="0" presId="urn:microsoft.com/office/officeart/2018/2/layout/IconVerticalSolidList"/>
    <dgm:cxn modelId="{9DACF981-EB46-4096-AC3E-0F7B531FE992}" srcId="{1FC09520-7355-4AA1-8145-B126B80D3632}" destId="{C40F268A-B7F8-4E40-B774-4FE4D739158C}" srcOrd="2" destOrd="0" parTransId="{EAAF823A-F7B6-4754-BAD7-7E2B2EC2ED81}" sibTransId="{7D2767FD-EDF6-484D-8C97-DB8CB7401FB1}"/>
    <dgm:cxn modelId="{433F4291-3D06-47DB-96DC-2A7139461DA7}" type="presOf" srcId="{1FC09520-7355-4AA1-8145-B126B80D3632}" destId="{D87E4CBE-78BA-4EC4-A62C-562CCA1FFC07}" srcOrd="0" destOrd="0" presId="urn:microsoft.com/office/officeart/2018/2/layout/IconVerticalSolidList"/>
    <dgm:cxn modelId="{2B8E6FDD-2CDD-429A-9C01-48963CA2CF13}" type="presOf" srcId="{40817434-73B6-46D1-95AD-CD32157ADA1E}" destId="{F87B183A-8556-4212-A530-48844F22E1BB}" srcOrd="0" destOrd="0" presId="urn:microsoft.com/office/officeart/2018/2/layout/IconVerticalSolidList"/>
    <dgm:cxn modelId="{0A4D8682-9F28-4EAE-AE76-5104E435B665}" type="presParOf" srcId="{D87E4CBE-78BA-4EC4-A62C-562CCA1FFC07}" destId="{B0213B5C-F013-4AC4-9B6D-9E384A10069E}" srcOrd="0" destOrd="0" presId="urn:microsoft.com/office/officeart/2018/2/layout/IconVerticalSolidList"/>
    <dgm:cxn modelId="{3494537A-C159-431D-8214-43885F64CE01}" type="presParOf" srcId="{B0213B5C-F013-4AC4-9B6D-9E384A10069E}" destId="{B9A7609C-1FA0-4EE1-B8A8-3B7A38A125FD}" srcOrd="0" destOrd="0" presId="urn:microsoft.com/office/officeart/2018/2/layout/IconVerticalSolidList"/>
    <dgm:cxn modelId="{273FA2FF-A8AD-4FED-9965-5A31AA8945EB}" type="presParOf" srcId="{B0213B5C-F013-4AC4-9B6D-9E384A10069E}" destId="{BBD6952D-03C6-48A2-A698-09D2D633ECB2}" srcOrd="1" destOrd="0" presId="urn:microsoft.com/office/officeart/2018/2/layout/IconVerticalSolidList"/>
    <dgm:cxn modelId="{4DD93A8D-DA48-4DA8-9ADD-76E054413EDF}" type="presParOf" srcId="{B0213B5C-F013-4AC4-9B6D-9E384A10069E}" destId="{879C170A-A417-4985-AA8F-D80A4D8A4F1F}" srcOrd="2" destOrd="0" presId="urn:microsoft.com/office/officeart/2018/2/layout/IconVerticalSolidList"/>
    <dgm:cxn modelId="{CC49EB36-A54D-4FAC-A668-961FC6844A19}" type="presParOf" srcId="{B0213B5C-F013-4AC4-9B6D-9E384A10069E}" destId="{D8578AD6-08D5-4BFB-8EE1-BA79D3054FF2}" srcOrd="3" destOrd="0" presId="urn:microsoft.com/office/officeart/2018/2/layout/IconVerticalSolidList"/>
    <dgm:cxn modelId="{A873C3B0-FAEE-471A-82A3-BA25993EDCF7}" type="presParOf" srcId="{D87E4CBE-78BA-4EC4-A62C-562CCA1FFC07}" destId="{3190F6C5-5894-4EEE-94BF-7E559104EBEC}" srcOrd="1" destOrd="0" presId="urn:microsoft.com/office/officeart/2018/2/layout/IconVerticalSolidList"/>
    <dgm:cxn modelId="{D1EB828A-4B48-4E94-9369-FA697BDE870F}" type="presParOf" srcId="{D87E4CBE-78BA-4EC4-A62C-562CCA1FFC07}" destId="{32D75925-2BDD-4936-9FEC-860209CC3C53}" srcOrd="2" destOrd="0" presId="urn:microsoft.com/office/officeart/2018/2/layout/IconVerticalSolidList"/>
    <dgm:cxn modelId="{E2AE57A5-4B86-4756-B20B-D80A1D2055A4}" type="presParOf" srcId="{32D75925-2BDD-4936-9FEC-860209CC3C53}" destId="{D1DBB819-6F09-4568-8A49-9DDF905FB13D}" srcOrd="0" destOrd="0" presId="urn:microsoft.com/office/officeart/2018/2/layout/IconVerticalSolidList"/>
    <dgm:cxn modelId="{99D5D758-5284-48A1-9D01-F5C6C5D74F66}" type="presParOf" srcId="{32D75925-2BDD-4936-9FEC-860209CC3C53}" destId="{73A4BD43-DC74-429E-B05F-26D437F9AD3D}" srcOrd="1" destOrd="0" presId="urn:microsoft.com/office/officeart/2018/2/layout/IconVerticalSolidList"/>
    <dgm:cxn modelId="{C7049FDD-AD72-402B-BF2B-1ED2CE1A7D08}" type="presParOf" srcId="{32D75925-2BDD-4936-9FEC-860209CC3C53}" destId="{98FE1227-748F-41E9-B657-BDD1214409E8}" srcOrd="2" destOrd="0" presId="urn:microsoft.com/office/officeart/2018/2/layout/IconVerticalSolidList"/>
    <dgm:cxn modelId="{02418B66-8388-4E1A-AE89-43BD9E83D0AE}" type="presParOf" srcId="{32D75925-2BDD-4936-9FEC-860209CC3C53}" destId="{C753A9F7-75F0-46CA-AC19-D0254BE204E9}" srcOrd="3" destOrd="0" presId="urn:microsoft.com/office/officeart/2018/2/layout/IconVerticalSolidList"/>
    <dgm:cxn modelId="{0C73CE77-F97B-4EA3-B9FD-2CA280BCA0BA}" type="presParOf" srcId="{D87E4CBE-78BA-4EC4-A62C-562CCA1FFC07}" destId="{BDFFF0D4-57F6-4687-A363-093D90E63C06}" srcOrd="3" destOrd="0" presId="urn:microsoft.com/office/officeart/2018/2/layout/IconVerticalSolidList"/>
    <dgm:cxn modelId="{E3D20C70-0BD1-4DB3-B1CE-13F74454C6D5}" type="presParOf" srcId="{D87E4CBE-78BA-4EC4-A62C-562CCA1FFC07}" destId="{69E2B8D4-433F-45B2-A1FB-67B5B0C97C03}" srcOrd="4" destOrd="0" presId="urn:microsoft.com/office/officeart/2018/2/layout/IconVerticalSolidList"/>
    <dgm:cxn modelId="{A1E59FBD-701C-4939-B890-436B376F3297}" type="presParOf" srcId="{69E2B8D4-433F-45B2-A1FB-67B5B0C97C03}" destId="{FFAD6902-6687-4AE2-B2A8-BBDE12877134}" srcOrd="0" destOrd="0" presId="urn:microsoft.com/office/officeart/2018/2/layout/IconVerticalSolidList"/>
    <dgm:cxn modelId="{55811403-B2B7-44B4-A056-FA322A4F683C}" type="presParOf" srcId="{69E2B8D4-433F-45B2-A1FB-67B5B0C97C03}" destId="{636C47F7-1179-4FE3-BB3E-6867794FD5B5}" srcOrd="1" destOrd="0" presId="urn:microsoft.com/office/officeart/2018/2/layout/IconVerticalSolidList"/>
    <dgm:cxn modelId="{2B553A81-2F4B-478A-86CF-EBEEEFA674CE}" type="presParOf" srcId="{69E2B8D4-433F-45B2-A1FB-67B5B0C97C03}" destId="{A5A90D92-50C0-4EAD-B73D-03E4106AEA03}" srcOrd="2" destOrd="0" presId="urn:microsoft.com/office/officeart/2018/2/layout/IconVerticalSolidList"/>
    <dgm:cxn modelId="{87CE0C2B-AE11-48F1-BD3E-6ACD82E8C72D}" type="presParOf" srcId="{69E2B8D4-433F-45B2-A1FB-67B5B0C97C03}" destId="{8971F201-09FF-4D10-A275-37E376B02D02}" srcOrd="3" destOrd="0" presId="urn:microsoft.com/office/officeart/2018/2/layout/IconVerticalSolidList"/>
    <dgm:cxn modelId="{6B477B68-6D2C-4736-B469-B412764D7D0C}" type="presParOf" srcId="{D87E4CBE-78BA-4EC4-A62C-562CCA1FFC07}" destId="{96A3F6B6-5C52-420D-826C-344ED5143A4F}" srcOrd="5" destOrd="0" presId="urn:microsoft.com/office/officeart/2018/2/layout/IconVerticalSolidList"/>
    <dgm:cxn modelId="{82BC85E9-022B-4134-B8B4-9BA3D0410036}" type="presParOf" srcId="{D87E4CBE-78BA-4EC4-A62C-562CCA1FFC07}" destId="{8D723161-88D0-4404-94D5-239FF0B2A55A}" srcOrd="6" destOrd="0" presId="urn:microsoft.com/office/officeart/2018/2/layout/IconVerticalSolidList"/>
    <dgm:cxn modelId="{91A28397-5A9E-4D67-9D1A-9F0B5200A0F1}" type="presParOf" srcId="{8D723161-88D0-4404-94D5-239FF0B2A55A}" destId="{E8948A7F-C0C6-4A98-A348-299465324ABE}" srcOrd="0" destOrd="0" presId="urn:microsoft.com/office/officeart/2018/2/layout/IconVerticalSolidList"/>
    <dgm:cxn modelId="{032D6D08-4645-48F1-8881-0C9E6CD2A2C6}" type="presParOf" srcId="{8D723161-88D0-4404-94D5-239FF0B2A55A}" destId="{A8CF01AF-7773-4999-8F68-A48B134A8530}" srcOrd="1" destOrd="0" presId="urn:microsoft.com/office/officeart/2018/2/layout/IconVerticalSolidList"/>
    <dgm:cxn modelId="{D8442B20-615B-4570-9254-123AE438FF9C}" type="presParOf" srcId="{8D723161-88D0-4404-94D5-239FF0B2A55A}" destId="{9F960849-806F-4EE2-9CCC-F7D4DF604B7C}" srcOrd="2" destOrd="0" presId="urn:microsoft.com/office/officeart/2018/2/layout/IconVerticalSolidList"/>
    <dgm:cxn modelId="{31BC3D96-398A-40A3-96BC-56CCE4435B7C}" type="presParOf" srcId="{8D723161-88D0-4404-94D5-239FF0B2A55A}" destId="{F87B183A-8556-4212-A530-48844F22E1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B87289-4205-4AF2-A407-21EB9D28DE2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29499C-4CD2-4A79-B36D-E923A0C3155F}">
      <dgm:prSet/>
      <dgm:spPr/>
      <dgm:t>
        <a:bodyPr/>
        <a:lstStyle/>
        <a:p>
          <a:r>
            <a:rPr lang="en-IN"/>
            <a:t>JavaScript can dynamically modify HTML page. (without refreshing page)</a:t>
          </a:r>
          <a:endParaRPr lang="en-US"/>
        </a:p>
      </dgm:t>
    </dgm:pt>
    <dgm:pt modelId="{B24A91FA-4AFF-48AD-BA24-E9A24CCDBC80}" type="parTrans" cxnId="{177AACE4-ACA6-446C-96C8-7E663D23648F}">
      <dgm:prSet/>
      <dgm:spPr/>
      <dgm:t>
        <a:bodyPr/>
        <a:lstStyle/>
        <a:p>
          <a:endParaRPr lang="en-US"/>
        </a:p>
      </dgm:t>
    </dgm:pt>
    <dgm:pt modelId="{59D60558-3A5F-4FCF-A283-0A90B77D3655}" type="sibTrans" cxnId="{177AACE4-ACA6-446C-96C8-7E663D23648F}">
      <dgm:prSet/>
      <dgm:spPr/>
      <dgm:t>
        <a:bodyPr/>
        <a:lstStyle/>
        <a:p>
          <a:endParaRPr lang="en-US"/>
        </a:p>
      </dgm:t>
    </dgm:pt>
    <dgm:pt modelId="{2A189897-DBA1-4B12-B8A2-43E45A39F581}">
      <dgm:prSet/>
      <dgm:spPr/>
      <dgm:t>
        <a:bodyPr/>
        <a:lstStyle/>
        <a:p>
          <a:r>
            <a:rPr lang="en-IN"/>
            <a:t>JavaScript can validate user input. </a:t>
          </a:r>
          <a:endParaRPr lang="en-US"/>
        </a:p>
      </dgm:t>
    </dgm:pt>
    <dgm:pt modelId="{21E2AF44-8BA1-48BA-824A-D80C1A441C4E}" type="parTrans" cxnId="{CC5D2287-D739-49F4-A056-0092C09B78EB}">
      <dgm:prSet/>
      <dgm:spPr/>
      <dgm:t>
        <a:bodyPr/>
        <a:lstStyle/>
        <a:p>
          <a:endParaRPr lang="en-US"/>
        </a:p>
      </dgm:t>
    </dgm:pt>
    <dgm:pt modelId="{D70104E2-8EC5-4ED3-AD02-39FE69F1AF4A}" type="sibTrans" cxnId="{CC5D2287-D739-49F4-A056-0092C09B78EB}">
      <dgm:prSet/>
      <dgm:spPr/>
      <dgm:t>
        <a:bodyPr/>
        <a:lstStyle/>
        <a:p>
          <a:endParaRPr lang="en-US"/>
        </a:p>
      </dgm:t>
    </dgm:pt>
    <dgm:pt modelId="{AEC8081C-73D5-4946-ACB6-BA81B6F40328}">
      <dgm:prSet/>
      <dgm:spPr/>
      <dgm:t>
        <a:bodyPr/>
        <a:lstStyle/>
        <a:p>
          <a:r>
            <a:rPr lang="en-IN"/>
            <a:t>JavaScript can be used to create cookies.</a:t>
          </a:r>
          <a:endParaRPr lang="en-US"/>
        </a:p>
      </dgm:t>
    </dgm:pt>
    <dgm:pt modelId="{6DC22CEF-1E08-4FF5-B3E6-A063CF3FF649}" type="parTrans" cxnId="{6EB8FA63-911E-4D75-B6FF-5DB371197A3D}">
      <dgm:prSet/>
      <dgm:spPr/>
      <dgm:t>
        <a:bodyPr/>
        <a:lstStyle/>
        <a:p>
          <a:endParaRPr lang="en-US"/>
        </a:p>
      </dgm:t>
    </dgm:pt>
    <dgm:pt modelId="{4D31E289-B3E8-4880-BEA1-A146E92292E2}" type="sibTrans" cxnId="{6EB8FA63-911E-4D75-B6FF-5DB371197A3D}">
      <dgm:prSet/>
      <dgm:spPr/>
      <dgm:t>
        <a:bodyPr/>
        <a:lstStyle/>
        <a:p>
          <a:endParaRPr lang="en-US"/>
        </a:p>
      </dgm:t>
    </dgm:pt>
    <dgm:pt modelId="{C450FF86-FA8A-44A3-8EF9-28504D18FE86}">
      <dgm:prSet/>
      <dgm:spPr/>
      <dgm:t>
        <a:bodyPr/>
        <a:lstStyle/>
        <a:p>
          <a:r>
            <a:rPr lang="en-IN"/>
            <a:t>JavaScript is a full- features programming language.</a:t>
          </a:r>
          <a:endParaRPr lang="en-US"/>
        </a:p>
      </dgm:t>
    </dgm:pt>
    <dgm:pt modelId="{4AE5B7B7-6984-4841-B02E-A924AACC7321}" type="parTrans" cxnId="{A25C93CE-8FDE-470E-B32C-7C63F95CAB33}">
      <dgm:prSet/>
      <dgm:spPr/>
      <dgm:t>
        <a:bodyPr/>
        <a:lstStyle/>
        <a:p>
          <a:endParaRPr lang="en-US"/>
        </a:p>
      </dgm:t>
    </dgm:pt>
    <dgm:pt modelId="{0EFDA42F-CC7F-4347-8AD9-B102ED2AA764}" type="sibTrans" cxnId="{A25C93CE-8FDE-470E-B32C-7C63F95CAB33}">
      <dgm:prSet/>
      <dgm:spPr/>
      <dgm:t>
        <a:bodyPr/>
        <a:lstStyle/>
        <a:p>
          <a:endParaRPr lang="en-US"/>
        </a:p>
      </dgm:t>
    </dgm:pt>
    <dgm:pt modelId="{271A480E-154D-4DEB-98B3-B7E5470356E5}">
      <dgm:prSet/>
      <dgm:spPr/>
      <dgm:t>
        <a:bodyPr/>
        <a:lstStyle/>
        <a:p>
          <a:r>
            <a:rPr lang="en-IN"/>
            <a:t>JavaScript user interaction does not require any communication with the server.</a:t>
          </a:r>
          <a:endParaRPr lang="en-US"/>
        </a:p>
      </dgm:t>
    </dgm:pt>
    <dgm:pt modelId="{2DBA5EF4-3781-491D-A47B-B866C34A46C5}" type="parTrans" cxnId="{EE75A9DE-1971-4CAD-9294-D9EDFE9505AB}">
      <dgm:prSet/>
      <dgm:spPr/>
      <dgm:t>
        <a:bodyPr/>
        <a:lstStyle/>
        <a:p>
          <a:endParaRPr lang="en-US"/>
        </a:p>
      </dgm:t>
    </dgm:pt>
    <dgm:pt modelId="{85FF441B-1ED2-4C72-BBB7-8C4FA67A21C6}" type="sibTrans" cxnId="{EE75A9DE-1971-4CAD-9294-D9EDFE9505AB}">
      <dgm:prSet/>
      <dgm:spPr/>
      <dgm:t>
        <a:bodyPr/>
        <a:lstStyle/>
        <a:p>
          <a:endParaRPr lang="en-US"/>
        </a:p>
      </dgm:t>
    </dgm:pt>
    <dgm:pt modelId="{C9CD9F0C-2624-4CAF-954A-0036DAA39A99}" type="pres">
      <dgm:prSet presAssocID="{E9B87289-4205-4AF2-A407-21EB9D28DE24}" presName="linear" presStyleCnt="0">
        <dgm:presLayoutVars>
          <dgm:animLvl val="lvl"/>
          <dgm:resizeHandles val="exact"/>
        </dgm:presLayoutVars>
      </dgm:prSet>
      <dgm:spPr/>
    </dgm:pt>
    <dgm:pt modelId="{0EC7EE2B-50EC-4274-9B22-F0B44D8B4FC0}" type="pres">
      <dgm:prSet presAssocID="{E629499C-4CD2-4A79-B36D-E923A0C3155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5C6ACCA-1204-4BAB-B776-7ABD30AD0842}" type="pres">
      <dgm:prSet presAssocID="{59D60558-3A5F-4FCF-A283-0A90B77D3655}" presName="spacer" presStyleCnt="0"/>
      <dgm:spPr/>
    </dgm:pt>
    <dgm:pt modelId="{7632975F-66A5-412F-8A03-B59FF86127E3}" type="pres">
      <dgm:prSet presAssocID="{2A189897-DBA1-4B12-B8A2-43E45A39F58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43570C3-E175-45A4-8E48-737C21974FE5}" type="pres">
      <dgm:prSet presAssocID="{D70104E2-8EC5-4ED3-AD02-39FE69F1AF4A}" presName="spacer" presStyleCnt="0"/>
      <dgm:spPr/>
    </dgm:pt>
    <dgm:pt modelId="{F260C8FD-75C8-4E41-9AC3-CC0AF838BC78}" type="pres">
      <dgm:prSet presAssocID="{AEC8081C-73D5-4946-ACB6-BA81B6F4032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FE2663-9A59-4D74-9611-B4CF4864A64E}" type="pres">
      <dgm:prSet presAssocID="{4D31E289-B3E8-4880-BEA1-A146E92292E2}" presName="spacer" presStyleCnt="0"/>
      <dgm:spPr/>
    </dgm:pt>
    <dgm:pt modelId="{6A1A6945-68DF-4F51-9162-69DAAAC49D38}" type="pres">
      <dgm:prSet presAssocID="{C450FF86-FA8A-44A3-8EF9-28504D18FE8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689CEF3-A048-4E6E-9307-D6E7F2153B81}" type="pres">
      <dgm:prSet presAssocID="{0EFDA42F-CC7F-4347-8AD9-B102ED2AA764}" presName="spacer" presStyleCnt="0"/>
      <dgm:spPr/>
    </dgm:pt>
    <dgm:pt modelId="{7956E165-149F-48E6-BAAE-67938F562D17}" type="pres">
      <dgm:prSet presAssocID="{271A480E-154D-4DEB-98B3-B7E5470356E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C059F09-0399-4D1F-B80F-BAE97B0A1FE1}" type="presOf" srcId="{E9B87289-4205-4AF2-A407-21EB9D28DE24}" destId="{C9CD9F0C-2624-4CAF-954A-0036DAA39A99}" srcOrd="0" destOrd="0" presId="urn:microsoft.com/office/officeart/2005/8/layout/vList2"/>
    <dgm:cxn modelId="{3200190D-F1DB-4D4D-94D5-06D228C4C81B}" type="presOf" srcId="{AEC8081C-73D5-4946-ACB6-BA81B6F40328}" destId="{F260C8FD-75C8-4E41-9AC3-CC0AF838BC78}" srcOrd="0" destOrd="0" presId="urn:microsoft.com/office/officeart/2005/8/layout/vList2"/>
    <dgm:cxn modelId="{6EB8FA63-911E-4D75-B6FF-5DB371197A3D}" srcId="{E9B87289-4205-4AF2-A407-21EB9D28DE24}" destId="{AEC8081C-73D5-4946-ACB6-BA81B6F40328}" srcOrd="2" destOrd="0" parTransId="{6DC22CEF-1E08-4FF5-B3E6-A063CF3FF649}" sibTransId="{4D31E289-B3E8-4880-BEA1-A146E92292E2}"/>
    <dgm:cxn modelId="{6D01F646-15F4-47A9-B213-86C23DC647F1}" type="presOf" srcId="{C450FF86-FA8A-44A3-8EF9-28504D18FE86}" destId="{6A1A6945-68DF-4F51-9162-69DAAAC49D38}" srcOrd="0" destOrd="0" presId="urn:microsoft.com/office/officeart/2005/8/layout/vList2"/>
    <dgm:cxn modelId="{3F669852-AAD1-49B2-A4D6-18FF8F0D2A77}" type="presOf" srcId="{271A480E-154D-4DEB-98B3-B7E5470356E5}" destId="{7956E165-149F-48E6-BAAE-67938F562D17}" srcOrd="0" destOrd="0" presId="urn:microsoft.com/office/officeart/2005/8/layout/vList2"/>
    <dgm:cxn modelId="{A9902383-F2B0-4F75-9D25-D7ABB005062A}" type="presOf" srcId="{E629499C-4CD2-4A79-B36D-E923A0C3155F}" destId="{0EC7EE2B-50EC-4274-9B22-F0B44D8B4FC0}" srcOrd="0" destOrd="0" presId="urn:microsoft.com/office/officeart/2005/8/layout/vList2"/>
    <dgm:cxn modelId="{CC5D2287-D739-49F4-A056-0092C09B78EB}" srcId="{E9B87289-4205-4AF2-A407-21EB9D28DE24}" destId="{2A189897-DBA1-4B12-B8A2-43E45A39F581}" srcOrd="1" destOrd="0" parTransId="{21E2AF44-8BA1-48BA-824A-D80C1A441C4E}" sibTransId="{D70104E2-8EC5-4ED3-AD02-39FE69F1AF4A}"/>
    <dgm:cxn modelId="{A25C93CE-8FDE-470E-B32C-7C63F95CAB33}" srcId="{E9B87289-4205-4AF2-A407-21EB9D28DE24}" destId="{C450FF86-FA8A-44A3-8EF9-28504D18FE86}" srcOrd="3" destOrd="0" parTransId="{4AE5B7B7-6984-4841-B02E-A924AACC7321}" sibTransId="{0EFDA42F-CC7F-4347-8AD9-B102ED2AA764}"/>
    <dgm:cxn modelId="{EE75A9DE-1971-4CAD-9294-D9EDFE9505AB}" srcId="{E9B87289-4205-4AF2-A407-21EB9D28DE24}" destId="{271A480E-154D-4DEB-98B3-B7E5470356E5}" srcOrd="4" destOrd="0" parTransId="{2DBA5EF4-3781-491D-A47B-B866C34A46C5}" sibTransId="{85FF441B-1ED2-4C72-BBB7-8C4FA67A21C6}"/>
    <dgm:cxn modelId="{177AACE4-ACA6-446C-96C8-7E663D23648F}" srcId="{E9B87289-4205-4AF2-A407-21EB9D28DE24}" destId="{E629499C-4CD2-4A79-B36D-E923A0C3155F}" srcOrd="0" destOrd="0" parTransId="{B24A91FA-4AFF-48AD-BA24-E9A24CCDBC80}" sibTransId="{59D60558-3A5F-4FCF-A283-0A90B77D3655}"/>
    <dgm:cxn modelId="{F701BBEE-4791-4D4F-AC1F-4CE78E1624F3}" type="presOf" srcId="{2A189897-DBA1-4B12-B8A2-43E45A39F581}" destId="{7632975F-66A5-412F-8A03-B59FF86127E3}" srcOrd="0" destOrd="0" presId="urn:microsoft.com/office/officeart/2005/8/layout/vList2"/>
    <dgm:cxn modelId="{77836668-E501-4E2F-BBBA-7F4575AA6B6D}" type="presParOf" srcId="{C9CD9F0C-2624-4CAF-954A-0036DAA39A99}" destId="{0EC7EE2B-50EC-4274-9B22-F0B44D8B4FC0}" srcOrd="0" destOrd="0" presId="urn:microsoft.com/office/officeart/2005/8/layout/vList2"/>
    <dgm:cxn modelId="{B603CABA-D611-4B0B-8A8B-FA8AB26EB04C}" type="presParOf" srcId="{C9CD9F0C-2624-4CAF-954A-0036DAA39A99}" destId="{65C6ACCA-1204-4BAB-B776-7ABD30AD0842}" srcOrd="1" destOrd="0" presId="urn:microsoft.com/office/officeart/2005/8/layout/vList2"/>
    <dgm:cxn modelId="{740416BF-BB25-4710-94CF-8FCE6BE0AAE6}" type="presParOf" srcId="{C9CD9F0C-2624-4CAF-954A-0036DAA39A99}" destId="{7632975F-66A5-412F-8A03-B59FF86127E3}" srcOrd="2" destOrd="0" presId="urn:microsoft.com/office/officeart/2005/8/layout/vList2"/>
    <dgm:cxn modelId="{FD5AE03A-6A39-4F5F-89AA-E92B0A453434}" type="presParOf" srcId="{C9CD9F0C-2624-4CAF-954A-0036DAA39A99}" destId="{443570C3-E175-45A4-8E48-737C21974FE5}" srcOrd="3" destOrd="0" presId="urn:microsoft.com/office/officeart/2005/8/layout/vList2"/>
    <dgm:cxn modelId="{BF6F68D0-10F3-4FFF-BB10-D0E686222B73}" type="presParOf" srcId="{C9CD9F0C-2624-4CAF-954A-0036DAA39A99}" destId="{F260C8FD-75C8-4E41-9AC3-CC0AF838BC78}" srcOrd="4" destOrd="0" presId="urn:microsoft.com/office/officeart/2005/8/layout/vList2"/>
    <dgm:cxn modelId="{6D4A69CF-C839-4CA4-99A6-742B0134E19B}" type="presParOf" srcId="{C9CD9F0C-2624-4CAF-954A-0036DAA39A99}" destId="{0AFE2663-9A59-4D74-9611-B4CF4864A64E}" srcOrd="5" destOrd="0" presId="urn:microsoft.com/office/officeart/2005/8/layout/vList2"/>
    <dgm:cxn modelId="{1DCB138E-78FB-4341-91BA-758F6211DB4F}" type="presParOf" srcId="{C9CD9F0C-2624-4CAF-954A-0036DAA39A99}" destId="{6A1A6945-68DF-4F51-9162-69DAAAC49D38}" srcOrd="6" destOrd="0" presId="urn:microsoft.com/office/officeart/2005/8/layout/vList2"/>
    <dgm:cxn modelId="{40B50AE7-574F-47E5-A673-F5268C6D3208}" type="presParOf" srcId="{C9CD9F0C-2624-4CAF-954A-0036DAA39A99}" destId="{1689CEF3-A048-4E6E-9307-D6E7F2153B81}" srcOrd="7" destOrd="0" presId="urn:microsoft.com/office/officeart/2005/8/layout/vList2"/>
    <dgm:cxn modelId="{F2928D0D-A3E9-40C4-8FAE-012EDB5B5DB4}" type="presParOf" srcId="{C9CD9F0C-2624-4CAF-954A-0036DAA39A99}" destId="{7956E165-149F-48E6-BAAE-67938F562D1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1CDF41-7DCB-4BE9-BE25-153EBA10556D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12DD521-FBF1-4615-B03C-18ED02A9AB54}">
      <dgm:prSet/>
      <dgm:spPr/>
      <dgm:t>
        <a:bodyPr/>
        <a:lstStyle/>
        <a:p>
          <a:r>
            <a:rPr lang="en-IN"/>
            <a:t>Support by all major browsers and enabled by default.</a:t>
          </a:r>
          <a:endParaRPr lang="en-US"/>
        </a:p>
      </dgm:t>
    </dgm:pt>
    <dgm:pt modelId="{1779BEFC-3C43-4D60-A4D4-9A8C2A26A650}" type="parTrans" cxnId="{6C99B71D-C6FF-4398-8BEA-3043BB7D9B3C}">
      <dgm:prSet/>
      <dgm:spPr/>
      <dgm:t>
        <a:bodyPr/>
        <a:lstStyle/>
        <a:p>
          <a:endParaRPr lang="en-US"/>
        </a:p>
      </dgm:t>
    </dgm:pt>
    <dgm:pt modelId="{BF9AC72D-40D7-461D-8FF0-9E605C1931E3}" type="sibTrans" cxnId="{6C99B71D-C6FF-4398-8BEA-3043BB7D9B3C}">
      <dgm:prSet/>
      <dgm:spPr/>
      <dgm:t>
        <a:bodyPr/>
        <a:lstStyle/>
        <a:p>
          <a:endParaRPr lang="en-US"/>
        </a:p>
      </dgm:t>
    </dgm:pt>
    <dgm:pt modelId="{4A6C1104-DD2C-4DB1-A935-3F71E24B1435}">
      <dgm:prSet/>
      <dgm:spPr/>
      <dgm:t>
        <a:bodyPr/>
        <a:lstStyle/>
        <a:p>
          <a:r>
            <a:rPr lang="en-IN"/>
            <a:t>Complex things are done simply.</a:t>
          </a:r>
          <a:endParaRPr lang="en-US"/>
        </a:p>
      </dgm:t>
    </dgm:pt>
    <dgm:pt modelId="{0D6713D6-8D1B-41ED-B0E8-E263C528B5FB}" type="parTrans" cxnId="{814BB7AB-3157-483F-A0DB-CD3EC5D02D20}">
      <dgm:prSet/>
      <dgm:spPr/>
      <dgm:t>
        <a:bodyPr/>
        <a:lstStyle/>
        <a:p>
          <a:endParaRPr lang="en-US"/>
        </a:p>
      </dgm:t>
    </dgm:pt>
    <dgm:pt modelId="{F15C06F0-B5F1-41FD-A0B6-C0A93F2F38F6}" type="sibTrans" cxnId="{814BB7AB-3157-483F-A0DB-CD3EC5D02D20}">
      <dgm:prSet/>
      <dgm:spPr/>
      <dgm:t>
        <a:bodyPr/>
        <a:lstStyle/>
        <a:p>
          <a:endParaRPr lang="en-US"/>
        </a:p>
      </dgm:t>
    </dgm:pt>
    <dgm:pt modelId="{1122854E-0B61-4B15-9CC7-7C00E95231D0}">
      <dgm:prSet/>
      <dgm:spPr/>
      <dgm:t>
        <a:bodyPr/>
        <a:lstStyle/>
        <a:p>
          <a:r>
            <a:rPr lang="en-IN"/>
            <a:t>Full integration with HTML / CSS.</a:t>
          </a:r>
          <a:endParaRPr lang="en-US"/>
        </a:p>
      </dgm:t>
    </dgm:pt>
    <dgm:pt modelId="{89369E3D-3B3D-4F2E-8F9E-30EC3EE51D03}" type="parTrans" cxnId="{B121191B-4092-41D6-A7AA-8217E1B9ED2C}">
      <dgm:prSet/>
      <dgm:spPr/>
      <dgm:t>
        <a:bodyPr/>
        <a:lstStyle/>
        <a:p>
          <a:endParaRPr lang="en-US"/>
        </a:p>
      </dgm:t>
    </dgm:pt>
    <dgm:pt modelId="{43AA83B0-CAD0-46BB-A75F-E7E57A368672}" type="sibTrans" cxnId="{B121191B-4092-41D6-A7AA-8217E1B9ED2C}">
      <dgm:prSet/>
      <dgm:spPr/>
      <dgm:t>
        <a:bodyPr/>
        <a:lstStyle/>
        <a:p>
          <a:endParaRPr lang="en-US"/>
        </a:p>
      </dgm:t>
    </dgm:pt>
    <dgm:pt modelId="{D0BEEF1B-98A1-42DC-8DB3-490DF4EFE986}" type="pres">
      <dgm:prSet presAssocID="{FF1CDF41-7DCB-4BE9-BE25-153EBA1055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AD6276-35FD-4483-A7C2-262C4972C392}" type="pres">
      <dgm:prSet presAssocID="{E12DD521-FBF1-4615-B03C-18ED02A9AB54}" presName="hierRoot1" presStyleCnt="0"/>
      <dgm:spPr/>
    </dgm:pt>
    <dgm:pt modelId="{6FA160A8-1B1E-46D8-9FEE-C44E0C0B6DBA}" type="pres">
      <dgm:prSet presAssocID="{E12DD521-FBF1-4615-B03C-18ED02A9AB54}" presName="composite" presStyleCnt="0"/>
      <dgm:spPr/>
    </dgm:pt>
    <dgm:pt modelId="{03DBFB6B-C9DD-46BF-878D-DBD9674D2F56}" type="pres">
      <dgm:prSet presAssocID="{E12DD521-FBF1-4615-B03C-18ED02A9AB54}" presName="background" presStyleLbl="node0" presStyleIdx="0" presStyleCnt="3"/>
      <dgm:spPr/>
    </dgm:pt>
    <dgm:pt modelId="{590B666F-C273-42FA-A7B2-AC2A76EB512E}" type="pres">
      <dgm:prSet presAssocID="{E12DD521-FBF1-4615-B03C-18ED02A9AB54}" presName="text" presStyleLbl="fgAcc0" presStyleIdx="0" presStyleCnt="3">
        <dgm:presLayoutVars>
          <dgm:chPref val="3"/>
        </dgm:presLayoutVars>
      </dgm:prSet>
      <dgm:spPr/>
    </dgm:pt>
    <dgm:pt modelId="{60D0EF96-ED13-4329-A920-656713068D62}" type="pres">
      <dgm:prSet presAssocID="{E12DD521-FBF1-4615-B03C-18ED02A9AB54}" presName="hierChild2" presStyleCnt="0"/>
      <dgm:spPr/>
    </dgm:pt>
    <dgm:pt modelId="{E266FB59-0C30-47E7-942D-5EBFC92105FD}" type="pres">
      <dgm:prSet presAssocID="{4A6C1104-DD2C-4DB1-A935-3F71E24B1435}" presName="hierRoot1" presStyleCnt="0"/>
      <dgm:spPr/>
    </dgm:pt>
    <dgm:pt modelId="{6F6B3039-08FA-4C96-89BD-0ECD015ACCA8}" type="pres">
      <dgm:prSet presAssocID="{4A6C1104-DD2C-4DB1-A935-3F71E24B1435}" presName="composite" presStyleCnt="0"/>
      <dgm:spPr/>
    </dgm:pt>
    <dgm:pt modelId="{035C93EA-E73F-497A-AD9A-3CA239E9D541}" type="pres">
      <dgm:prSet presAssocID="{4A6C1104-DD2C-4DB1-A935-3F71E24B1435}" presName="background" presStyleLbl="node0" presStyleIdx="1" presStyleCnt="3"/>
      <dgm:spPr/>
    </dgm:pt>
    <dgm:pt modelId="{351CF85C-EEDA-4BD4-AE2D-E8380FC44062}" type="pres">
      <dgm:prSet presAssocID="{4A6C1104-DD2C-4DB1-A935-3F71E24B1435}" presName="text" presStyleLbl="fgAcc0" presStyleIdx="1" presStyleCnt="3">
        <dgm:presLayoutVars>
          <dgm:chPref val="3"/>
        </dgm:presLayoutVars>
      </dgm:prSet>
      <dgm:spPr/>
    </dgm:pt>
    <dgm:pt modelId="{31AD1F3C-4014-44C7-9B2B-9A74FAB216A6}" type="pres">
      <dgm:prSet presAssocID="{4A6C1104-DD2C-4DB1-A935-3F71E24B1435}" presName="hierChild2" presStyleCnt="0"/>
      <dgm:spPr/>
    </dgm:pt>
    <dgm:pt modelId="{F71F2D9D-9633-4A4A-A715-92601BC1F6F2}" type="pres">
      <dgm:prSet presAssocID="{1122854E-0B61-4B15-9CC7-7C00E95231D0}" presName="hierRoot1" presStyleCnt="0"/>
      <dgm:spPr/>
    </dgm:pt>
    <dgm:pt modelId="{08EFD83D-8B3E-48F3-895D-4F7E4F4F36CF}" type="pres">
      <dgm:prSet presAssocID="{1122854E-0B61-4B15-9CC7-7C00E95231D0}" presName="composite" presStyleCnt="0"/>
      <dgm:spPr/>
    </dgm:pt>
    <dgm:pt modelId="{E27F1F2C-8C9C-4C81-8F92-89D8C7E387D8}" type="pres">
      <dgm:prSet presAssocID="{1122854E-0B61-4B15-9CC7-7C00E95231D0}" presName="background" presStyleLbl="node0" presStyleIdx="2" presStyleCnt="3"/>
      <dgm:spPr/>
    </dgm:pt>
    <dgm:pt modelId="{05B3CBD9-D6FF-4CB5-8E41-B19C91EE2AC5}" type="pres">
      <dgm:prSet presAssocID="{1122854E-0B61-4B15-9CC7-7C00E95231D0}" presName="text" presStyleLbl="fgAcc0" presStyleIdx="2" presStyleCnt="3">
        <dgm:presLayoutVars>
          <dgm:chPref val="3"/>
        </dgm:presLayoutVars>
      </dgm:prSet>
      <dgm:spPr/>
    </dgm:pt>
    <dgm:pt modelId="{C38AFC39-A768-47FB-9064-408C5DAE5A9E}" type="pres">
      <dgm:prSet presAssocID="{1122854E-0B61-4B15-9CC7-7C00E95231D0}" presName="hierChild2" presStyleCnt="0"/>
      <dgm:spPr/>
    </dgm:pt>
  </dgm:ptLst>
  <dgm:cxnLst>
    <dgm:cxn modelId="{B121191B-4092-41D6-A7AA-8217E1B9ED2C}" srcId="{FF1CDF41-7DCB-4BE9-BE25-153EBA10556D}" destId="{1122854E-0B61-4B15-9CC7-7C00E95231D0}" srcOrd="2" destOrd="0" parTransId="{89369E3D-3B3D-4F2E-8F9E-30EC3EE51D03}" sibTransId="{43AA83B0-CAD0-46BB-A75F-E7E57A368672}"/>
    <dgm:cxn modelId="{6C99B71D-C6FF-4398-8BEA-3043BB7D9B3C}" srcId="{FF1CDF41-7DCB-4BE9-BE25-153EBA10556D}" destId="{E12DD521-FBF1-4615-B03C-18ED02A9AB54}" srcOrd="0" destOrd="0" parTransId="{1779BEFC-3C43-4D60-A4D4-9A8C2A26A650}" sibTransId="{BF9AC72D-40D7-461D-8FF0-9E605C1931E3}"/>
    <dgm:cxn modelId="{B723383F-AF02-4276-B058-C5BAED483AD2}" type="presOf" srcId="{4A6C1104-DD2C-4DB1-A935-3F71E24B1435}" destId="{351CF85C-EEDA-4BD4-AE2D-E8380FC44062}" srcOrd="0" destOrd="0" presId="urn:microsoft.com/office/officeart/2005/8/layout/hierarchy1"/>
    <dgm:cxn modelId="{814BB7AB-3157-483F-A0DB-CD3EC5D02D20}" srcId="{FF1CDF41-7DCB-4BE9-BE25-153EBA10556D}" destId="{4A6C1104-DD2C-4DB1-A935-3F71E24B1435}" srcOrd="1" destOrd="0" parTransId="{0D6713D6-8D1B-41ED-B0E8-E263C528B5FB}" sibTransId="{F15C06F0-B5F1-41FD-A0B6-C0A93F2F38F6}"/>
    <dgm:cxn modelId="{7D73A1E2-3C55-4D92-850D-4A1F571078B8}" type="presOf" srcId="{FF1CDF41-7DCB-4BE9-BE25-153EBA10556D}" destId="{D0BEEF1B-98A1-42DC-8DB3-490DF4EFE986}" srcOrd="0" destOrd="0" presId="urn:microsoft.com/office/officeart/2005/8/layout/hierarchy1"/>
    <dgm:cxn modelId="{B64F85E4-9373-4A24-AB6B-887F93ABAFDC}" type="presOf" srcId="{E12DD521-FBF1-4615-B03C-18ED02A9AB54}" destId="{590B666F-C273-42FA-A7B2-AC2A76EB512E}" srcOrd="0" destOrd="0" presId="urn:microsoft.com/office/officeart/2005/8/layout/hierarchy1"/>
    <dgm:cxn modelId="{31AAE2E5-FA60-48F3-B0B6-6E044FA7F63B}" type="presOf" srcId="{1122854E-0B61-4B15-9CC7-7C00E95231D0}" destId="{05B3CBD9-D6FF-4CB5-8E41-B19C91EE2AC5}" srcOrd="0" destOrd="0" presId="urn:microsoft.com/office/officeart/2005/8/layout/hierarchy1"/>
    <dgm:cxn modelId="{8E39A37F-EAAF-47F6-A30D-0B5623EA073B}" type="presParOf" srcId="{D0BEEF1B-98A1-42DC-8DB3-490DF4EFE986}" destId="{82AD6276-35FD-4483-A7C2-262C4972C392}" srcOrd="0" destOrd="0" presId="urn:microsoft.com/office/officeart/2005/8/layout/hierarchy1"/>
    <dgm:cxn modelId="{ADDEEBE8-019A-4BDB-9978-51E6C1BEE938}" type="presParOf" srcId="{82AD6276-35FD-4483-A7C2-262C4972C392}" destId="{6FA160A8-1B1E-46D8-9FEE-C44E0C0B6DBA}" srcOrd="0" destOrd="0" presId="urn:microsoft.com/office/officeart/2005/8/layout/hierarchy1"/>
    <dgm:cxn modelId="{14527FF8-D431-42DD-B5BE-2EA02DE662B7}" type="presParOf" srcId="{6FA160A8-1B1E-46D8-9FEE-C44E0C0B6DBA}" destId="{03DBFB6B-C9DD-46BF-878D-DBD9674D2F56}" srcOrd="0" destOrd="0" presId="urn:microsoft.com/office/officeart/2005/8/layout/hierarchy1"/>
    <dgm:cxn modelId="{6A680765-D7B3-4F12-A782-16DF56B20C1C}" type="presParOf" srcId="{6FA160A8-1B1E-46D8-9FEE-C44E0C0B6DBA}" destId="{590B666F-C273-42FA-A7B2-AC2A76EB512E}" srcOrd="1" destOrd="0" presId="urn:microsoft.com/office/officeart/2005/8/layout/hierarchy1"/>
    <dgm:cxn modelId="{CF036F33-19C6-4FA6-883A-677F51B21BF0}" type="presParOf" srcId="{82AD6276-35FD-4483-A7C2-262C4972C392}" destId="{60D0EF96-ED13-4329-A920-656713068D62}" srcOrd="1" destOrd="0" presId="urn:microsoft.com/office/officeart/2005/8/layout/hierarchy1"/>
    <dgm:cxn modelId="{C1A7480A-DB4F-47BE-9561-ED587720F2E0}" type="presParOf" srcId="{D0BEEF1B-98A1-42DC-8DB3-490DF4EFE986}" destId="{E266FB59-0C30-47E7-942D-5EBFC92105FD}" srcOrd="1" destOrd="0" presId="urn:microsoft.com/office/officeart/2005/8/layout/hierarchy1"/>
    <dgm:cxn modelId="{9D021336-E85E-47B6-A5E5-0C138EC32784}" type="presParOf" srcId="{E266FB59-0C30-47E7-942D-5EBFC92105FD}" destId="{6F6B3039-08FA-4C96-89BD-0ECD015ACCA8}" srcOrd="0" destOrd="0" presId="urn:microsoft.com/office/officeart/2005/8/layout/hierarchy1"/>
    <dgm:cxn modelId="{2F131A37-F825-421B-9E33-2A8F6003551A}" type="presParOf" srcId="{6F6B3039-08FA-4C96-89BD-0ECD015ACCA8}" destId="{035C93EA-E73F-497A-AD9A-3CA239E9D541}" srcOrd="0" destOrd="0" presId="urn:microsoft.com/office/officeart/2005/8/layout/hierarchy1"/>
    <dgm:cxn modelId="{79677507-6363-4B05-B035-BE9037E9E39E}" type="presParOf" srcId="{6F6B3039-08FA-4C96-89BD-0ECD015ACCA8}" destId="{351CF85C-EEDA-4BD4-AE2D-E8380FC44062}" srcOrd="1" destOrd="0" presId="urn:microsoft.com/office/officeart/2005/8/layout/hierarchy1"/>
    <dgm:cxn modelId="{5B6DC864-E032-46AD-AB8C-24A8476878DB}" type="presParOf" srcId="{E266FB59-0C30-47E7-942D-5EBFC92105FD}" destId="{31AD1F3C-4014-44C7-9B2B-9A74FAB216A6}" srcOrd="1" destOrd="0" presId="urn:microsoft.com/office/officeart/2005/8/layout/hierarchy1"/>
    <dgm:cxn modelId="{3EBBA323-5637-451B-88C8-18873890D11B}" type="presParOf" srcId="{D0BEEF1B-98A1-42DC-8DB3-490DF4EFE986}" destId="{F71F2D9D-9633-4A4A-A715-92601BC1F6F2}" srcOrd="2" destOrd="0" presId="urn:microsoft.com/office/officeart/2005/8/layout/hierarchy1"/>
    <dgm:cxn modelId="{B3D35A4F-690B-4263-B1F9-217EA53F7CD4}" type="presParOf" srcId="{F71F2D9D-9633-4A4A-A715-92601BC1F6F2}" destId="{08EFD83D-8B3E-48F3-895D-4F7E4F4F36CF}" srcOrd="0" destOrd="0" presId="urn:microsoft.com/office/officeart/2005/8/layout/hierarchy1"/>
    <dgm:cxn modelId="{E458746A-6311-4CA5-814B-0257EFD9EE99}" type="presParOf" srcId="{08EFD83D-8B3E-48F3-895D-4F7E4F4F36CF}" destId="{E27F1F2C-8C9C-4C81-8F92-89D8C7E387D8}" srcOrd="0" destOrd="0" presId="urn:microsoft.com/office/officeart/2005/8/layout/hierarchy1"/>
    <dgm:cxn modelId="{3D957EC9-639F-4CAB-BD06-647BEDB8329D}" type="presParOf" srcId="{08EFD83D-8B3E-48F3-895D-4F7E4F4F36CF}" destId="{05B3CBD9-D6FF-4CB5-8E41-B19C91EE2AC5}" srcOrd="1" destOrd="0" presId="urn:microsoft.com/office/officeart/2005/8/layout/hierarchy1"/>
    <dgm:cxn modelId="{12EF7FAE-5387-41A9-814E-0585BBA284C8}" type="presParOf" srcId="{F71F2D9D-9633-4A4A-A715-92601BC1F6F2}" destId="{C38AFC39-A768-47FB-9064-408C5DAE5A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B480D2-6EC4-48D8-BCB6-A6BCCEE2715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277FBF-A671-4B86-8637-0C37247CBCF3}">
      <dgm:prSet/>
      <dgm:spPr/>
      <dgm:t>
        <a:bodyPr/>
        <a:lstStyle/>
        <a:p>
          <a:r>
            <a:rPr lang="en-IN"/>
            <a:t>Angular</a:t>
          </a:r>
          <a:endParaRPr lang="en-US"/>
        </a:p>
      </dgm:t>
    </dgm:pt>
    <dgm:pt modelId="{00194DEA-DD23-40E2-90DD-E8DB88B29701}" type="parTrans" cxnId="{663FC2DC-789B-470B-B5D5-FA84EE2BA3AB}">
      <dgm:prSet/>
      <dgm:spPr/>
      <dgm:t>
        <a:bodyPr/>
        <a:lstStyle/>
        <a:p>
          <a:endParaRPr lang="en-US"/>
        </a:p>
      </dgm:t>
    </dgm:pt>
    <dgm:pt modelId="{ECCEA70D-2AFC-44FB-A7EC-4DEFE3E3B42A}" type="sibTrans" cxnId="{663FC2DC-789B-470B-B5D5-FA84EE2BA3AB}">
      <dgm:prSet/>
      <dgm:spPr/>
      <dgm:t>
        <a:bodyPr/>
        <a:lstStyle/>
        <a:p>
          <a:endParaRPr lang="en-US"/>
        </a:p>
      </dgm:t>
    </dgm:pt>
    <dgm:pt modelId="{2E559A28-8C26-4633-B07B-01231F066062}">
      <dgm:prSet/>
      <dgm:spPr/>
      <dgm:t>
        <a:bodyPr/>
        <a:lstStyle/>
        <a:p>
          <a:r>
            <a:rPr lang="en-IN"/>
            <a:t>React</a:t>
          </a:r>
          <a:endParaRPr lang="en-US"/>
        </a:p>
      </dgm:t>
    </dgm:pt>
    <dgm:pt modelId="{9E0DF404-42FA-4CB4-B51B-11B59042CC9F}" type="parTrans" cxnId="{E145BC7E-4C88-464C-B60B-3A1AC8BE25DF}">
      <dgm:prSet/>
      <dgm:spPr/>
      <dgm:t>
        <a:bodyPr/>
        <a:lstStyle/>
        <a:p>
          <a:endParaRPr lang="en-US"/>
        </a:p>
      </dgm:t>
    </dgm:pt>
    <dgm:pt modelId="{203BBB48-2BA5-491C-85B1-6E839629F2C2}" type="sibTrans" cxnId="{E145BC7E-4C88-464C-B60B-3A1AC8BE25DF}">
      <dgm:prSet/>
      <dgm:spPr/>
      <dgm:t>
        <a:bodyPr/>
        <a:lstStyle/>
        <a:p>
          <a:endParaRPr lang="en-US"/>
        </a:p>
      </dgm:t>
    </dgm:pt>
    <dgm:pt modelId="{5066E7ED-A9E1-448C-AB96-7417DBE1BF25}">
      <dgm:prSet/>
      <dgm:spPr/>
      <dgm:t>
        <a:bodyPr/>
        <a:lstStyle/>
        <a:p>
          <a:r>
            <a:rPr lang="en-IN"/>
            <a:t>jQuery</a:t>
          </a:r>
          <a:endParaRPr lang="en-US"/>
        </a:p>
      </dgm:t>
    </dgm:pt>
    <dgm:pt modelId="{AF0D7A02-BB41-422B-8258-8E9A3F47ACE9}" type="parTrans" cxnId="{FC0B8C57-02BE-495B-A39F-B73409112AC2}">
      <dgm:prSet/>
      <dgm:spPr/>
      <dgm:t>
        <a:bodyPr/>
        <a:lstStyle/>
        <a:p>
          <a:endParaRPr lang="en-US"/>
        </a:p>
      </dgm:t>
    </dgm:pt>
    <dgm:pt modelId="{756630B5-1599-4959-9618-01C4F44CCD6A}" type="sibTrans" cxnId="{FC0B8C57-02BE-495B-A39F-B73409112AC2}">
      <dgm:prSet/>
      <dgm:spPr/>
      <dgm:t>
        <a:bodyPr/>
        <a:lstStyle/>
        <a:p>
          <a:endParaRPr lang="en-US"/>
        </a:p>
      </dgm:t>
    </dgm:pt>
    <dgm:pt modelId="{02028A6E-1944-4BBE-A754-3E0BACC0C53B}">
      <dgm:prSet/>
      <dgm:spPr/>
      <dgm:t>
        <a:bodyPr/>
        <a:lstStyle/>
        <a:p>
          <a:r>
            <a:rPr lang="en-IN"/>
            <a:t>Vue.js</a:t>
          </a:r>
          <a:endParaRPr lang="en-US"/>
        </a:p>
      </dgm:t>
    </dgm:pt>
    <dgm:pt modelId="{4E72E8F4-5C47-4CD1-8B4B-AD19EBBBC5C0}" type="parTrans" cxnId="{C1D33819-9FB4-448B-8D6E-5ED3FA88F4DF}">
      <dgm:prSet/>
      <dgm:spPr/>
      <dgm:t>
        <a:bodyPr/>
        <a:lstStyle/>
        <a:p>
          <a:endParaRPr lang="en-US"/>
        </a:p>
      </dgm:t>
    </dgm:pt>
    <dgm:pt modelId="{C7B62756-38A3-45CF-9D70-6C4B65CD2BE1}" type="sibTrans" cxnId="{C1D33819-9FB4-448B-8D6E-5ED3FA88F4DF}">
      <dgm:prSet/>
      <dgm:spPr/>
      <dgm:t>
        <a:bodyPr/>
        <a:lstStyle/>
        <a:p>
          <a:endParaRPr lang="en-US"/>
        </a:p>
      </dgm:t>
    </dgm:pt>
    <dgm:pt modelId="{1EE57883-AA35-4970-B68F-C64FC97316B6}">
      <dgm:prSet/>
      <dgm:spPr/>
      <dgm:t>
        <a:bodyPr/>
        <a:lstStyle/>
        <a:p>
          <a:r>
            <a:rPr lang="en-IN"/>
            <a:t>Ext.js</a:t>
          </a:r>
          <a:endParaRPr lang="en-US"/>
        </a:p>
      </dgm:t>
    </dgm:pt>
    <dgm:pt modelId="{AAB4A4B7-521D-4977-8AF4-4B2A35AD84B6}" type="parTrans" cxnId="{D6DE72C9-D842-4E56-8502-2E50CC0D6971}">
      <dgm:prSet/>
      <dgm:spPr/>
      <dgm:t>
        <a:bodyPr/>
        <a:lstStyle/>
        <a:p>
          <a:endParaRPr lang="en-US"/>
        </a:p>
      </dgm:t>
    </dgm:pt>
    <dgm:pt modelId="{519EA91E-6432-4C7B-83F4-88C4B2F5EF3C}" type="sibTrans" cxnId="{D6DE72C9-D842-4E56-8502-2E50CC0D6971}">
      <dgm:prSet/>
      <dgm:spPr/>
      <dgm:t>
        <a:bodyPr/>
        <a:lstStyle/>
        <a:p>
          <a:endParaRPr lang="en-US"/>
        </a:p>
      </dgm:t>
    </dgm:pt>
    <dgm:pt modelId="{9921DEB2-85CA-4C4B-AB0D-526EABC9A3B3}">
      <dgm:prSet/>
      <dgm:spPr/>
      <dgm:t>
        <a:bodyPr/>
        <a:lstStyle/>
        <a:p>
          <a:r>
            <a:rPr lang="en-IN"/>
            <a:t>Ember.js</a:t>
          </a:r>
          <a:endParaRPr lang="en-US"/>
        </a:p>
      </dgm:t>
    </dgm:pt>
    <dgm:pt modelId="{19D0B084-C319-49D8-8BB2-3D9E4FA82E03}" type="parTrans" cxnId="{6C328EB1-465F-4A1D-B955-9629582937DB}">
      <dgm:prSet/>
      <dgm:spPr/>
      <dgm:t>
        <a:bodyPr/>
        <a:lstStyle/>
        <a:p>
          <a:endParaRPr lang="en-US"/>
        </a:p>
      </dgm:t>
    </dgm:pt>
    <dgm:pt modelId="{3C328BF5-A238-4A1B-B0C5-93F9AA73ED76}" type="sibTrans" cxnId="{6C328EB1-465F-4A1D-B955-9629582937DB}">
      <dgm:prSet/>
      <dgm:spPr/>
      <dgm:t>
        <a:bodyPr/>
        <a:lstStyle/>
        <a:p>
          <a:endParaRPr lang="en-US"/>
        </a:p>
      </dgm:t>
    </dgm:pt>
    <dgm:pt modelId="{BD676907-77E6-4E15-A391-7FBFDDCCFEC1}">
      <dgm:prSet/>
      <dgm:spPr/>
      <dgm:t>
        <a:bodyPr/>
        <a:lstStyle/>
        <a:p>
          <a:r>
            <a:rPr lang="en-IN"/>
            <a:t>Node.js</a:t>
          </a:r>
          <a:endParaRPr lang="en-US"/>
        </a:p>
      </dgm:t>
    </dgm:pt>
    <dgm:pt modelId="{5B9F4188-C66E-439E-9289-620577497E9B}" type="parTrans" cxnId="{7E903EA8-8930-4DDC-9B98-ED0E8B64F628}">
      <dgm:prSet/>
      <dgm:spPr/>
      <dgm:t>
        <a:bodyPr/>
        <a:lstStyle/>
        <a:p>
          <a:endParaRPr lang="en-US"/>
        </a:p>
      </dgm:t>
    </dgm:pt>
    <dgm:pt modelId="{6DCC73E5-F502-42C1-AC9C-985A04FF823F}" type="sibTrans" cxnId="{7E903EA8-8930-4DDC-9B98-ED0E8B64F628}">
      <dgm:prSet/>
      <dgm:spPr/>
      <dgm:t>
        <a:bodyPr/>
        <a:lstStyle/>
        <a:p>
          <a:endParaRPr lang="en-US"/>
        </a:p>
      </dgm:t>
    </dgm:pt>
    <dgm:pt modelId="{8B87CD29-8C25-4EA6-B489-7076DA3CD542}">
      <dgm:prSet/>
      <dgm:spPr/>
      <dgm:t>
        <a:bodyPr/>
        <a:lstStyle/>
        <a:p>
          <a:r>
            <a:rPr lang="en-IN"/>
            <a:t>Polymer</a:t>
          </a:r>
          <a:endParaRPr lang="en-US"/>
        </a:p>
      </dgm:t>
    </dgm:pt>
    <dgm:pt modelId="{8D4B953C-ACF0-4C6B-A3F3-897A12B997A8}" type="parTrans" cxnId="{216B8554-35DA-4184-9AD1-05CFF9E5894C}">
      <dgm:prSet/>
      <dgm:spPr/>
      <dgm:t>
        <a:bodyPr/>
        <a:lstStyle/>
        <a:p>
          <a:endParaRPr lang="en-US"/>
        </a:p>
      </dgm:t>
    </dgm:pt>
    <dgm:pt modelId="{9E8698CB-E06B-4D44-AA64-B6773AB9A339}" type="sibTrans" cxnId="{216B8554-35DA-4184-9AD1-05CFF9E5894C}">
      <dgm:prSet/>
      <dgm:spPr/>
      <dgm:t>
        <a:bodyPr/>
        <a:lstStyle/>
        <a:p>
          <a:endParaRPr lang="en-US"/>
        </a:p>
      </dgm:t>
    </dgm:pt>
    <dgm:pt modelId="{A2E3C429-8E70-48F3-9027-B931978B5FFD}">
      <dgm:prSet/>
      <dgm:spPr/>
      <dgm:t>
        <a:bodyPr/>
        <a:lstStyle/>
        <a:p>
          <a:r>
            <a:rPr lang="en-IN"/>
            <a:t>Aurelia</a:t>
          </a:r>
          <a:endParaRPr lang="en-US"/>
        </a:p>
      </dgm:t>
    </dgm:pt>
    <dgm:pt modelId="{27CB2C96-0537-4674-B287-ED336E705FF0}" type="parTrans" cxnId="{1B7FBA56-D525-4CF0-88E7-D7881A808071}">
      <dgm:prSet/>
      <dgm:spPr/>
      <dgm:t>
        <a:bodyPr/>
        <a:lstStyle/>
        <a:p>
          <a:endParaRPr lang="en-US"/>
        </a:p>
      </dgm:t>
    </dgm:pt>
    <dgm:pt modelId="{E2894A49-2331-43C5-AFFD-C3357930ED14}" type="sibTrans" cxnId="{1B7FBA56-D525-4CF0-88E7-D7881A808071}">
      <dgm:prSet/>
      <dgm:spPr/>
      <dgm:t>
        <a:bodyPr/>
        <a:lstStyle/>
        <a:p>
          <a:endParaRPr lang="en-US"/>
        </a:p>
      </dgm:t>
    </dgm:pt>
    <dgm:pt modelId="{84A281A6-427E-43CF-B2C0-B2CD3F999445}">
      <dgm:prSet/>
      <dgm:spPr/>
      <dgm:t>
        <a:bodyPr/>
        <a:lstStyle/>
        <a:p>
          <a:r>
            <a:rPr lang="en-IN"/>
            <a:t>Backbone.js</a:t>
          </a:r>
          <a:endParaRPr lang="en-US"/>
        </a:p>
      </dgm:t>
    </dgm:pt>
    <dgm:pt modelId="{1C7CC811-5F73-4FA1-B609-A1561F197A93}" type="parTrans" cxnId="{BABC6888-D692-4215-A95E-48A7C57DF176}">
      <dgm:prSet/>
      <dgm:spPr/>
      <dgm:t>
        <a:bodyPr/>
        <a:lstStyle/>
        <a:p>
          <a:endParaRPr lang="en-US"/>
        </a:p>
      </dgm:t>
    </dgm:pt>
    <dgm:pt modelId="{5CC19F19-6D12-41C7-B62D-F44BF5BC13BF}" type="sibTrans" cxnId="{BABC6888-D692-4215-A95E-48A7C57DF176}">
      <dgm:prSet/>
      <dgm:spPr/>
      <dgm:t>
        <a:bodyPr/>
        <a:lstStyle/>
        <a:p>
          <a:endParaRPr lang="en-US"/>
        </a:p>
      </dgm:t>
    </dgm:pt>
    <dgm:pt modelId="{A50118DE-7568-40CC-A83F-9229EBB7A217}" type="pres">
      <dgm:prSet presAssocID="{7DB480D2-6EC4-48D8-BCB6-A6BCCEE27157}" presName="diagram" presStyleCnt="0">
        <dgm:presLayoutVars>
          <dgm:dir/>
          <dgm:resizeHandles val="exact"/>
        </dgm:presLayoutVars>
      </dgm:prSet>
      <dgm:spPr/>
    </dgm:pt>
    <dgm:pt modelId="{8F14840A-3741-423C-93AD-60E3BC9BF1ED}" type="pres">
      <dgm:prSet presAssocID="{04277FBF-A671-4B86-8637-0C37247CBCF3}" presName="node" presStyleLbl="node1" presStyleIdx="0" presStyleCnt="10">
        <dgm:presLayoutVars>
          <dgm:bulletEnabled val="1"/>
        </dgm:presLayoutVars>
      </dgm:prSet>
      <dgm:spPr/>
    </dgm:pt>
    <dgm:pt modelId="{7D9C2CD9-8CBF-4A5A-A2BF-E82DA5222BD7}" type="pres">
      <dgm:prSet presAssocID="{ECCEA70D-2AFC-44FB-A7EC-4DEFE3E3B42A}" presName="sibTrans" presStyleCnt="0"/>
      <dgm:spPr/>
    </dgm:pt>
    <dgm:pt modelId="{E0339B52-1E78-424C-8B62-003EAAB03E59}" type="pres">
      <dgm:prSet presAssocID="{2E559A28-8C26-4633-B07B-01231F066062}" presName="node" presStyleLbl="node1" presStyleIdx="1" presStyleCnt="10">
        <dgm:presLayoutVars>
          <dgm:bulletEnabled val="1"/>
        </dgm:presLayoutVars>
      </dgm:prSet>
      <dgm:spPr/>
    </dgm:pt>
    <dgm:pt modelId="{543FE0FD-3C07-4DA6-A97D-39CC83CDFB75}" type="pres">
      <dgm:prSet presAssocID="{203BBB48-2BA5-491C-85B1-6E839629F2C2}" presName="sibTrans" presStyleCnt="0"/>
      <dgm:spPr/>
    </dgm:pt>
    <dgm:pt modelId="{D0476644-B673-44E4-8E65-A547CCC1B92F}" type="pres">
      <dgm:prSet presAssocID="{5066E7ED-A9E1-448C-AB96-7417DBE1BF25}" presName="node" presStyleLbl="node1" presStyleIdx="2" presStyleCnt="10">
        <dgm:presLayoutVars>
          <dgm:bulletEnabled val="1"/>
        </dgm:presLayoutVars>
      </dgm:prSet>
      <dgm:spPr/>
    </dgm:pt>
    <dgm:pt modelId="{34F90787-01C4-4EE9-B2AB-EA0E47DF0D92}" type="pres">
      <dgm:prSet presAssocID="{756630B5-1599-4959-9618-01C4F44CCD6A}" presName="sibTrans" presStyleCnt="0"/>
      <dgm:spPr/>
    </dgm:pt>
    <dgm:pt modelId="{AE55EAD3-C2F9-4D4D-BA52-EA48D9EB7F8A}" type="pres">
      <dgm:prSet presAssocID="{02028A6E-1944-4BBE-A754-3E0BACC0C53B}" presName="node" presStyleLbl="node1" presStyleIdx="3" presStyleCnt="10">
        <dgm:presLayoutVars>
          <dgm:bulletEnabled val="1"/>
        </dgm:presLayoutVars>
      </dgm:prSet>
      <dgm:spPr/>
    </dgm:pt>
    <dgm:pt modelId="{15944238-0DF9-46A4-A6A9-BC26B482EE15}" type="pres">
      <dgm:prSet presAssocID="{C7B62756-38A3-45CF-9D70-6C4B65CD2BE1}" presName="sibTrans" presStyleCnt="0"/>
      <dgm:spPr/>
    </dgm:pt>
    <dgm:pt modelId="{131A41F9-9F87-49D3-94BD-566D5D5BE6F1}" type="pres">
      <dgm:prSet presAssocID="{1EE57883-AA35-4970-B68F-C64FC97316B6}" presName="node" presStyleLbl="node1" presStyleIdx="4" presStyleCnt="10">
        <dgm:presLayoutVars>
          <dgm:bulletEnabled val="1"/>
        </dgm:presLayoutVars>
      </dgm:prSet>
      <dgm:spPr/>
    </dgm:pt>
    <dgm:pt modelId="{22B79A01-B1B1-451C-B5CC-6E20E650AF32}" type="pres">
      <dgm:prSet presAssocID="{519EA91E-6432-4C7B-83F4-88C4B2F5EF3C}" presName="sibTrans" presStyleCnt="0"/>
      <dgm:spPr/>
    </dgm:pt>
    <dgm:pt modelId="{2ACA040F-E4A4-4908-BF68-84850C1DC838}" type="pres">
      <dgm:prSet presAssocID="{9921DEB2-85CA-4C4B-AB0D-526EABC9A3B3}" presName="node" presStyleLbl="node1" presStyleIdx="5" presStyleCnt="10">
        <dgm:presLayoutVars>
          <dgm:bulletEnabled val="1"/>
        </dgm:presLayoutVars>
      </dgm:prSet>
      <dgm:spPr/>
    </dgm:pt>
    <dgm:pt modelId="{3BCD76CA-71AA-4552-B68D-BFB17DAE2BCF}" type="pres">
      <dgm:prSet presAssocID="{3C328BF5-A238-4A1B-B0C5-93F9AA73ED76}" presName="sibTrans" presStyleCnt="0"/>
      <dgm:spPr/>
    </dgm:pt>
    <dgm:pt modelId="{668B8E53-48C2-434C-994F-5B52192014A2}" type="pres">
      <dgm:prSet presAssocID="{BD676907-77E6-4E15-A391-7FBFDDCCFEC1}" presName="node" presStyleLbl="node1" presStyleIdx="6" presStyleCnt="10">
        <dgm:presLayoutVars>
          <dgm:bulletEnabled val="1"/>
        </dgm:presLayoutVars>
      </dgm:prSet>
      <dgm:spPr/>
    </dgm:pt>
    <dgm:pt modelId="{71D84FBD-4610-4818-A11E-235B14A253D5}" type="pres">
      <dgm:prSet presAssocID="{6DCC73E5-F502-42C1-AC9C-985A04FF823F}" presName="sibTrans" presStyleCnt="0"/>
      <dgm:spPr/>
    </dgm:pt>
    <dgm:pt modelId="{B8AD46DA-83B4-44A4-BBAD-086A83DA4D58}" type="pres">
      <dgm:prSet presAssocID="{8B87CD29-8C25-4EA6-B489-7076DA3CD542}" presName="node" presStyleLbl="node1" presStyleIdx="7" presStyleCnt="10">
        <dgm:presLayoutVars>
          <dgm:bulletEnabled val="1"/>
        </dgm:presLayoutVars>
      </dgm:prSet>
      <dgm:spPr/>
    </dgm:pt>
    <dgm:pt modelId="{EC961451-5C10-435D-8460-E09CF8F60ED8}" type="pres">
      <dgm:prSet presAssocID="{9E8698CB-E06B-4D44-AA64-B6773AB9A339}" presName="sibTrans" presStyleCnt="0"/>
      <dgm:spPr/>
    </dgm:pt>
    <dgm:pt modelId="{D24BFFAA-6CF9-4381-9C64-83C5F0D43A48}" type="pres">
      <dgm:prSet presAssocID="{A2E3C429-8E70-48F3-9027-B931978B5FFD}" presName="node" presStyleLbl="node1" presStyleIdx="8" presStyleCnt="10">
        <dgm:presLayoutVars>
          <dgm:bulletEnabled val="1"/>
        </dgm:presLayoutVars>
      </dgm:prSet>
      <dgm:spPr/>
    </dgm:pt>
    <dgm:pt modelId="{6444DDE6-83E7-47F4-9DDE-AA076AE1E98D}" type="pres">
      <dgm:prSet presAssocID="{E2894A49-2331-43C5-AFFD-C3357930ED14}" presName="sibTrans" presStyleCnt="0"/>
      <dgm:spPr/>
    </dgm:pt>
    <dgm:pt modelId="{45776C24-26D8-4FCA-BD4B-2ECF4E746DD2}" type="pres">
      <dgm:prSet presAssocID="{84A281A6-427E-43CF-B2C0-B2CD3F999445}" presName="node" presStyleLbl="node1" presStyleIdx="9" presStyleCnt="10">
        <dgm:presLayoutVars>
          <dgm:bulletEnabled val="1"/>
        </dgm:presLayoutVars>
      </dgm:prSet>
      <dgm:spPr/>
    </dgm:pt>
  </dgm:ptLst>
  <dgm:cxnLst>
    <dgm:cxn modelId="{C227370F-BE46-4B6F-B453-85E34A901221}" type="presOf" srcId="{02028A6E-1944-4BBE-A754-3E0BACC0C53B}" destId="{AE55EAD3-C2F9-4D4D-BA52-EA48D9EB7F8A}" srcOrd="0" destOrd="0" presId="urn:microsoft.com/office/officeart/2005/8/layout/default"/>
    <dgm:cxn modelId="{C1D33819-9FB4-448B-8D6E-5ED3FA88F4DF}" srcId="{7DB480D2-6EC4-48D8-BCB6-A6BCCEE27157}" destId="{02028A6E-1944-4BBE-A754-3E0BACC0C53B}" srcOrd="3" destOrd="0" parTransId="{4E72E8F4-5C47-4CD1-8B4B-AD19EBBBC5C0}" sibTransId="{C7B62756-38A3-45CF-9D70-6C4B65CD2BE1}"/>
    <dgm:cxn modelId="{BEF09C19-9B51-4753-908F-17DED73ED377}" type="presOf" srcId="{8B87CD29-8C25-4EA6-B489-7076DA3CD542}" destId="{B8AD46DA-83B4-44A4-BBAD-086A83DA4D58}" srcOrd="0" destOrd="0" presId="urn:microsoft.com/office/officeart/2005/8/layout/default"/>
    <dgm:cxn modelId="{92BCA73A-749E-4885-A3DF-B71421D1A73E}" type="presOf" srcId="{5066E7ED-A9E1-448C-AB96-7417DBE1BF25}" destId="{D0476644-B673-44E4-8E65-A547CCC1B92F}" srcOrd="0" destOrd="0" presId="urn:microsoft.com/office/officeart/2005/8/layout/default"/>
    <dgm:cxn modelId="{216B8554-35DA-4184-9AD1-05CFF9E5894C}" srcId="{7DB480D2-6EC4-48D8-BCB6-A6BCCEE27157}" destId="{8B87CD29-8C25-4EA6-B489-7076DA3CD542}" srcOrd="7" destOrd="0" parTransId="{8D4B953C-ACF0-4C6B-A3F3-897A12B997A8}" sibTransId="{9E8698CB-E06B-4D44-AA64-B6773AB9A339}"/>
    <dgm:cxn modelId="{1B7FBA56-D525-4CF0-88E7-D7881A808071}" srcId="{7DB480D2-6EC4-48D8-BCB6-A6BCCEE27157}" destId="{A2E3C429-8E70-48F3-9027-B931978B5FFD}" srcOrd="8" destOrd="0" parTransId="{27CB2C96-0537-4674-B287-ED336E705FF0}" sibTransId="{E2894A49-2331-43C5-AFFD-C3357930ED14}"/>
    <dgm:cxn modelId="{FC0B8C57-02BE-495B-A39F-B73409112AC2}" srcId="{7DB480D2-6EC4-48D8-BCB6-A6BCCEE27157}" destId="{5066E7ED-A9E1-448C-AB96-7417DBE1BF25}" srcOrd="2" destOrd="0" parTransId="{AF0D7A02-BB41-422B-8258-8E9A3F47ACE9}" sibTransId="{756630B5-1599-4959-9618-01C4F44CCD6A}"/>
    <dgm:cxn modelId="{E145BC7E-4C88-464C-B60B-3A1AC8BE25DF}" srcId="{7DB480D2-6EC4-48D8-BCB6-A6BCCEE27157}" destId="{2E559A28-8C26-4633-B07B-01231F066062}" srcOrd="1" destOrd="0" parTransId="{9E0DF404-42FA-4CB4-B51B-11B59042CC9F}" sibTransId="{203BBB48-2BA5-491C-85B1-6E839629F2C2}"/>
    <dgm:cxn modelId="{3D647381-D0F9-47C6-8C94-F0434AC74EAF}" type="presOf" srcId="{2E559A28-8C26-4633-B07B-01231F066062}" destId="{E0339B52-1E78-424C-8B62-003EAAB03E59}" srcOrd="0" destOrd="0" presId="urn:microsoft.com/office/officeart/2005/8/layout/default"/>
    <dgm:cxn modelId="{40A1AB87-DE6C-4636-A990-707B406DF389}" type="presOf" srcId="{04277FBF-A671-4B86-8637-0C37247CBCF3}" destId="{8F14840A-3741-423C-93AD-60E3BC9BF1ED}" srcOrd="0" destOrd="0" presId="urn:microsoft.com/office/officeart/2005/8/layout/default"/>
    <dgm:cxn modelId="{BABC6888-D692-4215-A95E-48A7C57DF176}" srcId="{7DB480D2-6EC4-48D8-BCB6-A6BCCEE27157}" destId="{84A281A6-427E-43CF-B2C0-B2CD3F999445}" srcOrd="9" destOrd="0" parTransId="{1C7CC811-5F73-4FA1-B609-A1561F197A93}" sibTransId="{5CC19F19-6D12-41C7-B62D-F44BF5BC13BF}"/>
    <dgm:cxn modelId="{685DEA96-3223-46CC-926F-A3632CB35562}" type="presOf" srcId="{A2E3C429-8E70-48F3-9027-B931978B5FFD}" destId="{D24BFFAA-6CF9-4381-9C64-83C5F0D43A48}" srcOrd="0" destOrd="0" presId="urn:microsoft.com/office/officeart/2005/8/layout/default"/>
    <dgm:cxn modelId="{AE6E1A9D-5AAD-4F64-8BC6-368211A836F6}" type="presOf" srcId="{BD676907-77E6-4E15-A391-7FBFDDCCFEC1}" destId="{668B8E53-48C2-434C-994F-5B52192014A2}" srcOrd="0" destOrd="0" presId="urn:microsoft.com/office/officeart/2005/8/layout/default"/>
    <dgm:cxn modelId="{7E903EA8-8930-4DDC-9B98-ED0E8B64F628}" srcId="{7DB480D2-6EC4-48D8-BCB6-A6BCCEE27157}" destId="{BD676907-77E6-4E15-A391-7FBFDDCCFEC1}" srcOrd="6" destOrd="0" parTransId="{5B9F4188-C66E-439E-9289-620577497E9B}" sibTransId="{6DCC73E5-F502-42C1-AC9C-985A04FF823F}"/>
    <dgm:cxn modelId="{6C328EB1-465F-4A1D-B955-9629582937DB}" srcId="{7DB480D2-6EC4-48D8-BCB6-A6BCCEE27157}" destId="{9921DEB2-85CA-4C4B-AB0D-526EABC9A3B3}" srcOrd="5" destOrd="0" parTransId="{19D0B084-C319-49D8-8BB2-3D9E4FA82E03}" sibTransId="{3C328BF5-A238-4A1B-B0C5-93F9AA73ED76}"/>
    <dgm:cxn modelId="{D6DE72C9-D842-4E56-8502-2E50CC0D6971}" srcId="{7DB480D2-6EC4-48D8-BCB6-A6BCCEE27157}" destId="{1EE57883-AA35-4970-B68F-C64FC97316B6}" srcOrd="4" destOrd="0" parTransId="{AAB4A4B7-521D-4977-8AF4-4B2A35AD84B6}" sibTransId="{519EA91E-6432-4C7B-83F4-88C4B2F5EF3C}"/>
    <dgm:cxn modelId="{EABD27D2-94D8-4F60-AC5C-D3F10E18D5BD}" type="presOf" srcId="{7DB480D2-6EC4-48D8-BCB6-A6BCCEE27157}" destId="{A50118DE-7568-40CC-A83F-9229EBB7A217}" srcOrd="0" destOrd="0" presId="urn:microsoft.com/office/officeart/2005/8/layout/default"/>
    <dgm:cxn modelId="{663FC2DC-789B-470B-B5D5-FA84EE2BA3AB}" srcId="{7DB480D2-6EC4-48D8-BCB6-A6BCCEE27157}" destId="{04277FBF-A671-4B86-8637-0C37247CBCF3}" srcOrd="0" destOrd="0" parTransId="{00194DEA-DD23-40E2-90DD-E8DB88B29701}" sibTransId="{ECCEA70D-2AFC-44FB-A7EC-4DEFE3E3B42A}"/>
    <dgm:cxn modelId="{08B9ABEB-6C87-4AD3-8C19-8C51F99319B6}" type="presOf" srcId="{9921DEB2-85CA-4C4B-AB0D-526EABC9A3B3}" destId="{2ACA040F-E4A4-4908-BF68-84850C1DC838}" srcOrd="0" destOrd="0" presId="urn:microsoft.com/office/officeart/2005/8/layout/default"/>
    <dgm:cxn modelId="{68CE10F9-FC9C-4A3C-81A0-3CC81560AA0D}" type="presOf" srcId="{1EE57883-AA35-4970-B68F-C64FC97316B6}" destId="{131A41F9-9F87-49D3-94BD-566D5D5BE6F1}" srcOrd="0" destOrd="0" presId="urn:microsoft.com/office/officeart/2005/8/layout/default"/>
    <dgm:cxn modelId="{839251FA-E82F-4A0A-A318-4B3F9332CC9D}" type="presOf" srcId="{84A281A6-427E-43CF-B2C0-B2CD3F999445}" destId="{45776C24-26D8-4FCA-BD4B-2ECF4E746DD2}" srcOrd="0" destOrd="0" presId="urn:microsoft.com/office/officeart/2005/8/layout/default"/>
    <dgm:cxn modelId="{9BEC3F60-0F70-4CF1-B1AB-60E3BEEEAA38}" type="presParOf" srcId="{A50118DE-7568-40CC-A83F-9229EBB7A217}" destId="{8F14840A-3741-423C-93AD-60E3BC9BF1ED}" srcOrd="0" destOrd="0" presId="urn:microsoft.com/office/officeart/2005/8/layout/default"/>
    <dgm:cxn modelId="{3B1E2DBF-9C94-4785-97E2-13561CFBAFA9}" type="presParOf" srcId="{A50118DE-7568-40CC-A83F-9229EBB7A217}" destId="{7D9C2CD9-8CBF-4A5A-A2BF-E82DA5222BD7}" srcOrd="1" destOrd="0" presId="urn:microsoft.com/office/officeart/2005/8/layout/default"/>
    <dgm:cxn modelId="{CB1B9755-CE64-4F29-B4B1-A27C3BB08F12}" type="presParOf" srcId="{A50118DE-7568-40CC-A83F-9229EBB7A217}" destId="{E0339B52-1E78-424C-8B62-003EAAB03E59}" srcOrd="2" destOrd="0" presId="urn:microsoft.com/office/officeart/2005/8/layout/default"/>
    <dgm:cxn modelId="{F89A9D9B-91B3-4603-8B67-98B74A0B52BC}" type="presParOf" srcId="{A50118DE-7568-40CC-A83F-9229EBB7A217}" destId="{543FE0FD-3C07-4DA6-A97D-39CC83CDFB75}" srcOrd="3" destOrd="0" presId="urn:microsoft.com/office/officeart/2005/8/layout/default"/>
    <dgm:cxn modelId="{4C5D6127-D84B-42CA-8D6C-4E60B0449053}" type="presParOf" srcId="{A50118DE-7568-40CC-A83F-9229EBB7A217}" destId="{D0476644-B673-44E4-8E65-A547CCC1B92F}" srcOrd="4" destOrd="0" presId="urn:microsoft.com/office/officeart/2005/8/layout/default"/>
    <dgm:cxn modelId="{EC0035F9-94A1-4911-B85D-4FBB1A7DD549}" type="presParOf" srcId="{A50118DE-7568-40CC-A83F-9229EBB7A217}" destId="{34F90787-01C4-4EE9-B2AB-EA0E47DF0D92}" srcOrd="5" destOrd="0" presId="urn:microsoft.com/office/officeart/2005/8/layout/default"/>
    <dgm:cxn modelId="{2BE9BDF5-B058-4DAD-9318-7BB595489F7A}" type="presParOf" srcId="{A50118DE-7568-40CC-A83F-9229EBB7A217}" destId="{AE55EAD3-C2F9-4D4D-BA52-EA48D9EB7F8A}" srcOrd="6" destOrd="0" presId="urn:microsoft.com/office/officeart/2005/8/layout/default"/>
    <dgm:cxn modelId="{BB4E1B41-A738-4D3D-AC0A-FEC88E9A42C1}" type="presParOf" srcId="{A50118DE-7568-40CC-A83F-9229EBB7A217}" destId="{15944238-0DF9-46A4-A6A9-BC26B482EE15}" srcOrd="7" destOrd="0" presId="urn:microsoft.com/office/officeart/2005/8/layout/default"/>
    <dgm:cxn modelId="{5C64F242-7ADD-46D4-84F0-50096719F857}" type="presParOf" srcId="{A50118DE-7568-40CC-A83F-9229EBB7A217}" destId="{131A41F9-9F87-49D3-94BD-566D5D5BE6F1}" srcOrd="8" destOrd="0" presId="urn:microsoft.com/office/officeart/2005/8/layout/default"/>
    <dgm:cxn modelId="{07C0E4F0-4CDA-408A-A6F7-B2805247CFF3}" type="presParOf" srcId="{A50118DE-7568-40CC-A83F-9229EBB7A217}" destId="{22B79A01-B1B1-451C-B5CC-6E20E650AF32}" srcOrd="9" destOrd="0" presId="urn:microsoft.com/office/officeart/2005/8/layout/default"/>
    <dgm:cxn modelId="{9049EF2A-FF86-4B64-B728-0E86B721E231}" type="presParOf" srcId="{A50118DE-7568-40CC-A83F-9229EBB7A217}" destId="{2ACA040F-E4A4-4908-BF68-84850C1DC838}" srcOrd="10" destOrd="0" presId="urn:microsoft.com/office/officeart/2005/8/layout/default"/>
    <dgm:cxn modelId="{C2164650-1815-4CE4-BBE8-18544A41128E}" type="presParOf" srcId="{A50118DE-7568-40CC-A83F-9229EBB7A217}" destId="{3BCD76CA-71AA-4552-B68D-BFB17DAE2BCF}" srcOrd="11" destOrd="0" presId="urn:microsoft.com/office/officeart/2005/8/layout/default"/>
    <dgm:cxn modelId="{13E524E6-E603-49B9-B3C4-1CF7C661315B}" type="presParOf" srcId="{A50118DE-7568-40CC-A83F-9229EBB7A217}" destId="{668B8E53-48C2-434C-994F-5B52192014A2}" srcOrd="12" destOrd="0" presId="urn:microsoft.com/office/officeart/2005/8/layout/default"/>
    <dgm:cxn modelId="{775B6736-870E-449A-8DC0-D75B83DC0034}" type="presParOf" srcId="{A50118DE-7568-40CC-A83F-9229EBB7A217}" destId="{71D84FBD-4610-4818-A11E-235B14A253D5}" srcOrd="13" destOrd="0" presId="urn:microsoft.com/office/officeart/2005/8/layout/default"/>
    <dgm:cxn modelId="{0605905C-AAA5-4CF8-9DCE-2F1EA92AC13F}" type="presParOf" srcId="{A50118DE-7568-40CC-A83F-9229EBB7A217}" destId="{B8AD46DA-83B4-44A4-BBAD-086A83DA4D58}" srcOrd="14" destOrd="0" presId="urn:microsoft.com/office/officeart/2005/8/layout/default"/>
    <dgm:cxn modelId="{788398F2-2C73-40FB-9A79-20A39E182E89}" type="presParOf" srcId="{A50118DE-7568-40CC-A83F-9229EBB7A217}" destId="{EC961451-5C10-435D-8460-E09CF8F60ED8}" srcOrd="15" destOrd="0" presId="urn:microsoft.com/office/officeart/2005/8/layout/default"/>
    <dgm:cxn modelId="{840E7BCE-B713-4ABD-A73F-86EA2701102B}" type="presParOf" srcId="{A50118DE-7568-40CC-A83F-9229EBB7A217}" destId="{D24BFFAA-6CF9-4381-9C64-83C5F0D43A48}" srcOrd="16" destOrd="0" presId="urn:microsoft.com/office/officeart/2005/8/layout/default"/>
    <dgm:cxn modelId="{D196B410-18BA-44D7-B8C8-91D6BB795E5A}" type="presParOf" srcId="{A50118DE-7568-40CC-A83F-9229EBB7A217}" destId="{6444DDE6-83E7-47F4-9DDE-AA076AE1E98D}" srcOrd="17" destOrd="0" presId="urn:microsoft.com/office/officeart/2005/8/layout/default"/>
    <dgm:cxn modelId="{3781ECE4-D0CB-4E0D-8592-A602858EA649}" type="presParOf" srcId="{A50118DE-7568-40CC-A83F-9229EBB7A217}" destId="{45776C24-26D8-4FCA-BD4B-2ECF4E746DD2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2A0B97-F417-482F-8A6F-F613123C675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5115AD-CB24-42CA-8405-897249B0ACCC}">
      <dgm:prSet/>
      <dgm:spPr/>
      <dgm:t>
        <a:bodyPr/>
        <a:lstStyle/>
        <a:p>
          <a:r>
            <a:rPr lang="en-IN" dirty="0"/>
            <a:t>How to use Internal JavaScript ?</a:t>
          </a:r>
          <a:endParaRPr lang="en-US" dirty="0"/>
        </a:p>
      </dgm:t>
    </dgm:pt>
    <dgm:pt modelId="{91C78D98-7192-4A1B-B3B9-517478611235}" type="parTrans" cxnId="{06860EB8-4BEE-4491-9B34-03267B8FAD5C}">
      <dgm:prSet/>
      <dgm:spPr/>
      <dgm:t>
        <a:bodyPr/>
        <a:lstStyle/>
        <a:p>
          <a:endParaRPr lang="en-US"/>
        </a:p>
      </dgm:t>
    </dgm:pt>
    <dgm:pt modelId="{13F4C0EC-B03A-44C6-BDF5-7804754BC441}" type="sibTrans" cxnId="{06860EB8-4BEE-4491-9B34-03267B8FAD5C}">
      <dgm:prSet/>
      <dgm:spPr/>
      <dgm:t>
        <a:bodyPr/>
        <a:lstStyle/>
        <a:p>
          <a:endParaRPr lang="en-US"/>
        </a:p>
      </dgm:t>
    </dgm:pt>
    <dgm:pt modelId="{90601A42-797B-49EC-8249-5F151E5C34E9}">
      <dgm:prSet/>
      <dgm:spPr/>
      <dgm:t>
        <a:bodyPr/>
        <a:lstStyle/>
        <a:p>
          <a:r>
            <a:rPr lang="en-IN" dirty="0"/>
            <a:t>How to use External JavaScript?</a:t>
          </a:r>
          <a:endParaRPr lang="en-US" dirty="0"/>
        </a:p>
      </dgm:t>
    </dgm:pt>
    <dgm:pt modelId="{38A454AD-042D-4AB5-B888-CAEC778C8837}" type="parTrans" cxnId="{DB4642DB-3C39-4477-8B0D-28FD0CC1C7E4}">
      <dgm:prSet/>
      <dgm:spPr/>
      <dgm:t>
        <a:bodyPr/>
        <a:lstStyle/>
        <a:p>
          <a:endParaRPr lang="en-US"/>
        </a:p>
      </dgm:t>
    </dgm:pt>
    <dgm:pt modelId="{D4D180DA-ABD8-46EA-A5A3-FC39A21AEF49}" type="sibTrans" cxnId="{DB4642DB-3C39-4477-8B0D-28FD0CC1C7E4}">
      <dgm:prSet/>
      <dgm:spPr/>
      <dgm:t>
        <a:bodyPr/>
        <a:lstStyle/>
        <a:p>
          <a:endParaRPr lang="en-US"/>
        </a:p>
      </dgm:t>
    </dgm:pt>
    <dgm:pt modelId="{C0BB35FB-7C23-4B85-926E-8E95373B9B68}" type="pres">
      <dgm:prSet presAssocID="{BE2A0B97-F417-482F-8A6F-F613123C675B}" presName="linear" presStyleCnt="0">
        <dgm:presLayoutVars>
          <dgm:dir/>
          <dgm:animLvl val="lvl"/>
          <dgm:resizeHandles val="exact"/>
        </dgm:presLayoutVars>
      </dgm:prSet>
      <dgm:spPr/>
    </dgm:pt>
    <dgm:pt modelId="{7F5AEB2A-29DF-40BD-B872-651EB76B2A6E}" type="pres">
      <dgm:prSet presAssocID="{475115AD-CB24-42CA-8405-897249B0ACCC}" presName="parentLin" presStyleCnt="0"/>
      <dgm:spPr/>
    </dgm:pt>
    <dgm:pt modelId="{C5E504E3-0A1A-4DB4-B120-B818282BFC97}" type="pres">
      <dgm:prSet presAssocID="{475115AD-CB24-42CA-8405-897249B0ACCC}" presName="parentLeftMargin" presStyleLbl="node1" presStyleIdx="0" presStyleCnt="2"/>
      <dgm:spPr/>
    </dgm:pt>
    <dgm:pt modelId="{4ACAEF97-06FE-4670-A401-70E12B31E170}" type="pres">
      <dgm:prSet presAssocID="{475115AD-CB24-42CA-8405-897249B0AC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5A62E9-802C-4F74-BA1B-E6F468F4EBB9}" type="pres">
      <dgm:prSet presAssocID="{475115AD-CB24-42CA-8405-897249B0ACCC}" presName="negativeSpace" presStyleCnt="0"/>
      <dgm:spPr/>
    </dgm:pt>
    <dgm:pt modelId="{BCA8F7CE-6D99-43B3-8CCA-1E991F953388}" type="pres">
      <dgm:prSet presAssocID="{475115AD-CB24-42CA-8405-897249B0ACCC}" presName="childText" presStyleLbl="conFgAcc1" presStyleIdx="0" presStyleCnt="2">
        <dgm:presLayoutVars>
          <dgm:bulletEnabled val="1"/>
        </dgm:presLayoutVars>
      </dgm:prSet>
      <dgm:spPr/>
    </dgm:pt>
    <dgm:pt modelId="{1DCE10CD-F9A8-453A-9E4C-4D5B599C22B3}" type="pres">
      <dgm:prSet presAssocID="{13F4C0EC-B03A-44C6-BDF5-7804754BC441}" presName="spaceBetweenRectangles" presStyleCnt="0"/>
      <dgm:spPr/>
    </dgm:pt>
    <dgm:pt modelId="{1439E62C-2AC6-4ED4-913A-973C7291FC47}" type="pres">
      <dgm:prSet presAssocID="{90601A42-797B-49EC-8249-5F151E5C34E9}" presName="parentLin" presStyleCnt="0"/>
      <dgm:spPr/>
    </dgm:pt>
    <dgm:pt modelId="{3EB3CF95-EE52-4752-B4BB-B44868B72591}" type="pres">
      <dgm:prSet presAssocID="{90601A42-797B-49EC-8249-5F151E5C34E9}" presName="parentLeftMargin" presStyleLbl="node1" presStyleIdx="0" presStyleCnt="2"/>
      <dgm:spPr/>
    </dgm:pt>
    <dgm:pt modelId="{61531734-324C-4B1B-A208-BA2ECB8D5ED3}" type="pres">
      <dgm:prSet presAssocID="{90601A42-797B-49EC-8249-5F151E5C34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66E3BD8-E866-4D36-A537-0699AA5463DA}" type="pres">
      <dgm:prSet presAssocID="{90601A42-797B-49EC-8249-5F151E5C34E9}" presName="negativeSpace" presStyleCnt="0"/>
      <dgm:spPr/>
    </dgm:pt>
    <dgm:pt modelId="{1C4E959F-7520-4BD7-9010-0238FD223425}" type="pres">
      <dgm:prSet presAssocID="{90601A42-797B-49EC-8249-5F151E5C34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30FE20C-7423-4270-9A09-79C9FF7536C5}" type="presOf" srcId="{475115AD-CB24-42CA-8405-897249B0ACCC}" destId="{C5E504E3-0A1A-4DB4-B120-B818282BFC97}" srcOrd="0" destOrd="0" presId="urn:microsoft.com/office/officeart/2005/8/layout/list1"/>
    <dgm:cxn modelId="{7AFCC535-3897-4CC9-B0ED-9B381A9EA32A}" type="presOf" srcId="{BE2A0B97-F417-482F-8A6F-F613123C675B}" destId="{C0BB35FB-7C23-4B85-926E-8E95373B9B68}" srcOrd="0" destOrd="0" presId="urn:microsoft.com/office/officeart/2005/8/layout/list1"/>
    <dgm:cxn modelId="{AACEC7A4-5287-4C9E-A24B-AC88A446FE2B}" type="presOf" srcId="{90601A42-797B-49EC-8249-5F151E5C34E9}" destId="{3EB3CF95-EE52-4752-B4BB-B44868B72591}" srcOrd="0" destOrd="0" presId="urn:microsoft.com/office/officeart/2005/8/layout/list1"/>
    <dgm:cxn modelId="{06860EB8-4BEE-4491-9B34-03267B8FAD5C}" srcId="{BE2A0B97-F417-482F-8A6F-F613123C675B}" destId="{475115AD-CB24-42CA-8405-897249B0ACCC}" srcOrd="0" destOrd="0" parTransId="{91C78D98-7192-4A1B-B3B9-517478611235}" sibTransId="{13F4C0EC-B03A-44C6-BDF5-7804754BC441}"/>
    <dgm:cxn modelId="{4AC23EBB-0199-4237-AE8C-CA7B713FA3DB}" type="presOf" srcId="{475115AD-CB24-42CA-8405-897249B0ACCC}" destId="{4ACAEF97-06FE-4670-A401-70E12B31E170}" srcOrd="1" destOrd="0" presId="urn:microsoft.com/office/officeart/2005/8/layout/list1"/>
    <dgm:cxn modelId="{DB4642DB-3C39-4477-8B0D-28FD0CC1C7E4}" srcId="{BE2A0B97-F417-482F-8A6F-F613123C675B}" destId="{90601A42-797B-49EC-8249-5F151E5C34E9}" srcOrd="1" destOrd="0" parTransId="{38A454AD-042D-4AB5-B888-CAEC778C8837}" sibTransId="{D4D180DA-ABD8-46EA-A5A3-FC39A21AEF49}"/>
    <dgm:cxn modelId="{F0C62BDE-2105-428C-9F85-86148119820E}" type="presOf" srcId="{90601A42-797B-49EC-8249-5F151E5C34E9}" destId="{61531734-324C-4B1B-A208-BA2ECB8D5ED3}" srcOrd="1" destOrd="0" presId="urn:microsoft.com/office/officeart/2005/8/layout/list1"/>
    <dgm:cxn modelId="{7A860C9D-0644-459D-A983-3D1353F63FC1}" type="presParOf" srcId="{C0BB35FB-7C23-4B85-926E-8E95373B9B68}" destId="{7F5AEB2A-29DF-40BD-B872-651EB76B2A6E}" srcOrd="0" destOrd="0" presId="urn:microsoft.com/office/officeart/2005/8/layout/list1"/>
    <dgm:cxn modelId="{5A40AF82-FB2F-4978-BA65-B62F134A3020}" type="presParOf" srcId="{7F5AEB2A-29DF-40BD-B872-651EB76B2A6E}" destId="{C5E504E3-0A1A-4DB4-B120-B818282BFC97}" srcOrd="0" destOrd="0" presId="urn:microsoft.com/office/officeart/2005/8/layout/list1"/>
    <dgm:cxn modelId="{A413B08A-033A-43B3-A6B4-518EB668B4A5}" type="presParOf" srcId="{7F5AEB2A-29DF-40BD-B872-651EB76B2A6E}" destId="{4ACAEF97-06FE-4670-A401-70E12B31E170}" srcOrd="1" destOrd="0" presId="urn:microsoft.com/office/officeart/2005/8/layout/list1"/>
    <dgm:cxn modelId="{4AF4A4C1-811A-4CD8-86A8-9BA01E568AF4}" type="presParOf" srcId="{C0BB35FB-7C23-4B85-926E-8E95373B9B68}" destId="{B85A62E9-802C-4F74-BA1B-E6F468F4EBB9}" srcOrd="1" destOrd="0" presId="urn:microsoft.com/office/officeart/2005/8/layout/list1"/>
    <dgm:cxn modelId="{D53B15A2-A3FB-436C-AF57-6D46AF95D9D0}" type="presParOf" srcId="{C0BB35FB-7C23-4B85-926E-8E95373B9B68}" destId="{BCA8F7CE-6D99-43B3-8CCA-1E991F953388}" srcOrd="2" destOrd="0" presId="urn:microsoft.com/office/officeart/2005/8/layout/list1"/>
    <dgm:cxn modelId="{EA718F77-2EE1-4077-A421-6A6F4B28A150}" type="presParOf" srcId="{C0BB35FB-7C23-4B85-926E-8E95373B9B68}" destId="{1DCE10CD-F9A8-453A-9E4C-4D5B599C22B3}" srcOrd="3" destOrd="0" presId="urn:microsoft.com/office/officeart/2005/8/layout/list1"/>
    <dgm:cxn modelId="{AAF957D4-2C32-4658-A66F-A5111DABED35}" type="presParOf" srcId="{C0BB35FB-7C23-4B85-926E-8E95373B9B68}" destId="{1439E62C-2AC6-4ED4-913A-973C7291FC47}" srcOrd="4" destOrd="0" presId="urn:microsoft.com/office/officeart/2005/8/layout/list1"/>
    <dgm:cxn modelId="{855B2469-6FED-437A-BC28-E5AD957617A4}" type="presParOf" srcId="{1439E62C-2AC6-4ED4-913A-973C7291FC47}" destId="{3EB3CF95-EE52-4752-B4BB-B44868B72591}" srcOrd="0" destOrd="0" presId="urn:microsoft.com/office/officeart/2005/8/layout/list1"/>
    <dgm:cxn modelId="{0842E36C-9715-4A49-98FA-C3C8459545EF}" type="presParOf" srcId="{1439E62C-2AC6-4ED4-913A-973C7291FC47}" destId="{61531734-324C-4B1B-A208-BA2ECB8D5ED3}" srcOrd="1" destOrd="0" presId="urn:microsoft.com/office/officeart/2005/8/layout/list1"/>
    <dgm:cxn modelId="{42606CC7-2575-4949-B257-F2B6A9A630DC}" type="presParOf" srcId="{C0BB35FB-7C23-4B85-926E-8E95373B9B68}" destId="{A66E3BD8-E866-4D36-A537-0699AA5463DA}" srcOrd="5" destOrd="0" presId="urn:microsoft.com/office/officeart/2005/8/layout/list1"/>
    <dgm:cxn modelId="{3CE54D3C-1B0E-4E8F-9443-1B90AA7212A8}" type="presParOf" srcId="{C0BB35FB-7C23-4B85-926E-8E95373B9B68}" destId="{1C4E959F-7520-4BD7-9010-0238FD223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92CD7D-848F-4EE3-9139-C2CFC8348A98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7EA157-D17F-4862-8238-A7FD6595D52A}">
      <dgm:prSet/>
      <dgm:spPr/>
      <dgm:t>
        <a:bodyPr/>
        <a:lstStyle/>
        <a:p>
          <a:r>
            <a:rPr lang="en-IN"/>
            <a:t>Alert()</a:t>
          </a:r>
          <a:endParaRPr lang="en-US"/>
        </a:p>
      </dgm:t>
    </dgm:pt>
    <dgm:pt modelId="{58F29C19-3A86-4B5B-BF56-B530315E23D2}" type="parTrans" cxnId="{40A7DBEF-052B-4EC1-8090-42B9F4E2D106}">
      <dgm:prSet/>
      <dgm:spPr/>
      <dgm:t>
        <a:bodyPr/>
        <a:lstStyle/>
        <a:p>
          <a:endParaRPr lang="en-US"/>
        </a:p>
      </dgm:t>
    </dgm:pt>
    <dgm:pt modelId="{114C1CA8-ED48-4AC1-BE89-CE74D1B2687C}" type="sibTrans" cxnId="{40A7DBEF-052B-4EC1-8090-42B9F4E2D106}">
      <dgm:prSet/>
      <dgm:spPr/>
      <dgm:t>
        <a:bodyPr/>
        <a:lstStyle/>
        <a:p>
          <a:endParaRPr lang="en-US"/>
        </a:p>
      </dgm:t>
    </dgm:pt>
    <dgm:pt modelId="{1125C83C-A827-4CB2-ABD5-3DB063F88132}">
      <dgm:prSet/>
      <dgm:spPr/>
      <dgm:t>
        <a:bodyPr/>
        <a:lstStyle/>
        <a:p>
          <a:r>
            <a:rPr lang="en-IN"/>
            <a:t>Confirm()</a:t>
          </a:r>
          <a:endParaRPr lang="en-US"/>
        </a:p>
      </dgm:t>
    </dgm:pt>
    <dgm:pt modelId="{07C67FFA-D085-470D-88BD-0F9E735811D9}" type="parTrans" cxnId="{C8C8091F-F4B5-4293-A9AD-5EA0A38EAE5A}">
      <dgm:prSet/>
      <dgm:spPr/>
      <dgm:t>
        <a:bodyPr/>
        <a:lstStyle/>
        <a:p>
          <a:endParaRPr lang="en-US"/>
        </a:p>
      </dgm:t>
    </dgm:pt>
    <dgm:pt modelId="{3D4E80A1-AB45-4AF9-91D5-0030ECE5F35B}" type="sibTrans" cxnId="{C8C8091F-F4B5-4293-A9AD-5EA0A38EAE5A}">
      <dgm:prSet/>
      <dgm:spPr/>
      <dgm:t>
        <a:bodyPr/>
        <a:lstStyle/>
        <a:p>
          <a:endParaRPr lang="en-US"/>
        </a:p>
      </dgm:t>
    </dgm:pt>
    <dgm:pt modelId="{78958F25-4E01-4FDF-A18D-9D72E9BC9319}">
      <dgm:prSet/>
      <dgm:spPr/>
      <dgm:t>
        <a:bodyPr/>
        <a:lstStyle/>
        <a:p>
          <a:r>
            <a:rPr lang="en-IN"/>
            <a:t>Console.log()</a:t>
          </a:r>
          <a:endParaRPr lang="en-US"/>
        </a:p>
      </dgm:t>
    </dgm:pt>
    <dgm:pt modelId="{68B65E34-B0D6-4CC5-AEA7-16122BE4AC10}" type="parTrans" cxnId="{B3136519-FA82-4A93-AD0B-7DAF09E887AE}">
      <dgm:prSet/>
      <dgm:spPr/>
      <dgm:t>
        <a:bodyPr/>
        <a:lstStyle/>
        <a:p>
          <a:endParaRPr lang="en-US"/>
        </a:p>
      </dgm:t>
    </dgm:pt>
    <dgm:pt modelId="{20F4F9B5-9E15-41B9-A432-BE3EDBE27E2A}" type="sibTrans" cxnId="{B3136519-FA82-4A93-AD0B-7DAF09E887AE}">
      <dgm:prSet/>
      <dgm:spPr/>
      <dgm:t>
        <a:bodyPr/>
        <a:lstStyle/>
        <a:p>
          <a:endParaRPr lang="en-US"/>
        </a:p>
      </dgm:t>
    </dgm:pt>
    <dgm:pt modelId="{3B239314-5E5D-4B5A-AE0F-0804A82D2DEF}">
      <dgm:prSet/>
      <dgm:spPr/>
      <dgm:t>
        <a:bodyPr/>
        <a:lstStyle/>
        <a:p>
          <a:r>
            <a:rPr lang="en-IN"/>
            <a:t>Document.write()</a:t>
          </a:r>
          <a:endParaRPr lang="en-US"/>
        </a:p>
      </dgm:t>
    </dgm:pt>
    <dgm:pt modelId="{878E3134-1C0B-4FB5-A6B1-BAD0611B609D}" type="parTrans" cxnId="{814BE071-8A34-4F2E-A507-1A632FB471D7}">
      <dgm:prSet/>
      <dgm:spPr/>
      <dgm:t>
        <a:bodyPr/>
        <a:lstStyle/>
        <a:p>
          <a:endParaRPr lang="en-US"/>
        </a:p>
      </dgm:t>
    </dgm:pt>
    <dgm:pt modelId="{BFA6653C-BD3E-4361-9742-81AA29726589}" type="sibTrans" cxnId="{814BE071-8A34-4F2E-A507-1A632FB471D7}">
      <dgm:prSet/>
      <dgm:spPr/>
      <dgm:t>
        <a:bodyPr/>
        <a:lstStyle/>
        <a:p>
          <a:endParaRPr lang="en-US"/>
        </a:p>
      </dgm:t>
    </dgm:pt>
    <dgm:pt modelId="{796A78CF-8B45-42D6-8933-D7DC2F3EB587}">
      <dgm:prSet/>
      <dgm:spPr/>
      <dgm:t>
        <a:bodyPr/>
        <a:lstStyle/>
        <a:p>
          <a:r>
            <a:rPr lang="en-IN"/>
            <a:t>Prompt()</a:t>
          </a:r>
          <a:endParaRPr lang="en-US"/>
        </a:p>
      </dgm:t>
    </dgm:pt>
    <dgm:pt modelId="{E56F85ED-23C8-483C-90A9-91BA8B6D76A7}" type="parTrans" cxnId="{6A92FB02-F20C-4314-8492-9B718EDB454F}">
      <dgm:prSet/>
      <dgm:spPr/>
      <dgm:t>
        <a:bodyPr/>
        <a:lstStyle/>
        <a:p>
          <a:endParaRPr lang="en-US"/>
        </a:p>
      </dgm:t>
    </dgm:pt>
    <dgm:pt modelId="{187B9ED5-F873-47A2-A14F-29AE991D75F2}" type="sibTrans" cxnId="{6A92FB02-F20C-4314-8492-9B718EDB454F}">
      <dgm:prSet/>
      <dgm:spPr/>
      <dgm:t>
        <a:bodyPr/>
        <a:lstStyle/>
        <a:p>
          <a:endParaRPr lang="en-US"/>
        </a:p>
      </dgm:t>
    </dgm:pt>
    <dgm:pt modelId="{82A18B3A-8E3C-4682-A47F-95149F54DE2C}" type="pres">
      <dgm:prSet presAssocID="{B092CD7D-848F-4EE3-9139-C2CFC8348A98}" presName="vert0" presStyleCnt="0">
        <dgm:presLayoutVars>
          <dgm:dir/>
          <dgm:animOne val="branch"/>
          <dgm:animLvl val="lvl"/>
        </dgm:presLayoutVars>
      </dgm:prSet>
      <dgm:spPr/>
    </dgm:pt>
    <dgm:pt modelId="{DEAD8572-32CB-44CB-9132-43E9D3AEC19D}" type="pres">
      <dgm:prSet presAssocID="{FC7EA157-D17F-4862-8238-A7FD6595D52A}" presName="thickLine" presStyleLbl="alignNode1" presStyleIdx="0" presStyleCnt="5"/>
      <dgm:spPr/>
    </dgm:pt>
    <dgm:pt modelId="{C847643C-59CC-46BF-8B66-A24F19DD9822}" type="pres">
      <dgm:prSet presAssocID="{FC7EA157-D17F-4862-8238-A7FD6595D52A}" presName="horz1" presStyleCnt="0"/>
      <dgm:spPr/>
    </dgm:pt>
    <dgm:pt modelId="{889BC046-9B79-4BC7-B715-B5CCD7CABCF4}" type="pres">
      <dgm:prSet presAssocID="{FC7EA157-D17F-4862-8238-A7FD6595D52A}" presName="tx1" presStyleLbl="revTx" presStyleIdx="0" presStyleCnt="5"/>
      <dgm:spPr/>
    </dgm:pt>
    <dgm:pt modelId="{F73A4944-84EB-49AA-9264-2A3A427FCFD1}" type="pres">
      <dgm:prSet presAssocID="{FC7EA157-D17F-4862-8238-A7FD6595D52A}" presName="vert1" presStyleCnt="0"/>
      <dgm:spPr/>
    </dgm:pt>
    <dgm:pt modelId="{F17E5F9A-974F-4A3F-B491-83FF4A2210AA}" type="pres">
      <dgm:prSet presAssocID="{1125C83C-A827-4CB2-ABD5-3DB063F88132}" presName="thickLine" presStyleLbl="alignNode1" presStyleIdx="1" presStyleCnt="5"/>
      <dgm:spPr/>
    </dgm:pt>
    <dgm:pt modelId="{EB511D5D-0A4E-4481-ACD0-8096C82E75E4}" type="pres">
      <dgm:prSet presAssocID="{1125C83C-A827-4CB2-ABD5-3DB063F88132}" presName="horz1" presStyleCnt="0"/>
      <dgm:spPr/>
    </dgm:pt>
    <dgm:pt modelId="{9F55FCE9-BF2F-465A-8539-19A863DA959F}" type="pres">
      <dgm:prSet presAssocID="{1125C83C-A827-4CB2-ABD5-3DB063F88132}" presName="tx1" presStyleLbl="revTx" presStyleIdx="1" presStyleCnt="5"/>
      <dgm:spPr/>
    </dgm:pt>
    <dgm:pt modelId="{6443A9EB-A847-4F92-BC84-E92E3F2D321F}" type="pres">
      <dgm:prSet presAssocID="{1125C83C-A827-4CB2-ABD5-3DB063F88132}" presName="vert1" presStyleCnt="0"/>
      <dgm:spPr/>
    </dgm:pt>
    <dgm:pt modelId="{59F671C3-16A6-4649-8033-CC8656A39A8C}" type="pres">
      <dgm:prSet presAssocID="{78958F25-4E01-4FDF-A18D-9D72E9BC9319}" presName="thickLine" presStyleLbl="alignNode1" presStyleIdx="2" presStyleCnt="5"/>
      <dgm:spPr/>
    </dgm:pt>
    <dgm:pt modelId="{D67754B1-6227-45E4-87D6-0FE0394A8C73}" type="pres">
      <dgm:prSet presAssocID="{78958F25-4E01-4FDF-A18D-9D72E9BC9319}" presName="horz1" presStyleCnt="0"/>
      <dgm:spPr/>
    </dgm:pt>
    <dgm:pt modelId="{6A5D9C51-C017-40F6-8DCE-DAEB13EADA5F}" type="pres">
      <dgm:prSet presAssocID="{78958F25-4E01-4FDF-A18D-9D72E9BC9319}" presName="tx1" presStyleLbl="revTx" presStyleIdx="2" presStyleCnt="5"/>
      <dgm:spPr/>
    </dgm:pt>
    <dgm:pt modelId="{45977694-58FC-4A15-819E-0E21AF3B7757}" type="pres">
      <dgm:prSet presAssocID="{78958F25-4E01-4FDF-A18D-9D72E9BC9319}" presName="vert1" presStyleCnt="0"/>
      <dgm:spPr/>
    </dgm:pt>
    <dgm:pt modelId="{AB00EFC2-A360-4DB6-9782-5E176A419199}" type="pres">
      <dgm:prSet presAssocID="{3B239314-5E5D-4B5A-AE0F-0804A82D2DEF}" presName="thickLine" presStyleLbl="alignNode1" presStyleIdx="3" presStyleCnt="5"/>
      <dgm:spPr/>
    </dgm:pt>
    <dgm:pt modelId="{13D2ED07-9FA3-453E-9F36-D80C7EA97505}" type="pres">
      <dgm:prSet presAssocID="{3B239314-5E5D-4B5A-AE0F-0804A82D2DEF}" presName="horz1" presStyleCnt="0"/>
      <dgm:spPr/>
    </dgm:pt>
    <dgm:pt modelId="{4392E2C7-6645-4A0B-93EE-52F400F486DB}" type="pres">
      <dgm:prSet presAssocID="{3B239314-5E5D-4B5A-AE0F-0804A82D2DEF}" presName="tx1" presStyleLbl="revTx" presStyleIdx="3" presStyleCnt="5"/>
      <dgm:spPr/>
    </dgm:pt>
    <dgm:pt modelId="{709E9273-BAB7-4FFF-B07F-3D429350BC0E}" type="pres">
      <dgm:prSet presAssocID="{3B239314-5E5D-4B5A-AE0F-0804A82D2DEF}" presName="vert1" presStyleCnt="0"/>
      <dgm:spPr/>
    </dgm:pt>
    <dgm:pt modelId="{ACED6A8E-CBC9-4276-8B26-B61C61AC8566}" type="pres">
      <dgm:prSet presAssocID="{796A78CF-8B45-42D6-8933-D7DC2F3EB587}" presName="thickLine" presStyleLbl="alignNode1" presStyleIdx="4" presStyleCnt="5"/>
      <dgm:spPr/>
    </dgm:pt>
    <dgm:pt modelId="{42436B57-920B-48C0-B63A-87A31F442B62}" type="pres">
      <dgm:prSet presAssocID="{796A78CF-8B45-42D6-8933-D7DC2F3EB587}" presName="horz1" presStyleCnt="0"/>
      <dgm:spPr/>
    </dgm:pt>
    <dgm:pt modelId="{474BEA0B-533D-4708-9845-10D136FC9038}" type="pres">
      <dgm:prSet presAssocID="{796A78CF-8B45-42D6-8933-D7DC2F3EB587}" presName="tx1" presStyleLbl="revTx" presStyleIdx="4" presStyleCnt="5"/>
      <dgm:spPr/>
    </dgm:pt>
    <dgm:pt modelId="{C3076E99-1004-40B5-B666-F79FC4DAAA08}" type="pres">
      <dgm:prSet presAssocID="{796A78CF-8B45-42D6-8933-D7DC2F3EB587}" presName="vert1" presStyleCnt="0"/>
      <dgm:spPr/>
    </dgm:pt>
  </dgm:ptLst>
  <dgm:cxnLst>
    <dgm:cxn modelId="{6A92FB02-F20C-4314-8492-9B718EDB454F}" srcId="{B092CD7D-848F-4EE3-9139-C2CFC8348A98}" destId="{796A78CF-8B45-42D6-8933-D7DC2F3EB587}" srcOrd="4" destOrd="0" parTransId="{E56F85ED-23C8-483C-90A9-91BA8B6D76A7}" sibTransId="{187B9ED5-F873-47A2-A14F-29AE991D75F2}"/>
    <dgm:cxn modelId="{B3136519-FA82-4A93-AD0B-7DAF09E887AE}" srcId="{B092CD7D-848F-4EE3-9139-C2CFC8348A98}" destId="{78958F25-4E01-4FDF-A18D-9D72E9BC9319}" srcOrd="2" destOrd="0" parTransId="{68B65E34-B0D6-4CC5-AEA7-16122BE4AC10}" sibTransId="{20F4F9B5-9E15-41B9-A432-BE3EDBE27E2A}"/>
    <dgm:cxn modelId="{C8C8091F-F4B5-4293-A9AD-5EA0A38EAE5A}" srcId="{B092CD7D-848F-4EE3-9139-C2CFC8348A98}" destId="{1125C83C-A827-4CB2-ABD5-3DB063F88132}" srcOrd="1" destOrd="0" parTransId="{07C67FFA-D085-470D-88BD-0F9E735811D9}" sibTransId="{3D4E80A1-AB45-4AF9-91D5-0030ECE5F35B}"/>
    <dgm:cxn modelId="{6E187C2E-1EDA-478E-81D2-8C9261C9D31C}" type="presOf" srcId="{FC7EA157-D17F-4862-8238-A7FD6595D52A}" destId="{889BC046-9B79-4BC7-B715-B5CCD7CABCF4}" srcOrd="0" destOrd="0" presId="urn:microsoft.com/office/officeart/2008/layout/LinedList"/>
    <dgm:cxn modelId="{814BE071-8A34-4F2E-A507-1A632FB471D7}" srcId="{B092CD7D-848F-4EE3-9139-C2CFC8348A98}" destId="{3B239314-5E5D-4B5A-AE0F-0804A82D2DEF}" srcOrd="3" destOrd="0" parTransId="{878E3134-1C0B-4FB5-A6B1-BAD0611B609D}" sibTransId="{BFA6653C-BD3E-4361-9742-81AA29726589}"/>
    <dgm:cxn modelId="{09515E8C-D1B7-4C37-A961-14CB6772FF38}" type="presOf" srcId="{1125C83C-A827-4CB2-ABD5-3DB063F88132}" destId="{9F55FCE9-BF2F-465A-8539-19A863DA959F}" srcOrd="0" destOrd="0" presId="urn:microsoft.com/office/officeart/2008/layout/LinedList"/>
    <dgm:cxn modelId="{209AB7A0-1DF5-4621-8765-304019ACAE10}" type="presOf" srcId="{B092CD7D-848F-4EE3-9139-C2CFC8348A98}" destId="{82A18B3A-8E3C-4682-A47F-95149F54DE2C}" srcOrd="0" destOrd="0" presId="urn:microsoft.com/office/officeart/2008/layout/LinedList"/>
    <dgm:cxn modelId="{E36235BC-23C3-4988-A623-B08FE63CD3E6}" type="presOf" srcId="{3B239314-5E5D-4B5A-AE0F-0804A82D2DEF}" destId="{4392E2C7-6645-4A0B-93EE-52F400F486DB}" srcOrd="0" destOrd="0" presId="urn:microsoft.com/office/officeart/2008/layout/LinedList"/>
    <dgm:cxn modelId="{06ABD3C9-6B54-4DA6-BFC6-ED5B661C879F}" type="presOf" srcId="{796A78CF-8B45-42D6-8933-D7DC2F3EB587}" destId="{474BEA0B-533D-4708-9845-10D136FC9038}" srcOrd="0" destOrd="0" presId="urn:microsoft.com/office/officeart/2008/layout/LinedList"/>
    <dgm:cxn modelId="{40A7DBEF-052B-4EC1-8090-42B9F4E2D106}" srcId="{B092CD7D-848F-4EE3-9139-C2CFC8348A98}" destId="{FC7EA157-D17F-4862-8238-A7FD6595D52A}" srcOrd="0" destOrd="0" parTransId="{58F29C19-3A86-4B5B-BF56-B530315E23D2}" sibTransId="{114C1CA8-ED48-4AC1-BE89-CE74D1B2687C}"/>
    <dgm:cxn modelId="{D6C52CF6-F464-46F0-98F1-D375C5C2CD13}" type="presOf" srcId="{78958F25-4E01-4FDF-A18D-9D72E9BC9319}" destId="{6A5D9C51-C017-40F6-8DCE-DAEB13EADA5F}" srcOrd="0" destOrd="0" presId="urn:microsoft.com/office/officeart/2008/layout/LinedList"/>
    <dgm:cxn modelId="{283302C6-1A3E-4C49-8C4D-CD0ED64E4366}" type="presParOf" srcId="{82A18B3A-8E3C-4682-A47F-95149F54DE2C}" destId="{DEAD8572-32CB-44CB-9132-43E9D3AEC19D}" srcOrd="0" destOrd="0" presId="urn:microsoft.com/office/officeart/2008/layout/LinedList"/>
    <dgm:cxn modelId="{C1894C79-A6B8-407A-AD8D-A3E4B63279B6}" type="presParOf" srcId="{82A18B3A-8E3C-4682-A47F-95149F54DE2C}" destId="{C847643C-59CC-46BF-8B66-A24F19DD9822}" srcOrd="1" destOrd="0" presId="urn:microsoft.com/office/officeart/2008/layout/LinedList"/>
    <dgm:cxn modelId="{0E8AC44F-2D13-4A9B-851A-4C9E48909166}" type="presParOf" srcId="{C847643C-59CC-46BF-8B66-A24F19DD9822}" destId="{889BC046-9B79-4BC7-B715-B5CCD7CABCF4}" srcOrd="0" destOrd="0" presId="urn:microsoft.com/office/officeart/2008/layout/LinedList"/>
    <dgm:cxn modelId="{09A52649-7F27-4D68-AC3F-F00BBE7D411C}" type="presParOf" srcId="{C847643C-59CC-46BF-8B66-A24F19DD9822}" destId="{F73A4944-84EB-49AA-9264-2A3A427FCFD1}" srcOrd="1" destOrd="0" presId="urn:microsoft.com/office/officeart/2008/layout/LinedList"/>
    <dgm:cxn modelId="{586836C4-A613-4524-B8F0-F2FA946D56B9}" type="presParOf" srcId="{82A18B3A-8E3C-4682-A47F-95149F54DE2C}" destId="{F17E5F9A-974F-4A3F-B491-83FF4A2210AA}" srcOrd="2" destOrd="0" presId="urn:microsoft.com/office/officeart/2008/layout/LinedList"/>
    <dgm:cxn modelId="{1BB3A1E7-5605-42B5-AD5E-97A8799FFF96}" type="presParOf" srcId="{82A18B3A-8E3C-4682-A47F-95149F54DE2C}" destId="{EB511D5D-0A4E-4481-ACD0-8096C82E75E4}" srcOrd="3" destOrd="0" presId="urn:microsoft.com/office/officeart/2008/layout/LinedList"/>
    <dgm:cxn modelId="{C935B662-325F-45D9-AE3D-BF7C398B83E8}" type="presParOf" srcId="{EB511D5D-0A4E-4481-ACD0-8096C82E75E4}" destId="{9F55FCE9-BF2F-465A-8539-19A863DA959F}" srcOrd="0" destOrd="0" presId="urn:microsoft.com/office/officeart/2008/layout/LinedList"/>
    <dgm:cxn modelId="{C504D790-4247-4B9B-B8A5-DEE789D476EF}" type="presParOf" srcId="{EB511D5D-0A4E-4481-ACD0-8096C82E75E4}" destId="{6443A9EB-A847-4F92-BC84-E92E3F2D321F}" srcOrd="1" destOrd="0" presId="urn:microsoft.com/office/officeart/2008/layout/LinedList"/>
    <dgm:cxn modelId="{F89D31B5-7A4C-4A84-A3C1-EB5C6BA4C5E1}" type="presParOf" srcId="{82A18B3A-8E3C-4682-A47F-95149F54DE2C}" destId="{59F671C3-16A6-4649-8033-CC8656A39A8C}" srcOrd="4" destOrd="0" presId="urn:microsoft.com/office/officeart/2008/layout/LinedList"/>
    <dgm:cxn modelId="{F30CAACD-23B9-426F-9C79-2E6D47A6BF68}" type="presParOf" srcId="{82A18B3A-8E3C-4682-A47F-95149F54DE2C}" destId="{D67754B1-6227-45E4-87D6-0FE0394A8C73}" srcOrd="5" destOrd="0" presId="urn:microsoft.com/office/officeart/2008/layout/LinedList"/>
    <dgm:cxn modelId="{F8D8BB20-D241-43A7-8710-A16C1FC3FAE0}" type="presParOf" srcId="{D67754B1-6227-45E4-87D6-0FE0394A8C73}" destId="{6A5D9C51-C017-40F6-8DCE-DAEB13EADA5F}" srcOrd="0" destOrd="0" presId="urn:microsoft.com/office/officeart/2008/layout/LinedList"/>
    <dgm:cxn modelId="{46312D9D-6E78-4678-B863-A422E2B1012B}" type="presParOf" srcId="{D67754B1-6227-45E4-87D6-0FE0394A8C73}" destId="{45977694-58FC-4A15-819E-0E21AF3B7757}" srcOrd="1" destOrd="0" presId="urn:microsoft.com/office/officeart/2008/layout/LinedList"/>
    <dgm:cxn modelId="{1FCB7323-C815-4AB2-AAAF-0B168C4EA194}" type="presParOf" srcId="{82A18B3A-8E3C-4682-A47F-95149F54DE2C}" destId="{AB00EFC2-A360-4DB6-9782-5E176A419199}" srcOrd="6" destOrd="0" presId="urn:microsoft.com/office/officeart/2008/layout/LinedList"/>
    <dgm:cxn modelId="{331D6027-1545-423F-8204-13D4F1E0D0D5}" type="presParOf" srcId="{82A18B3A-8E3C-4682-A47F-95149F54DE2C}" destId="{13D2ED07-9FA3-453E-9F36-D80C7EA97505}" srcOrd="7" destOrd="0" presId="urn:microsoft.com/office/officeart/2008/layout/LinedList"/>
    <dgm:cxn modelId="{BD2C79B9-473B-4420-AAF1-E1127E08E742}" type="presParOf" srcId="{13D2ED07-9FA3-453E-9F36-D80C7EA97505}" destId="{4392E2C7-6645-4A0B-93EE-52F400F486DB}" srcOrd="0" destOrd="0" presId="urn:microsoft.com/office/officeart/2008/layout/LinedList"/>
    <dgm:cxn modelId="{FB1ACBB5-1639-4E50-BF43-E0F90F202883}" type="presParOf" srcId="{13D2ED07-9FA3-453E-9F36-D80C7EA97505}" destId="{709E9273-BAB7-4FFF-B07F-3D429350BC0E}" srcOrd="1" destOrd="0" presId="urn:microsoft.com/office/officeart/2008/layout/LinedList"/>
    <dgm:cxn modelId="{E609662B-279E-451B-9637-C6AD6B482F7E}" type="presParOf" srcId="{82A18B3A-8E3C-4682-A47F-95149F54DE2C}" destId="{ACED6A8E-CBC9-4276-8B26-B61C61AC8566}" srcOrd="8" destOrd="0" presId="urn:microsoft.com/office/officeart/2008/layout/LinedList"/>
    <dgm:cxn modelId="{CB9B3FBC-8477-4DDE-87D1-040FB9DF61D8}" type="presParOf" srcId="{82A18B3A-8E3C-4682-A47F-95149F54DE2C}" destId="{42436B57-920B-48C0-B63A-87A31F442B62}" srcOrd="9" destOrd="0" presId="urn:microsoft.com/office/officeart/2008/layout/LinedList"/>
    <dgm:cxn modelId="{BBF1B837-5A9E-4037-9468-FF7612E6C800}" type="presParOf" srcId="{42436B57-920B-48C0-B63A-87A31F442B62}" destId="{474BEA0B-533D-4708-9845-10D136FC9038}" srcOrd="0" destOrd="0" presId="urn:microsoft.com/office/officeart/2008/layout/LinedList"/>
    <dgm:cxn modelId="{F200E0BD-A900-4142-B5EC-298BE7ECB93C}" type="presParOf" srcId="{42436B57-920B-48C0-B63A-87A31F442B62}" destId="{C3076E99-1004-40B5-B666-F79FC4DAAA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81AF9F-8F49-49C7-8454-620C7C8A1E6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22189A3-646E-4AD0-A387-C2B37448F98E}">
      <dgm:prSet/>
      <dgm:spPr/>
      <dgm:t>
        <a:bodyPr/>
        <a:lstStyle/>
        <a:p>
          <a:r>
            <a:rPr lang="en-IN"/>
            <a:t>What is a variable?</a:t>
          </a:r>
          <a:endParaRPr lang="en-US"/>
        </a:p>
      </dgm:t>
    </dgm:pt>
    <dgm:pt modelId="{D776422F-CDC5-47C3-92CA-8F904892E3DC}" type="parTrans" cxnId="{610DB0D7-32B6-4FCA-ACB1-02C68A0DF91C}">
      <dgm:prSet/>
      <dgm:spPr/>
      <dgm:t>
        <a:bodyPr/>
        <a:lstStyle/>
        <a:p>
          <a:endParaRPr lang="en-US"/>
        </a:p>
      </dgm:t>
    </dgm:pt>
    <dgm:pt modelId="{C467DFC4-FAFA-460C-897A-0074D6F08CC0}" type="sibTrans" cxnId="{610DB0D7-32B6-4FCA-ACB1-02C68A0DF91C}">
      <dgm:prSet/>
      <dgm:spPr/>
      <dgm:t>
        <a:bodyPr/>
        <a:lstStyle/>
        <a:p>
          <a:endParaRPr lang="en-US"/>
        </a:p>
      </dgm:t>
    </dgm:pt>
    <dgm:pt modelId="{7DA38DC5-E280-4E4C-BB72-E8017AB82BE6}">
      <dgm:prSet/>
      <dgm:spPr/>
      <dgm:t>
        <a:bodyPr/>
        <a:lstStyle/>
        <a:p>
          <a:r>
            <a:rPr lang="en-IN"/>
            <a:t>How to declare and initialize variable in js.</a:t>
          </a:r>
          <a:endParaRPr lang="en-US"/>
        </a:p>
      </dgm:t>
    </dgm:pt>
    <dgm:pt modelId="{61E0681C-9457-4CFD-BF5F-221266F98718}" type="parTrans" cxnId="{D82EFC0A-B8E0-4E16-9218-7DBE08908A9E}">
      <dgm:prSet/>
      <dgm:spPr/>
      <dgm:t>
        <a:bodyPr/>
        <a:lstStyle/>
        <a:p>
          <a:endParaRPr lang="en-US"/>
        </a:p>
      </dgm:t>
    </dgm:pt>
    <dgm:pt modelId="{32A8DE1F-ADFC-4DB6-A9F5-0481BCE2977E}" type="sibTrans" cxnId="{D82EFC0A-B8E0-4E16-9218-7DBE08908A9E}">
      <dgm:prSet/>
      <dgm:spPr/>
      <dgm:t>
        <a:bodyPr/>
        <a:lstStyle/>
        <a:p>
          <a:endParaRPr lang="en-US"/>
        </a:p>
      </dgm:t>
    </dgm:pt>
    <dgm:pt modelId="{F7B13AF8-5BFA-44FD-9E2A-5B93D2A555E6}">
      <dgm:prSet/>
      <dgm:spPr/>
      <dgm:t>
        <a:bodyPr/>
        <a:lstStyle/>
        <a:p>
          <a:r>
            <a:rPr lang="en-IN"/>
            <a:t>Scope and Lifetime of variable</a:t>
          </a:r>
          <a:endParaRPr lang="en-US"/>
        </a:p>
      </dgm:t>
    </dgm:pt>
    <dgm:pt modelId="{56D57429-50A9-4B89-AF53-9577EA1B940F}" type="parTrans" cxnId="{941CE116-8DC3-42D3-9D66-43886587E63B}">
      <dgm:prSet/>
      <dgm:spPr/>
      <dgm:t>
        <a:bodyPr/>
        <a:lstStyle/>
        <a:p>
          <a:endParaRPr lang="en-US"/>
        </a:p>
      </dgm:t>
    </dgm:pt>
    <dgm:pt modelId="{1122A3CC-DCF2-4A04-8244-E85938CC1C3D}" type="sibTrans" cxnId="{941CE116-8DC3-42D3-9D66-43886587E63B}">
      <dgm:prSet/>
      <dgm:spPr/>
      <dgm:t>
        <a:bodyPr/>
        <a:lstStyle/>
        <a:p>
          <a:endParaRPr lang="en-US"/>
        </a:p>
      </dgm:t>
    </dgm:pt>
    <dgm:pt modelId="{A8162AD4-96DD-47A9-A06F-AF79D775A28A}" type="pres">
      <dgm:prSet presAssocID="{BA81AF9F-8F49-49C7-8454-620C7C8A1E65}" presName="linear" presStyleCnt="0">
        <dgm:presLayoutVars>
          <dgm:animLvl val="lvl"/>
          <dgm:resizeHandles val="exact"/>
        </dgm:presLayoutVars>
      </dgm:prSet>
      <dgm:spPr/>
    </dgm:pt>
    <dgm:pt modelId="{3D84D513-8249-4C76-9175-92CD236869DD}" type="pres">
      <dgm:prSet presAssocID="{B22189A3-646E-4AD0-A387-C2B37448F9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FC8F91-2B0B-478D-86EE-AEAF3CE07F39}" type="pres">
      <dgm:prSet presAssocID="{C467DFC4-FAFA-460C-897A-0074D6F08CC0}" presName="spacer" presStyleCnt="0"/>
      <dgm:spPr/>
    </dgm:pt>
    <dgm:pt modelId="{498078A3-DE97-4D92-B34B-91DF3C0F8815}" type="pres">
      <dgm:prSet presAssocID="{7DA38DC5-E280-4E4C-BB72-E8017AB82B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D3F1CB-9BA3-47B8-8800-FB99B6831A73}" type="pres">
      <dgm:prSet presAssocID="{32A8DE1F-ADFC-4DB6-A9F5-0481BCE2977E}" presName="spacer" presStyleCnt="0"/>
      <dgm:spPr/>
    </dgm:pt>
    <dgm:pt modelId="{B2E0D13B-0634-4DCF-BC38-6F9533DC7434}" type="pres">
      <dgm:prSet presAssocID="{F7B13AF8-5BFA-44FD-9E2A-5B93D2A555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A06207-6381-4212-9250-F8D7D7E42F1A}" type="presOf" srcId="{B22189A3-646E-4AD0-A387-C2B37448F98E}" destId="{3D84D513-8249-4C76-9175-92CD236869DD}" srcOrd="0" destOrd="0" presId="urn:microsoft.com/office/officeart/2005/8/layout/vList2"/>
    <dgm:cxn modelId="{D82EFC0A-B8E0-4E16-9218-7DBE08908A9E}" srcId="{BA81AF9F-8F49-49C7-8454-620C7C8A1E65}" destId="{7DA38DC5-E280-4E4C-BB72-E8017AB82BE6}" srcOrd="1" destOrd="0" parTransId="{61E0681C-9457-4CFD-BF5F-221266F98718}" sibTransId="{32A8DE1F-ADFC-4DB6-A9F5-0481BCE2977E}"/>
    <dgm:cxn modelId="{941CE116-8DC3-42D3-9D66-43886587E63B}" srcId="{BA81AF9F-8F49-49C7-8454-620C7C8A1E65}" destId="{F7B13AF8-5BFA-44FD-9E2A-5B93D2A555E6}" srcOrd="2" destOrd="0" parTransId="{56D57429-50A9-4B89-AF53-9577EA1B940F}" sibTransId="{1122A3CC-DCF2-4A04-8244-E85938CC1C3D}"/>
    <dgm:cxn modelId="{F8A414A9-7183-4B44-AE7C-94C504701196}" type="presOf" srcId="{7DA38DC5-E280-4E4C-BB72-E8017AB82BE6}" destId="{498078A3-DE97-4D92-B34B-91DF3C0F8815}" srcOrd="0" destOrd="0" presId="urn:microsoft.com/office/officeart/2005/8/layout/vList2"/>
    <dgm:cxn modelId="{19B07EAF-4BA5-4D97-BB88-697D294672EE}" type="presOf" srcId="{BA81AF9F-8F49-49C7-8454-620C7C8A1E65}" destId="{A8162AD4-96DD-47A9-A06F-AF79D775A28A}" srcOrd="0" destOrd="0" presId="urn:microsoft.com/office/officeart/2005/8/layout/vList2"/>
    <dgm:cxn modelId="{9AD391C3-E59C-4217-9635-DEF1E21918FB}" type="presOf" srcId="{F7B13AF8-5BFA-44FD-9E2A-5B93D2A555E6}" destId="{B2E0D13B-0634-4DCF-BC38-6F9533DC7434}" srcOrd="0" destOrd="0" presId="urn:microsoft.com/office/officeart/2005/8/layout/vList2"/>
    <dgm:cxn modelId="{610DB0D7-32B6-4FCA-ACB1-02C68A0DF91C}" srcId="{BA81AF9F-8F49-49C7-8454-620C7C8A1E65}" destId="{B22189A3-646E-4AD0-A387-C2B37448F98E}" srcOrd="0" destOrd="0" parTransId="{D776422F-CDC5-47C3-92CA-8F904892E3DC}" sibTransId="{C467DFC4-FAFA-460C-897A-0074D6F08CC0}"/>
    <dgm:cxn modelId="{17E309F4-D68A-408C-93C8-3DC3DF60E1D3}" type="presParOf" srcId="{A8162AD4-96DD-47A9-A06F-AF79D775A28A}" destId="{3D84D513-8249-4C76-9175-92CD236869DD}" srcOrd="0" destOrd="0" presId="urn:microsoft.com/office/officeart/2005/8/layout/vList2"/>
    <dgm:cxn modelId="{BA55138D-1D3E-4D41-8B42-17999A54E14B}" type="presParOf" srcId="{A8162AD4-96DD-47A9-A06F-AF79D775A28A}" destId="{BCFC8F91-2B0B-478D-86EE-AEAF3CE07F39}" srcOrd="1" destOrd="0" presId="urn:microsoft.com/office/officeart/2005/8/layout/vList2"/>
    <dgm:cxn modelId="{24120051-0DA6-40DF-A6DB-2448EECD7D2A}" type="presParOf" srcId="{A8162AD4-96DD-47A9-A06F-AF79D775A28A}" destId="{498078A3-DE97-4D92-B34B-91DF3C0F8815}" srcOrd="2" destOrd="0" presId="urn:microsoft.com/office/officeart/2005/8/layout/vList2"/>
    <dgm:cxn modelId="{045329E8-9CAC-4698-B0B2-357A4275F1E2}" type="presParOf" srcId="{A8162AD4-96DD-47A9-A06F-AF79D775A28A}" destId="{5ED3F1CB-9BA3-47B8-8800-FB99B6831A73}" srcOrd="3" destOrd="0" presId="urn:microsoft.com/office/officeart/2005/8/layout/vList2"/>
    <dgm:cxn modelId="{2ED02F1C-8FC2-4083-A628-B20D4BCF7DE5}" type="presParOf" srcId="{A8162AD4-96DD-47A9-A06F-AF79D775A28A}" destId="{B2E0D13B-0634-4DCF-BC38-6F9533DC74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C53E2A-7623-43EB-9972-B8BE2F26F1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2263ECF-C212-4800-A54C-EA4828CBA80C}">
      <dgm:prSet/>
      <dgm:spPr/>
      <dgm:t>
        <a:bodyPr/>
        <a:lstStyle/>
        <a:p>
          <a:r>
            <a:rPr lang="en-IN"/>
            <a:t>DOM : Document object method</a:t>
          </a:r>
          <a:endParaRPr lang="en-US"/>
        </a:p>
      </dgm:t>
    </dgm:pt>
    <dgm:pt modelId="{9A585282-7B46-49A7-A795-F32F6BC989C1}" type="parTrans" cxnId="{C0170983-9F77-4642-9FD8-11BC9AEA720B}">
      <dgm:prSet/>
      <dgm:spPr/>
      <dgm:t>
        <a:bodyPr/>
        <a:lstStyle/>
        <a:p>
          <a:endParaRPr lang="en-US"/>
        </a:p>
      </dgm:t>
    </dgm:pt>
    <dgm:pt modelId="{C34A53BF-D45B-4239-B3D2-FDF0FB04B6E9}" type="sibTrans" cxnId="{C0170983-9F77-4642-9FD8-11BC9AEA720B}">
      <dgm:prSet/>
      <dgm:spPr/>
      <dgm:t>
        <a:bodyPr/>
        <a:lstStyle/>
        <a:p>
          <a:endParaRPr lang="en-US"/>
        </a:p>
      </dgm:t>
    </dgm:pt>
    <dgm:pt modelId="{876CC3E8-E8AE-4AB9-970B-46060F6B8D97}">
      <dgm:prSet/>
      <dgm:spPr/>
      <dgm:t>
        <a:bodyPr/>
        <a:lstStyle/>
        <a:p>
          <a:r>
            <a:rPr lang="en-IN"/>
            <a:t>Document &gt; HTML</a:t>
          </a:r>
          <a:endParaRPr lang="en-US"/>
        </a:p>
      </dgm:t>
    </dgm:pt>
    <dgm:pt modelId="{8FE0E863-B737-4F75-AC14-0D33F8ADC05D}" type="parTrans" cxnId="{9006CB60-F097-47A7-B4C3-6581F2348210}">
      <dgm:prSet/>
      <dgm:spPr/>
      <dgm:t>
        <a:bodyPr/>
        <a:lstStyle/>
        <a:p>
          <a:endParaRPr lang="en-US"/>
        </a:p>
      </dgm:t>
    </dgm:pt>
    <dgm:pt modelId="{7D3F75F0-7172-474B-90B9-E84DA84536C5}" type="sibTrans" cxnId="{9006CB60-F097-47A7-B4C3-6581F2348210}">
      <dgm:prSet/>
      <dgm:spPr/>
      <dgm:t>
        <a:bodyPr/>
        <a:lstStyle/>
        <a:p>
          <a:endParaRPr lang="en-US"/>
        </a:p>
      </dgm:t>
    </dgm:pt>
    <dgm:pt modelId="{AC963991-01AF-424F-AD21-747515B232AA}">
      <dgm:prSet/>
      <dgm:spPr/>
      <dgm:t>
        <a:bodyPr/>
        <a:lstStyle/>
        <a:p>
          <a:r>
            <a:rPr lang="en-IN"/>
            <a:t>IF you want to modify any element , any text , any style, you can use DOM functions.</a:t>
          </a:r>
          <a:endParaRPr lang="en-US"/>
        </a:p>
      </dgm:t>
    </dgm:pt>
    <dgm:pt modelId="{8A160D6D-5416-4EEB-AC8A-09585A9EBD32}" type="parTrans" cxnId="{716D4377-1627-4AE5-B9AB-AE0257523EC0}">
      <dgm:prSet/>
      <dgm:spPr/>
      <dgm:t>
        <a:bodyPr/>
        <a:lstStyle/>
        <a:p>
          <a:endParaRPr lang="en-US"/>
        </a:p>
      </dgm:t>
    </dgm:pt>
    <dgm:pt modelId="{64B82A86-2965-41B1-85F4-7A6913A6CE23}" type="sibTrans" cxnId="{716D4377-1627-4AE5-B9AB-AE0257523EC0}">
      <dgm:prSet/>
      <dgm:spPr/>
      <dgm:t>
        <a:bodyPr/>
        <a:lstStyle/>
        <a:p>
          <a:endParaRPr lang="en-US"/>
        </a:p>
      </dgm:t>
    </dgm:pt>
    <dgm:pt modelId="{7A07D7EF-A24E-489F-A092-ECCD30097BAF}">
      <dgm:prSet/>
      <dgm:spPr/>
      <dgm:t>
        <a:bodyPr/>
        <a:lstStyle/>
        <a:p>
          <a:r>
            <a:rPr lang="en-IN"/>
            <a:t>Object : document.get----  will give you complete element or complete object. So that you can modify the things accordingly.</a:t>
          </a:r>
          <a:endParaRPr lang="en-US"/>
        </a:p>
      </dgm:t>
    </dgm:pt>
    <dgm:pt modelId="{E0796211-539F-4CF0-B006-10ED73CB41B5}" type="parTrans" cxnId="{15056844-4114-422C-A546-E0C902D8B525}">
      <dgm:prSet/>
      <dgm:spPr/>
      <dgm:t>
        <a:bodyPr/>
        <a:lstStyle/>
        <a:p>
          <a:endParaRPr lang="en-US"/>
        </a:p>
      </dgm:t>
    </dgm:pt>
    <dgm:pt modelId="{69942443-19C8-4EEF-B3F2-347408DCB9CB}" type="sibTrans" cxnId="{15056844-4114-422C-A546-E0C902D8B525}">
      <dgm:prSet/>
      <dgm:spPr/>
      <dgm:t>
        <a:bodyPr/>
        <a:lstStyle/>
        <a:p>
          <a:endParaRPr lang="en-US"/>
        </a:p>
      </dgm:t>
    </dgm:pt>
    <dgm:pt modelId="{50844EC4-D560-4CFC-8700-5857635AB493}" type="pres">
      <dgm:prSet presAssocID="{4CC53E2A-7623-43EB-9972-B8BE2F26F1DE}" presName="root" presStyleCnt="0">
        <dgm:presLayoutVars>
          <dgm:dir/>
          <dgm:resizeHandles val="exact"/>
        </dgm:presLayoutVars>
      </dgm:prSet>
      <dgm:spPr/>
    </dgm:pt>
    <dgm:pt modelId="{BA70DCBD-1D83-4900-BDB5-CA2DE6D917D3}" type="pres">
      <dgm:prSet presAssocID="{72263ECF-C212-4800-A54C-EA4828CBA80C}" presName="compNode" presStyleCnt="0"/>
      <dgm:spPr/>
    </dgm:pt>
    <dgm:pt modelId="{256FC4F4-A66A-4D33-AB06-32344507137D}" type="pres">
      <dgm:prSet presAssocID="{72263ECF-C212-4800-A54C-EA4828CBA80C}" presName="bgRect" presStyleLbl="bgShp" presStyleIdx="0" presStyleCnt="4"/>
      <dgm:spPr/>
    </dgm:pt>
    <dgm:pt modelId="{BB27C54B-FC87-4F8B-8BF8-609795E090A2}" type="pres">
      <dgm:prSet presAssocID="{72263ECF-C212-4800-A54C-EA4828CBA8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C75B1F4-99EB-43C3-907F-44DCD3346A3E}" type="pres">
      <dgm:prSet presAssocID="{72263ECF-C212-4800-A54C-EA4828CBA80C}" presName="spaceRect" presStyleCnt="0"/>
      <dgm:spPr/>
    </dgm:pt>
    <dgm:pt modelId="{6E00E1C2-ED6D-4FD4-9B84-1F2D19AE7900}" type="pres">
      <dgm:prSet presAssocID="{72263ECF-C212-4800-A54C-EA4828CBA80C}" presName="parTx" presStyleLbl="revTx" presStyleIdx="0" presStyleCnt="4">
        <dgm:presLayoutVars>
          <dgm:chMax val="0"/>
          <dgm:chPref val="0"/>
        </dgm:presLayoutVars>
      </dgm:prSet>
      <dgm:spPr/>
    </dgm:pt>
    <dgm:pt modelId="{34A7F1DA-6595-4253-94D3-57F757C1266F}" type="pres">
      <dgm:prSet presAssocID="{C34A53BF-D45B-4239-B3D2-FDF0FB04B6E9}" presName="sibTrans" presStyleCnt="0"/>
      <dgm:spPr/>
    </dgm:pt>
    <dgm:pt modelId="{B514F9B3-9C46-49F8-A38F-238B69A939BD}" type="pres">
      <dgm:prSet presAssocID="{876CC3E8-E8AE-4AB9-970B-46060F6B8D97}" presName="compNode" presStyleCnt="0"/>
      <dgm:spPr/>
    </dgm:pt>
    <dgm:pt modelId="{6577FF77-14FD-456D-B8F0-98A2BD88865D}" type="pres">
      <dgm:prSet presAssocID="{876CC3E8-E8AE-4AB9-970B-46060F6B8D97}" presName="bgRect" presStyleLbl="bgShp" presStyleIdx="1" presStyleCnt="4"/>
      <dgm:spPr/>
    </dgm:pt>
    <dgm:pt modelId="{4DBEE11B-3054-4367-AE79-AC279BDA12D9}" type="pres">
      <dgm:prSet presAssocID="{876CC3E8-E8AE-4AB9-970B-46060F6B8D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5DDCD3F-E8C7-4A16-81D0-589F34D3422B}" type="pres">
      <dgm:prSet presAssocID="{876CC3E8-E8AE-4AB9-970B-46060F6B8D97}" presName="spaceRect" presStyleCnt="0"/>
      <dgm:spPr/>
    </dgm:pt>
    <dgm:pt modelId="{43C0E636-A863-452F-ACEF-ADE7B5CE0CA4}" type="pres">
      <dgm:prSet presAssocID="{876CC3E8-E8AE-4AB9-970B-46060F6B8D97}" presName="parTx" presStyleLbl="revTx" presStyleIdx="1" presStyleCnt="4">
        <dgm:presLayoutVars>
          <dgm:chMax val="0"/>
          <dgm:chPref val="0"/>
        </dgm:presLayoutVars>
      </dgm:prSet>
      <dgm:spPr/>
    </dgm:pt>
    <dgm:pt modelId="{4C7618FC-CE40-45AF-A7BB-BB2C2FB8614F}" type="pres">
      <dgm:prSet presAssocID="{7D3F75F0-7172-474B-90B9-E84DA84536C5}" presName="sibTrans" presStyleCnt="0"/>
      <dgm:spPr/>
    </dgm:pt>
    <dgm:pt modelId="{755FD5EC-CDF6-4D3E-A506-FF8E085A1B3E}" type="pres">
      <dgm:prSet presAssocID="{AC963991-01AF-424F-AD21-747515B232AA}" presName="compNode" presStyleCnt="0"/>
      <dgm:spPr/>
    </dgm:pt>
    <dgm:pt modelId="{A3D212B3-C0D9-4879-880D-0E30FA139611}" type="pres">
      <dgm:prSet presAssocID="{AC963991-01AF-424F-AD21-747515B232AA}" presName="bgRect" presStyleLbl="bgShp" presStyleIdx="2" presStyleCnt="4"/>
      <dgm:spPr/>
    </dgm:pt>
    <dgm:pt modelId="{CB972F2B-D991-4F65-936B-D94A2A060A84}" type="pres">
      <dgm:prSet presAssocID="{AC963991-01AF-424F-AD21-747515B232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64C688D0-6BBD-433E-9DF6-4B6B317A9935}" type="pres">
      <dgm:prSet presAssocID="{AC963991-01AF-424F-AD21-747515B232AA}" presName="spaceRect" presStyleCnt="0"/>
      <dgm:spPr/>
    </dgm:pt>
    <dgm:pt modelId="{4927EB69-617B-4562-8A9F-0BC0E90B10AD}" type="pres">
      <dgm:prSet presAssocID="{AC963991-01AF-424F-AD21-747515B232AA}" presName="parTx" presStyleLbl="revTx" presStyleIdx="2" presStyleCnt="4">
        <dgm:presLayoutVars>
          <dgm:chMax val="0"/>
          <dgm:chPref val="0"/>
        </dgm:presLayoutVars>
      </dgm:prSet>
      <dgm:spPr/>
    </dgm:pt>
    <dgm:pt modelId="{0A68EC75-D275-4A72-ACDB-B99DBCF6AE49}" type="pres">
      <dgm:prSet presAssocID="{64B82A86-2965-41B1-85F4-7A6913A6CE23}" presName="sibTrans" presStyleCnt="0"/>
      <dgm:spPr/>
    </dgm:pt>
    <dgm:pt modelId="{19A11ECC-F11A-43F5-BB78-0FD8EFAA1B0E}" type="pres">
      <dgm:prSet presAssocID="{7A07D7EF-A24E-489F-A092-ECCD30097BAF}" presName="compNode" presStyleCnt="0"/>
      <dgm:spPr/>
    </dgm:pt>
    <dgm:pt modelId="{E6D9D7E5-9DFF-45CB-99FF-6AD1A2AA37E0}" type="pres">
      <dgm:prSet presAssocID="{7A07D7EF-A24E-489F-A092-ECCD30097BAF}" presName="bgRect" presStyleLbl="bgShp" presStyleIdx="3" presStyleCnt="4"/>
      <dgm:spPr/>
    </dgm:pt>
    <dgm:pt modelId="{EF782052-1F21-4DFF-B950-A09E464ACD81}" type="pres">
      <dgm:prSet presAssocID="{7A07D7EF-A24E-489F-A092-ECCD30097B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E8DB76DB-77E8-49EE-9AF9-D3CE267280D3}" type="pres">
      <dgm:prSet presAssocID="{7A07D7EF-A24E-489F-A092-ECCD30097BAF}" presName="spaceRect" presStyleCnt="0"/>
      <dgm:spPr/>
    </dgm:pt>
    <dgm:pt modelId="{0EBAF5AC-82CC-45B2-B7DF-25ED91E8F671}" type="pres">
      <dgm:prSet presAssocID="{7A07D7EF-A24E-489F-A092-ECCD30097BA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06CB60-F097-47A7-B4C3-6581F2348210}" srcId="{4CC53E2A-7623-43EB-9972-B8BE2F26F1DE}" destId="{876CC3E8-E8AE-4AB9-970B-46060F6B8D97}" srcOrd="1" destOrd="0" parTransId="{8FE0E863-B737-4F75-AC14-0D33F8ADC05D}" sibTransId="{7D3F75F0-7172-474B-90B9-E84DA84536C5}"/>
    <dgm:cxn modelId="{48BF3562-688B-4F18-B7CB-BD1DC7F3028C}" type="presOf" srcId="{4CC53E2A-7623-43EB-9972-B8BE2F26F1DE}" destId="{50844EC4-D560-4CFC-8700-5857635AB493}" srcOrd="0" destOrd="0" presId="urn:microsoft.com/office/officeart/2018/2/layout/IconVerticalSolidList"/>
    <dgm:cxn modelId="{15056844-4114-422C-A546-E0C902D8B525}" srcId="{4CC53E2A-7623-43EB-9972-B8BE2F26F1DE}" destId="{7A07D7EF-A24E-489F-A092-ECCD30097BAF}" srcOrd="3" destOrd="0" parTransId="{E0796211-539F-4CF0-B006-10ED73CB41B5}" sibTransId="{69942443-19C8-4EEF-B3F2-347408DCB9CB}"/>
    <dgm:cxn modelId="{D01E3667-338F-4142-8E2F-07C6D6186402}" type="presOf" srcId="{7A07D7EF-A24E-489F-A092-ECCD30097BAF}" destId="{0EBAF5AC-82CC-45B2-B7DF-25ED91E8F671}" srcOrd="0" destOrd="0" presId="urn:microsoft.com/office/officeart/2018/2/layout/IconVerticalSolidList"/>
    <dgm:cxn modelId="{716D4377-1627-4AE5-B9AB-AE0257523EC0}" srcId="{4CC53E2A-7623-43EB-9972-B8BE2F26F1DE}" destId="{AC963991-01AF-424F-AD21-747515B232AA}" srcOrd="2" destOrd="0" parTransId="{8A160D6D-5416-4EEB-AC8A-09585A9EBD32}" sibTransId="{64B82A86-2965-41B1-85F4-7A6913A6CE23}"/>
    <dgm:cxn modelId="{63CEF179-D27D-4D44-8E13-88E4129DAD84}" type="presOf" srcId="{72263ECF-C212-4800-A54C-EA4828CBA80C}" destId="{6E00E1C2-ED6D-4FD4-9B84-1F2D19AE7900}" srcOrd="0" destOrd="0" presId="urn:microsoft.com/office/officeart/2018/2/layout/IconVerticalSolidList"/>
    <dgm:cxn modelId="{C0170983-9F77-4642-9FD8-11BC9AEA720B}" srcId="{4CC53E2A-7623-43EB-9972-B8BE2F26F1DE}" destId="{72263ECF-C212-4800-A54C-EA4828CBA80C}" srcOrd="0" destOrd="0" parTransId="{9A585282-7B46-49A7-A795-F32F6BC989C1}" sibTransId="{C34A53BF-D45B-4239-B3D2-FDF0FB04B6E9}"/>
    <dgm:cxn modelId="{D5072FC6-E126-46E0-8D91-44E0D04FECCE}" type="presOf" srcId="{AC963991-01AF-424F-AD21-747515B232AA}" destId="{4927EB69-617B-4562-8A9F-0BC0E90B10AD}" srcOrd="0" destOrd="0" presId="urn:microsoft.com/office/officeart/2018/2/layout/IconVerticalSolidList"/>
    <dgm:cxn modelId="{D214E3F2-4E7A-4811-8EA2-BA04F6DDAAF3}" type="presOf" srcId="{876CC3E8-E8AE-4AB9-970B-46060F6B8D97}" destId="{43C0E636-A863-452F-ACEF-ADE7B5CE0CA4}" srcOrd="0" destOrd="0" presId="urn:microsoft.com/office/officeart/2018/2/layout/IconVerticalSolidList"/>
    <dgm:cxn modelId="{AEAE384D-6C04-4B9D-86E6-5D582B9C38A8}" type="presParOf" srcId="{50844EC4-D560-4CFC-8700-5857635AB493}" destId="{BA70DCBD-1D83-4900-BDB5-CA2DE6D917D3}" srcOrd="0" destOrd="0" presId="urn:microsoft.com/office/officeart/2018/2/layout/IconVerticalSolidList"/>
    <dgm:cxn modelId="{079BB397-89E6-43C1-8CEA-B4B584F3DC1C}" type="presParOf" srcId="{BA70DCBD-1D83-4900-BDB5-CA2DE6D917D3}" destId="{256FC4F4-A66A-4D33-AB06-32344507137D}" srcOrd="0" destOrd="0" presId="urn:microsoft.com/office/officeart/2018/2/layout/IconVerticalSolidList"/>
    <dgm:cxn modelId="{E4C5AE79-F8FD-4BCF-BB16-49F58A7479AE}" type="presParOf" srcId="{BA70DCBD-1D83-4900-BDB5-CA2DE6D917D3}" destId="{BB27C54B-FC87-4F8B-8BF8-609795E090A2}" srcOrd="1" destOrd="0" presId="urn:microsoft.com/office/officeart/2018/2/layout/IconVerticalSolidList"/>
    <dgm:cxn modelId="{7A47EEB5-8866-40EE-B138-DC2D72EA6F41}" type="presParOf" srcId="{BA70DCBD-1D83-4900-BDB5-CA2DE6D917D3}" destId="{9C75B1F4-99EB-43C3-907F-44DCD3346A3E}" srcOrd="2" destOrd="0" presId="urn:microsoft.com/office/officeart/2018/2/layout/IconVerticalSolidList"/>
    <dgm:cxn modelId="{3D594A35-5356-4DC7-AC8E-081D5A4E79BC}" type="presParOf" srcId="{BA70DCBD-1D83-4900-BDB5-CA2DE6D917D3}" destId="{6E00E1C2-ED6D-4FD4-9B84-1F2D19AE7900}" srcOrd="3" destOrd="0" presId="urn:microsoft.com/office/officeart/2018/2/layout/IconVerticalSolidList"/>
    <dgm:cxn modelId="{3743C84C-D5EE-424C-A365-DBE082E67050}" type="presParOf" srcId="{50844EC4-D560-4CFC-8700-5857635AB493}" destId="{34A7F1DA-6595-4253-94D3-57F757C1266F}" srcOrd="1" destOrd="0" presId="urn:microsoft.com/office/officeart/2018/2/layout/IconVerticalSolidList"/>
    <dgm:cxn modelId="{BEBDE73D-E2C0-47C2-95B2-FF8CBF2C5CCB}" type="presParOf" srcId="{50844EC4-D560-4CFC-8700-5857635AB493}" destId="{B514F9B3-9C46-49F8-A38F-238B69A939BD}" srcOrd="2" destOrd="0" presId="urn:microsoft.com/office/officeart/2018/2/layout/IconVerticalSolidList"/>
    <dgm:cxn modelId="{BF4C9538-D946-4F50-8072-A8F913F74BD9}" type="presParOf" srcId="{B514F9B3-9C46-49F8-A38F-238B69A939BD}" destId="{6577FF77-14FD-456D-B8F0-98A2BD88865D}" srcOrd="0" destOrd="0" presId="urn:microsoft.com/office/officeart/2018/2/layout/IconVerticalSolidList"/>
    <dgm:cxn modelId="{B74CBDD1-7B8C-481A-AA66-E88670DB67C8}" type="presParOf" srcId="{B514F9B3-9C46-49F8-A38F-238B69A939BD}" destId="{4DBEE11B-3054-4367-AE79-AC279BDA12D9}" srcOrd="1" destOrd="0" presId="urn:microsoft.com/office/officeart/2018/2/layout/IconVerticalSolidList"/>
    <dgm:cxn modelId="{D0AD7405-82B8-4072-B74B-9820E2120AB1}" type="presParOf" srcId="{B514F9B3-9C46-49F8-A38F-238B69A939BD}" destId="{75DDCD3F-E8C7-4A16-81D0-589F34D3422B}" srcOrd="2" destOrd="0" presId="urn:microsoft.com/office/officeart/2018/2/layout/IconVerticalSolidList"/>
    <dgm:cxn modelId="{3AFC0070-B7E9-488F-8807-D8DB76122D03}" type="presParOf" srcId="{B514F9B3-9C46-49F8-A38F-238B69A939BD}" destId="{43C0E636-A863-452F-ACEF-ADE7B5CE0CA4}" srcOrd="3" destOrd="0" presId="urn:microsoft.com/office/officeart/2018/2/layout/IconVerticalSolidList"/>
    <dgm:cxn modelId="{855C90AD-62F3-49A1-9238-E479973AE58D}" type="presParOf" srcId="{50844EC4-D560-4CFC-8700-5857635AB493}" destId="{4C7618FC-CE40-45AF-A7BB-BB2C2FB8614F}" srcOrd="3" destOrd="0" presId="urn:microsoft.com/office/officeart/2018/2/layout/IconVerticalSolidList"/>
    <dgm:cxn modelId="{776AF560-A606-4969-B0F4-16D545BBCFE5}" type="presParOf" srcId="{50844EC4-D560-4CFC-8700-5857635AB493}" destId="{755FD5EC-CDF6-4D3E-A506-FF8E085A1B3E}" srcOrd="4" destOrd="0" presId="urn:microsoft.com/office/officeart/2018/2/layout/IconVerticalSolidList"/>
    <dgm:cxn modelId="{5DFCAB13-058F-461F-B091-65674AD9C63F}" type="presParOf" srcId="{755FD5EC-CDF6-4D3E-A506-FF8E085A1B3E}" destId="{A3D212B3-C0D9-4879-880D-0E30FA139611}" srcOrd="0" destOrd="0" presId="urn:microsoft.com/office/officeart/2018/2/layout/IconVerticalSolidList"/>
    <dgm:cxn modelId="{EC3A3FF7-5225-4D98-BCDA-5CF7570CB38B}" type="presParOf" srcId="{755FD5EC-CDF6-4D3E-A506-FF8E085A1B3E}" destId="{CB972F2B-D991-4F65-936B-D94A2A060A84}" srcOrd="1" destOrd="0" presId="urn:microsoft.com/office/officeart/2018/2/layout/IconVerticalSolidList"/>
    <dgm:cxn modelId="{9FFC765A-BFC6-4816-B752-BB609485F726}" type="presParOf" srcId="{755FD5EC-CDF6-4D3E-A506-FF8E085A1B3E}" destId="{64C688D0-6BBD-433E-9DF6-4B6B317A9935}" srcOrd="2" destOrd="0" presId="urn:microsoft.com/office/officeart/2018/2/layout/IconVerticalSolidList"/>
    <dgm:cxn modelId="{34E2319F-4E61-4C6D-A04F-E6AF5EB4F8F3}" type="presParOf" srcId="{755FD5EC-CDF6-4D3E-A506-FF8E085A1B3E}" destId="{4927EB69-617B-4562-8A9F-0BC0E90B10AD}" srcOrd="3" destOrd="0" presId="urn:microsoft.com/office/officeart/2018/2/layout/IconVerticalSolidList"/>
    <dgm:cxn modelId="{8553BBE0-2FEB-4A4B-BEB8-71890F7C4E36}" type="presParOf" srcId="{50844EC4-D560-4CFC-8700-5857635AB493}" destId="{0A68EC75-D275-4A72-ACDB-B99DBCF6AE49}" srcOrd="5" destOrd="0" presId="urn:microsoft.com/office/officeart/2018/2/layout/IconVerticalSolidList"/>
    <dgm:cxn modelId="{2465E2F1-3984-4D37-BA01-405EC09E30C0}" type="presParOf" srcId="{50844EC4-D560-4CFC-8700-5857635AB493}" destId="{19A11ECC-F11A-43F5-BB78-0FD8EFAA1B0E}" srcOrd="6" destOrd="0" presId="urn:microsoft.com/office/officeart/2018/2/layout/IconVerticalSolidList"/>
    <dgm:cxn modelId="{1745517E-DE0A-462F-889D-9911146F55D9}" type="presParOf" srcId="{19A11ECC-F11A-43F5-BB78-0FD8EFAA1B0E}" destId="{E6D9D7E5-9DFF-45CB-99FF-6AD1A2AA37E0}" srcOrd="0" destOrd="0" presId="urn:microsoft.com/office/officeart/2018/2/layout/IconVerticalSolidList"/>
    <dgm:cxn modelId="{0F2098E4-F815-4708-80AF-D0BC43E29D8F}" type="presParOf" srcId="{19A11ECC-F11A-43F5-BB78-0FD8EFAA1B0E}" destId="{EF782052-1F21-4DFF-B950-A09E464ACD81}" srcOrd="1" destOrd="0" presId="urn:microsoft.com/office/officeart/2018/2/layout/IconVerticalSolidList"/>
    <dgm:cxn modelId="{0D114CEE-1531-41CE-8BE7-125CC210551E}" type="presParOf" srcId="{19A11ECC-F11A-43F5-BB78-0FD8EFAA1B0E}" destId="{E8DB76DB-77E8-49EE-9AF9-D3CE267280D3}" srcOrd="2" destOrd="0" presId="urn:microsoft.com/office/officeart/2018/2/layout/IconVerticalSolidList"/>
    <dgm:cxn modelId="{E302C6C0-F5CD-48D1-97AF-EC1064ECCFE1}" type="presParOf" srcId="{19A11ECC-F11A-43F5-BB78-0FD8EFAA1B0E}" destId="{0EBAF5AC-82CC-45B2-B7DF-25ED91E8F6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8F7CE-6D99-43B3-8CCA-1E991F953388}">
      <dsp:nvSpPr>
        <dsp:cNvPr id="0" name=""/>
        <dsp:cNvSpPr/>
      </dsp:nvSpPr>
      <dsp:spPr>
        <a:xfrm>
          <a:off x="0" y="1115239"/>
          <a:ext cx="66668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AEF97-06FE-4670-A401-70E12B31E170}">
      <dsp:nvSpPr>
        <dsp:cNvPr id="0" name=""/>
        <dsp:cNvSpPr/>
      </dsp:nvSpPr>
      <dsp:spPr>
        <a:xfrm>
          <a:off x="333341" y="790519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What is JavaScript ?</a:t>
          </a:r>
          <a:endParaRPr lang="en-US" sz="2200" kern="1200"/>
        </a:p>
      </dsp:txBody>
      <dsp:txXfrm>
        <a:off x="365044" y="822222"/>
        <a:ext cx="4603377" cy="586034"/>
      </dsp:txXfrm>
    </dsp:sp>
    <dsp:sp modelId="{1C4E959F-7520-4BD7-9010-0238FD223425}">
      <dsp:nvSpPr>
        <dsp:cNvPr id="0" name=""/>
        <dsp:cNvSpPr/>
      </dsp:nvSpPr>
      <dsp:spPr>
        <a:xfrm>
          <a:off x="0" y="2113159"/>
          <a:ext cx="66668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31734-324C-4B1B-A208-BA2ECB8D5ED3}">
      <dsp:nvSpPr>
        <dsp:cNvPr id="0" name=""/>
        <dsp:cNvSpPr/>
      </dsp:nvSpPr>
      <dsp:spPr>
        <a:xfrm>
          <a:off x="333341" y="1788439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What can JavaScript do ?</a:t>
          </a:r>
          <a:endParaRPr lang="en-US" sz="2200" kern="1200"/>
        </a:p>
      </dsp:txBody>
      <dsp:txXfrm>
        <a:off x="365044" y="1820142"/>
        <a:ext cx="4603377" cy="586034"/>
      </dsp:txXfrm>
    </dsp:sp>
    <dsp:sp modelId="{7520B495-95A9-4B4F-89F8-BF5839BC9E1B}">
      <dsp:nvSpPr>
        <dsp:cNvPr id="0" name=""/>
        <dsp:cNvSpPr/>
      </dsp:nvSpPr>
      <dsp:spPr>
        <a:xfrm>
          <a:off x="0" y="3111080"/>
          <a:ext cx="66668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99A81-319C-4B9D-B347-6290C16DCE70}">
      <dsp:nvSpPr>
        <dsp:cNvPr id="0" name=""/>
        <dsp:cNvSpPr/>
      </dsp:nvSpPr>
      <dsp:spPr>
        <a:xfrm>
          <a:off x="333341" y="2786359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What makes JavaScript unique?</a:t>
          </a:r>
          <a:endParaRPr lang="en-US" sz="2200" kern="1200"/>
        </a:p>
      </dsp:txBody>
      <dsp:txXfrm>
        <a:off x="365044" y="2818062"/>
        <a:ext cx="4603377" cy="586034"/>
      </dsp:txXfrm>
    </dsp:sp>
    <dsp:sp modelId="{F4FC3A78-748E-4ECE-903F-7D56E9842E94}">
      <dsp:nvSpPr>
        <dsp:cNvPr id="0" name=""/>
        <dsp:cNvSpPr/>
      </dsp:nvSpPr>
      <dsp:spPr>
        <a:xfrm>
          <a:off x="0" y="4109000"/>
          <a:ext cx="66668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03217-315A-410B-A2F6-DF75337F69F6}">
      <dsp:nvSpPr>
        <dsp:cNvPr id="0" name=""/>
        <dsp:cNvSpPr/>
      </dsp:nvSpPr>
      <dsp:spPr>
        <a:xfrm>
          <a:off x="333341" y="3784279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JavaScript frameworks and Libraries.</a:t>
          </a:r>
          <a:endParaRPr lang="en-US" sz="2200" kern="1200"/>
        </a:p>
      </dsp:txBody>
      <dsp:txXfrm>
        <a:off x="365044" y="3815982"/>
        <a:ext cx="4603377" cy="5860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85FB5-DE13-4423-A8BA-A21A16BA2647}">
      <dsp:nvSpPr>
        <dsp:cNvPr id="0" name=""/>
        <dsp:cNvSpPr/>
      </dsp:nvSpPr>
      <dsp:spPr>
        <a:xfrm>
          <a:off x="0" y="1664779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24105-7428-42E1-8628-2EE7962B8882}">
      <dsp:nvSpPr>
        <dsp:cNvPr id="0" name=""/>
        <dsp:cNvSpPr/>
      </dsp:nvSpPr>
      <dsp:spPr>
        <a:xfrm>
          <a:off x="333341" y="1354819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document.getElementById</a:t>
          </a:r>
          <a:r>
            <a:rPr lang="en-IN" sz="2100" kern="1200" dirty="0"/>
            <a:t>()</a:t>
          </a:r>
          <a:endParaRPr lang="en-US" sz="2100" kern="1200" dirty="0"/>
        </a:p>
      </dsp:txBody>
      <dsp:txXfrm>
        <a:off x="363603" y="1385081"/>
        <a:ext cx="4606259" cy="559396"/>
      </dsp:txXfrm>
    </dsp:sp>
    <dsp:sp modelId="{69EEDE6E-B05D-4E80-A22D-312B0863EDD8}">
      <dsp:nvSpPr>
        <dsp:cNvPr id="0" name=""/>
        <dsp:cNvSpPr/>
      </dsp:nvSpPr>
      <dsp:spPr>
        <a:xfrm>
          <a:off x="0" y="2617339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BBD2B-4A3B-45F7-8B37-D7DFB1A3D318}">
      <dsp:nvSpPr>
        <dsp:cNvPr id="0" name=""/>
        <dsp:cNvSpPr/>
      </dsp:nvSpPr>
      <dsp:spPr>
        <a:xfrm>
          <a:off x="333341" y="2307379"/>
          <a:ext cx="4666783" cy="619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document.getElementsByClassName</a:t>
          </a:r>
          <a:r>
            <a:rPr lang="en-IN" sz="2100" kern="1200" dirty="0"/>
            <a:t>()</a:t>
          </a:r>
          <a:endParaRPr lang="en-US" sz="2100" kern="1200" dirty="0"/>
        </a:p>
      </dsp:txBody>
      <dsp:txXfrm>
        <a:off x="363603" y="2337641"/>
        <a:ext cx="4606259" cy="559396"/>
      </dsp:txXfrm>
    </dsp:sp>
    <dsp:sp modelId="{7F02F634-236D-4643-822B-5696CF67F502}">
      <dsp:nvSpPr>
        <dsp:cNvPr id="0" name=""/>
        <dsp:cNvSpPr/>
      </dsp:nvSpPr>
      <dsp:spPr>
        <a:xfrm>
          <a:off x="0" y="3569900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0818D-73D3-4DC1-9627-92D1179D7F71}">
      <dsp:nvSpPr>
        <dsp:cNvPr id="0" name=""/>
        <dsp:cNvSpPr/>
      </dsp:nvSpPr>
      <dsp:spPr>
        <a:xfrm>
          <a:off x="333341" y="3259939"/>
          <a:ext cx="4666783" cy="6199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innerHTML()</a:t>
          </a:r>
          <a:endParaRPr lang="en-US" sz="2100" kern="1200"/>
        </a:p>
      </dsp:txBody>
      <dsp:txXfrm>
        <a:off x="363603" y="3290201"/>
        <a:ext cx="4606259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7609C-1FA0-4EE1-B8A8-3B7A38A125FD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6952D-03C6-48A2-A698-09D2D633ECB2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78AD6-08D5-4BFB-8EE1-BA79D3054FF2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JavaScript is an interpreted, client-side, event-based, object-oriented scripting language. </a:t>
          </a:r>
          <a:endParaRPr lang="en-US" sz="2100" kern="1200"/>
        </a:p>
      </dsp:txBody>
      <dsp:txXfrm>
        <a:off x="1337397" y="2284"/>
        <a:ext cx="4926242" cy="1157919"/>
      </dsp:txXfrm>
    </dsp:sp>
    <dsp:sp modelId="{D1DBB819-6F09-4568-8A49-9DDF905FB13D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4BD43-DC74-429E-B05F-26D437F9AD3D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3A9F7-75F0-46CA-AC19-D0254BE204E9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Invented in 1995 at Netscape Corporation (LiveScript)</a:t>
          </a:r>
          <a:endParaRPr lang="en-US" sz="2100" kern="1200"/>
        </a:p>
      </dsp:txBody>
      <dsp:txXfrm>
        <a:off x="1337397" y="1449684"/>
        <a:ext cx="4926242" cy="1157919"/>
      </dsp:txXfrm>
    </dsp:sp>
    <dsp:sp modelId="{FFAD6902-6687-4AE2-B2A8-BBDE12877134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C47F7-1179-4FE3-BB3E-6867794FD5B5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1F201-09FF-4D10-A275-37E376B02D02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JavaScript programs are run by an interpreter built into the user’s web browser.</a:t>
          </a:r>
          <a:endParaRPr lang="en-US" sz="2100" kern="1200"/>
        </a:p>
      </dsp:txBody>
      <dsp:txXfrm>
        <a:off x="1337397" y="2897083"/>
        <a:ext cx="4926242" cy="1157919"/>
      </dsp:txXfrm>
    </dsp:sp>
    <dsp:sp modelId="{E8948A7F-C0C6-4A98-A348-299465324ABE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F01AF-7773-4999-8F68-A48B134A8530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B183A-8556-4212-A530-48844F22E1BB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JavaScript is a case-sensitive Language.</a:t>
          </a:r>
          <a:endParaRPr lang="en-US" sz="2100" kern="1200"/>
        </a:p>
      </dsp:txBody>
      <dsp:txXfrm>
        <a:off x="1337397" y="4344483"/>
        <a:ext cx="4926242" cy="1157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7EE2B-50EC-4274-9B22-F0B44D8B4FC0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JavaScript can dynamically modify HTML page. (without refreshing page)</a:t>
          </a:r>
          <a:endParaRPr lang="en-US" sz="2500" kern="1200"/>
        </a:p>
      </dsp:txBody>
      <dsp:txXfrm>
        <a:off x="48547" y="145256"/>
        <a:ext cx="6569739" cy="897406"/>
      </dsp:txXfrm>
    </dsp:sp>
    <dsp:sp modelId="{7632975F-66A5-412F-8A03-B59FF86127E3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JavaScript can validate user input. </a:t>
          </a:r>
          <a:endParaRPr lang="en-US" sz="2500" kern="1200"/>
        </a:p>
      </dsp:txBody>
      <dsp:txXfrm>
        <a:off x="48547" y="1211756"/>
        <a:ext cx="6569739" cy="897406"/>
      </dsp:txXfrm>
    </dsp:sp>
    <dsp:sp modelId="{F260C8FD-75C8-4E41-9AC3-CC0AF838BC78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JavaScript can be used to create cookies.</a:t>
          </a:r>
          <a:endParaRPr lang="en-US" sz="2500" kern="1200"/>
        </a:p>
      </dsp:txBody>
      <dsp:txXfrm>
        <a:off x="48547" y="2278257"/>
        <a:ext cx="6569739" cy="897406"/>
      </dsp:txXfrm>
    </dsp:sp>
    <dsp:sp modelId="{6A1A6945-68DF-4F51-9162-69DAAAC49D38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JavaScript is a full- features programming language.</a:t>
          </a:r>
          <a:endParaRPr lang="en-US" sz="2500" kern="1200"/>
        </a:p>
      </dsp:txBody>
      <dsp:txXfrm>
        <a:off x="48547" y="3344757"/>
        <a:ext cx="6569739" cy="897406"/>
      </dsp:txXfrm>
    </dsp:sp>
    <dsp:sp modelId="{7956E165-149F-48E6-BAAE-67938F562D17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JavaScript user interaction does not require any communication with the server.</a:t>
          </a:r>
          <a:endParaRPr lang="en-US" sz="2500" kern="1200"/>
        </a:p>
      </dsp:txBody>
      <dsp:txXfrm>
        <a:off x="48547" y="4411257"/>
        <a:ext cx="6569739" cy="897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BFB6B-C9DD-46BF-878D-DBD9674D2F56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B666F-C273-42FA-A7B2-AC2A76EB512E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Support by all major browsers and enabled by default.</a:t>
          </a:r>
          <a:endParaRPr lang="en-US" sz="2800" kern="1200"/>
        </a:p>
      </dsp:txBody>
      <dsp:txXfrm>
        <a:off x="398656" y="1088253"/>
        <a:ext cx="2959127" cy="1837317"/>
      </dsp:txXfrm>
    </dsp:sp>
    <dsp:sp modelId="{035C93EA-E73F-497A-AD9A-3CA239E9D541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CF85C-EEDA-4BD4-AE2D-E8380FC44062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Complex things are done simply.</a:t>
          </a:r>
          <a:endParaRPr lang="en-US" sz="2800" kern="1200"/>
        </a:p>
      </dsp:txBody>
      <dsp:txXfrm>
        <a:off x="4155097" y="1088253"/>
        <a:ext cx="2959127" cy="1837317"/>
      </dsp:txXfrm>
    </dsp:sp>
    <dsp:sp modelId="{E27F1F2C-8C9C-4C81-8F92-89D8C7E387D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3CBD9-D6FF-4CB5-8E41-B19C91EE2AC5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Full integration with HTML / CSS.</a:t>
          </a:r>
          <a:endParaRPr lang="en-US" sz="2800" kern="1200"/>
        </a:p>
      </dsp:txBody>
      <dsp:txXfrm>
        <a:off x="7911539" y="1088253"/>
        <a:ext cx="2959127" cy="1837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4840A-3741-423C-93AD-60E3BC9BF1ED}">
      <dsp:nvSpPr>
        <dsp:cNvPr id="0" name=""/>
        <dsp:cNvSpPr/>
      </dsp:nvSpPr>
      <dsp:spPr>
        <a:xfrm>
          <a:off x="713064" y="110"/>
          <a:ext cx="2016200" cy="12097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Angular</a:t>
          </a:r>
          <a:endParaRPr lang="en-US" sz="2900" kern="1200"/>
        </a:p>
      </dsp:txBody>
      <dsp:txXfrm>
        <a:off x="713064" y="110"/>
        <a:ext cx="2016200" cy="1209720"/>
      </dsp:txXfrm>
    </dsp:sp>
    <dsp:sp modelId="{E0339B52-1E78-424C-8B62-003EAAB03E59}">
      <dsp:nvSpPr>
        <dsp:cNvPr id="0" name=""/>
        <dsp:cNvSpPr/>
      </dsp:nvSpPr>
      <dsp:spPr>
        <a:xfrm>
          <a:off x="2930884" y="110"/>
          <a:ext cx="2016200" cy="1209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React</a:t>
          </a:r>
          <a:endParaRPr lang="en-US" sz="2900" kern="1200"/>
        </a:p>
      </dsp:txBody>
      <dsp:txXfrm>
        <a:off x="2930884" y="110"/>
        <a:ext cx="2016200" cy="1209720"/>
      </dsp:txXfrm>
    </dsp:sp>
    <dsp:sp modelId="{D0476644-B673-44E4-8E65-A547CCC1B92F}">
      <dsp:nvSpPr>
        <dsp:cNvPr id="0" name=""/>
        <dsp:cNvSpPr/>
      </dsp:nvSpPr>
      <dsp:spPr>
        <a:xfrm>
          <a:off x="5148704" y="110"/>
          <a:ext cx="2016200" cy="1209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jQuery</a:t>
          </a:r>
          <a:endParaRPr lang="en-US" sz="2900" kern="1200"/>
        </a:p>
      </dsp:txBody>
      <dsp:txXfrm>
        <a:off x="5148704" y="110"/>
        <a:ext cx="2016200" cy="1209720"/>
      </dsp:txXfrm>
    </dsp:sp>
    <dsp:sp modelId="{AE55EAD3-C2F9-4D4D-BA52-EA48D9EB7F8A}">
      <dsp:nvSpPr>
        <dsp:cNvPr id="0" name=""/>
        <dsp:cNvSpPr/>
      </dsp:nvSpPr>
      <dsp:spPr>
        <a:xfrm>
          <a:off x="7366524" y="110"/>
          <a:ext cx="2016200" cy="120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Vue.js</a:t>
          </a:r>
          <a:endParaRPr lang="en-US" sz="2900" kern="1200"/>
        </a:p>
      </dsp:txBody>
      <dsp:txXfrm>
        <a:off x="7366524" y="110"/>
        <a:ext cx="2016200" cy="1209720"/>
      </dsp:txXfrm>
    </dsp:sp>
    <dsp:sp modelId="{131A41F9-9F87-49D3-94BD-566D5D5BE6F1}">
      <dsp:nvSpPr>
        <dsp:cNvPr id="0" name=""/>
        <dsp:cNvSpPr/>
      </dsp:nvSpPr>
      <dsp:spPr>
        <a:xfrm>
          <a:off x="713064" y="1411450"/>
          <a:ext cx="2016200" cy="12097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Ext.js</a:t>
          </a:r>
          <a:endParaRPr lang="en-US" sz="2900" kern="1200"/>
        </a:p>
      </dsp:txBody>
      <dsp:txXfrm>
        <a:off x="713064" y="1411450"/>
        <a:ext cx="2016200" cy="1209720"/>
      </dsp:txXfrm>
    </dsp:sp>
    <dsp:sp modelId="{2ACA040F-E4A4-4908-BF68-84850C1DC838}">
      <dsp:nvSpPr>
        <dsp:cNvPr id="0" name=""/>
        <dsp:cNvSpPr/>
      </dsp:nvSpPr>
      <dsp:spPr>
        <a:xfrm>
          <a:off x="2930884" y="1411450"/>
          <a:ext cx="2016200" cy="12097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Ember.js</a:t>
          </a:r>
          <a:endParaRPr lang="en-US" sz="2900" kern="1200"/>
        </a:p>
      </dsp:txBody>
      <dsp:txXfrm>
        <a:off x="2930884" y="1411450"/>
        <a:ext cx="2016200" cy="1209720"/>
      </dsp:txXfrm>
    </dsp:sp>
    <dsp:sp modelId="{668B8E53-48C2-434C-994F-5B52192014A2}">
      <dsp:nvSpPr>
        <dsp:cNvPr id="0" name=""/>
        <dsp:cNvSpPr/>
      </dsp:nvSpPr>
      <dsp:spPr>
        <a:xfrm>
          <a:off x="5148704" y="1411450"/>
          <a:ext cx="2016200" cy="1209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Node.js</a:t>
          </a:r>
          <a:endParaRPr lang="en-US" sz="2900" kern="1200"/>
        </a:p>
      </dsp:txBody>
      <dsp:txXfrm>
        <a:off x="5148704" y="1411450"/>
        <a:ext cx="2016200" cy="1209720"/>
      </dsp:txXfrm>
    </dsp:sp>
    <dsp:sp modelId="{B8AD46DA-83B4-44A4-BBAD-086A83DA4D58}">
      <dsp:nvSpPr>
        <dsp:cNvPr id="0" name=""/>
        <dsp:cNvSpPr/>
      </dsp:nvSpPr>
      <dsp:spPr>
        <a:xfrm>
          <a:off x="7366524" y="1411450"/>
          <a:ext cx="2016200" cy="1209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Polymer</a:t>
          </a:r>
          <a:endParaRPr lang="en-US" sz="2900" kern="1200"/>
        </a:p>
      </dsp:txBody>
      <dsp:txXfrm>
        <a:off x="7366524" y="1411450"/>
        <a:ext cx="2016200" cy="1209720"/>
      </dsp:txXfrm>
    </dsp:sp>
    <dsp:sp modelId="{D24BFFAA-6CF9-4381-9C64-83C5F0D43A48}">
      <dsp:nvSpPr>
        <dsp:cNvPr id="0" name=""/>
        <dsp:cNvSpPr/>
      </dsp:nvSpPr>
      <dsp:spPr>
        <a:xfrm>
          <a:off x="2930884" y="2822790"/>
          <a:ext cx="2016200" cy="120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Aurelia</a:t>
          </a:r>
          <a:endParaRPr lang="en-US" sz="2900" kern="1200"/>
        </a:p>
      </dsp:txBody>
      <dsp:txXfrm>
        <a:off x="2930884" y="2822790"/>
        <a:ext cx="2016200" cy="1209720"/>
      </dsp:txXfrm>
    </dsp:sp>
    <dsp:sp modelId="{45776C24-26D8-4FCA-BD4B-2ECF4E746DD2}">
      <dsp:nvSpPr>
        <dsp:cNvPr id="0" name=""/>
        <dsp:cNvSpPr/>
      </dsp:nvSpPr>
      <dsp:spPr>
        <a:xfrm>
          <a:off x="5148704" y="2822790"/>
          <a:ext cx="2016200" cy="12097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Backbone.js</a:t>
          </a:r>
          <a:endParaRPr lang="en-US" sz="2900" kern="1200"/>
        </a:p>
      </dsp:txBody>
      <dsp:txXfrm>
        <a:off x="5148704" y="2822790"/>
        <a:ext cx="2016200" cy="12097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8F7CE-6D99-43B3-8CCA-1E991F953388}">
      <dsp:nvSpPr>
        <dsp:cNvPr id="0" name=""/>
        <dsp:cNvSpPr/>
      </dsp:nvSpPr>
      <dsp:spPr>
        <a:xfrm>
          <a:off x="0" y="2029460"/>
          <a:ext cx="666683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AEF97-06FE-4670-A401-70E12B31E170}">
      <dsp:nvSpPr>
        <dsp:cNvPr id="0" name=""/>
        <dsp:cNvSpPr/>
      </dsp:nvSpPr>
      <dsp:spPr>
        <a:xfrm>
          <a:off x="333341" y="1660459"/>
          <a:ext cx="4666783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How to use Internal JavaScript ?</a:t>
          </a:r>
          <a:endParaRPr lang="en-US" sz="2500" kern="1200" dirty="0"/>
        </a:p>
      </dsp:txBody>
      <dsp:txXfrm>
        <a:off x="369367" y="1696485"/>
        <a:ext cx="4594731" cy="665948"/>
      </dsp:txXfrm>
    </dsp:sp>
    <dsp:sp modelId="{1C4E959F-7520-4BD7-9010-0238FD223425}">
      <dsp:nvSpPr>
        <dsp:cNvPr id="0" name=""/>
        <dsp:cNvSpPr/>
      </dsp:nvSpPr>
      <dsp:spPr>
        <a:xfrm>
          <a:off x="0" y="3163460"/>
          <a:ext cx="666683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31734-324C-4B1B-A208-BA2ECB8D5ED3}">
      <dsp:nvSpPr>
        <dsp:cNvPr id="0" name=""/>
        <dsp:cNvSpPr/>
      </dsp:nvSpPr>
      <dsp:spPr>
        <a:xfrm>
          <a:off x="333341" y="2794460"/>
          <a:ext cx="4666783" cy="7380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How to use External JavaScript?</a:t>
          </a:r>
          <a:endParaRPr lang="en-US" sz="2500" kern="1200" dirty="0"/>
        </a:p>
      </dsp:txBody>
      <dsp:txXfrm>
        <a:off x="369367" y="2830486"/>
        <a:ext cx="4594731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D8572-32CB-44CB-9132-43E9D3AEC19D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9BC046-9B79-4BC7-B715-B5CCD7CABCF4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/>
            <a:t>Alert()</a:t>
          </a:r>
          <a:endParaRPr lang="en-US" sz="5000" kern="1200"/>
        </a:p>
      </dsp:txBody>
      <dsp:txXfrm>
        <a:off x="0" y="665"/>
        <a:ext cx="6666833" cy="1090517"/>
      </dsp:txXfrm>
    </dsp:sp>
    <dsp:sp modelId="{F17E5F9A-974F-4A3F-B491-83FF4A2210AA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55FCE9-BF2F-465A-8539-19A863DA959F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/>
            <a:t>Confirm()</a:t>
          </a:r>
          <a:endParaRPr lang="en-US" sz="5000" kern="1200"/>
        </a:p>
      </dsp:txBody>
      <dsp:txXfrm>
        <a:off x="0" y="1091183"/>
        <a:ext cx="6666833" cy="1090517"/>
      </dsp:txXfrm>
    </dsp:sp>
    <dsp:sp modelId="{59F671C3-16A6-4649-8033-CC8656A39A8C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5D9C51-C017-40F6-8DCE-DAEB13EADA5F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/>
            <a:t>Console.log()</a:t>
          </a:r>
          <a:endParaRPr lang="en-US" sz="5000" kern="1200"/>
        </a:p>
      </dsp:txBody>
      <dsp:txXfrm>
        <a:off x="0" y="2181701"/>
        <a:ext cx="6666833" cy="1090517"/>
      </dsp:txXfrm>
    </dsp:sp>
    <dsp:sp modelId="{AB00EFC2-A360-4DB6-9782-5E176A419199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92E2C7-6645-4A0B-93EE-52F400F486DB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/>
            <a:t>Document.write()</a:t>
          </a:r>
          <a:endParaRPr lang="en-US" sz="5000" kern="1200"/>
        </a:p>
      </dsp:txBody>
      <dsp:txXfrm>
        <a:off x="0" y="3272218"/>
        <a:ext cx="6666833" cy="1090517"/>
      </dsp:txXfrm>
    </dsp:sp>
    <dsp:sp modelId="{ACED6A8E-CBC9-4276-8B26-B61C61AC8566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4BEA0B-533D-4708-9845-10D136FC9038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/>
            <a:t>Prompt()</a:t>
          </a:r>
          <a:endParaRPr lang="en-US" sz="5000" kern="1200"/>
        </a:p>
      </dsp:txBody>
      <dsp:txXfrm>
        <a:off x="0" y="4362736"/>
        <a:ext cx="6666833" cy="10905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4D513-8249-4C76-9175-92CD236869DD}">
      <dsp:nvSpPr>
        <dsp:cNvPr id="0" name=""/>
        <dsp:cNvSpPr/>
      </dsp:nvSpPr>
      <dsp:spPr>
        <a:xfrm>
          <a:off x="0" y="40847"/>
          <a:ext cx="6666833" cy="170818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/>
            <a:t>What is a variable?</a:t>
          </a:r>
          <a:endParaRPr lang="en-US" sz="4300" kern="1200"/>
        </a:p>
      </dsp:txBody>
      <dsp:txXfrm>
        <a:off x="83387" y="124234"/>
        <a:ext cx="6500059" cy="1541407"/>
      </dsp:txXfrm>
    </dsp:sp>
    <dsp:sp modelId="{498078A3-DE97-4D92-B34B-91DF3C0F8815}">
      <dsp:nvSpPr>
        <dsp:cNvPr id="0" name=""/>
        <dsp:cNvSpPr/>
      </dsp:nvSpPr>
      <dsp:spPr>
        <a:xfrm>
          <a:off x="0" y="1872869"/>
          <a:ext cx="6666833" cy="1708181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/>
            <a:t>How to declare and initialize variable in js.</a:t>
          </a:r>
          <a:endParaRPr lang="en-US" sz="4300" kern="1200"/>
        </a:p>
      </dsp:txBody>
      <dsp:txXfrm>
        <a:off x="83387" y="1956256"/>
        <a:ext cx="6500059" cy="1541407"/>
      </dsp:txXfrm>
    </dsp:sp>
    <dsp:sp modelId="{B2E0D13B-0634-4DCF-BC38-6F9533DC7434}">
      <dsp:nvSpPr>
        <dsp:cNvPr id="0" name=""/>
        <dsp:cNvSpPr/>
      </dsp:nvSpPr>
      <dsp:spPr>
        <a:xfrm>
          <a:off x="0" y="3704890"/>
          <a:ext cx="6666833" cy="1708181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/>
            <a:t>Scope and Lifetime of variable</a:t>
          </a:r>
          <a:endParaRPr lang="en-US" sz="4300" kern="1200"/>
        </a:p>
      </dsp:txBody>
      <dsp:txXfrm>
        <a:off x="83387" y="3788277"/>
        <a:ext cx="6500059" cy="15414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FC4F4-A66A-4D33-AB06-32344507137D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7C54B-FC87-4F8B-8BF8-609795E090A2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0E1C2-ED6D-4FD4-9B84-1F2D19AE7900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DOM : Document object method</a:t>
          </a:r>
          <a:endParaRPr lang="en-US" sz="2100" kern="1200"/>
        </a:p>
      </dsp:txBody>
      <dsp:txXfrm>
        <a:off x="1337397" y="2284"/>
        <a:ext cx="4926242" cy="1157919"/>
      </dsp:txXfrm>
    </dsp:sp>
    <dsp:sp modelId="{6577FF77-14FD-456D-B8F0-98A2BD88865D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EE11B-3054-4367-AE79-AC279BDA12D9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0E636-A863-452F-ACEF-ADE7B5CE0CA4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Document &gt; HTML</a:t>
          </a:r>
          <a:endParaRPr lang="en-US" sz="2100" kern="1200"/>
        </a:p>
      </dsp:txBody>
      <dsp:txXfrm>
        <a:off x="1337397" y="1449684"/>
        <a:ext cx="4926242" cy="1157919"/>
      </dsp:txXfrm>
    </dsp:sp>
    <dsp:sp modelId="{A3D212B3-C0D9-4879-880D-0E30FA139611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72F2B-D991-4F65-936B-D94A2A060A84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7EB69-617B-4562-8A9F-0BC0E90B10AD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IF you want to modify any element , any text , any style, you can use DOM functions.</a:t>
          </a:r>
          <a:endParaRPr lang="en-US" sz="2100" kern="1200"/>
        </a:p>
      </dsp:txBody>
      <dsp:txXfrm>
        <a:off x="1337397" y="2897083"/>
        <a:ext cx="4926242" cy="1157919"/>
      </dsp:txXfrm>
    </dsp:sp>
    <dsp:sp modelId="{E6D9D7E5-9DFF-45CB-99FF-6AD1A2AA37E0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82052-1F21-4DFF-B950-A09E464ACD81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AF5AC-82CC-45B2-B7DF-25ED91E8F671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Object : document.get----  will give you complete element or complete object. So that you can modify the things accordingly.</a:t>
          </a:r>
          <a:endParaRPr lang="en-US" sz="2100" kern="1200"/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64D7-1DAB-410E-8143-3F00C99DB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9FA7C-DBED-4AE8-8304-6B739DF1D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12062-E064-49CC-BAC8-C112408E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852-4D88-48FC-B107-B554704B927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3BDC-F05F-4057-9330-AEC685E2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AAED6-580C-4B69-B210-5D2DE111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DBA4-A201-44A1-AAF5-63BDBCD90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6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B869-FA99-4117-9D2B-E5C725E2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D714B-DE25-4E5B-909E-0111CF40B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C28A7-97E5-4812-B2D0-3E6137F1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852-4D88-48FC-B107-B554704B927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B73A-D562-41E8-950C-A8749BD4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AC5B-B4B9-4C6D-B425-15962FFE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DBA4-A201-44A1-AAF5-63BDBCD90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0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676A7-313F-4426-9061-0F6568874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7073B-E5DF-4800-8148-CD671D5C0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3250-4E49-471B-A2BE-ABCD1A88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852-4D88-48FC-B107-B554704B927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452A-0C04-4B04-AB77-B9E552FA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5605-0EF7-4773-A4C3-80EDABAD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DBA4-A201-44A1-AAF5-63BDBCD90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63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FC5F-67C6-42CF-AD75-A59270BF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564F-623F-448C-8252-00D617D3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A8D7-4DED-4FD6-8388-0A2F1B59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852-4D88-48FC-B107-B554704B927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0A09-3A06-4C33-AE05-FF9B7216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08C0-6B54-403D-8269-E2173BB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DBA4-A201-44A1-AAF5-63BDBCD90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1509-80BC-4BAB-A277-B6D07A0B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27C8-4889-4062-98DF-E1FBD755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5EDA-8E2D-4CC9-95B6-2EF4D143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852-4D88-48FC-B107-B554704B927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38FD-4CF2-4B4D-83F7-E218171D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596D2-2D23-42CD-8455-6ED2E1EB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DBA4-A201-44A1-AAF5-63BDBCD90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5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0090-FCC4-437B-8D1B-55F4DC9C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26DF-AD7A-427F-AEBF-CCD0DB4A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F96F-0C76-4362-A54F-13C266567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557A1-009A-437F-9BE1-CEFD4222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852-4D88-48FC-B107-B554704B927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DF5C-2C49-49F3-AF8A-4C6032CB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5890B-A337-4276-98AE-48E31804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DBA4-A201-44A1-AAF5-63BDBCD90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40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ADE0-6B93-461D-B266-C1F56500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18E24-7664-40DD-91E8-3900FEAE4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6B0F3-67E9-42BF-B750-4E57DDFA6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052DB-6ADD-4F08-9B96-B84B844EA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6819B-FF53-4522-8A74-2EE4E412D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AF103-923E-4597-A8C2-03E7CCF3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852-4D88-48FC-B107-B554704B927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09795-E060-4EF3-992A-B43DF98F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B4977-2150-4304-81A2-AF8A7519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DBA4-A201-44A1-AAF5-63BDBCD90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82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E144-556F-49BB-86D3-ED94A0E8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E5CD0-9B89-4CD1-8792-0EE247FC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852-4D88-48FC-B107-B554704B927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92F54-0BEA-4390-85F0-50D17668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1125E-5D76-45C6-99A8-FC6CAB38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DBA4-A201-44A1-AAF5-63BDBCD90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6C1BF-A0A1-4B8F-9FC6-99A6E946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852-4D88-48FC-B107-B554704B927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252CB-415D-4B22-8C79-50616F6A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21511-33BC-437F-A89F-3DCD1D93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DBA4-A201-44A1-AAF5-63BDBCD90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4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204F-4252-4133-8DBE-C817D916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8BD1-0F28-43F1-84A4-29F82813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B67E3-46A6-4C14-AB2D-EC518A6CB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E699A-B0E9-4E9E-A8EA-54B97C94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852-4D88-48FC-B107-B554704B927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E290-AFFA-4A25-B019-455268FC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57C7-B2D9-43BE-9F20-3439BDEA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DBA4-A201-44A1-AAF5-63BDBCD90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6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2515-E1AA-4ACE-B738-DC69E9B5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36949-0ED7-49DD-A3F4-7CA092A15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AFABB-877E-4632-A6E8-4EA75AA0B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03439-A6B1-4547-B498-90AD603F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852-4D88-48FC-B107-B554704B927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81264-31F9-4566-8BB5-DFE9349B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F079D-8633-4AD1-BDE7-0D85E8F9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DBA4-A201-44A1-AAF5-63BDBCD90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6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AF849-5323-4D94-B9F1-3BC5A93D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78A49-C30E-47DB-A52B-41F974CF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BB72-61BA-48B6-8EDC-B07C13E6C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E852-4D88-48FC-B107-B554704B927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C0291-BD84-433E-BB40-A3FAB20D6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55EF6-94FC-4832-A92E-17B1D6DDA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DBA4-A201-44A1-AAF5-63BDBCD90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25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753DE-81E6-4DB9-B8AC-4C9767848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IN" sz="6600" b="1">
                <a:latin typeface="Amasis MT Pro Black" panose="020B0604020202020204" pitchFamily="18" charset="0"/>
              </a:rPr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47366-7757-4128-98BD-EF0888136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IN" dirty="0"/>
              <a:t>By : Abhishek Aggarwal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FD63B54-987C-4B6C-B1DE-6B947CD02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84" y="591670"/>
            <a:ext cx="4896435" cy="2742004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0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D7318-D29E-4999-9409-E85DEE23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JavaScript frameworks and libraries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34A5B1-5667-D9CA-9A5E-1C9DA898E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329926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50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4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216954-8C5E-4604-9EDC-9397D1D5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</a:rPr>
              <a:t>How to include JavaScript into HTML 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638B4A-CB8B-43AF-978E-FC59ED162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28625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6A8BB-45BF-4340-BCEC-C98B218F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Our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1F806E-542B-F27C-AFDB-8515ABAAE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46551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94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9AF7A-A5CA-4130-A0D6-89585796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How to use internal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BE3E-B77B-4787-979B-CFAD7E8B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IN" sz="2000"/>
              <a:t>JavaScript can be inserted into documents by using the Script tag.</a:t>
            </a:r>
          </a:p>
          <a:p>
            <a:r>
              <a:rPr lang="en-IN" sz="2000"/>
              <a:t>The script tag provides a block to write the JavaScript programs.</a:t>
            </a:r>
          </a:p>
          <a:p>
            <a:endParaRPr lang="en-IN" sz="2000"/>
          </a:p>
          <a:p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71728-00FF-4516-95EC-A46C16F9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097" y="2991795"/>
            <a:ext cx="6894236" cy="210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177F-DC62-4E5A-A624-C1F809AA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</a:rPr>
              <a:t>How to use external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CB10-A9F6-4E20-8324-CD95FA9F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IN" sz="2400"/>
              <a:t>To use the pre-defined programs of any JavaScript library.</a:t>
            </a:r>
          </a:p>
          <a:p>
            <a:endParaRPr lang="en-IN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5E996-67B5-4666-ACB6-5EF5FDD9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3581344"/>
            <a:ext cx="609600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1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4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216954-8C5E-4604-9EDC-9397D1D5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</a:rPr>
              <a:t>Alert, Prompt, Confirm, console.log() 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638B4A-CB8B-43AF-978E-FC59ED162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Chapter 3 : Important Functions</a:t>
            </a:r>
          </a:p>
        </p:txBody>
      </p:sp>
    </p:spTree>
    <p:extLst>
      <p:ext uri="{BB962C8B-B14F-4D97-AF65-F5344CB8AC3E}">
        <p14:creationId xmlns:p14="http://schemas.microsoft.com/office/powerpoint/2010/main" val="9772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96B46-116A-4256-8F96-E2422E6A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Our Agenda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55F0B78-07E0-95B8-846B-8A441D0A7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4046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419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80D340-1C10-465C-AAAC-5C3CE065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What is alert() and how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2F45B-9829-4D7B-9997-824A6E4FA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3" y="2524232"/>
            <a:ext cx="4565251" cy="1309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E0BF7B-7D47-4F4D-917C-252A6CD3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36" y="2617034"/>
            <a:ext cx="4600354" cy="12899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E60C-B614-4850-94C5-6A68A0EF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r>
              <a:rPr lang="en-IN" sz="2000"/>
              <a:t>It is used to alert the user that something has happened.</a:t>
            </a:r>
          </a:p>
          <a:p>
            <a:endParaRPr lang="en-IN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53603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4ACE36-7FFA-49CB-996E-91DD2E86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What is confirm() and how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3BF56-BBDE-45B9-AB5D-1C9930FD1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48" y="2740890"/>
            <a:ext cx="4565251" cy="1376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863CE-E0F6-40D0-A66F-A4FB741E7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8" y="2784949"/>
            <a:ext cx="4600354" cy="12880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B23F-676A-43B2-AFE9-5D949AEB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r>
              <a:rPr lang="en-IN" sz="2000"/>
              <a:t>Opens up a confirm / cancel dialog and returns true/false depending on user’s click.</a:t>
            </a:r>
          </a:p>
          <a:p>
            <a:endParaRPr lang="en-IN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9556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03B75-CFDE-4CE5-A5A2-BA108169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IN"/>
              <a:t>What is console.log() and how to use?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3691-6409-400F-A437-5D922BF5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en-IN" sz="2000"/>
              <a:t>Writes information to the browser console, good for debugging purposes.</a:t>
            </a:r>
          </a:p>
          <a:p>
            <a:endParaRPr lang="en-IN" sz="2000"/>
          </a:p>
          <a:p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0E464-EF27-48E1-B524-CEED0DD2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41" y="1257561"/>
            <a:ext cx="3936488" cy="626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E63E3-D114-4C60-811B-8D6C0D03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986" y="2508353"/>
            <a:ext cx="3758797" cy="31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8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4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216954-8C5E-4604-9EDC-9397D1D5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</a:rPr>
              <a:t>What is JavaScript 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638B4A-CB8B-43AF-978E-FC59ED162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54867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FC0D6-7FA0-4E31-80C0-E13C0B5B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000"/>
              <a:t>What is document.write() and how to use?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D450-D02F-4405-9301-9BC95F87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IN" sz="2200"/>
              <a:t>Document -&gt; html page</a:t>
            </a:r>
          </a:p>
          <a:p>
            <a:r>
              <a:rPr lang="en-IN" sz="2200"/>
              <a:t>Document.write() : write directly to the HTML document</a:t>
            </a:r>
          </a:p>
          <a:p>
            <a:endParaRPr lang="en-IN" sz="2200"/>
          </a:p>
          <a:p>
            <a:endParaRPr lang="en-IN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956D4-1307-49B1-8F83-D105C521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65" y="4159137"/>
            <a:ext cx="4014216" cy="2131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291EFE-67AE-4210-9672-1F8A3A8D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1489089"/>
            <a:ext cx="5204968" cy="118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18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99176-29BC-4CEE-AD02-60651FF8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IN"/>
              <a:t>What is prompt() and how to use?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9F17-C88C-45AB-A82A-B7F8CD66C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en-IN" sz="2000"/>
              <a:t>Prompt(message, default) : creates an dialogue for user input.</a:t>
            </a:r>
          </a:p>
          <a:p>
            <a:endParaRPr lang="en-IN" sz="2000"/>
          </a:p>
          <a:p>
            <a:endParaRPr lang="en-IN" sz="2000"/>
          </a:p>
          <a:p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7DB2D-0708-42A1-94BB-69C67107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41" y="941884"/>
            <a:ext cx="3936488" cy="864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FE4A9-0C8C-40B1-9CE1-54267D8BB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508" y="2423558"/>
            <a:ext cx="4137754" cy="1818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4E508A-4996-490E-B47F-7C2F0D021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265" y="4759018"/>
            <a:ext cx="3672558" cy="15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4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4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216954-8C5E-4604-9EDC-9397D1D5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</a:rPr>
              <a:t>Variables in 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638B4A-CB8B-43AF-978E-FC59ED162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1237031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31066-194B-4E38-8920-255DECAA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Our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B54412-9570-D290-2C96-CA6002B3C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22742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530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3716-A33D-4D80-804D-F90BC8E9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24A0-1120-4243-8ACC-92992943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containers which hold reusable data.</a:t>
            </a:r>
          </a:p>
          <a:p>
            <a:endParaRPr lang="en-IN" dirty="0"/>
          </a:p>
          <a:p>
            <a:r>
              <a:rPr lang="en-IN" dirty="0"/>
              <a:t>It is a basic unit of storage in a program.</a:t>
            </a:r>
          </a:p>
          <a:p>
            <a:endParaRPr lang="en-IN" dirty="0"/>
          </a:p>
          <a:p>
            <a:r>
              <a:rPr lang="en-IN" dirty="0"/>
              <a:t>The stored in a variable can be changed during program execution.</a:t>
            </a:r>
          </a:p>
        </p:txBody>
      </p:sp>
    </p:spTree>
    <p:extLst>
      <p:ext uri="{BB962C8B-B14F-4D97-AF65-F5344CB8AC3E}">
        <p14:creationId xmlns:p14="http://schemas.microsoft.com/office/powerpoint/2010/main" val="2704584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BD9A-37F5-4B46-AD3B-46585C69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2AC9-051D-4D74-A54D-73C424B7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Starts from</a:t>
            </a:r>
          </a:p>
          <a:p>
            <a:endParaRPr lang="en-IN" dirty="0"/>
          </a:p>
          <a:p>
            <a:pPr lvl="1"/>
            <a:r>
              <a:rPr lang="en-IN" dirty="0"/>
              <a:t>a-z</a:t>
            </a:r>
          </a:p>
          <a:p>
            <a:pPr lvl="1"/>
            <a:r>
              <a:rPr lang="en-IN" dirty="0"/>
              <a:t>A-Z</a:t>
            </a:r>
          </a:p>
          <a:p>
            <a:pPr lvl="1"/>
            <a:r>
              <a:rPr lang="en-IN" dirty="0"/>
              <a:t>_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Never starts with number.</a:t>
            </a:r>
          </a:p>
          <a:p>
            <a:pPr lvl="1"/>
            <a:r>
              <a:rPr lang="en-IN" dirty="0"/>
              <a:t>Should not include </a:t>
            </a:r>
            <a:r>
              <a:rPr lang="en-IN" dirty="0" err="1"/>
              <a:t>hypen</a:t>
            </a:r>
            <a:r>
              <a:rPr lang="en-IN" dirty="0"/>
              <a:t> (-)</a:t>
            </a:r>
          </a:p>
        </p:txBody>
      </p:sp>
    </p:spTree>
    <p:extLst>
      <p:ext uri="{BB962C8B-B14F-4D97-AF65-F5344CB8AC3E}">
        <p14:creationId xmlns:p14="http://schemas.microsoft.com/office/powerpoint/2010/main" val="3618574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446D-84E7-484B-A974-92A5B4C7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-sensitive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8CD9-07C1-4836-835B-B2907168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Demo</a:t>
            </a:r>
          </a:p>
          <a:p>
            <a:pPr lvl="1"/>
            <a:r>
              <a:rPr lang="en-IN" dirty="0" err="1"/>
              <a:t>DeMo</a:t>
            </a:r>
            <a:endParaRPr lang="en-IN" dirty="0"/>
          </a:p>
          <a:p>
            <a:pPr lvl="1"/>
            <a:r>
              <a:rPr lang="en-IN" dirty="0"/>
              <a:t>demo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668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E51A-472E-4E91-AE2B-C691E3F3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C820A-EFF8-4B7F-9652-FB55BC77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‘var’</a:t>
            </a:r>
          </a:p>
          <a:p>
            <a:endParaRPr lang="en-IN" dirty="0"/>
          </a:p>
          <a:p>
            <a:pPr lvl="1"/>
            <a:r>
              <a:rPr lang="en-IN" dirty="0"/>
              <a:t>var name</a:t>
            </a:r>
          </a:p>
        </p:txBody>
      </p:sp>
    </p:spTree>
    <p:extLst>
      <p:ext uri="{BB962C8B-B14F-4D97-AF65-F5344CB8AC3E}">
        <p14:creationId xmlns:p14="http://schemas.microsoft.com/office/powerpoint/2010/main" val="345774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B622-76EB-4CBD-AED4-589CE30E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Scope and life time of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CA54-0478-4651-ADBB-B1657279A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/>
              <a:t>Scope</a:t>
            </a:r>
          </a:p>
          <a:p>
            <a:pPr lvl="1"/>
            <a:r>
              <a:rPr lang="en-IN" dirty="0"/>
              <a:t>Variables declared within a function are local to that function.</a:t>
            </a:r>
          </a:p>
          <a:p>
            <a:pPr lvl="1"/>
            <a:r>
              <a:rPr lang="en-IN" dirty="0"/>
              <a:t>Variables declared outside of any function are global variables.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228600" lvl="1">
              <a:spcBef>
                <a:spcPts val="1000"/>
              </a:spcBef>
            </a:pPr>
            <a:r>
              <a:rPr lang="en-IN"/>
              <a:t>Life of a variable</a:t>
            </a:r>
          </a:p>
          <a:p>
            <a:pPr lvl="1"/>
            <a:r>
              <a:rPr lang="en-IN" dirty="0"/>
              <a:t>Local Variable's life time is within the bock of its declaration.</a:t>
            </a:r>
          </a:p>
          <a:p>
            <a:pPr lvl="1"/>
            <a:r>
              <a:rPr lang="en-IN" dirty="0"/>
              <a:t>Global variable’s life time is throughout the program</a:t>
            </a:r>
          </a:p>
        </p:txBody>
      </p:sp>
    </p:spTree>
    <p:extLst>
      <p:ext uri="{BB962C8B-B14F-4D97-AF65-F5344CB8AC3E}">
        <p14:creationId xmlns:p14="http://schemas.microsoft.com/office/powerpoint/2010/main" val="1573480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4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216954-8C5E-4604-9EDC-9397D1D5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</a:rPr>
              <a:t>Put and Get data from the HTML element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638B4A-CB8B-43AF-978E-FC59ED162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Chapter 5 : JavaScript DOM functions</a:t>
            </a:r>
          </a:p>
        </p:txBody>
      </p:sp>
    </p:spTree>
    <p:extLst>
      <p:ext uri="{BB962C8B-B14F-4D97-AF65-F5344CB8AC3E}">
        <p14:creationId xmlns:p14="http://schemas.microsoft.com/office/powerpoint/2010/main" val="279319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6A8BB-45BF-4340-BCEC-C98B218F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Our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1F806E-542B-F27C-AFDB-8515ABAAE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74903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742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62005-B643-43BF-B95C-4E8F487C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>
                <a:solidFill>
                  <a:schemeClr val="bg1"/>
                </a:solidFill>
              </a:rPr>
              <a:t>DOM Explanation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9485D0-D3A9-D6A2-0B93-7DABAFEB7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57188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517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6CD74-AD8A-48BA-9C89-8543BAF3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Our Agenda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2589CAF-1F12-63C1-A925-2439747D8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23031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95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CF4C-F821-4D72-99E5-8921287E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F365-6DEE-4062-800C-2E58D8A1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05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1CF00-EE82-44EC-B97F-C5CA6FBB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What is JavaScript?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6D4BC13-84DF-29A6-AEDA-FB0770C67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67994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412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4B725-104C-4827-ACD3-1CE2B5E1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Complier vs Interpreter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D99045-EFD2-426A-9D0D-4DCD954BB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55746"/>
              </p:ext>
            </p:extLst>
          </p:nvPr>
        </p:nvGraphicFramePr>
        <p:xfrm>
          <a:off x="644056" y="2712229"/>
          <a:ext cx="10927830" cy="3496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5">
                  <a:extLst>
                    <a:ext uri="{9D8B030D-6E8A-4147-A177-3AD203B41FA5}">
                      <a16:colId xmlns:a16="http://schemas.microsoft.com/office/drawing/2014/main" val="3276438820"/>
                    </a:ext>
                  </a:extLst>
                </a:gridCol>
                <a:gridCol w="5463915">
                  <a:extLst>
                    <a:ext uri="{9D8B030D-6E8A-4147-A177-3AD203B41FA5}">
                      <a16:colId xmlns:a16="http://schemas.microsoft.com/office/drawing/2014/main" val="3265181786"/>
                    </a:ext>
                  </a:extLst>
                </a:gridCol>
              </a:tblGrid>
              <a:tr h="418109">
                <a:tc>
                  <a:txBody>
                    <a:bodyPr/>
                    <a:lstStyle/>
                    <a:p>
                      <a:r>
                        <a:rPr lang="en-IN" sz="1900"/>
                        <a:t>Interpreter</a:t>
                      </a:r>
                    </a:p>
                  </a:txBody>
                  <a:tcPr marL="95025" marR="95025" marT="47512" marB="47512"/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Complier</a:t>
                      </a:r>
                    </a:p>
                  </a:txBody>
                  <a:tcPr marL="95025" marR="95025" marT="47512" marB="47512"/>
                </a:tc>
                <a:extLst>
                  <a:ext uri="{0D108BD9-81ED-4DB2-BD59-A6C34878D82A}">
                    <a16:rowId xmlns:a16="http://schemas.microsoft.com/office/drawing/2014/main" val="1201348589"/>
                  </a:ext>
                </a:extLst>
              </a:tr>
              <a:tr h="703183">
                <a:tc>
                  <a:txBody>
                    <a:bodyPr/>
                    <a:lstStyle/>
                    <a:p>
                      <a:r>
                        <a:rPr lang="en-IN" sz="1900"/>
                        <a:t>Interpreter translates one statement at a time into machine code.</a:t>
                      </a:r>
                    </a:p>
                  </a:txBody>
                  <a:tcPr marL="95025" marR="95025" marT="47512" marB="47512"/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Compiler scans the  entire program and translates whole of it into machine code.</a:t>
                      </a:r>
                    </a:p>
                  </a:txBody>
                  <a:tcPr marL="95025" marR="95025" marT="47512" marB="47512"/>
                </a:tc>
                <a:extLst>
                  <a:ext uri="{0D108BD9-81ED-4DB2-BD59-A6C34878D82A}">
                    <a16:rowId xmlns:a16="http://schemas.microsoft.com/office/drawing/2014/main" val="1737754005"/>
                  </a:ext>
                </a:extLst>
              </a:tr>
              <a:tr h="418109">
                <a:tc>
                  <a:txBody>
                    <a:bodyPr/>
                    <a:lstStyle/>
                    <a:p>
                      <a:r>
                        <a:rPr lang="en-IN" sz="1900"/>
                        <a:t>One statement at a time.</a:t>
                      </a:r>
                    </a:p>
                  </a:txBody>
                  <a:tcPr marL="95025" marR="95025" marT="47512" marB="47512"/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Entire program at a time.</a:t>
                      </a:r>
                    </a:p>
                  </a:txBody>
                  <a:tcPr marL="95025" marR="95025" marT="47512" marB="47512"/>
                </a:tc>
                <a:extLst>
                  <a:ext uri="{0D108BD9-81ED-4DB2-BD59-A6C34878D82A}">
                    <a16:rowId xmlns:a16="http://schemas.microsoft.com/office/drawing/2014/main" val="3848865812"/>
                  </a:ext>
                </a:extLst>
              </a:tr>
              <a:tr h="418109">
                <a:tc>
                  <a:txBody>
                    <a:bodyPr/>
                    <a:lstStyle/>
                    <a:p>
                      <a:r>
                        <a:rPr lang="en-IN" sz="1900"/>
                        <a:t>Interpreter is needed every time.</a:t>
                      </a:r>
                    </a:p>
                  </a:txBody>
                  <a:tcPr marL="95025" marR="95025" marT="47512" marB="47512"/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Once complied it is not needed.</a:t>
                      </a:r>
                    </a:p>
                  </a:txBody>
                  <a:tcPr marL="95025" marR="95025" marT="47512" marB="47512"/>
                </a:tc>
                <a:extLst>
                  <a:ext uri="{0D108BD9-81ED-4DB2-BD59-A6C34878D82A}">
                    <a16:rowId xmlns:a16="http://schemas.microsoft.com/office/drawing/2014/main" val="1342465186"/>
                  </a:ext>
                </a:extLst>
              </a:tr>
              <a:tr h="418109">
                <a:tc>
                  <a:txBody>
                    <a:bodyPr/>
                    <a:lstStyle/>
                    <a:p>
                      <a:r>
                        <a:rPr lang="en-IN" sz="1900"/>
                        <a:t>Partial execution if error.</a:t>
                      </a:r>
                    </a:p>
                  </a:txBody>
                  <a:tcPr marL="95025" marR="95025" marT="47512" marB="47512"/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No execution if an error occurs.</a:t>
                      </a:r>
                    </a:p>
                  </a:txBody>
                  <a:tcPr marL="95025" marR="95025" marT="47512" marB="47512"/>
                </a:tc>
                <a:extLst>
                  <a:ext uri="{0D108BD9-81ED-4DB2-BD59-A6C34878D82A}">
                    <a16:rowId xmlns:a16="http://schemas.microsoft.com/office/drawing/2014/main" val="3829719400"/>
                  </a:ext>
                </a:extLst>
              </a:tr>
              <a:tr h="418109">
                <a:tc>
                  <a:txBody>
                    <a:bodyPr/>
                    <a:lstStyle/>
                    <a:p>
                      <a:r>
                        <a:rPr lang="en-IN" sz="1900"/>
                        <a:t>Usually easy for programmers</a:t>
                      </a:r>
                    </a:p>
                  </a:txBody>
                  <a:tcPr marL="95025" marR="95025" marT="47512" marB="47512"/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Usually not as easy as Interpreted ones.</a:t>
                      </a:r>
                    </a:p>
                  </a:txBody>
                  <a:tcPr marL="95025" marR="95025" marT="47512" marB="47512"/>
                </a:tc>
                <a:extLst>
                  <a:ext uri="{0D108BD9-81ED-4DB2-BD59-A6C34878D82A}">
                    <a16:rowId xmlns:a16="http://schemas.microsoft.com/office/drawing/2014/main" val="2675467802"/>
                  </a:ext>
                </a:extLst>
              </a:tr>
              <a:tr h="703183">
                <a:tc>
                  <a:txBody>
                    <a:bodyPr/>
                    <a:lstStyle/>
                    <a:p>
                      <a:r>
                        <a:rPr lang="en-IN" sz="1900"/>
                        <a:t>Interpreted language is slower than complied language.</a:t>
                      </a:r>
                    </a:p>
                  </a:txBody>
                  <a:tcPr marL="95025" marR="95025" marT="47512" marB="47512"/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Compiled language is faster.</a:t>
                      </a:r>
                    </a:p>
                  </a:txBody>
                  <a:tcPr marL="95025" marR="95025" marT="47512" marB="47512"/>
                </a:tc>
                <a:extLst>
                  <a:ext uri="{0D108BD9-81ED-4DB2-BD59-A6C34878D82A}">
                    <a16:rowId xmlns:a16="http://schemas.microsoft.com/office/drawing/2014/main" val="333711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4FD7B-AB34-40E7-98E0-020AAF82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Server-Side and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Client-Side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BE59C-FB0F-49B9-8DB7-607F9C6F3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698604"/>
            <a:ext cx="6780700" cy="545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1494C-D1FF-4A2E-BBC9-36A0AC82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Client- side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3BB4F7-1200-4C0E-A019-D4D661407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IN" sz="2000"/>
              <a:t>Client scripting can be defined as a code that is present in a client’s HTML page. </a:t>
            </a:r>
          </a:p>
          <a:p>
            <a:r>
              <a:rPr lang="en-IN" sz="2000"/>
              <a:t>It is usually attached to the browser in a language that is compatible with the browser.</a:t>
            </a:r>
          </a:p>
          <a:p>
            <a:r>
              <a:rPr lang="en-IN" sz="2000"/>
              <a:t>The language used for client scripting is JavaScript.</a:t>
            </a:r>
          </a:p>
          <a:p>
            <a:r>
              <a:rPr lang="en-IN" sz="2000"/>
              <a:t>It is compatible and has the ability to run on any browsers</a:t>
            </a:r>
          </a:p>
          <a:p>
            <a:r>
              <a:rPr lang="en-IN" sz="2000"/>
              <a:t>The browser then downloads that code temporarily and processes it without the server.</a:t>
            </a:r>
          </a:p>
          <a:p>
            <a:r>
              <a:rPr lang="en-IN" sz="2000"/>
              <a:t>If additional information is required, a request is raised and sent to the server.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731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935B1-6E35-4B8A-883D-3D7B530C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What can JavaScript do?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E217EED6-E90E-0422-6181-35D406DBE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51273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16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6A7DB-7A84-4C46-8BC0-5E635440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 What makes JavaScript unique?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55019C-9170-2DED-ABB8-FCEC88672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28113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1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810</Words>
  <Application>Microsoft Office PowerPoint</Application>
  <PresentationFormat>Widescreen</PresentationFormat>
  <Paragraphs>137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Amasis MT Pro Black</vt:lpstr>
      <vt:lpstr>Arial</vt:lpstr>
      <vt:lpstr>Calibri</vt:lpstr>
      <vt:lpstr>Calibri Light</vt:lpstr>
      <vt:lpstr>Office Theme</vt:lpstr>
      <vt:lpstr>JavaScript</vt:lpstr>
      <vt:lpstr>What is JavaScript ?</vt:lpstr>
      <vt:lpstr>Our Agenda</vt:lpstr>
      <vt:lpstr>What is JavaScript?</vt:lpstr>
      <vt:lpstr>Complier vs Interpreter</vt:lpstr>
      <vt:lpstr>Server-Side and  Client-Side</vt:lpstr>
      <vt:lpstr>Client- side </vt:lpstr>
      <vt:lpstr>What can JavaScript do?</vt:lpstr>
      <vt:lpstr> What makes JavaScript unique?</vt:lpstr>
      <vt:lpstr>JavaScript frameworks and libraries</vt:lpstr>
      <vt:lpstr>How to include JavaScript into HTML ?</vt:lpstr>
      <vt:lpstr>Our Agenda</vt:lpstr>
      <vt:lpstr>How to use internal JavaScript</vt:lpstr>
      <vt:lpstr>How to use external JavaScript?</vt:lpstr>
      <vt:lpstr>Alert, Prompt, Confirm, console.log() ?</vt:lpstr>
      <vt:lpstr>Our Agenda</vt:lpstr>
      <vt:lpstr>What is alert() and how to use?</vt:lpstr>
      <vt:lpstr>What is confirm() and how to use?</vt:lpstr>
      <vt:lpstr>What is console.log() and how to use?</vt:lpstr>
      <vt:lpstr>What is document.write() and how to use?</vt:lpstr>
      <vt:lpstr>What is prompt() and how to use?</vt:lpstr>
      <vt:lpstr>Variables in JavaScript</vt:lpstr>
      <vt:lpstr>Our Agenda</vt:lpstr>
      <vt:lpstr>What is a Variable?</vt:lpstr>
      <vt:lpstr>Variable Initialization</vt:lpstr>
      <vt:lpstr>Case -sensitive</vt:lpstr>
      <vt:lpstr>Variable Declaration</vt:lpstr>
      <vt:lpstr>Scope and life time of a variable</vt:lpstr>
      <vt:lpstr>Put and Get data from the HTML element</vt:lpstr>
      <vt:lpstr>DOM Explanation</vt:lpstr>
      <vt:lpstr>Our 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Abhishek Aggarwal</dc:creator>
  <cp:lastModifiedBy>Abhishek Aggarwal</cp:lastModifiedBy>
  <cp:revision>15</cp:revision>
  <dcterms:created xsi:type="dcterms:W3CDTF">2022-04-02T11:43:00Z</dcterms:created>
  <dcterms:modified xsi:type="dcterms:W3CDTF">2022-04-02T14:25:06Z</dcterms:modified>
</cp:coreProperties>
</file>