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74" r:id="rId12"/>
    <p:sldId id="271" r:id="rId13"/>
    <p:sldId id="266" r:id="rId14"/>
    <p:sldId id="268" r:id="rId15"/>
    <p:sldId id="265" r:id="rId16"/>
    <p:sldId id="267" r:id="rId17"/>
    <p:sldId id="269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94660"/>
  </p:normalViewPr>
  <p:slideViewPr>
    <p:cSldViewPr>
      <p:cViewPr>
        <p:scale>
          <a:sx n="77" d="100"/>
          <a:sy n="77" d="100"/>
        </p:scale>
        <p:origin x="-118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DA84C-7CE5-47DE-90EC-8C30148F7AF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185AD9-E854-4822-A596-F6625CFEF29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DA84C-7CE5-47DE-90EC-8C30148F7AF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185AD9-E854-4822-A596-F6625CFEF2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DA84C-7CE5-47DE-90EC-8C30148F7AF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185AD9-E854-4822-A596-F6625CFEF2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DA84C-7CE5-47DE-90EC-8C30148F7AF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185AD9-E854-4822-A596-F6625CFEF2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DA84C-7CE5-47DE-90EC-8C30148F7AF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185AD9-E854-4822-A596-F6625CFEF2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DA84C-7CE5-47DE-90EC-8C30148F7AF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185AD9-E854-4822-A596-F6625CFEF2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DA84C-7CE5-47DE-90EC-8C30148F7AF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185AD9-E854-4822-A596-F6625CFEF2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DA84C-7CE5-47DE-90EC-8C30148F7AF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185AD9-E854-4822-A596-F6625CFEF2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DA84C-7CE5-47DE-90EC-8C30148F7AF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185AD9-E854-4822-A596-F6625CFEF29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DA84C-7CE5-47DE-90EC-8C30148F7AF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185AD9-E854-4822-A596-F6625CFEF2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DA84C-7CE5-47DE-90EC-8C30148F7AF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185AD9-E854-4822-A596-F6625CFEF29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06DA84C-7CE5-47DE-90EC-8C30148F7AF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0185AD9-E854-4822-A596-F6625CFEF29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Operator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Control Flows in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for (</a:t>
            </a:r>
            <a:r>
              <a:rPr lang="en-US" i="1" dirty="0" smtClean="0">
                <a:solidFill>
                  <a:srgbClr val="FF0000"/>
                </a:solidFill>
              </a:rPr>
              <a:t>statement 1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en-US" i="1" dirty="0" smtClean="0">
                <a:solidFill>
                  <a:srgbClr val="FF0000"/>
                </a:solidFill>
              </a:rPr>
              <a:t> statement 2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en-US" i="1" dirty="0" smtClean="0">
                <a:solidFill>
                  <a:srgbClr val="FF0000"/>
                </a:solidFill>
              </a:rPr>
              <a:t> statement 3</a:t>
            </a:r>
            <a:r>
              <a:rPr lang="en-US" dirty="0" smtClean="0">
                <a:solidFill>
                  <a:srgbClr val="FF0000"/>
                </a:solidFill>
              </a:rPr>
              <a:t>) {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  // </a:t>
            </a:r>
            <a:r>
              <a:rPr lang="en-US" i="1" dirty="0" smtClean="0">
                <a:solidFill>
                  <a:srgbClr val="FF0000"/>
                </a:solidFill>
              </a:rPr>
              <a:t>code block to be executed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z="2600" b="1" dirty="0" smtClean="0"/>
              <a:t>Statement 1</a:t>
            </a:r>
            <a:r>
              <a:rPr lang="en-US" sz="2600" dirty="0" smtClean="0"/>
              <a:t> is executed (one time) before the execution of the code block.</a:t>
            </a:r>
          </a:p>
          <a:p>
            <a:r>
              <a:rPr lang="en-US" sz="2600" b="1" dirty="0" smtClean="0"/>
              <a:t>Statement 2</a:t>
            </a:r>
            <a:r>
              <a:rPr lang="en-US" sz="2600" dirty="0" smtClean="0"/>
              <a:t> defines the condition for executing the code block.</a:t>
            </a:r>
          </a:p>
          <a:p>
            <a:r>
              <a:rPr lang="en-US" sz="2600" b="1" dirty="0" smtClean="0"/>
              <a:t>Statement 3</a:t>
            </a:r>
            <a:r>
              <a:rPr lang="en-US" sz="2600" dirty="0" smtClean="0"/>
              <a:t> is executed (every time) after the code block has been executed.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620688"/>
            <a:ext cx="399097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 loop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484784"/>
            <a:ext cx="4292238" cy="2880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3140968"/>
            <a:ext cx="5355839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IN" dirty="0" smtClean="0"/>
              <a:t>Transfer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r>
              <a:rPr lang="en-US" dirty="0" smtClean="0"/>
              <a:t>Transfer statements</a:t>
            </a:r>
            <a:r>
              <a:rPr lang="en-US" dirty="0" smtClean="0"/>
              <a:t> are used to alter the program’s way of </a:t>
            </a:r>
            <a:r>
              <a:rPr lang="en-US" dirty="0" smtClean="0"/>
              <a:t>execution in </a:t>
            </a:r>
            <a:r>
              <a:rPr lang="en-US" dirty="0" smtClean="0"/>
              <a:t>a certain manner.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this purpose, we use three types of transfer statements</a:t>
            </a:r>
            <a:r>
              <a:rPr lang="en-US" dirty="0" smtClean="0"/>
              <a:t>.</a:t>
            </a:r>
          </a:p>
          <a:p>
            <a:pPr lvl="1"/>
            <a:r>
              <a:rPr lang="en-IN" dirty="0" smtClean="0"/>
              <a:t>b</a:t>
            </a:r>
            <a:r>
              <a:rPr lang="en-IN" dirty="0" smtClean="0"/>
              <a:t>reak statements</a:t>
            </a:r>
            <a:endParaRPr lang="en-US" dirty="0" smtClean="0"/>
          </a:p>
          <a:p>
            <a:pPr lvl="1"/>
            <a:r>
              <a:rPr lang="en-IN" dirty="0" smtClean="0"/>
              <a:t>c</a:t>
            </a:r>
            <a:r>
              <a:rPr lang="en-IN" dirty="0" smtClean="0"/>
              <a:t>ontinue statements</a:t>
            </a:r>
            <a:endParaRPr lang="en-US" dirty="0" smtClean="0"/>
          </a:p>
          <a:p>
            <a:pPr lvl="1"/>
            <a:r>
              <a:rPr lang="en-US" dirty="0" smtClean="0"/>
              <a:t>pass statements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268760"/>
            <a:ext cx="7498080" cy="48006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US" dirty="0" smtClean="0"/>
              <a:t>The </a:t>
            </a:r>
            <a:r>
              <a:rPr lang="en-US" dirty="0" smtClean="0"/>
              <a:t>break statement ends the loop immediately when it is encountered.</a:t>
            </a:r>
          </a:p>
          <a:p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924944"/>
            <a:ext cx="5342390" cy="25202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Break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// Program to calculate the sum of numbers (10 numbers max) </a:t>
            </a:r>
          </a:p>
          <a:p>
            <a:r>
              <a:rPr lang="en-US" sz="2000" dirty="0" smtClean="0"/>
              <a:t>//If </a:t>
            </a:r>
            <a:r>
              <a:rPr lang="en-US" sz="2000" dirty="0" smtClean="0"/>
              <a:t>the user enters a negative number, the loop </a:t>
            </a:r>
            <a:r>
              <a:rPr lang="en-US" sz="2000" dirty="0" smtClean="0"/>
              <a:t>terminates</a:t>
            </a:r>
          </a:p>
          <a:p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    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636913"/>
            <a:ext cx="4825549" cy="36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501008"/>
            <a:ext cx="392875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35696" y="2132856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 continue statement skips the current iteration of the loop and continues with the next iteration.</a:t>
            </a: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Switch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 switch statement first evaluates its expression. 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 smtClean="0"/>
              <a:t>then looks for the first case clause whose expression evaluates to the same value as the result of the input expression (using the </a:t>
            </a:r>
            <a:r>
              <a:rPr lang="en-US" sz="2400" u="sng" dirty="0" smtClean="0">
                <a:hlinkClick r:id="rId2"/>
              </a:rPr>
              <a:t>strict comparison</a:t>
            </a:r>
            <a:r>
              <a:rPr lang="en-US" sz="2400" dirty="0" smtClean="0"/>
              <a:t>, ===) and transfers control to that clause, executing the associated statements.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(</a:t>
            </a:r>
            <a:r>
              <a:rPr lang="en-US" sz="2400" dirty="0" smtClean="0"/>
              <a:t>If multiple cases match the provided value, the first case that matches is selected, even if the cases are not equal to each other.)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980728"/>
            <a:ext cx="58007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IN" dirty="0" smtClean="0"/>
              <a:t>Control Flows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flow control statements are divided into </a:t>
            </a:r>
            <a:r>
              <a:rPr lang="en-US" b="1" dirty="0"/>
              <a:t>three categories</a:t>
            </a:r>
            <a:endParaRPr lang="en-US" dirty="0"/>
          </a:p>
          <a:p>
            <a:pPr lvl="1"/>
            <a:r>
              <a:rPr lang="en-US" dirty="0"/>
              <a:t>Conditional statements</a:t>
            </a:r>
          </a:p>
          <a:p>
            <a:pPr lvl="1"/>
            <a:r>
              <a:rPr lang="en-US" dirty="0"/>
              <a:t>Iterative </a:t>
            </a:r>
            <a:r>
              <a:rPr lang="en-US" dirty="0" smtClean="0"/>
              <a:t>statements</a:t>
            </a:r>
            <a:endParaRPr lang="en-US" dirty="0"/>
          </a:p>
          <a:p>
            <a:pPr lvl="1"/>
            <a:r>
              <a:rPr lang="en-US" dirty="0"/>
              <a:t>Transfer statements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IN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 </a:t>
            </a:r>
            <a:r>
              <a:rPr lang="en-US" dirty="0"/>
              <a:t>statements act depending on whether a given condition is true or false.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can execute different blocks of codes depending on the outcome of a condition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Condition </a:t>
            </a:r>
            <a:r>
              <a:rPr lang="en-US" dirty="0"/>
              <a:t>statements always evaluate to either True or False.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IN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three types of conditional statements.</a:t>
            </a:r>
          </a:p>
          <a:p>
            <a:pPr lvl="1"/>
            <a:r>
              <a:rPr lang="en-US" dirty="0" smtClean="0"/>
              <a:t>if statement</a:t>
            </a:r>
          </a:p>
          <a:p>
            <a:pPr lvl="1"/>
            <a:r>
              <a:rPr lang="en-US" dirty="0" smtClean="0"/>
              <a:t>if-else</a:t>
            </a:r>
          </a:p>
          <a:p>
            <a:pPr lvl="1"/>
            <a:r>
              <a:rPr lang="en-US" dirty="0" smtClean="0"/>
              <a:t>if- else if - else</a:t>
            </a:r>
            <a:endParaRPr lang="en-US" dirty="0" smtClean="0"/>
          </a:p>
          <a:p>
            <a:pPr lvl="1"/>
            <a:r>
              <a:rPr lang="en-US" dirty="0" smtClean="0"/>
              <a:t>nested if-else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If statement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772816"/>
            <a:ext cx="3086833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260648"/>
            <a:ext cx="288607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If-else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9" y="1628801"/>
            <a:ext cx="3167852" cy="2520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548680"/>
            <a:ext cx="3781425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If - else if - else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60848"/>
            <a:ext cx="7223264" cy="1683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980728"/>
            <a:ext cx="482917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Nested if-else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4477" y="1916832"/>
            <a:ext cx="423240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IN" dirty="0" smtClean="0"/>
              <a:t>Iterative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 </a:t>
            </a:r>
            <a:r>
              <a:rPr lang="en-US" dirty="0" smtClean="0"/>
              <a:t>statements allow us to execute a block of code repeatedly as long as the condition is True. </a:t>
            </a:r>
          </a:p>
          <a:p>
            <a:r>
              <a:rPr lang="en-US" dirty="0" smtClean="0"/>
              <a:t>A</a:t>
            </a:r>
            <a:r>
              <a:rPr lang="en-US" dirty="0" smtClean="0"/>
              <a:t>lso </a:t>
            </a:r>
            <a:r>
              <a:rPr lang="en-US" dirty="0" smtClean="0"/>
              <a:t>call it a loop statements</a:t>
            </a:r>
            <a:r>
              <a:rPr lang="en-US" dirty="0" smtClean="0"/>
              <a:t>.</a:t>
            </a:r>
          </a:p>
          <a:p>
            <a:r>
              <a:rPr lang="en-IN" dirty="0" smtClean="0"/>
              <a:t>Classified as following</a:t>
            </a:r>
          </a:p>
          <a:p>
            <a:pPr lvl="1"/>
            <a:r>
              <a:rPr lang="en-IN" dirty="0" smtClean="0"/>
              <a:t>‘</a:t>
            </a:r>
            <a:r>
              <a:rPr lang="en-IN" b="1" dirty="0" smtClean="0"/>
              <a:t>for</a:t>
            </a:r>
            <a:r>
              <a:rPr lang="en-IN" dirty="0" smtClean="0"/>
              <a:t>’ loop</a:t>
            </a:r>
          </a:p>
          <a:p>
            <a:pPr lvl="1"/>
            <a:r>
              <a:rPr lang="en-IN" b="1" dirty="0" smtClean="0"/>
              <a:t>while</a:t>
            </a:r>
          </a:p>
          <a:p>
            <a:pPr lvl="1"/>
            <a:r>
              <a:rPr lang="en-IN" b="1" dirty="0" smtClean="0"/>
              <a:t>do-while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301</TotalTime>
  <Words>163</Words>
  <Application>Microsoft Office PowerPoint</Application>
  <PresentationFormat>On-screen Show (4:3)</PresentationFormat>
  <Paragraphs>60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Solstice</vt:lpstr>
      <vt:lpstr>Control Flows in Programming</vt:lpstr>
      <vt:lpstr>Control Flows Categories</vt:lpstr>
      <vt:lpstr>Conditional Statements</vt:lpstr>
      <vt:lpstr>Conditional Statements</vt:lpstr>
      <vt:lpstr>If statement</vt:lpstr>
      <vt:lpstr>If-else</vt:lpstr>
      <vt:lpstr>If - else if - else</vt:lpstr>
      <vt:lpstr>Nested if-else</vt:lpstr>
      <vt:lpstr>Iterative Statements</vt:lpstr>
      <vt:lpstr>For statement</vt:lpstr>
      <vt:lpstr>Slide 11</vt:lpstr>
      <vt:lpstr>For loop</vt:lpstr>
      <vt:lpstr>Transfer Statements</vt:lpstr>
      <vt:lpstr>Break Statement</vt:lpstr>
      <vt:lpstr>Break Statements</vt:lpstr>
      <vt:lpstr>Continue Statement</vt:lpstr>
      <vt:lpstr>Switch Statements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Flows in Programming</dc:title>
  <dc:creator>HP</dc:creator>
  <cp:lastModifiedBy>HP</cp:lastModifiedBy>
  <cp:revision>30</cp:revision>
  <dcterms:created xsi:type="dcterms:W3CDTF">2022-03-16T12:12:23Z</dcterms:created>
  <dcterms:modified xsi:type="dcterms:W3CDTF">2022-03-16T17:13:45Z</dcterms:modified>
</cp:coreProperties>
</file>