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10/29/16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10/29/16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Medcamp</a:t>
            </a:r>
            <a:r>
              <a:rPr lang="en-US" dirty="0" smtClean="0"/>
              <a:t> </a:t>
            </a:r>
            <a:r>
              <a:rPr lang="en-US" dirty="0" err="1" smtClean="0"/>
              <a:t>healthcamps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47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30308" y="28127"/>
            <a:ext cx="4876068" cy="907439"/>
          </a:xfrm>
        </p:spPr>
        <p:txBody>
          <a:bodyPr/>
          <a:lstStyle/>
          <a:p>
            <a:r>
              <a:rPr lang="en-US" dirty="0" smtClean="0"/>
              <a:t>Background</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r>
              <a:rPr lang="en-US" dirty="0"/>
              <a:t>MedCamp organizes health camps in several cities with low work life balance. They reach out to working people and ask them to register for these health camps. For those who attend, MedCamp provides them facility to undergo health checks or increase awareness by visiting various stalls (depending on the format of camp).</a:t>
            </a:r>
          </a:p>
          <a:p>
            <a:r>
              <a:rPr lang="sk-SK" dirty="0"/>
              <a:t> </a:t>
            </a:r>
          </a:p>
          <a:p>
            <a:r>
              <a:rPr lang="sk-SK" dirty="0"/>
              <a:t>MedCamp has conducted 65 such events over a period of 4 years and they see a high drop off between “Registration” and Number of people taking tests at the Camps. In last 4 years, they have stored data of ~110,000 registrations they have done.</a:t>
            </a:r>
            <a:endParaRPr lang="en-US" dirty="0"/>
          </a:p>
        </p:txBody>
      </p:sp>
    </p:spTree>
    <p:extLst>
      <p:ext uri="{BB962C8B-B14F-4D97-AF65-F5344CB8AC3E}">
        <p14:creationId xmlns:p14="http://schemas.microsoft.com/office/powerpoint/2010/main" val="104784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3877" y="28127"/>
            <a:ext cx="5922499" cy="907439"/>
          </a:xfrm>
        </p:spPr>
        <p:txBody>
          <a:bodyPr>
            <a:normAutofit fontScale="90000"/>
          </a:bodyPr>
          <a:lstStyle/>
          <a:p>
            <a:r>
              <a:rPr lang="en-US" smtClean="0"/>
              <a:t>THE BUSINESS </a:t>
            </a:r>
            <a:r>
              <a:rPr lang="en-US" dirty="0" smtClean="0"/>
              <a:t>PROBLEM</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endParaRPr lang="en-US" dirty="0" smtClean="0"/>
          </a:p>
          <a:p>
            <a:endParaRPr lang="en-US" dirty="0" smtClean="0"/>
          </a:p>
          <a:p>
            <a:r>
              <a:rPr lang="en-US" dirty="0" err="1"/>
              <a:t>Medcamp</a:t>
            </a:r>
            <a:r>
              <a:rPr lang="en-US" dirty="0"/>
              <a:t> is incurring losses. Every year they see a huge drop in the number of people registering for the camp and the ones actually taking test at the camp.</a:t>
            </a:r>
          </a:p>
          <a:p>
            <a:r>
              <a:rPr lang="en-US" dirty="0"/>
              <a:t>The irregularity in the number of people showing at the camp creates a big problem for them. If the number of people taking the test is less than the total number of registration, then the company incurs loss of unnecessary inventories. And if, the number of people visiting the camp is more than the number of registration, then it can lead to shortage of inventory and thus, a bad experience for the people</a:t>
            </a:r>
            <a:r>
              <a:rPr lang="en-US" dirty="0" smtClean="0"/>
              <a:t>.</a:t>
            </a:r>
          </a:p>
          <a:p>
            <a:endParaRPr lang="en-US" dirty="0"/>
          </a:p>
          <a:p>
            <a:endParaRPr lang="en-US" dirty="0"/>
          </a:p>
        </p:txBody>
      </p:sp>
    </p:spTree>
    <p:extLst>
      <p:ext uri="{BB962C8B-B14F-4D97-AF65-F5344CB8AC3E}">
        <p14:creationId xmlns:p14="http://schemas.microsoft.com/office/powerpoint/2010/main" val="27985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3877" y="28127"/>
            <a:ext cx="5922499" cy="907439"/>
          </a:xfrm>
        </p:spPr>
        <p:txBody>
          <a:bodyPr>
            <a:normAutofit/>
          </a:bodyPr>
          <a:lstStyle/>
          <a:p>
            <a:r>
              <a:rPr lang="en-US" dirty="0" smtClean="0"/>
              <a:t>      THE PROCESS</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r>
              <a:rPr lang="en-US" dirty="0" smtClean="0"/>
              <a:t>1. MedCamp </a:t>
            </a:r>
            <a:r>
              <a:rPr lang="en-US" dirty="0"/>
              <a:t>employees / volunteers reach out to people and drive registrations.</a:t>
            </a:r>
          </a:p>
          <a:p>
            <a:r>
              <a:rPr lang="en-US" dirty="0" smtClean="0"/>
              <a:t>2. During </a:t>
            </a:r>
            <a:r>
              <a:rPr lang="en-US" dirty="0"/>
              <a:t>the camp, People who </a:t>
            </a:r>
            <a:r>
              <a:rPr lang="en-US" dirty="0" smtClean="0"/>
              <a:t>ShowUp </a:t>
            </a:r>
            <a:r>
              <a:rPr lang="en-US" dirty="0"/>
              <a:t>either undergo the medical tests or visit stalls depending on the format of </a:t>
            </a:r>
            <a:r>
              <a:rPr lang="en-US" dirty="0" smtClean="0"/>
              <a:t>CAMP.</a:t>
            </a:r>
          </a:p>
          <a:p>
            <a:r>
              <a:rPr lang="en-US" dirty="0" smtClean="0"/>
              <a:t>3. Since </a:t>
            </a:r>
            <a:r>
              <a:rPr lang="en-US" dirty="0"/>
              <a:t>this is a completely voluntary activity for the working professionals, MedCamp usually has little profile information about these people.</a:t>
            </a:r>
          </a:p>
          <a:p>
            <a:r>
              <a:rPr lang="en-US" dirty="0" smtClean="0"/>
              <a:t>4. For </a:t>
            </a:r>
            <a:r>
              <a:rPr lang="en-US" dirty="0"/>
              <a:t>a few camps, there was hardware failure, so some information about date and time of registration is lost.</a:t>
            </a:r>
          </a:p>
          <a:p>
            <a:r>
              <a:rPr lang="en-US" dirty="0" smtClean="0"/>
              <a:t>5. MedCamp </a:t>
            </a:r>
            <a:r>
              <a:rPr lang="en-US" dirty="0"/>
              <a:t>runs 3 formats of these camps. The first and second format provides people with an instantaneous health score. The third format provides </a:t>
            </a:r>
            <a:r>
              <a:rPr lang="en-US" dirty="0" smtClean="0"/>
              <a:t>6. information </a:t>
            </a:r>
            <a:r>
              <a:rPr lang="en-US" dirty="0"/>
              <a:t>about several health issues through various awareness stalls</a:t>
            </a:r>
            <a:r>
              <a:rPr lang="en-US" dirty="0" smtClean="0"/>
              <a:t>.</a:t>
            </a:r>
          </a:p>
          <a:p>
            <a:r>
              <a:rPr lang="en-US" dirty="0"/>
              <a:t>7</a:t>
            </a:r>
            <a:r>
              <a:rPr lang="en-US" dirty="0" smtClean="0"/>
              <a:t>. For </a:t>
            </a:r>
            <a:r>
              <a:rPr lang="en-US" dirty="0"/>
              <a:t>the first 2 formats, a favourable outcome is defined as getting a health score, while in the third format it is defined as visiting at least a stall.</a:t>
            </a:r>
          </a:p>
          <a:p>
            <a:endParaRPr lang="en-US" dirty="0"/>
          </a:p>
          <a:p>
            <a:endParaRPr lang="en-US" dirty="0"/>
          </a:p>
        </p:txBody>
      </p:sp>
    </p:spTree>
    <p:extLst>
      <p:ext uri="{BB962C8B-B14F-4D97-AF65-F5344CB8AC3E}">
        <p14:creationId xmlns:p14="http://schemas.microsoft.com/office/powerpoint/2010/main" val="1206807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3877" y="28127"/>
            <a:ext cx="5922499" cy="907439"/>
          </a:xfrm>
        </p:spPr>
        <p:txBody>
          <a:bodyPr>
            <a:normAutofit/>
          </a:bodyPr>
          <a:lstStyle/>
          <a:p>
            <a:r>
              <a:rPr lang="en-US" dirty="0" smtClean="0"/>
              <a:t>PROPOSED SOLUTION</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endParaRPr lang="en-US" dirty="0" smtClean="0"/>
          </a:p>
          <a:p>
            <a:endParaRPr lang="en-US" dirty="0"/>
          </a:p>
          <a:p>
            <a:endParaRPr lang="en-US" dirty="0" smtClean="0"/>
          </a:p>
          <a:p>
            <a:r>
              <a:rPr lang="en-US" dirty="0"/>
              <a:t>To tackle this problem, </a:t>
            </a:r>
            <a:r>
              <a:rPr lang="en-US" dirty="0" err="1"/>
              <a:t>Medcamp</a:t>
            </a:r>
            <a:r>
              <a:rPr lang="en-US" dirty="0"/>
              <a:t> has provided the total number of registrations from past 4 years and want data scientists to provide them insights from the data. </a:t>
            </a:r>
            <a:r>
              <a:rPr lang="en-US" dirty="0" smtClean="0"/>
              <a:t> </a:t>
            </a:r>
            <a:r>
              <a:rPr lang="en-US" dirty="0"/>
              <a:t>The evaluation metric used </a:t>
            </a:r>
            <a:r>
              <a:rPr lang="en-US" dirty="0" smtClean="0"/>
              <a:t>is </a:t>
            </a:r>
            <a:r>
              <a:rPr lang="en-US" dirty="0" err="1" smtClean="0"/>
              <a:t>auc</a:t>
            </a:r>
            <a:r>
              <a:rPr lang="en-US" dirty="0" smtClean="0"/>
              <a:t> roc.</a:t>
            </a:r>
          </a:p>
          <a:p>
            <a:endParaRPr lang="en-US" dirty="0"/>
          </a:p>
          <a:p>
            <a:r>
              <a:rPr lang="en-US" dirty="0" smtClean="0"/>
              <a:t>XGBOOST algorithm Was used for modelling.</a:t>
            </a:r>
            <a:endParaRPr lang="en-US" dirty="0"/>
          </a:p>
        </p:txBody>
      </p:sp>
    </p:spTree>
    <p:extLst>
      <p:ext uri="{BB962C8B-B14F-4D97-AF65-F5344CB8AC3E}">
        <p14:creationId xmlns:p14="http://schemas.microsoft.com/office/powerpoint/2010/main" val="168129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3877" y="28127"/>
            <a:ext cx="5922499" cy="907439"/>
          </a:xfrm>
        </p:spPr>
        <p:txBody>
          <a:bodyPr>
            <a:normAutofit/>
          </a:bodyPr>
          <a:lstStyle/>
          <a:p>
            <a:r>
              <a:rPr lang="en-US" dirty="0" smtClean="0"/>
              <a:t>         DATA USED</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endParaRPr lang="en-US" dirty="0" smtClean="0"/>
          </a:p>
          <a:p>
            <a:r>
              <a:rPr lang="en-US" dirty="0" smtClean="0"/>
              <a:t>Data for this business problem is provided by analytics vidhya as part of HACKATHON KNOCTOBER.</a:t>
            </a:r>
            <a:endParaRPr lang="en-US" dirty="0"/>
          </a:p>
          <a:p>
            <a:r>
              <a:rPr lang="en-US" dirty="0" smtClean="0"/>
              <a:t>DATA PRIMARILY CONTAINS 5 FILES. These files contain data related to health camps and patient profiles. More details about data are covered in data dictionary file.</a:t>
            </a:r>
          </a:p>
          <a:p>
            <a:r>
              <a:rPr lang="en-US" dirty="0" smtClean="0"/>
              <a:t>1. First_health_camp_attended.csv</a:t>
            </a:r>
          </a:p>
          <a:p>
            <a:r>
              <a:rPr lang="en-US" dirty="0" smtClean="0"/>
              <a:t>2. second_health_camp_attended.csv</a:t>
            </a:r>
          </a:p>
          <a:p>
            <a:r>
              <a:rPr lang="en-US" dirty="0" smtClean="0"/>
              <a:t>3. THIRD_health_camp_attended.csv</a:t>
            </a:r>
          </a:p>
          <a:p>
            <a:r>
              <a:rPr lang="en-US" dirty="0" smtClean="0"/>
              <a:t>4. PATIENT_PROFILE.CSV</a:t>
            </a:r>
          </a:p>
          <a:p>
            <a:r>
              <a:rPr lang="en-US" dirty="0" smtClean="0"/>
              <a:t>5. TRAIN.CSV</a:t>
            </a:r>
          </a:p>
          <a:p>
            <a:r>
              <a:rPr lang="en-US" dirty="0" smtClean="0"/>
              <a:t>6. TEST.CSV</a:t>
            </a:r>
          </a:p>
          <a:p>
            <a:endParaRPr lang="en-US" dirty="0"/>
          </a:p>
          <a:p>
            <a:endParaRPr lang="en-US" dirty="0"/>
          </a:p>
        </p:txBody>
      </p:sp>
    </p:spTree>
    <p:extLst>
      <p:ext uri="{BB962C8B-B14F-4D97-AF65-F5344CB8AC3E}">
        <p14:creationId xmlns:p14="http://schemas.microsoft.com/office/powerpoint/2010/main" val="167639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7785" y="28127"/>
            <a:ext cx="6969210" cy="907439"/>
          </a:xfrm>
        </p:spPr>
        <p:txBody>
          <a:bodyPr>
            <a:normAutofit/>
          </a:bodyPr>
          <a:lstStyle/>
          <a:p>
            <a:r>
              <a:rPr lang="en-US" dirty="0" smtClean="0"/>
              <a:t>         </a:t>
            </a:r>
            <a:r>
              <a:rPr lang="en-US" smtClean="0"/>
              <a:t>DATA EXPLORATION</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endParaRPr lang="en-US" dirty="0" smtClean="0"/>
          </a:p>
          <a:p>
            <a:r>
              <a:rPr lang="en-US" dirty="0" smtClean="0"/>
              <a:t>Data for this business problem is provided by analytics vidhya as part of HACKATHON KNOCTOBER.</a:t>
            </a:r>
            <a:endParaRPr lang="en-US" dirty="0"/>
          </a:p>
          <a:p>
            <a:endParaRPr lang="en-US" dirty="0"/>
          </a:p>
          <a:p>
            <a:pPr marL="342900" indent="-342900">
              <a:buFont typeface="Arial" charset="0"/>
              <a:buChar char="•"/>
            </a:pPr>
            <a:r>
              <a:rPr lang="en-US" dirty="0" smtClean="0"/>
              <a:t>75278 health camp registrations used for training the model.</a:t>
            </a:r>
          </a:p>
          <a:p>
            <a:pPr marL="342900" indent="-342900">
              <a:buFont typeface="Arial" charset="0"/>
              <a:buChar char="•"/>
            </a:pPr>
            <a:r>
              <a:rPr lang="en-US" dirty="0" smtClean="0"/>
              <a:t>Data of 65 camps used for training the model.</a:t>
            </a:r>
          </a:p>
          <a:p>
            <a:pPr marL="342900" indent="-342900">
              <a:buFont typeface="Arial" charset="0"/>
              <a:buChar char="•"/>
            </a:pPr>
            <a:r>
              <a:rPr lang="is-IS" dirty="0" smtClean="0"/>
              <a:t>37633 patient profiles used for training the model.</a:t>
            </a:r>
          </a:p>
          <a:p>
            <a:pPr marL="342900" indent="-342900">
              <a:buFont typeface="Arial" charset="0"/>
              <a:buChar char="•"/>
            </a:pPr>
            <a:r>
              <a:rPr lang="is-IS" dirty="0" smtClean="0"/>
              <a:t>35249 </a:t>
            </a:r>
            <a:r>
              <a:rPr lang="en-US" dirty="0"/>
              <a:t>health camp registrations used for </a:t>
            </a:r>
            <a:r>
              <a:rPr lang="en-US" dirty="0" smtClean="0"/>
              <a:t>testing </a:t>
            </a:r>
            <a:r>
              <a:rPr lang="en-US" dirty="0"/>
              <a:t>the model</a:t>
            </a:r>
            <a:r>
              <a:rPr lang="en-US" dirty="0" smtClean="0"/>
              <a:t>.</a:t>
            </a:r>
          </a:p>
          <a:p>
            <a:pPr marL="342900" indent="-342900">
              <a:buFont typeface="Arial" charset="0"/>
              <a:buChar char="•"/>
            </a:pPr>
            <a:r>
              <a:rPr lang="en-US" dirty="0" smtClean="0"/>
              <a:t>6218 patients attended first format health camp.</a:t>
            </a:r>
          </a:p>
          <a:p>
            <a:pPr marL="342900" indent="-342900">
              <a:buFont typeface="Arial" charset="0"/>
              <a:buChar char="•"/>
            </a:pPr>
            <a:r>
              <a:rPr lang="en-US" dirty="0" smtClean="0"/>
              <a:t>7819 patients attended second format health camp</a:t>
            </a:r>
          </a:p>
          <a:p>
            <a:pPr marL="342900" indent="-342900">
              <a:buFont typeface="Arial" charset="0"/>
              <a:buChar char="•"/>
            </a:pPr>
            <a:r>
              <a:rPr lang="en-US" dirty="0" smtClean="0"/>
              <a:t>6515 patients attended third format health camp.</a:t>
            </a:r>
            <a:endParaRPr lang="en-US" dirty="0"/>
          </a:p>
          <a:p>
            <a:pPr marL="342900" indent="-342900">
              <a:buFont typeface="Arial" charset="0"/>
              <a:buChar char="•"/>
            </a:pPr>
            <a:endParaRPr lang="en-US" dirty="0" smtClean="0"/>
          </a:p>
          <a:p>
            <a:pPr marL="342900" indent="-342900">
              <a:buFont typeface="Arial" charset="0"/>
              <a:buChar char="•"/>
            </a:pPr>
            <a:endParaRPr lang="en-US" dirty="0"/>
          </a:p>
        </p:txBody>
      </p:sp>
    </p:spTree>
    <p:extLst>
      <p:ext uri="{BB962C8B-B14F-4D97-AF65-F5344CB8AC3E}">
        <p14:creationId xmlns:p14="http://schemas.microsoft.com/office/powerpoint/2010/main" val="1376765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7785" y="28127"/>
            <a:ext cx="6969210" cy="907439"/>
          </a:xfrm>
        </p:spPr>
        <p:txBody>
          <a:bodyPr>
            <a:normAutofit/>
          </a:bodyPr>
          <a:lstStyle/>
          <a:p>
            <a:r>
              <a:rPr lang="en-US" dirty="0" smtClean="0"/>
              <a:t>         </a:t>
            </a:r>
            <a:r>
              <a:rPr lang="en-US" smtClean="0"/>
              <a:t>DATA EXPLORATION</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pPr marL="342900" indent="-342900">
              <a:buFont typeface="Arial" charset="0"/>
              <a:buChar char="•"/>
            </a:pPr>
            <a:r>
              <a:rPr lang="en-US" dirty="0"/>
              <a:t>8460 patients are common between train and test. So it </a:t>
            </a:r>
            <a:r>
              <a:rPr lang="en-US" dirty="0" smtClean="0"/>
              <a:t>might </a:t>
            </a:r>
            <a:r>
              <a:rPr lang="en-US" dirty="0"/>
              <a:t>be helpful to use the behaviors of these patients as features</a:t>
            </a:r>
            <a:r>
              <a:rPr lang="en-US" dirty="0" smtClean="0"/>
              <a:t>.</a:t>
            </a:r>
          </a:p>
          <a:p>
            <a:pPr marL="342900" indent="-342900">
              <a:buFont typeface="Arial" charset="0"/>
              <a:buChar char="•"/>
            </a:pPr>
            <a:r>
              <a:rPr lang="en-US" dirty="0"/>
              <a:t>There are no common health camps between train and test since the dates are disjoint. So it might be helpful to have validation sample that displays the same behavior</a:t>
            </a:r>
            <a:r>
              <a:rPr lang="en-US" dirty="0" smtClean="0"/>
              <a:t>.</a:t>
            </a:r>
          </a:p>
          <a:p>
            <a:pPr marL="342900" indent="-342900">
              <a:buFont typeface="Arial" charset="0"/>
              <a:buChar char="•"/>
            </a:pPr>
            <a:r>
              <a:rPr lang="en-US" dirty="0" smtClean="0"/>
              <a:t>This data was used to select relevant features from train data and add a new feature called outcome.</a:t>
            </a:r>
            <a:endParaRPr lang="en-US" dirty="0"/>
          </a:p>
        </p:txBody>
      </p:sp>
    </p:spTree>
    <p:extLst>
      <p:ext uri="{BB962C8B-B14F-4D97-AF65-F5344CB8AC3E}">
        <p14:creationId xmlns:p14="http://schemas.microsoft.com/office/powerpoint/2010/main" val="202135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78" y="28127"/>
            <a:ext cx="9662984" cy="907439"/>
          </a:xfrm>
        </p:spPr>
        <p:txBody>
          <a:bodyPr>
            <a:normAutofit/>
          </a:bodyPr>
          <a:lstStyle/>
          <a:p>
            <a:r>
              <a:rPr lang="en-US" smtClean="0"/>
              <a:t> Machine learning method used</a:t>
            </a:r>
            <a:endParaRPr lang="en-US" dirty="0"/>
          </a:p>
        </p:txBody>
      </p:sp>
      <p:sp>
        <p:nvSpPr>
          <p:cNvPr id="3" name="Subtitle 2"/>
          <p:cNvSpPr>
            <a:spLocks noGrp="1"/>
          </p:cNvSpPr>
          <p:nvPr>
            <p:ph type="subTitle" idx="1"/>
          </p:nvPr>
        </p:nvSpPr>
        <p:spPr>
          <a:xfrm>
            <a:off x="1876424" y="935566"/>
            <a:ext cx="9954505" cy="5634045"/>
          </a:xfrm>
        </p:spPr>
        <p:txBody>
          <a:bodyPr>
            <a:normAutofit/>
          </a:bodyPr>
          <a:lstStyle/>
          <a:p>
            <a:pPr marL="342900" indent="-342900">
              <a:buFont typeface="Arial" charset="0"/>
              <a:buChar char="•"/>
            </a:pPr>
            <a:r>
              <a:rPr lang="en-US" dirty="0" smtClean="0"/>
              <a:t>MedCamp WANTS TO PREDICT THE PROBABILITY OF HAVING A FAVOURABLE OUTCOME IN ORDER TO UTLILZE THE INVENTORY IN MOST EFFICIENT MANNER REDUCE THE COSTS OF ARRANGING THE HEALTH CAMPS.</a:t>
            </a:r>
          </a:p>
          <a:p>
            <a:pPr marL="342900" indent="-342900">
              <a:buFont typeface="Arial" charset="0"/>
              <a:buChar char="•"/>
            </a:pPr>
            <a:r>
              <a:rPr lang="en-US" dirty="0" smtClean="0"/>
              <a:t>Machine </a:t>
            </a:r>
            <a:r>
              <a:rPr lang="en-US" dirty="0" smtClean="0"/>
              <a:t>learning algorithm </a:t>
            </a:r>
            <a:r>
              <a:rPr lang="en-US" dirty="0" err="1" smtClean="0"/>
              <a:t>xgboost</a:t>
            </a:r>
            <a:r>
              <a:rPr lang="en-US" dirty="0" smtClean="0"/>
              <a:t> </a:t>
            </a:r>
            <a:r>
              <a:rPr lang="en-US" dirty="0" smtClean="0"/>
              <a:t>is used </a:t>
            </a:r>
            <a:r>
              <a:rPr lang="en-US" dirty="0" smtClean="0"/>
              <a:t>for </a:t>
            </a:r>
            <a:r>
              <a:rPr lang="en-US" smtClean="0"/>
              <a:t>modelling.</a:t>
            </a:r>
            <a:endParaRPr lang="en-US" dirty="0" smtClean="0"/>
          </a:p>
        </p:txBody>
      </p:sp>
    </p:spTree>
    <p:extLst>
      <p:ext uri="{BB962C8B-B14F-4D97-AF65-F5344CB8AC3E}">
        <p14:creationId xmlns:p14="http://schemas.microsoft.com/office/powerpoint/2010/main" val="1291443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2437</TotalTime>
  <Words>386</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Trebuchet MS</vt:lpstr>
      <vt:lpstr>Tw Cen MT</vt:lpstr>
      <vt:lpstr>Arial</vt:lpstr>
      <vt:lpstr>Circuit</vt:lpstr>
      <vt:lpstr>Medcamp healthcamps</vt:lpstr>
      <vt:lpstr>Background</vt:lpstr>
      <vt:lpstr>THE BUSINESS PROBLEM</vt:lpstr>
      <vt:lpstr>      THE PROCESS</vt:lpstr>
      <vt:lpstr>PROPOSED SOLUTION</vt:lpstr>
      <vt:lpstr>         DATA USED</vt:lpstr>
      <vt:lpstr>         DATA EXPLORATION</vt:lpstr>
      <vt:lpstr>         DATA EXPLORATION</vt:lpstr>
      <vt:lpstr> Machine learning method used</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Medcamp healthcamps</dc:title>
  <dc:creator>Thakur Dikshit Kumar</dc:creator>
  <cp:lastModifiedBy>Thakur Dikshit Kumar</cp:lastModifiedBy>
  <cp:revision>18</cp:revision>
  <dcterms:created xsi:type="dcterms:W3CDTF">2016-10-25T06:18:58Z</dcterms:created>
  <dcterms:modified xsi:type="dcterms:W3CDTF">2016-10-29T10:03:32Z</dcterms:modified>
</cp:coreProperties>
</file>