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Custom Show 1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browse/>
    <p:sldRg st="1" end="1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20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38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93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18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104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409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548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6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486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4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7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55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7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84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C4F0-06C8-4A54-92F0-7BA3E3B4C01A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18B805-DB33-4B6C-BB5F-F83C0B9C9B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3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A8F8D-C697-326E-29C1-2D26726F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58" y="1339273"/>
            <a:ext cx="11715178" cy="470209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300" b="1" dirty="0">
                <a:solidFill>
                  <a:schemeClr val="accent2">
                    <a:lumMod val="75000"/>
                  </a:schemeClr>
                </a:solidFill>
              </a:rPr>
              <a:t>         </a:t>
            </a:r>
            <a:r>
              <a:rPr lang="en-US" sz="16000" b="1" dirty="0">
                <a:solidFill>
                  <a:schemeClr val="accent2">
                    <a:lumMod val="75000"/>
                  </a:schemeClr>
                </a:solidFill>
              </a:rPr>
              <a:t>Apartment Rent Predication Web App</a:t>
            </a:r>
          </a:p>
          <a:p>
            <a:pPr marL="2628900" lvl="6" indent="0">
              <a:buNone/>
            </a:pPr>
            <a:r>
              <a:rPr lang="en-US" dirty="0"/>
              <a:t>                             </a:t>
            </a:r>
            <a:r>
              <a:rPr lang="en-US" sz="5000" dirty="0"/>
              <a:t>   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>
                <a:solidFill>
                  <a:schemeClr val="bg2">
                    <a:lumMod val="10000"/>
                  </a:schemeClr>
                </a:solidFill>
              </a:rPr>
              <a:t>A Minor Project Report </a:t>
            </a:r>
            <a:r>
              <a:rPr lang="en-US" sz="7200" i="1" dirty="0">
                <a:solidFill>
                  <a:schemeClr val="bg2">
                    <a:lumMod val="10000"/>
                  </a:schemeClr>
                </a:solidFill>
              </a:rPr>
              <a:t>submitted to</a:t>
            </a:r>
            <a:endParaRPr lang="en-IN" sz="7200" dirty="0">
              <a:solidFill>
                <a:schemeClr val="bg2">
                  <a:lumMod val="10000"/>
                </a:schemeClr>
              </a:solidFill>
            </a:endParaRPr>
          </a:p>
          <a:p>
            <a:pPr marL="2628900" lvl="6" indent="0">
              <a:buNone/>
            </a:pPr>
            <a:r>
              <a:rPr lang="en-US" sz="7200" i="1" dirty="0">
                <a:solidFill>
                  <a:schemeClr val="bg2">
                    <a:lumMod val="10000"/>
                  </a:schemeClr>
                </a:solidFill>
              </a:rPr>
              <a:t>                   </a:t>
            </a:r>
            <a:r>
              <a:rPr lang="en-US" sz="7200" b="1" i="1" dirty="0">
                <a:solidFill>
                  <a:schemeClr val="bg2">
                    <a:lumMod val="10000"/>
                  </a:schemeClr>
                </a:solidFill>
              </a:rPr>
              <a:t>SAM Global University</a:t>
            </a:r>
          </a:p>
          <a:p>
            <a:pPr marL="2628900" lvl="6" indent="0">
              <a:buNone/>
            </a:pPr>
            <a:r>
              <a:rPr lang="en-US" sz="7200" i="1" dirty="0">
                <a:solidFill>
                  <a:schemeClr val="bg2">
                    <a:lumMod val="10000"/>
                  </a:schemeClr>
                </a:solidFill>
              </a:rPr>
              <a:t>      In partial fulfillment of the requirement for the</a:t>
            </a:r>
            <a:r>
              <a:rPr lang="en-IN" sz="72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 marL="2628900" lvl="6" indent="0">
              <a:buNone/>
            </a:pPr>
            <a:r>
              <a:rPr lang="en-IN" sz="7200" dirty="0">
                <a:solidFill>
                  <a:schemeClr val="bg2">
                    <a:lumMod val="10000"/>
                  </a:schemeClr>
                </a:solidFill>
              </a:rPr>
              <a:t>                     </a:t>
            </a:r>
            <a:r>
              <a:rPr lang="en-US" sz="7200" i="1" dirty="0">
                <a:solidFill>
                  <a:schemeClr val="bg2">
                    <a:lumMod val="10000"/>
                  </a:schemeClr>
                </a:solidFill>
              </a:rPr>
              <a:t>award of the degree of</a:t>
            </a:r>
          </a:p>
          <a:p>
            <a:pPr marL="1714500" lvl="4" indent="0">
              <a:buNone/>
            </a:pPr>
            <a:r>
              <a:rPr lang="en-US" sz="5900" b="1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marL="1714500" lvl="4" indent="0">
              <a:buNone/>
            </a:pPr>
            <a:r>
              <a:rPr lang="en-US" sz="5900" b="1" dirty="0">
                <a:solidFill>
                  <a:schemeClr val="accent2">
                    <a:lumMod val="75000"/>
                  </a:schemeClr>
                </a:solidFill>
              </a:rPr>
              <a:t>                     </a:t>
            </a: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</a:rPr>
              <a:t>BACHELOR OF TECHNOLOGY</a:t>
            </a:r>
          </a:p>
          <a:p>
            <a:pPr marL="0" indent="0">
              <a:buNone/>
            </a:pPr>
            <a:r>
              <a:rPr lang="en-US" sz="4500" b="1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6200" b="1" dirty="0">
                <a:solidFill>
                  <a:schemeClr val="accent2">
                    <a:lumMod val="75000"/>
                  </a:schemeClr>
                </a:solidFill>
              </a:rPr>
              <a:t>            </a:t>
            </a:r>
            <a:r>
              <a:rPr lang="en-US" sz="8000" b="1" dirty="0"/>
              <a:t>Guided by                                                               Submitted by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FFFF00"/>
                </a:solidFill>
              </a:rPr>
              <a:t>      </a:t>
            </a:r>
            <a:r>
              <a:rPr lang="en-US" sz="8000" b="1" dirty="0" err="1">
                <a:solidFill>
                  <a:srgbClr val="FF0000"/>
                </a:solidFill>
              </a:rPr>
              <a:t>Mr.Siddharth</a:t>
            </a:r>
            <a:r>
              <a:rPr lang="en-US" sz="8000" b="1" dirty="0">
                <a:solidFill>
                  <a:srgbClr val="FF0000"/>
                </a:solidFill>
              </a:rPr>
              <a:t> Jain                                       Ma. Pradeep Rawat  (22ENGG1AE03035)</a:t>
            </a:r>
          </a:p>
          <a:p>
            <a:pPr marL="0" indent="0">
              <a:buNone/>
            </a:pPr>
            <a:r>
              <a:rPr lang="en-US" sz="8000" b="1" dirty="0">
                <a:solidFill>
                  <a:srgbClr val="FF0000"/>
                </a:solidFill>
              </a:rPr>
              <a:t>         (Professor)                                              Ma. Shashikant Sahu (22ENGG1AE03045)</a:t>
            </a:r>
            <a:endParaRPr lang="en-IN" sz="8000" b="1" dirty="0">
              <a:solidFill>
                <a:srgbClr val="FF0000"/>
              </a:solidFill>
            </a:endParaRPr>
          </a:p>
          <a:p>
            <a:pPr marL="1257300" lvl="3" indent="0">
              <a:buNone/>
            </a:pPr>
            <a:r>
              <a:rPr lang="en-US" sz="8000" b="1" dirty="0">
                <a:solidFill>
                  <a:srgbClr val="FF0000"/>
                </a:solidFill>
              </a:rPr>
              <a:t>                                                        Miss. Kunika </a:t>
            </a:r>
            <a:r>
              <a:rPr lang="en-US" sz="8000" b="1" dirty="0" err="1">
                <a:solidFill>
                  <a:srgbClr val="FF0000"/>
                </a:solidFill>
              </a:rPr>
              <a:t>Ahirwar</a:t>
            </a:r>
            <a:r>
              <a:rPr lang="en-US" sz="8000" b="1" dirty="0">
                <a:solidFill>
                  <a:srgbClr val="FF0000"/>
                </a:solidFill>
              </a:rPr>
              <a:t> (22ENGG1AE03026)</a:t>
            </a:r>
            <a:endParaRPr lang="en-IN" sz="8000" b="1" dirty="0">
              <a:solidFill>
                <a:srgbClr val="FF0000"/>
              </a:solidFill>
            </a:endParaRPr>
          </a:p>
          <a:p>
            <a:pPr marL="1257300" lvl="3" indent="0">
              <a:buNone/>
            </a:pPr>
            <a:r>
              <a:rPr lang="en-US" sz="8000" b="1" dirty="0">
                <a:solidFill>
                  <a:srgbClr val="FF0000"/>
                </a:solidFill>
              </a:rPr>
              <a:t>                                                        Miss. Durgeshwari Verma (22ENGG1AE03021)</a:t>
            </a:r>
            <a:endParaRPr lang="en-IN" sz="8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6D40E8-85BC-240F-87E2-EE2E78834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" y="274320"/>
            <a:ext cx="8780045" cy="84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25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>
        <p15:prstTrans prst="curtains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📁 Apartment-Rent-Predictor</a:t>
            </a:r>
          </a:p>
          <a:p>
            <a:r>
              <a:rPr dirty="0"/>
              <a:t>├── app.py</a:t>
            </a:r>
          </a:p>
          <a:p>
            <a:r>
              <a:rPr dirty="0"/>
              <a:t>├── </a:t>
            </a:r>
            <a:r>
              <a:rPr dirty="0" err="1"/>
              <a:t>House_Rent.ipynb</a:t>
            </a:r>
            <a:endParaRPr dirty="0"/>
          </a:p>
          <a:p>
            <a:r>
              <a:rPr dirty="0"/>
              <a:t>├── </a:t>
            </a:r>
            <a:r>
              <a:rPr dirty="0" err="1"/>
              <a:t>random_forest_model.pkl</a:t>
            </a:r>
            <a:endParaRPr dirty="0"/>
          </a:p>
          <a:p>
            <a:r>
              <a:rPr dirty="0"/>
              <a:t>├── requirements.txt</a:t>
            </a:r>
          </a:p>
          <a:p>
            <a:r>
              <a:rPr dirty="0"/>
              <a:t>└── </a:t>
            </a:r>
            <a:r>
              <a:rPr lang="en-IN" dirty="0"/>
              <a:t>index.html</a:t>
            </a:r>
          </a:p>
          <a:p>
            <a:r>
              <a:rPr lang="en-IN" dirty="0"/>
              <a:t>└── style.css</a:t>
            </a:r>
          </a:p>
          <a:p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9A83E-85B7-E8C8-0627-D56CC1A36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53" y="1836196"/>
            <a:ext cx="4087274" cy="4412204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Web App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0109"/>
            <a:ext cx="8596668" cy="4591253"/>
          </a:xfrm>
        </p:spPr>
        <p:txBody>
          <a:bodyPr/>
          <a:lstStyle/>
          <a:p>
            <a:r>
              <a:rPr dirty="0"/>
              <a:t>- Simple </a:t>
            </a:r>
            <a:r>
              <a:rPr dirty="0" err="1"/>
              <a:t>Streamlit</a:t>
            </a:r>
            <a:r>
              <a:rPr dirty="0"/>
              <a:t> interface</a:t>
            </a:r>
          </a:p>
          <a:p>
            <a:r>
              <a:rPr dirty="0"/>
              <a:t>- Input form for apartment details</a:t>
            </a:r>
          </a:p>
          <a:p>
            <a:r>
              <a:rPr dirty="0"/>
              <a:t>- Instant prediction with rent displayed</a:t>
            </a:r>
          </a:p>
          <a:p>
            <a:r>
              <a:rPr dirty="0"/>
              <a:t>- Includes navbar, hero, and contact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384F8-BA2B-9DE9-0773-3BF63729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" y="3044707"/>
            <a:ext cx="5597237" cy="3837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4C38E-37CB-2B9E-3C14-0DAF417ED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465436" cy="332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5F3972-5403-9D43-C82B-DC4886818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287952"/>
            <a:ext cx="4465435" cy="3570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/>
          <a:lstStyle/>
          <a:p>
            <a:r>
              <a:rPr dirty="0"/>
              <a:t>- Accurate rent prediction using ML</a:t>
            </a:r>
          </a:p>
          <a:p>
            <a:r>
              <a:rPr dirty="0"/>
              <a:t>- User-friendly web deployment</a:t>
            </a:r>
          </a:p>
          <a:p>
            <a:r>
              <a:rPr dirty="0"/>
              <a:t>- Useful for both tenants and landlords</a:t>
            </a:r>
          </a:p>
          <a:p>
            <a:r>
              <a:rPr dirty="0"/>
              <a:t>- Can be extended for commercial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28941-15CE-8EF4-767D-D0858665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2" y="3092477"/>
            <a:ext cx="9889066" cy="3670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89534"/>
            <a:ext cx="8596668" cy="3880773"/>
          </a:xfrm>
        </p:spPr>
        <p:txBody>
          <a:bodyPr/>
          <a:lstStyle/>
          <a:p>
            <a:r>
              <a:rPr dirty="0"/>
              <a:t>Thanks to: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dirty="0"/>
              <a:t>- Dr. Saurabh </a:t>
            </a:r>
            <a:r>
              <a:rPr dirty="0" err="1"/>
              <a:t>Mandloi</a:t>
            </a:r>
            <a:r>
              <a:rPr dirty="0"/>
              <a:t> (HOD)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dirty="0"/>
              <a:t>-  Mr. Siddharth Jain</a:t>
            </a:r>
            <a:r>
              <a:rPr lang="en-IN" dirty="0"/>
              <a:t> (Professor)</a:t>
            </a:r>
            <a:endParaRPr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dirty="0"/>
              <a:t>- Project team members &amp; family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2050" name="Picture 2" descr="Thank You Images - Free Download on Freepik">
            <a:extLst>
              <a:ext uri="{FF2B5EF4-FFF2-40B4-BE49-F238E27FC236}">
                <a16:creationId xmlns:a16="http://schemas.microsoft.com/office/drawing/2014/main" id="{CE5D526D-E9A6-3936-3BE7-A36327DE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60" y="3661640"/>
            <a:ext cx="4583103" cy="25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4DBCD-49F9-003F-9EC0-162C9E84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48" y="3043700"/>
            <a:ext cx="3593379" cy="2645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3A26-4445-6153-344A-BEB1DEB1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7092"/>
            <a:ext cx="9905998" cy="1431636"/>
          </a:xfrm>
        </p:spPr>
        <p:txBody>
          <a:bodyPr/>
          <a:lstStyle/>
          <a:p>
            <a:r>
              <a:rPr lang="en-IN" dirty="0"/>
              <a:t>              </a:t>
            </a:r>
            <a:r>
              <a:rPr lang="en-IN" sz="4000" b="1" u="sng" dirty="0">
                <a:solidFill>
                  <a:schemeClr val="accent2">
                    <a:lumMod val="75000"/>
                  </a:schemeClr>
                </a:solidFill>
              </a:rPr>
              <a:t>Project Objective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9C221EC-1862-AFD2-E316-2A695F0EEF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709" y="1174082"/>
            <a:ext cx="80264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Goal: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design and develop a machine learning-powered web application that predicts the monthly rent of residential apartments across major Indian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Matters: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Brings transparency to the rental market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tenants avoid overpaying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Assists landlords in setting fair rent</a:t>
            </a:r>
          </a:p>
          <a:p>
            <a:pPr marL="8001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Saves users time and effort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964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2327"/>
            <a:ext cx="8596668" cy="4739035"/>
          </a:xfrm>
        </p:spPr>
        <p:txBody>
          <a:bodyPr/>
          <a:lstStyle/>
          <a:p>
            <a:r>
              <a:rPr dirty="0"/>
              <a:t>The rental market in metropolitan cities lacks a reliable, real-time rent prediction tool.</a:t>
            </a:r>
          </a:p>
          <a:p>
            <a:r>
              <a:rPr dirty="0"/>
              <a:t>- Rent varies drastically even within the same city</a:t>
            </a:r>
          </a:p>
          <a:p>
            <a:r>
              <a:rPr dirty="0"/>
              <a:t>- Manual research is time-consuming and inaccurate</a:t>
            </a:r>
          </a:p>
          <a:p>
            <a:r>
              <a:rPr dirty="0"/>
              <a:t>- Tenants may overpay; landlords may undercharge</a:t>
            </a:r>
          </a:p>
          <a:p>
            <a:r>
              <a:rPr dirty="0"/>
              <a:t>- No intelligent tool exists for fair rent estimation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DAA081-253B-F876-3FB1-649BDD031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33" y="3587318"/>
            <a:ext cx="6980212" cy="3146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738" y="1366981"/>
            <a:ext cx="8750264" cy="6021925"/>
          </a:xfrm>
        </p:spPr>
        <p:txBody>
          <a:bodyPr/>
          <a:lstStyle/>
          <a:p>
            <a:r>
              <a:rPr dirty="0"/>
              <a:t>- Early methods used linear regression</a:t>
            </a:r>
          </a:p>
          <a:p>
            <a:r>
              <a:rPr dirty="0"/>
              <a:t>- Machine Learning models (Random Forest, GBM) perform better</a:t>
            </a:r>
          </a:p>
          <a:p>
            <a:r>
              <a:rPr dirty="0"/>
              <a:t>- Important features: Location, BHK, area, furnishing, tenant type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and Flask enable easy web integration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BC179-F1A5-EAEE-F726-52B1240A1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8" y="3001240"/>
            <a:ext cx="8171102" cy="355657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255"/>
            <a:ext cx="8596668" cy="4351107"/>
          </a:xfrm>
        </p:spPr>
        <p:txBody>
          <a:bodyPr/>
          <a:lstStyle/>
          <a:p>
            <a:r>
              <a:rPr dirty="0"/>
              <a:t>- Web App using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- Backend: Random Forest Regressor trained on rent dataset</a:t>
            </a:r>
          </a:p>
          <a:p>
            <a:r>
              <a:rPr dirty="0"/>
              <a:t>- Input: City, BHK, Area, Furnishing, etc.</a:t>
            </a:r>
          </a:p>
          <a:p>
            <a:r>
              <a:rPr dirty="0"/>
              <a:t>- Output: Predicted Rent in ₹</a:t>
            </a:r>
          </a:p>
          <a:p>
            <a:r>
              <a:rPr dirty="0"/>
              <a:t>- Hosted via </a:t>
            </a:r>
            <a:r>
              <a:rPr dirty="0" err="1"/>
              <a:t>Streamlit</a:t>
            </a:r>
            <a:r>
              <a:rPr dirty="0"/>
              <a:t> for instant predictions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648C6-BBC9-F0FE-77A0-1E67C49B8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57" y="3644136"/>
            <a:ext cx="3987224" cy="3213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9AA73-3212-F37F-82FB-6F3371D22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81" y="3644135"/>
            <a:ext cx="4368802" cy="3301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6291"/>
            <a:ext cx="8596668" cy="4545071"/>
          </a:xfrm>
        </p:spPr>
        <p:txBody>
          <a:bodyPr>
            <a:normAutofit/>
          </a:bodyPr>
          <a:lstStyle/>
          <a:p>
            <a:r>
              <a:rPr dirty="0"/>
              <a:t>Frontend: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(Python)</a:t>
            </a:r>
            <a:r>
              <a:rPr lang="en-IN" dirty="0"/>
              <a:t> , HTML , CSS</a:t>
            </a:r>
            <a:endParaRPr dirty="0"/>
          </a:p>
          <a:p>
            <a:r>
              <a:rPr dirty="0"/>
              <a:t>Backend:</a:t>
            </a:r>
          </a:p>
          <a:p>
            <a:pPr marL="0" indent="0">
              <a:buNone/>
            </a:pPr>
            <a:r>
              <a:rPr lang="en-IN" dirty="0"/>
              <a:t>                - </a:t>
            </a:r>
            <a:r>
              <a:rPr dirty="0"/>
              <a:t>Python,</a:t>
            </a:r>
            <a:endParaRPr lang="en-IN" dirty="0"/>
          </a:p>
          <a:p>
            <a:pPr marL="0" indent="0">
              <a:buNone/>
            </a:pPr>
            <a:r>
              <a:rPr dirty="0"/>
              <a:t> </a:t>
            </a:r>
            <a:r>
              <a:rPr lang="en-IN" dirty="0"/>
              <a:t>               - </a:t>
            </a:r>
            <a:r>
              <a:rPr dirty="0"/>
              <a:t>Pandas,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- </a:t>
            </a:r>
            <a:r>
              <a:rPr dirty="0"/>
              <a:t>NumPy</a:t>
            </a:r>
            <a:r>
              <a:rPr lang="en-IN" dirty="0"/>
              <a:t> , 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IN" dirty="0"/>
              <a:t>              - </a:t>
            </a:r>
            <a:r>
              <a:rPr dirty="0"/>
              <a:t>Scikit-learn for ML model</a:t>
            </a:r>
          </a:p>
          <a:p>
            <a:r>
              <a:rPr dirty="0"/>
              <a:t>Deployment: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</a:t>
            </a:r>
            <a:r>
              <a:rPr lang="en-IN" dirty="0"/>
              <a:t> </a:t>
            </a:r>
            <a:r>
              <a:rPr dirty="0"/>
              <a:t> Localhost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dirty="0"/>
              <a:t>- Pickle (.</a:t>
            </a:r>
            <a:r>
              <a:rPr dirty="0" err="1"/>
              <a:t>pkl</a:t>
            </a:r>
            <a:r>
              <a:rPr dirty="0"/>
              <a:t>) for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C71295-9BB1-1748-4DB9-67559D1C1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412099"/>
            <a:ext cx="2382982" cy="1913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4A7BF4-D171-206E-905E-92B8DD27C6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984" y="3289301"/>
            <a:ext cx="2800350" cy="2156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A50B4-022D-FAA9-A2A5-E1E68AC14D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135" y="2586426"/>
            <a:ext cx="2571750" cy="178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Modules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0183"/>
            <a:ext cx="8596668" cy="4471180"/>
          </a:xfrm>
        </p:spPr>
        <p:txBody>
          <a:bodyPr/>
          <a:lstStyle/>
          <a:p>
            <a:r>
              <a:rPr dirty="0"/>
              <a:t>1. Input Module: BHK, Area, City, etc.</a:t>
            </a:r>
          </a:p>
          <a:p>
            <a:r>
              <a:rPr dirty="0"/>
              <a:t>2. Prediction Module: Random Forest Regressor</a:t>
            </a:r>
          </a:p>
          <a:p>
            <a:r>
              <a:rPr dirty="0"/>
              <a:t>3. UI Styling: Custom HTML/CSS</a:t>
            </a:r>
          </a:p>
          <a:p>
            <a:r>
              <a:rPr dirty="0"/>
              <a:t>4. Output Module: Rent displayed instantly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88D7B-8A98-8A4D-ABEF-B3EEAC781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57264"/>
            <a:ext cx="8356177" cy="36007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r>
              <a:rPr dirty="0"/>
              <a:t>- Missing values &amp; inconsistent data</a:t>
            </a:r>
          </a:p>
          <a:p>
            <a:r>
              <a:rPr dirty="0"/>
              <a:t>- Categorical feature encoding (City, Status)</a:t>
            </a:r>
          </a:p>
          <a:p>
            <a:r>
              <a:rPr dirty="0"/>
              <a:t>- Model tuning: RF &gt; Linear Regression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UI limitations for styling</a:t>
            </a:r>
          </a:p>
          <a:p>
            <a:r>
              <a:rPr dirty="0"/>
              <a:t>- Deployment and error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9BF63-909E-0187-141F-3FCE117D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4177000"/>
            <a:ext cx="21431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409A4-E9B3-DA33-7E75-0FE4E49BF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252" y="1597055"/>
            <a:ext cx="3740439" cy="3055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D65A88-2EF0-41B0-F126-2AC27FE0B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851" y="4692508"/>
            <a:ext cx="5324475" cy="1948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1818"/>
            <a:ext cx="8596668" cy="1320800"/>
          </a:xfrm>
        </p:spPr>
        <p:txBody>
          <a:bodyPr/>
          <a:lstStyle/>
          <a:p>
            <a:r>
              <a:rPr lang="en-IN" dirty="0"/>
              <a:t>                 </a:t>
            </a:r>
            <a:r>
              <a:rPr b="1" u="sng" dirty="0">
                <a:solidFill>
                  <a:schemeClr val="accent2">
                    <a:lumMod val="75000"/>
                  </a:schemeClr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4765"/>
            <a:ext cx="8596668" cy="4526598"/>
          </a:xfrm>
        </p:spPr>
        <p:txBody>
          <a:bodyPr/>
          <a:lstStyle/>
          <a:p>
            <a:r>
              <a:rPr dirty="0"/>
              <a:t>- Integration with 99acres, </a:t>
            </a:r>
            <a:r>
              <a:rPr dirty="0" err="1"/>
              <a:t>NoBroker</a:t>
            </a:r>
            <a:r>
              <a:rPr dirty="0"/>
              <a:t>, etc.</a:t>
            </a:r>
          </a:p>
          <a:p>
            <a:r>
              <a:rPr dirty="0"/>
              <a:t>- Include geolocation </a:t>
            </a:r>
            <a:r>
              <a:rPr lang="en-IN" dirty="0"/>
              <a:t>&amp;</a:t>
            </a:r>
            <a:r>
              <a:rPr dirty="0"/>
              <a:t> nearby amenities</a:t>
            </a:r>
          </a:p>
          <a:p>
            <a:r>
              <a:rPr dirty="0"/>
              <a:t>- Use advanced models: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AutoML</a:t>
            </a:r>
            <a:endParaRPr dirty="0"/>
          </a:p>
          <a:p>
            <a:r>
              <a:rPr dirty="0"/>
              <a:t>- Cloud deployment (AWS, Azure)</a:t>
            </a:r>
          </a:p>
          <a:p>
            <a:r>
              <a:rPr dirty="0"/>
              <a:t>- Rent trend visualizations, user login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6B450-F310-5D5D-550A-D8CB2D8D2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79" y="3778064"/>
            <a:ext cx="4236412" cy="204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EBBF0-0BF9-AACC-DA03-C29011E2B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287" y="1360920"/>
            <a:ext cx="3943350" cy="1162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10820E-E777-395B-002B-D2A4634EF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6815"/>
            <a:ext cx="2867025" cy="27556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</TotalTime>
  <Words>569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PowerPoint Presentation</vt:lpstr>
      <vt:lpstr>              Project Objective</vt:lpstr>
      <vt:lpstr>            Problem Statement</vt:lpstr>
      <vt:lpstr>            Literature Review</vt:lpstr>
      <vt:lpstr>             Proposed Solution</vt:lpstr>
      <vt:lpstr>                Technology Stack</vt:lpstr>
      <vt:lpstr>             Modules and Features</vt:lpstr>
      <vt:lpstr>                Challenges Faced</vt:lpstr>
      <vt:lpstr>                 Future Scope</vt:lpstr>
      <vt:lpstr>            Project Structure</vt:lpstr>
      <vt:lpstr>               Web App Demo</vt:lpstr>
      <vt:lpstr>                    Conclusion</vt:lpstr>
      <vt:lpstr>            Acknowledgment</vt:lpstr>
      <vt:lpstr>                   Q&amp;A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Rawat</dc:creator>
  <cp:lastModifiedBy>Pradeep Rawat</cp:lastModifiedBy>
  <cp:revision>7</cp:revision>
  <dcterms:created xsi:type="dcterms:W3CDTF">2025-07-09T18:33:39Z</dcterms:created>
  <dcterms:modified xsi:type="dcterms:W3CDTF">2025-07-10T05:54:56Z</dcterms:modified>
</cp:coreProperties>
</file>