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B48-6369-4C77-8570-3F96913A576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2C8E-7726-453E-9084-86295303928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74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B48-6369-4C77-8570-3F96913A576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2C8E-7726-453E-9084-862953039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51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B48-6369-4C77-8570-3F96913A576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2C8E-7726-453E-9084-862953039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013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B48-6369-4C77-8570-3F96913A576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2C8E-7726-453E-9084-86295303928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34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B48-6369-4C77-8570-3F96913A576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2C8E-7726-453E-9084-862953039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0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B48-6369-4C77-8570-3F96913A576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2C8E-7726-453E-9084-86295303928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781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B48-6369-4C77-8570-3F96913A576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2C8E-7726-453E-9084-862953039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598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B48-6369-4C77-8570-3F96913A576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2C8E-7726-453E-9084-862953039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76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B48-6369-4C77-8570-3F96913A576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2C8E-7726-453E-9084-862953039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60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B48-6369-4C77-8570-3F96913A576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2C8E-7726-453E-9084-862953039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5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B48-6369-4C77-8570-3F96913A576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2C8E-7726-453E-9084-862953039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89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B48-6369-4C77-8570-3F96913A576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2C8E-7726-453E-9084-862953039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69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B48-6369-4C77-8570-3F96913A576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2C8E-7726-453E-9084-862953039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9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B48-6369-4C77-8570-3F96913A576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2C8E-7726-453E-9084-862953039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B48-6369-4C77-8570-3F96913A576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2C8E-7726-453E-9084-862953039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04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B48-6369-4C77-8570-3F96913A576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2C8E-7726-453E-9084-862953039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08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5B48-6369-4C77-8570-3F96913A576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2C8E-7726-453E-9084-862953039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87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025B48-6369-4C77-8570-3F96913A576B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702C8E-7726-453E-9084-862953039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815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hametbenoit.info/2019/11/04/power-bi-the-new-exe-installer-command-lines/" TargetMode="External"/><Relationship Id="rId3" Type="http://schemas.openxmlformats.org/officeDocument/2006/relationships/hyperlink" Target="http://scherlund.blogspot.com/2018/01/ai-and-machine-learning-give-new.html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08667/fwd__bubble_hand_drawn-by-rejon-177666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9F52F3-04C2-5B11-6DA8-94B0F27A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762C5-C25E-BFE0-B8FF-667901BF7553}"/>
              </a:ext>
            </a:extLst>
          </p:cNvPr>
          <p:cNvSpPr txBox="1"/>
          <p:nvPr/>
        </p:nvSpPr>
        <p:spPr>
          <a:xfrm>
            <a:off x="1432201" y="6794664"/>
            <a:ext cx="7379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scherlund.blogspot.com/2018/01/ai-and-machine-learning-give-new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A3842-6C06-8591-4D1E-6A6E1AA93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010" y="1987826"/>
            <a:ext cx="9795807" cy="2579373"/>
          </a:xfrm>
        </p:spPr>
        <p:txBody>
          <a:bodyPr>
            <a:normAutofit/>
          </a:bodyPr>
          <a:lstStyle/>
          <a:p>
            <a:r>
              <a:rPr lang="en-IN" sz="8000" b="1" dirty="0">
                <a:solidFill>
                  <a:srgbClr val="FFC000"/>
                </a:solidFill>
                <a:latin typeface="Algerian" panose="04020705040A02060702" pitchFamily="82" charset="0"/>
              </a:rPr>
              <a:t>Interactive </a:t>
            </a:r>
            <a:br>
              <a:rPr lang="en-IN" sz="8000" b="1" dirty="0">
                <a:solidFill>
                  <a:srgbClr val="FFC000"/>
                </a:solidFill>
                <a:latin typeface="Algerian" panose="04020705040A02060702" pitchFamily="82" charset="0"/>
              </a:rPr>
            </a:br>
            <a:r>
              <a:rPr lang="en-IN" sz="8000" b="1" dirty="0">
                <a:solidFill>
                  <a:srgbClr val="FFC000"/>
                </a:solidFill>
                <a:latin typeface="Algerian" panose="04020705040A02060702" pitchFamily="82" charset="0"/>
              </a:rPr>
              <a:t>Dash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C76FE-189D-C1F1-E38B-5663300A2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3147" y="6131953"/>
            <a:ext cx="2786270" cy="542579"/>
          </a:xfrm>
        </p:spPr>
        <p:txBody>
          <a:bodyPr/>
          <a:lstStyle/>
          <a:p>
            <a:pPr algn="r"/>
            <a:r>
              <a:rPr lang="en-IN" dirty="0">
                <a:solidFill>
                  <a:srgbClr val="FFFF00"/>
                </a:solidFill>
              </a:rPr>
              <a:t>- Thakur Prem Singh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7EF414-8483-BBA6-5ABE-8F4BF43971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5" y="176977"/>
            <a:ext cx="797129" cy="7800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5A1154-DC0A-ED6E-6D6D-5F2738B17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817" y="444135"/>
            <a:ext cx="1252124" cy="633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DBEA26-3A5E-CE62-8809-700AD9AB1B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51073" y="2345503"/>
            <a:ext cx="1585806" cy="18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8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6C197-F292-C438-AA16-3D648643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50" y="426460"/>
            <a:ext cx="10143099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9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DF4F30-9CAD-E61F-B78A-795EFEC6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30" y="407408"/>
            <a:ext cx="10158340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9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74BEDF-6F69-65D4-0EAB-EB683998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61" y="407408"/>
            <a:ext cx="10135478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1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139DD1-A492-0FE2-7451-F08448CA7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40" y="399787"/>
            <a:ext cx="10150720" cy="60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8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B7A64-2847-DBCA-C938-321286FB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57" y="380736"/>
            <a:ext cx="10211685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2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80A8D1-10A0-0D68-7F7F-48E6754C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30" y="430270"/>
            <a:ext cx="10158340" cy="59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8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6197CF-7386-730F-E12B-8F9867FAD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37" y="392167"/>
            <a:ext cx="10226926" cy="60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8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060A26-C85D-7BF7-AD38-057E8156E650}"/>
              </a:ext>
            </a:extLst>
          </p:cNvPr>
          <p:cNvSpPr txBox="1"/>
          <p:nvPr/>
        </p:nvSpPr>
        <p:spPr>
          <a:xfrm>
            <a:off x="4154556" y="2584174"/>
            <a:ext cx="66095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solidFill>
                  <a:srgbClr val="00B050"/>
                </a:solidFill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85FC5-7934-98FB-E177-60759F3112E5}"/>
              </a:ext>
            </a:extLst>
          </p:cNvPr>
          <p:cNvSpPr txBox="1"/>
          <p:nvPr/>
        </p:nvSpPr>
        <p:spPr>
          <a:xfrm>
            <a:off x="8140148" y="6221896"/>
            <a:ext cx="386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thakurpremsingh153@gmail.com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9AEDC-82FA-1685-7C89-B4AE62071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3360" y="6187054"/>
            <a:ext cx="386788" cy="404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8691D1-DFE8-29AB-D567-CC9629665E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" r="5573" b="17240"/>
          <a:stretch/>
        </p:blipFill>
        <p:spPr>
          <a:xfrm>
            <a:off x="1103243" y="953705"/>
            <a:ext cx="2852532" cy="326093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0676568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</TotalTime>
  <Words>25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Algerian</vt:lpstr>
      <vt:lpstr>Century Gothic</vt:lpstr>
      <vt:lpstr>Wingdings 3</vt:lpstr>
      <vt:lpstr>Slice</vt:lpstr>
      <vt:lpstr>Interactive  Dash 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 kur</dc:creator>
  <cp:lastModifiedBy>Tha kur</cp:lastModifiedBy>
  <cp:revision>2</cp:revision>
  <dcterms:created xsi:type="dcterms:W3CDTF">2024-06-06T09:16:14Z</dcterms:created>
  <dcterms:modified xsi:type="dcterms:W3CDTF">2024-06-06T09:27:29Z</dcterms:modified>
</cp:coreProperties>
</file>