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5AD7-03FF-1B31-88BC-16FB18910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6780D-4974-6752-65D2-A8391D80A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458A-4A72-BAB9-4554-3AEE0029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8691-5C57-CC27-FF5F-D3915C20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EE98-9EAF-AD65-C713-DBEEC100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079D-C6A9-9C77-9F6F-2EC21972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5091-7E4B-A36C-73ED-B190760E4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59BD-D1A9-710D-3748-C9872E1C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14629-9824-550D-006A-57741F4B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566F-C284-ADEE-4210-47B8D436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4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98C60-D88A-5EA2-3BB1-07D228C04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81009-9318-8CB5-9DBD-B7C1324EF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56C2-5E35-5867-4EA5-C0F3D751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648E-9F60-37D9-B097-73B52BA7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D516-1286-1A49-F0BD-8AFE415C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7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9355-966B-9470-53B4-AE68D8D4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E374-637E-0C0D-A0CA-5DDD8E8C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2EDF7-7501-A612-B906-19403A5D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AAEE-DFEE-25EF-93CD-E36BE9FF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6D7D-8876-0D2B-D81D-3FB2CA8B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7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593A-11D5-8260-544E-C142CC8C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0F215-6823-DE73-A8AE-FE89489AC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55F2-39A1-B759-2895-4F895BE7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72FC-6D04-1AFF-C1A4-052E2338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540E-82C7-B9EA-D273-F8469858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6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C738-66F8-F50F-DF9C-222F4F26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2B6A-2F52-53B9-AC57-9EA309F0E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6A3E-DE06-0B1B-A399-E59234252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4053-E4CC-6DBB-FDB3-FE5F557E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E9EC-EC49-8E7B-8A3F-19BD3609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AEB00-1368-3705-F438-867251AF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0F55-ECA5-74D7-B090-C9861B8C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B8690-5AFB-7196-D45A-510BA9C6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5683-74FD-0A82-D685-887F90EF0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F40D6-69D7-75F7-5740-EABFAB8B2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6632F-FD3E-627F-7C0A-F27D2D4D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8344F-C91C-1C2C-6006-CE9BC05B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E914A-AB0A-F9D4-C78E-28DCFBE6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CB3E8-BE2B-074A-1BC3-EA8F9F84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AAA0-5F1D-AD58-C150-D2CA2B70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F9D57-4896-D728-0F5E-7E56BB98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3BD7A-D47E-CB24-D1C8-1F3349D1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43730-71AA-5151-60BF-9E915F14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DDC94-176B-69C2-3E1B-02F6F624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B667C-4D8E-8039-04F6-9ECC435E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CB314-688F-F533-A7A3-0053C2FA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7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76F2-DD57-DF5B-1737-7C68A3B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001F-CB9E-B84F-78AF-3AB3E3073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AB26D-3DE1-DA19-55B2-A3A949804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A1830-B9A0-19C2-4EC7-8C74912E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7E5A-9725-71C7-670A-34D4F822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2552-59F4-6F2D-F5FD-6DCF2812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F6DD-FA19-0441-B5AF-6EFAFEAF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1211F-6A4A-1AB0-16A0-2B8323315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F1A90-1E22-49BF-3D81-4B98F9757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4970-B38B-2FDD-8398-79819656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1CEA4-1CEC-68B5-2C4D-1B358987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8E021-5B63-8BB0-D201-6552B00F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5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5E9DC-6CD7-B741-67C5-9076A6A7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6856A-161C-709A-C431-2EB96437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1682-1000-02BF-8D79-0C76D20A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47A4-26FC-46F4-A79D-D48D385241C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C6DC-1AB1-CCC7-3250-71BECA55C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2D45-7238-2BEB-BDC1-FFFDDA83B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C3B7-C4F5-46C1-819A-E102EE2B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2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8DB0E-5428-4A54-5D66-2110A6EF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" t="41094" r="5696" b="24623"/>
          <a:stretch/>
        </p:blipFill>
        <p:spPr>
          <a:xfrm>
            <a:off x="155496" y="351655"/>
            <a:ext cx="6344301" cy="3192828"/>
          </a:xfrm>
          <a:custGeom>
            <a:avLst/>
            <a:gdLst/>
            <a:ahLst/>
            <a:cxnLst/>
            <a:rect l="l" t="t" r="r" b="b"/>
            <a:pathLst>
              <a:path w="6344301" h="3192828">
                <a:moveTo>
                  <a:pt x="866384" y="2447357"/>
                </a:moveTo>
                <a:cubicBezTo>
                  <a:pt x="898565" y="2447357"/>
                  <a:pt x="927926" y="2451753"/>
                  <a:pt x="954467" y="2460545"/>
                </a:cubicBezTo>
                <a:cubicBezTo>
                  <a:pt x="981008" y="2469337"/>
                  <a:pt x="1004066" y="2482027"/>
                  <a:pt x="1023640" y="2498615"/>
                </a:cubicBezTo>
                <a:cubicBezTo>
                  <a:pt x="1043214" y="2515203"/>
                  <a:pt x="1057977" y="2534445"/>
                  <a:pt x="1067930" y="2556341"/>
                </a:cubicBezTo>
                <a:cubicBezTo>
                  <a:pt x="1077883" y="2578238"/>
                  <a:pt x="1082860" y="2601793"/>
                  <a:pt x="1082860" y="2627007"/>
                </a:cubicBezTo>
                <a:cubicBezTo>
                  <a:pt x="1082860" y="2660183"/>
                  <a:pt x="1075644" y="2688632"/>
                  <a:pt x="1061212" y="2712353"/>
                </a:cubicBezTo>
                <a:cubicBezTo>
                  <a:pt x="1046780" y="2736074"/>
                  <a:pt x="1026128" y="2759214"/>
                  <a:pt x="999255" y="2781774"/>
                </a:cubicBezTo>
                <a:cubicBezTo>
                  <a:pt x="1025133" y="2795708"/>
                  <a:pt x="1046946" y="2811633"/>
                  <a:pt x="1064695" y="2829548"/>
                </a:cubicBezTo>
                <a:cubicBezTo>
                  <a:pt x="1082445" y="2847463"/>
                  <a:pt x="1095798" y="2867286"/>
                  <a:pt x="1104756" y="2889016"/>
                </a:cubicBezTo>
                <a:cubicBezTo>
                  <a:pt x="1113713" y="2910747"/>
                  <a:pt x="1118192" y="2934219"/>
                  <a:pt x="1118192" y="2959433"/>
                </a:cubicBezTo>
                <a:cubicBezTo>
                  <a:pt x="1118192" y="2989624"/>
                  <a:pt x="1112137" y="3018819"/>
                  <a:pt x="1100028" y="3047018"/>
                </a:cubicBezTo>
                <a:cubicBezTo>
                  <a:pt x="1087919" y="3075218"/>
                  <a:pt x="1070086" y="3100349"/>
                  <a:pt x="1046531" y="3122411"/>
                </a:cubicBezTo>
                <a:cubicBezTo>
                  <a:pt x="1022976" y="3144474"/>
                  <a:pt x="995025" y="3161725"/>
                  <a:pt x="962678" y="3174166"/>
                </a:cubicBezTo>
                <a:cubicBezTo>
                  <a:pt x="930331" y="3186608"/>
                  <a:pt x="894584" y="3192828"/>
                  <a:pt x="855436" y="3192828"/>
                </a:cubicBezTo>
                <a:cubicBezTo>
                  <a:pt x="815624" y="3192828"/>
                  <a:pt x="779960" y="3185695"/>
                  <a:pt x="748443" y="3171429"/>
                </a:cubicBezTo>
                <a:cubicBezTo>
                  <a:pt x="716925" y="3157164"/>
                  <a:pt x="690965" y="3139331"/>
                  <a:pt x="670561" y="3117933"/>
                </a:cubicBezTo>
                <a:cubicBezTo>
                  <a:pt x="650158" y="3096534"/>
                  <a:pt x="634731" y="3074389"/>
                  <a:pt x="624280" y="3051497"/>
                </a:cubicBezTo>
                <a:cubicBezTo>
                  <a:pt x="613830" y="3028606"/>
                  <a:pt x="608605" y="3009695"/>
                  <a:pt x="608605" y="2994766"/>
                </a:cubicBezTo>
                <a:cubicBezTo>
                  <a:pt x="608605" y="2975524"/>
                  <a:pt x="614825" y="2960014"/>
                  <a:pt x="627266" y="2948236"/>
                </a:cubicBezTo>
                <a:cubicBezTo>
                  <a:pt x="639707" y="2936459"/>
                  <a:pt x="655217" y="2930570"/>
                  <a:pt x="673796" y="2930570"/>
                </a:cubicBezTo>
                <a:cubicBezTo>
                  <a:pt x="683085" y="2930570"/>
                  <a:pt x="692043" y="2933307"/>
                  <a:pt x="700669" y="2938781"/>
                </a:cubicBezTo>
                <a:cubicBezTo>
                  <a:pt x="709295" y="2944255"/>
                  <a:pt x="714935" y="2950807"/>
                  <a:pt x="717589" y="2958438"/>
                </a:cubicBezTo>
                <a:cubicBezTo>
                  <a:pt x="734840" y="3004553"/>
                  <a:pt x="753336" y="3038807"/>
                  <a:pt x="773076" y="3061201"/>
                </a:cubicBezTo>
                <a:cubicBezTo>
                  <a:pt x="792816" y="3083595"/>
                  <a:pt x="820601" y="3094792"/>
                  <a:pt x="856431" y="3094792"/>
                </a:cubicBezTo>
                <a:cubicBezTo>
                  <a:pt x="877001" y="3094792"/>
                  <a:pt x="896824" y="3089733"/>
                  <a:pt x="915900" y="3079614"/>
                </a:cubicBezTo>
                <a:cubicBezTo>
                  <a:pt x="934976" y="3069496"/>
                  <a:pt x="950735" y="3054483"/>
                  <a:pt x="963176" y="3034577"/>
                </a:cubicBezTo>
                <a:cubicBezTo>
                  <a:pt x="975617" y="3014672"/>
                  <a:pt x="981838" y="2991614"/>
                  <a:pt x="981838" y="2965405"/>
                </a:cubicBezTo>
                <a:cubicBezTo>
                  <a:pt x="981838" y="2926589"/>
                  <a:pt x="971221" y="2896149"/>
                  <a:pt x="949989" y="2874087"/>
                </a:cubicBezTo>
                <a:cubicBezTo>
                  <a:pt x="928756" y="2852025"/>
                  <a:pt x="899229" y="2840994"/>
                  <a:pt x="861408" y="2840994"/>
                </a:cubicBezTo>
                <a:cubicBezTo>
                  <a:pt x="854773" y="2840994"/>
                  <a:pt x="844488" y="2841657"/>
                  <a:pt x="830554" y="2842984"/>
                </a:cubicBezTo>
                <a:cubicBezTo>
                  <a:pt x="816620" y="2844312"/>
                  <a:pt x="807662" y="2844975"/>
                  <a:pt x="803681" y="2844975"/>
                </a:cubicBezTo>
                <a:cubicBezTo>
                  <a:pt x="785434" y="2844975"/>
                  <a:pt x="771334" y="2840413"/>
                  <a:pt x="761381" y="2831290"/>
                </a:cubicBezTo>
                <a:cubicBezTo>
                  <a:pt x="751429" y="2822166"/>
                  <a:pt x="746452" y="2809477"/>
                  <a:pt x="746452" y="2793220"/>
                </a:cubicBezTo>
                <a:cubicBezTo>
                  <a:pt x="746452" y="2777295"/>
                  <a:pt x="752424" y="2764440"/>
                  <a:pt x="764367" y="2754653"/>
                </a:cubicBezTo>
                <a:cubicBezTo>
                  <a:pt x="776311" y="2744866"/>
                  <a:pt x="794060" y="2739972"/>
                  <a:pt x="817615" y="2739972"/>
                </a:cubicBezTo>
                <a:lnTo>
                  <a:pt x="838019" y="2739972"/>
                </a:lnTo>
                <a:cubicBezTo>
                  <a:pt x="868541" y="2739972"/>
                  <a:pt x="894833" y="2731014"/>
                  <a:pt x="916895" y="2713099"/>
                </a:cubicBezTo>
                <a:cubicBezTo>
                  <a:pt x="938957" y="2695184"/>
                  <a:pt x="949989" y="2669473"/>
                  <a:pt x="949989" y="2635964"/>
                </a:cubicBezTo>
                <a:cubicBezTo>
                  <a:pt x="949989" y="2610419"/>
                  <a:pt x="941197" y="2588439"/>
                  <a:pt x="923613" y="2570027"/>
                </a:cubicBezTo>
                <a:cubicBezTo>
                  <a:pt x="906030" y="2551614"/>
                  <a:pt x="882309" y="2542407"/>
                  <a:pt x="852450" y="2542407"/>
                </a:cubicBezTo>
                <a:cubicBezTo>
                  <a:pt x="832213" y="2542407"/>
                  <a:pt x="815542" y="2545228"/>
                  <a:pt x="802437" y="2550867"/>
                </a:cubicBezTo>
                <a:cubicBezTo>
                  <a:pt x="789332" y="2556507"/>
                  <a:pt x="778965" y="2563972"/>
                  <a:pt x="771334" y="2573261"/>
                </a:cubicBezTo>
                <a:cubicBezTo>
                  <a:pt x="763704" y="2582551"/>
                  <a:pt x="756488" y="2594494"/>
                  <a:pt x="749687" y="2609092"/>
                </a:cubicBezTo>
                <a:cubicBezTo>
                  <a:pt x="742886" y="2623689"/>
                  <a:pt x="736665" y="2637457"/>
                  <a:pt x="731025" y="2650396"/>
                </a:cubicBezTo>
                <a:cubicBezTo>
                  <a:pt x="727707" y="2657363"/>
                  <a:pt x="721736" y="2662837"/>
                  <a:pt x="713110" y="2666818"/>
                </a:cubicBezTo>
                <a:cubicBezTo>
                  <a:pt x="704484" y="2670800"/>
                  <a:pt x="694531" y="2672790"/>
                  <a:pt x="683251" y="2672790"/>
                </a:cubicBezTo>
                <a:cubicBezTo>
                  <a:pt x="669981" y="2672790"/>
                  <a:pt x="657788" y="2667399"/>
                  <a:pt x="646674" y="2656617"/>
                </a:cubicBezTo>
                <a:cubicBezTo>
                  <a:pt x="635560" y="2645834"/>
                  <a:pt x="630003" y="2631486"/>
                  <a:pt x="630003" y="2613570"/>
                </a:cubicBezTo>
                <a:cubicBezTo>
                  <a:pt x="630003" y="2596319"/>
                  <a:pt x="635229" y="2578155"/>
                  <a:pt x="645679" y="2559078"/>
                </a:cubicBezTo>
                <a:cubicBezTo>
                  <a:pt x="656130" y="2540002"/>
                  <a:pt x="671391" y="2521838"/>
                  <a:pt x="691462" y="2504586"/>
                </a:cubicBezTo>
                <a:cubicBezTo>
                  <a:pt x="711534" y="2487335"/>
                  <a:pt x="736499" y="2473484"/>
                  <a:pt x="766358" y="2463033"/>
                </a:cubicBezTo>
                <a:cubicBezTo>
                  <a:pt x="796216" y="2452583"/>
                  <a:pt x="829559" y="2447357"/>
                  <a:pt x="866384" y="2447357"/>
                </a:cubicBezTo>
                <a:close/>
                <a:moveTo>
                  <a:pt x="314013" y="2446362"/>
                </a:moveTo>
                <a:cubicBezTo>
                  <a:pt x="331597" y="2446362"/>
                  <a:pt x="345697" y="2453163"/>
                  <a:pt x="356313" y="2466765"/>
                </a:cubicBezTo>
                <a:cubicBezTo>
                  <a:pt x="366930" y="2480368"/>
                  <a:pt x="372238" y="2499112"/>
                  <a:pt x="372238" y="2522999"/>
                </a:cubicBezTo>
                <a:lnTo>
                  <a:pt x="372238" y="3092802"/>
                </a:lnTo>
                <a:cubicBezTo>
                  <a:pt x="372238" y="3159486"/>
                  <a:pt x="349512" y="3192828"/>
                  <a:pt x="304061" y="3192828"/>
                </a:cubicBezTo>
                <a:cubicBezTo>
                  <a:pt x="283823" y="3192828"/>
                  <a:pt x="267567" y="3186027"/>
                  <a:pt x="255291" y="3172425"/>
                </a:cubicBezTo>
                <a:cubicBezTo>
                  <a:pt x="243016" y="3158823"/>
                  <a:pt x="236878" y="3138751"/>
                  <a:pt x="236878" y="3112210"/>
                </a:cubicBezTo>
                <a:lnTo>
                  <a:pt x="236878" y="2659354"/>
                </a:lnTo>
                <a:cubicBezTo>
                  <a:pt x="152611" y="2724047"/>
                  <a:pt x="95879" y="2756394"/>
                  <a:pt x="66684" y="2756394"/>
                </a:cubicBezTo>
                <a:cubicBezTo>
                  <a:pt x="52750" y="2756394"/>
                  <a:pt x="40392" y="2750837"/>
                  <a:pt x="29610" y="2739723"/>
                </a:cubicBezTo>
                <a:cubicBezTo>
                  <a:pt x="18827" y="2728609"/>
                  <a:pt x="13436" y="2715753"/>
                  <a:pt x="13436" y="2701156"/>
                </a:cubicBezTo>
                <a:cubicBezTo>
                  <a:pt x="13436" y="2684236"/>
                  <a:pt x="18745" y="2671795"/>
                  <a:pt x="29361" y="2663832"/>
                </a:cubicBezTo>
                <a:cubicBezTo>
                  <a:pt x="39977" y="2655870"/>
                  <a:pt x="58722" y="2645586"/>
                  <a:pt x="85595" y="2632979"/>
                </a:cubicBezTo>
                <a:cubicBezTo>
                  <a:pt x="125738" y="2614068"/>
                  <a:pt x="157836" y="2594162"/>
                  <a:pt x="181889" y="2573261"/>
                </a:cubicBezTo>
                <a:cubicBezTo>
                  <a:pt x="205942" y="2552360"/>
                  <a:pt x="227257" y="2528971"/>
                  <a:pt x="245836" y="2503093"/>
                </a:cubicBezTo>
                <a:cubicBezTo>
                  <a:pt x="264415" y="2477216"/>
                  <a:pt x="276524" y="2461291"/>
                  <a:pt x="282164" y="2455320"/>
                </a:cubicBezTo>
                <a:cubicBezTo>
                  <a:pt x="287804" y="2449348"/>
                  <a:pt x="298420" y="2446362"/>
                  <a:pt x="314013" y="2446362"/>
                </a:cubicBezTo>
                <a:close/>
                <a:moveTo>
                  <a:pt x="1835028" y="1374963"/>
                </a:moveTo>
                <a:lnTo>
                  <a:pt x="1727039" y="1676037"/>
                </a:lnTo>
                <a:lnTo>
                  <a:pt x="1945007" y="1676037"/>
                </a:lnTo>
                <a:close/>
                <a:moveTo>
                  <a:pt x="5872534" y="1231641"/>
                </a:moveTo>
                <a:lnTo>
                  <a:pt x="6262687" y="1231641"/>
                </a:lnTo>
                <a:cubicBezTo>
                  <a:pt x="6286242" y="1231641"/>
                  <a:pt x="6303743" y="1236866"/>
                  <a:pt x="6315189" y="1247317"/>
                </a:cubicBezTo>
                <a:cubicBezTo>
                  <a:pt x="6326634" y="1257767"/>
                  <a:pt x="6332357" y="1271453"/>
                  <a:pt x="6332357" y="1288372"/>
                </a:cubicBezTo>
                <a:cubicBezTo>
                  <a:pt x="6332357" y="1305624"/>
                  <a:pt x="6326634" y="1319475"/>
                  <a:pt x="6315189" y="1329926"/>
                </a:cubicBezTo>
                <a:cubicBezTo>
                  <a:pt x="6303743" y="1340376"/>
                  <a:pt x="6286242" y="1345602"/>
                  <a:pt x="6262687" y="1345602"/>
                </a:cubicBezTo>
                <a:lnTo>
                  <a:pt x="5929763" y="1345602"/>
                </a:lnTo>
                <a:lnTo>
                  <a:pt x="5929763" y="1524753"/>
                </a:lnTo>
                <a:lnTo>
                  <a:pt x="6236312" y="1524753"/>
                </a:lnTo>
                <a:cubicBezTo>
                  <a:pt x="6258872" y="1524753"/>
                  <a:pt x="6275709" y="1529813"/>
                  <a:pt x="6286823" y="1539932"/>
                </a:cubicBezTo>
                <a:cubicBezTo>
                  <a:pt x="6297937" y="1550050"/>
                  <a:pt x="6303494" y="1563404"/>
                  <a:pt x="6303494" y="1579992"/>
                </a:cubicBezTo>
                <a:cubicBezTo>
                  <a:pt x="6303494" y="1596580"/>
                  <a:pt x="6298020" y="1610099"/>
                  <a:pt x="6287072" y="1620550"/>
                </a:cubicBezTo>
                <a:cubicBezTo>
                  <a:pt x="6276124" y="1631000"/>
                  <a:pt x="6259204" y="1636226"/>
                  <a:pt x="6236312" y="1636226"/>
                </a:cubicBezTo>
                <a:lnTo>
                  <a:pt x="5929763" y="1636226"/>
                </a:lnTo>
                <a:lnTo>
                  <a:pt x="5929763" y="1843743"/>
                </a:lnTo>
                <a:lnTo>
                  <a:pt x="6274133" y="1843743"/>
                </a:lnTo>
                <a:cubicBezTo>
                  <a:pt x="6297357" y="1843743"/>
                  <a:pt x="6314857" y="1849134"/>
                  <a:pt x="6326634" y="1859917"/>
                </a:cubicBezTo>
                <a:cubicBezTo>
                  <a:pt x="6338412" y="1870699"/>
                  <a:pt x="6344301" y="1885048"/>
                  <a:pt x="6344301" y="1902963"/>
                </a:cubicBezTo>
                <a:cubicBezTo>
                  <a:pt x="6344301" y="1920214"/>
                  <a:pt x="6338412" y="1934231"/>
                  <a:pt x="6326634" y="1945014"/>
                </a:cubicBezTo>
                <a:cubicBezTo>
                  <a:pt x="6314857" y="1955796"/>
                  <a:pt x="6297357" y="1961187"/>
                  <a:pt x="6274133" y="1961187"/>
                </a:cubicBezTo>
                <a:lnTo>
                  <a:pt x="5872534" y="1961187"/>
                </a:lnTo>
                <a:cubicBezTo>
                  <a:pt x="5840353" y="1961187"/>
                  <a:pt x="5817213" y="1954054"/>
                  <a:pt x="5803113" y="1939788"/>
                </a:cubicBezTo>
                <a:cubicBezTo>
                  <a:pt x="5789013" y="1925523"/>
                  <a:pt x="5781963" y="1902465"/>
                  <a:pt x="5781963" y="1870616"/>
                </a:cubicBezTo>
                <a:lnTo>
                  <a:pt x="5781963" y="1322212"/>
                </a:lnTo>
                <a:cubicBezTo>
                  <a:pt x="5781963" y="1300979"/>
                  <a:pt x="5785115" y="1283645"/>
                  <a:pt x="5791418" y="1270208"/>
                </a:cubicBezTo>
                <a:cubicBezTo>
                  <a:pt x="5797722" y="1256772"/>
                  <a:pt x="5807592" y="1246985"/>
                  <a:pt x="5821028" y="1240847"/>
                </a:cubicBezTo>
                <a:cubicBezTo>
                  <a:pt x="5834465" y="1234710"/>
                  <a:pt x="5851633" y="1231641"/>
                  <a:pt x="5872534" y="1231641"/>
                </a:cubicBezTo>
                <a:close/>
                <a:moveTo>
                  <a:pt x="3615109" y="1231641"/>
                </a:moveTo>
                <a:lnTo>
                  <a:pt x="4005262" y="1231641"/>
                </a:lnTo>
                <a:cubicBezTo>
                  <a:pt x="4028818" y="1231641"/>
                  <a:pt x="4046318" y="1236866"/>
                  <a:pt x="4057764" y="1247317"/>
                </a:cubicBezTo>
                <a:cubicBezTo>
                  <a:pt x="4069209" y="1257767"/>
                  <a:pt x="4074932" y="1271453"/>
                  <a:pt x="4074932" y="1288372"/>
                </a:cubicBezTo>
                <a:cubicBezTo>
                  <a:pt x="4074932" y="1305624"/>
                  <a:pt x="4069209" y="1319475"/>
                  <a:pt x="4057764" y="1329926"/>
                </a:cubicBezTo>
                <a:cubicBezTo>
                  <a:pt x="4046318" y="1340376"/>
                  <a:pt x="4028818" y="1345602"/>
                  <a:pt x="4005262" y="1345602"/>
                </a:cubicBezTo>
                <a:lnTo>
                  <a:pt x="3672339" y="1345602"/>
                </a:lnTo>
                <a:lnTo>
                  <a:pt x="3672339" y="1524753"/>
                </a:lnTo>
                <a:lnTo>
                  <a:pt x="3978887" y="1524753"/>
                </a:lnTo>
                <a:cubicBezTo>
                  <a:pt x="4001447" y="1524753"/>
                  <a:pt x="4018284" y="1529813"/>
                  <a:pt x="4029398" y="1539932"/>
                </a:cubicBezTo>
                <a:cubicBezTo>
                  <a:pt x="4040512" y="1550050"/>
                  <a:pt x="4046069" y="1563404"/>
                  <a:pt x="4046069" y="1579992"/>
                </a:cubicBezTo>
                <a:cubicBezTo>
                  <a:pt x="4046069" y="1596580"/>
                  <a:pt x="4040595" y="1610099"/>
                  <a:pt x="4029647" y="1620550"/>
                </a:cubicBezTo>
                <a:cubicBezTo>
                  <a:pt x="4018698" y="1631000"/>
                  <a:pt x="4001779" y="1636226"/>
                  <a:pt x="3978887" y="1636226"/>
                </a:cubicBezTo>
                <a:lnTo>
                  <a:pt x="3672339" y="1636226"/>
                </a:lnTo>
                <a:lnTo>
                  <a:pt x="3672339" y="1843743"/>
                </a:lnTo>
                <a:lnTo>
                  <a:pt x="4016708" y="1843743"/>
                </a:lnTo>
                <a:cubicBezTo>
                  <a:pt x="4039931" y="1843743"/>
                  <a:pt x="4057432" y="1849134"/>
                  <a:pt x="4069209" y="1859917"/>
                </a:cubicBezTo>
                <a:cubicBezTo>
                  <a:pt x="4080987" y="1870699"/>
                  <a:pt x="4086876" y="1885048"/>
                  <a:pt x="4086876" y="1902963"/>
                </a:cubicBezTo>
                <a:cubicBezTo>
                  <a:pt x="4086876" y="1920214"/>
                  <a:pt x="4080987" y="1934231"/>
                  <a:pt x="4069209" y="1945014"/>
                </a:cubicBezTo>
                <a:cubicBezTo>
                  <a:pt x="4057432" y="1955796"/>
                  <a:pt x="4039931" y="1961187"/>
                  <a:pt x="4016708" y="1961187"/>
                </a:cubicBezTo>
                <a:lnTo>
                  <a:pt x="3615109" y="1961187"/>
                </a:lnTo>
                <a:cubicBezTo>
                  <a:pt x="3582928" y="1961187"/>
                  <a:pt x="3559788" y="1954054"/>
                  <a:pt x="3545688" y="1939788"/>
                </a:cubicBezTo>
                <a:cubicBezTo>
                  <a:pt x="3531588" y="1925523"/>
                  <a:pt x="3524538" y="1902465"/>
                  <a:pt x="3524538" y="1870616"/>
                </a:cubicBezTo>
                <a:lnTo>
                  <a:pt x="3524538" y="1322212"/>
                </a:lnTo>
                <a:cubicBezTo>
                  <a:pt x="3524538" y="1300979"/>
                  <a:pt x="3527690" y="1283645"/>
                  <a:pt x="3533993" y="1270208"/>
                </a:cubicBezTo>
                <a:cubicBezTo>
                  <a:pt x="3540297" y="1256772"/>
                  <a:pt x="3550167" y="1246985"/>
                  <a:pt x="3563603" y="1240847"/>
                </a:cubicBezTo>
                <a:cubicBezTo>
                  <a:pt x="3577040" y="1234710"/>
                  <a:pt x="3594208" y="1231641"/>
                  <a:pt x="3615109" y="1231641"/>
                </a:cubicBezTo>
                <a:close/>
                <a:moveTo>
                  <a:pt x="5322679" y="1219200"/>
                </a:moveTo>
                <a:cubicBezTo>
                  <a:pt x="5371781" y="1219200"/>
                  <a:pt x="5415241" y="1225752"/>
                  <a:pt x="5453062" y="1238857"/>
                </a:cubicBezTo>
                <a:cubicBezTo>
                  <a:pt x="5490883" y="1251961"/>
                  <a:pt x="5521571" y="1268467"/>
                  <a:pt x="5545126" y="1288372"/>
                </a:cubicBezTo>
                <a:cubicBezTo>
                  <a:pt x="5568681" y="1308278"/>
                  <a:pt x="5586431" y="1329345"/>
                  <a:pt x="5598374" y="1351573"/>
                </a:cubicBezTo>
                <a:cubicBezTo>
                  <a:pt x="5610318" y="1373801"/>
                  <a:pt x="5616289" y="1393541"/>
                  <a:pt x="5616289" y="1410793"/>
                </a:cubicBezTo>
                <a:cubicBezTo>
                  <a:pt x="5616289" y="1429372"/>
                  <a:pt x="5609406" y="1445213"/>
                  <a:pt x="5595637" y="1458318"/>
                </a:cubicBezTo>
                <a:cubicBezTo>
                  <a:pt x="5581869" y="1471422"/>
                  <a:pt x="5565364" y="1477975"/>
                  <a:pt x="5546122" y="1477975"/>
                </a:cubicBezTo>
                <a:cubicBezTo>
                  <a:pt x="5535505" y="1477975"/>
                  <a:pt x="5525304" y="1475487"/>
                  <a:pt x="5515517" y="1470510"/>
                </a:cubicBezTo>
                <a:cubicBezTo>
                  <a:pt x="5505729" y="1465534"/>
                  <a:pt x="5497519" y="1458567"/>
                  <a:pt x="5490883" y="1449609"/>
                </a:cubicBezTo>
                <a:cubicBezTo>
                  <a:pt x="5472636" y="1421077"/>
                  <a:pt x="5457210" y="1399513"/>
                  <a:pt x="5444602" y="1384915"/>
                </a:cubicBezTo>
                <a:cubicBezTo>
                  <a:pt x="5431995" y="1370318"/>
                  <a:pt x="5414992" y="1358043"/>
                  <a:pt x="5393594" y="1348090"/>
                </a:cubicBezTo>
                <a:cubicBezTo>
                  <a:pt x="5372195" y="1338137"/>
                  <a:pt x="5344908" y="1333160"/>
                  <a:pt x="5311731" y="1333160"/>
                </a:cubicBezTo>
                <a:cubicBezTo>
                  <a:pt x="5277560" y="1333160"/>
                  <a:pt x="5247038" y="1339049"/>
                  <a:pt x="5220165" y="1350827"/>
                </a:cubicBezTo>
                <a:cubicBezTo>
                  <a:pt x="5193292" y="1362604"/>
                  <a:pt x="5170318" y="1379690"/>
                  <a:pt x="5151241" y="1402084"/>
                </a:cubicBezTo>
                <a:cubicBezTo>
                  <a:pt x="5132165" y="1424478"/>
                  <a:pt x="5117568" y="1451932"/>
                  <a:pt x="5107448" y="1484444"/>
                </a:cubicBezTo>
                <a:cubicBezTo>
                  <a:pt x="5097330" y="1516957"/>
                  <a:pt x="5092270" y="1552953"/>
                  <a:pt x="5092270" y="1592433"/>
                </a:cubicBezTo>
                <a:cubicBezTo>
                  <a:pt x="5092270" y="1678028"/>
                  <a:pt x="5111927" y="1743883"/>
                  <a:pt x="5151241" y="1789998"/>
                </a:cubicBezTo>
                <a:cubicBezTo>
                  <a:pt x="5190555" y="1836113"/>
                  <a:pt x="5245379" y="1859170"/>
                  <a:pt x="5315712" y="1859170"/>
                </a:cubicBezTo>
                <a:cubicBezTo>
                  <a:pt x="5349884" y="1859170"/>
                  <a:pt x="5381982" y="1854691"/>
                  <a:pt x="5412007" y="1845734"/>
                </a:cubicBezTo>
                <a:cubicBezTo>
                  <a:pt x="5442031" y="1836776"/>
                  <a:pt x="5472470" y="1824003"/>
                  <a:pt x="5503324" y="1807415"/>
                </a:cubicBezTo>
                <a:lnTo>
                  <a:pt x="5503324" y="1688976"/>
                </a:lnTo>
                <a:lnTo>
                  <a:pt x="5388866" y="1688976"/>
                </a:lnTo>
                <a:cubicBezTo>
                  <a:pt x="5361330" y="1688976"/>
                  <a:pt x="5340512" y="1684829"/>
                  <a:pt x="5326412" y="1676535"/>
                </a:cubicBezTo>
                <a:cubicBezTo>
                  <a:pt x="5312312" y="1668241"/>
                  <a:pt x="5305262" y="1654141"/>
                  <a:pt x="5305262" y="1634235"/>
                </a:cubicBezTo>
                <a:cubicBezTo>
                  <a:pt x="5305262" y="1617979"/>
                  <a:pt x="5311151" y="1604542"/>
                  <a:pt x="5322928" y="1593926"/>
                </a:cubicBezTo>
                <a:cubicBezTo>
                  <a:pt x="5334706" y="1583310"/>
                  <a:pt x="5350714" y="1578001"/>
                  <a:pt x="5370951" y="1578001"/>
                </a:cubicBezTo>
                <a:lnTo>
                  <a:pt x="5538657" y="1578001"/>
                </a:lnTo>
                <a:cubicBezTo>
                  <a:pt x="5559226" y="1578001"/>
                  <a:pt x="5576644" y="1579826"/>
                  <a:pt x="5590910" y="1583475"/>
                </a:cubicBezTo>
                <a:cubicBezTo>
                  <a:pt x="5605176" y="1587125"/>
                  <a:pt x="5616705" y="1595253"/>
                  <a:pt x="5625496" y="1607860"/>
                </a:cubicBezTo>
                <a:cubicBezTo>
                  <a:pt x="5634288" y="1620467"/>
                  <a:pt x="5638683" y="1639377"/>
                  <a:pt x="5638683" y="1664591"/>
                </a:cubicBezTo>
                <a:lnTo>
                  <a:pt x="5638683" y="1804429"/>
                </a:lnTo>
                <a:cubicBezTo>
                  <a:pt x="5638683" y="1823008"/>
                  <a:pt x="5636859" y="1837854"/>
                  <a:pt x="5633209" y="1848968"/>
                </a:cubicBezTo>
                <a:cubicBezTo>
                  <a:pt x="5629560" y="1860082"/>
                  <a:pt x="5622842" y="1870118"/>
                  <a:pt x="5613055" y="1879076"/>
                </a:cubicBezTo>
                <a:cubicBezTo>
                  <a:pt x="5603268" y="1888033"/>
                  <a:pt x="5590744" y="1896659"/>
                  <a:pt x="5575483" y="1904953"/>
                </a:cubicBezTo>
                <a:cubicBezTo>
                  <a:pt x="5531358" y="1928840"/>
                  <a:pt x="5488893" y="1946258"/>
                  <a:pt x="5448086" y="1957206"/>
                </a:cubicBezTo>
                <a:cubicBezTo>
                  <a:pt x="5407279" y="1968154"/>
                  <a:pt x="5362823" y="1973628"/>
                  <a:pt x="5314717" y="1973628"/>
                </a:cubicBezTo>
                <a:cubicBezTo>
                  <a:pt x="5258649" y="1973628"/>
                  <a:pt x="5207558" y="1965002"/>
                  <a:pt x="5161443" y="1947751"/>
                </a:cubicBezTo>
                <a:cubicBezTo>
                  <a:pt x="5115328" y="1930499"/>
                  <a:pt x="5076014" y="1905451"/>
                  <a:pt x="5043501" y="1872607"/>
                </a:cubicBezTo>
                <a:cubicBezTo>
                  <a:pt x="5010989" y="1839762"/>
                  <a:pt x="4986023" y="1799950"/>
                  <a:pt x="4968606" y="1753172"/>
                </a:cubicBezTo>
                <a:cubicBezTo>
                  <a:pt x="4951188" y="1706393"/>
                  <a:pt x="4942479" y="1654141"/>
                  <a:pt x="4942479" y="1596414"/>
                </a:cubicBezTo>
                <a:cubicBezTo>
                  <a:pt x="4942479" y="1539683"/>
                  <a:pt x="4950939" y="1487762"/>
                  <a:pt x="4967859" y="1440652"/>
                </a:cubicBezTo>
                <a:cubicBezTo>
                  <a:pt x="4984779" y="1393541"/>
                  <a:pt x="5009661" y="1353564"/>
                  <a:pt x="5042506" y="1320719"/>
                </a:cubicBezTo>
                <a:cubicBezTo>
                  <a:pt x="5075350" y="1287875"/>
                  <a:pt x="5115328" y="1262744"/>
                  <a:pt x="5162438" y="1245326"/>
                </a:cubicBezTo>
                <a:cubicBezTo>
                  <a:pt x="5209549" y="1227909"/>
                  <a:pt x="5262962" y="1219200"/>
                  <a:pt x="5322679" y="1219200"/>
                </a:cubicBezTo>
                <a:close/>
                <a:moveTo>
                  <a:pt x="4289394" y="1219200"/>
                </a:moveTo>
                <a:cubicBezTo>
                  <a:pt x="4302664" y="1219200"/>
                  <a:pt x="4314028" y="1221356"/>
                  <a:pt x="4323483" y="1225669"/>
                </a:cubicBezTo>
                <a:cubicBezTo>
                  <a:pt x="4332938" y="1229982"/>
                  <a:pt x="4341232" y="1235788"/>
                  <a:pt x="4348365" y="1243087"/>
                </a:cubicBezTo>
                <a:cubicBezTo>
                  <a:pt x="4355498" y="1250386"/>
                  <a:pt x="4362797" y="1259841"/>
                  <a:pt x="4370261" y="1271453"/>
                </a:cubicBezTo>
                <a:cubicBezTo>
                  <a:pt x="4377726" y="1283064"/>
                  <a:pt x="4385440" y="1295174"/>
                  <a:pt x="4393402" y="1307781"/>
                </a:cubicBezTo>
                <a:lnTo>
                  <a:pt x="4677557" y="1737745"/>
                </a:lnTo>
                <a:lnTo>
                  <a:pt x="4677557" y="1303799"/>
                </a:lnTo>
                <a:cubicBezTo>
                  <a:pt x="4677557" y="1275600"/>
                  <a:pt x="4683611" y="1254450"/>
                  <a:pt x="4695721" y="1240350"/>
                </a:cubicBezTo>
                <a:cubicBezTo>
                  <a:pt x="4707830" y="1226250"/>
                  <a:pt x="4724169" y="1219200"/>
                  <a:pt x="4744739" y="1219200"/>
                </a:cubicBezTo>
                <a:cubicBezTo>
                  <a:pt x="4765971" y="1219200"/>
                  <a:pt x="4782725" y="1226250"/>
                  <a:pt x="4795001" y="1240350"/>
                </a:cubicBezTo>
                <a:cubicBezTo>
                  <a:pt x="4807275" y="1254450"/>
                  <a:pt x="4813413" y="1275600"/>
                  <a:pt x="4813413" y="1303799"/>
                </a:cubicBezTo>
                <a:lnTo>
                  <a:pt x="4813413" y="1877583"/>
                </a:lnTo>
                <a:cubicBezTo>
                  <a:pt x="4813413" y="1941613"/>
                  <a:pt x="4786872" y="1973628"/>
                  <a:pt x="4733790" y="1973628"/>
                </a:cubicBezTo>
                <a:cubicBezTo>
                  <a:pt x="4720520" y="1973628"/>
                  <a:pt x="4708576" y="1971721"/>
                  <a:pt x="4697960" y="1967905"/>
                </a:cubicBezTo>
                <a:cubicBezTo>
                  <a:pt x="4687343" y="1964090"/>
                  <a:pt x="4677390" y="1958035"/>
                  <a:pt x="4668101" y="1949741"/>
                </a:cubicBezTo>
                <a:cubicBezTo>
                  <a:pt x="4658812" y="1941447"/>
                  <a:pt x="4650186" y="1931743"/>
                  <a:pt x="4642224" y="1920629"/>
                </a:cubicBezTo>
                <a:cubicBezTo>
                  <a:pt x="4634262" y="1909515"/>
                  <a:pt x="4626299" y="1898152"/>
                  <a:pt x="4618337" y="1886541"/>
                </a:cubicBezTo>
                <a:lnTo>
                  <a:pt x="4341149" y="1461553"/>
                </a:lnTo>
                <a:lnTo>
                  <a:pt x="4341149" y="1889029"/>
                </a:lnTo>
                <a:cubicBezTo>
                  <a:pt x="4341149" y="1916897"/>
                  <a:pt x="4334680" y="1937964"/>
                  <a:pt x="4321741" y="1952230"/>
                </a:cubicBezTo>
                <a:cubicBezTo>
                  <a:pt x="4308802" y="1966495"/>
                  <a:pt x="4292214" y="1973628"/>
                  <a:pt x="4271977" y="1973628"/>
                </a:cubicBezTo>
                <a:cubicBezTo>
                  <a:pt x="4251076" y="1973628"/>
                  <a:pt x="4234321" y="1966412"/>
                  <a:pt x="4221715" y="1951981"/>
                </a:cubicBezTo>
                <a:cubicBezTo>
                  <a:pt x="4209107" y="1937549"/>
                  <a:pt x="4202804" y="1916565"/>
                  <a:pt x="4202804" y="1889029"/>
                </a:cubicBezTo>
                <a:lnTo>
                  <a:pt x="4202804" y="1326193"/>
                </a:lnTo>
                <a:cubicBezTo>
                  <a:pt x="4202804" y="1302307"/>
                  <a:pt x="4205458" y="1283562"/>
                  <a:pt x="4210767" y="1269960"/>
                </a:cubicBezTo>
                <a:cubicBezTo>
                  <a:pt x="4217070" y="1255030"/>
                  <a:pt x="4227520" y="1242838"/>
                  <a:pt x="4242118" y="1233383"/>
                </a:cubicBezTo>
                <a:cubicBezTo>
                  <a:pt x="4256715" y="1223928"/>
                  <a:pt x="4272474" y="1219200"/>
                  <a:pt x="4289394" y="1219200"/>
                </a:cubicBezTo>
                <a:close/>
                <a:moveTo>
                  <a:pt x="2975581" y="1219200"/>
                </a:moveTo>
                <a:cubicBezTo>
                  <a:pt x="2997809" y="1219200"/>
                  <a:pt x="3015808" y="1226582"/>
                  <a:pt x="3029575" y="1241345"/>
                </a:cubicBezTo>
                <a:cubicBezTo>
                  <a:pt x="3043344" y="1256108"/>
                  <a:pt x="3050228" y="1278585"/>
                  <a:pt x="3050228" y="1308776"/>
                </a:cubicBezTo>
                <a:lnTo>
                  <a:pt x="3050228" y="1839762"/>
                </a:lnTo>
                <a:lnTo>
                  <a:pt x="3349809" y="1839762"/>
                </a:lnTo>
                <a:cubicBezTo>
                  <a:pt x="3373696" y="1839762"/>
                  <a:pt x="3392026" y="1845568"/>
                  <a:pt x="3404799" y="1857180"/>
                </a:cubicBezTo>
                <a:cubicBezTo>
                  <a:pt x="3417572" y="1868791"/>
                  <a:pt x="3423958" y="1883389"/>
                  <a:pt x="3423958" y="1900972"/>
                </a:cubicBezTo>
                <a:cubicBezTo>
                  <a:pt x="3423958" y="1918887"/>
                  <a:pt x="3417655" y="1933402"/>
                  <a:pt x="3405048" y="1944516"/>
                </a:cubicBezTo>
                <a:cubicBezTo>
                  <a:pt x="3392441" y="1955630"/>
                  <a:pt x="3374028" y="1961187"/>
                  <a:pt x="3349809" y="1961187"/>
                </a:cubicBezTo>
                <a:lnTo>
                  <a:pt x="2992999" y="1961187"/>
                </a:lnTo>
                <a:cubicBezTo>
                  <a:pt x="2960818" y="1961187"/>
                  <a:pt x="2937677" y="1954054"/>
                  <a:pt x="2923577" y="1939788"/>
                </a:cubicBezTo>
                <a:cubicBezTo>
                  <a:pt x="2909477" y="1925523"/>
                  <a:pt x="2902428" y="1902465"/>
                  <a:pt x="2902428" y="1870616"/>
                </a:cubicBezTo>
                <a:lnTo>
                  <a:pt x="2902428" y="1308776"/>
                </a:lnTo>
                <a:cubicBezTo>
                  <a:pt x="2902428" y="1278917"/>
                  <a:pt x="2909146" y="1256523"/>
                  <a:pt x="2922582" y="1241594"/>
                </a:cubicBezTo>
                <a:cubicBezTo>
                  <a:pt x="2936018" y="1226665"/>
                  <a:pt x="2953685" y="1219200"/>
                  <a:pt x="2975581" y="1219200"/>
                </a:cubicBezTo>
                <a:close/>
                <a:moveTo>
                  <a:pt x="2356456" y="1219200"/>
                </a:moveTo>
                <a:cubicBezTo>
                  <a:pt x="2378685" y="1219200"/>
                  <a:pt x="2396683" y="1226582"/>
                  <a:pt x="2410450" y="1241345"/>
                </a:cubicBezTo>
                <a:cubicBezTo>
                  <a:pt x="2424219" y="1256108"/>
                  <a:pt x="2431103" y="1278585"/>
                  <a:pt x="2431103" y="1308776"/>
                </a:cubicBezTo>
                <a:lnTo>
                  <a:pt x="2431103" y="1839762"/>
                </a:lnTo>
                <a:lnTo>
                  <a:pt x="2730685" y="1839762"/>
                </a:lnTo>
                <a:cubicBezTo>
                  <a:pt x="2754572" y="1839762"/>
                  <a:pt x="2772902" y="1845568"/>
                  <a:pt x="2785674" y="1857180"/>
                </a:cubicBezTo>
                <a:cubicBezTo>
                  <a:pt x="2798447" y="1868791"/>
                  <a:pt x="2804834" y="1883389"/>
                  <a:pt x="2804834" y="1900972"/>
                </a:cubicBezTo>
                <a:cubicBezTo>
                  <a:pt x="2804834" y="1918887"/>
                  <a:pt x="2798530" y="1933402"/>
                  <a:pt x="2785923" y="1944516"/>
                </a:cubicBezTo>
                <a:cubicBezTo>
                  <a:pt x="2773316" y="1955630"/>
                  <a:pt x="2754903" y="1961187"/>
                  <a:pt x="2730685" y="1961187"/>
                </a:cubicBezTo>
                <a:lnTo>
                  <a:pt x="2373874" y="1961187"/>
                </a:lnTo>
                <a:cubicBezTo>
                  <a:pt x="2341692" y="1961187"/>
                  <a:pt x="2318552" y="1954054"/>
                  <a:pt x="2304452" y="1939788"/>
                </a:cubicBezTo>
                <a:cubicBezTo>
                  <a:pt x="2290353" y="1925523"/>
                  <a:pt x="2283302" y="1902465"/>
                  <a:pt x="2283302" y="1870616"/>
                </a:cubicBezTo>
                <a:lnTo>
                  <a:pt x="2283302" y="1308776"/>
                </a:lnTo>
                <a:cubicBezTo>
                  <a:pt x="2283302" y="1278917"/>
                  <a:pt x="2290021" y="1256523"/>
                  <a:pt x="2303457" y="1241594"/>
                </a:cubicBezTo>
                <a:cubicBezTo>
                  <a:pt x="2316893" y="1226665"/>
                  <a:pt x="2334560" y="1219200"/>
                  <a:pt x="2356456" y="1219200"/>
                </a:cubicBezTo>
                <a:close/>
                <a:moveTo>
                  <a:pt x="1836023" y="1219200"/>
                </a:moveTo>
                <a:cubicBezTo>
                  <a:pt x="1856592" y="1219200"/>
                  <a:pt x="1873761" y="1223098"/>
                  <a:pt x="1887529" y="1230895"/>
                </a:cubicBezTo>
                <a:cubicBezTo>
                  <a:pt x="1901297" y="1238691"/>
                  <a:pt x="1912411" y="1248727"/>
                  <a:pt x="1920871" y="1261002"/>
                </a:cubicBezTo>
                <a:cubicBezTo>
                  <a:pt x="1929331" y="1273277"/>
                  <a:pt x="1936464" y="1286465"/>
                  <a:pt x="1942270" y="1300565"/>
                </a:cubicBezTo>
                <a:cubicBezTo>
                  <a:pt x="1948076" y="1314665"/>
                  <a:pt x="1955457" y="1333492"/>
                  <a:pt x="1964415" y="1357047"/>
                </a:cubicBezTo>
                <a:lnTo>
                  <a:pt x="2155012" y="1827819"/>
                </a:lnTo>
                <a:cubicBezTo>
                  <a:pt x="2169942" y="1863649"/>
                  <a:pt x="2177407" y="1889692"/>
                  <a:pt x="2177407" y="1905949"/>
                </a:cubicBezTo>
                <a:cubicBezTo>
                  <a:pt x="2177407" y="1922869"/>
                  <a:pt x="2170357" y="1938378"/>
                  <a:pt x="2156256" y="1952478"/>
                </a:cubicBezTo>
                <a:cubicBezTo>
                  <a:pt x="2142157" y="1966578"/>
                  <a:pt x="2125154" y="1973628"/>
                  <a:pt x="2105248" y="1973628"/>
                </a:cubicBezTo>
                <a:cubicBezTo>
                  <a:pt x="2093637" y="1973628"/>
                  <a:pt x="2083684" y="1971555"/>
                  <a:pt x="2075390" y="1967408"/>
                </a:cubicBezTo>
                <a:cubicBezTo>
                  <a:pt x="2067096" y="1963261"/>
                  <a:pt x="2060128" y="1957621"/>
                  <a:pt x="2054488" y="1950488"/>
                </a:cubicBezTo>
                <a:cubicBezTo>
                  <a:pt x="2048849" y="1943355"/>
                  <a:pt x="2042794" y="1932407"/>
                  <a:pt x="2036325" y="1917643"/>
                </a:cubicBezTo>
                <a:cubicBezTo>
                  <a:pt x="2029855" y="1902880"/>
                  <a:pt x="2024298" y="1889858"/>
                  <a:pt x="2019653" y="1878578"/>
                </a:cubicBezTo>
                <a:lnTo>
                  <a:pt x="1984819" y="1787012"/>
                </a:lnTo>
                <a:lnTo>
                  <a:pt x="1688223" y="1787012"/>
                </a:lnTo>
                <a:lnTo>
                  <a:pt x="1653388" y="1880569"/>
                </a:lnTo>
                <a:cubicBezTo>
                  <a:pt x="1639785" y="1917063"/>
                  <a:pt x="1628174" y="1941696"/>
                  <a:pt x="1618553" y="1954469"/>
                </a:cubicBezTo>
                <a:cubicBezTo>
                  <a:pt x="1608932" y="1967242"/>
                  <a:pt x="1593173" y="1973628"/>
                  <a:pt x="1571277" y="1973628"/>
                </a:cubicBezTo>
                <a:cubicBezTo>
                  <a:pt x="1552698" y="1973628"/>
                  <a:pt x="1536275" y="1966827"/>
                  <a:pt x="1522010" y="1953225"/>
                </a:cubicBezTo>
                <a:cubicBezTo>
                  <a:pt x="1507744" y="1939622"/>
                  <a:pt x="1500611" y="1924196"/>
                  <a:pt x="1500611" y="1906944"/>
                </a:cubicBezTo>
                <a:cubicBezTo>
                  <a:pt x="1500611" y="1896991"/>
                  <a:pt x="1502270" y="1886706"/>
                  <a:pt x="1505588" y="1876090"/>
                </a:cubicBezTo>
                <a:cubicBezTo>
                  <a:pt x="1508905" y="1865474"/>
                  <a:pt x="1514379" y="1850710"/>
                  <a:pt x="1522010" y="1831800"/>
                </a:cubicBezTo>
                <a:lnTo>
                  <a:pt x="1708626" y="1358043"/>
                </a:lnTo>
                <a:cubicBezTo>
                  <a:pt x="1713934" y="1344440"/>
                  <a:pt x="1720321" y="1328101"/>
                  <a:pt x="1727785" y="1309025"/>
                </a:cubicBezTo>
                <a:cubicBezTo>
                  <a:pt x="1735250" y="1289948"/>
                  <a:pt x="1743213" y="1274107"/>
                  <a:pt x="1751672" y="1261500"/>
                </a:cubicBezTo>
                <a:cubicBezTo>
                  <a:pt x="1760132" y="1248893"/>
                  <a:pt x="1771246" y="1238691"/>
                  <a:pt x="1785015" y="1230895"/>
                </a:cubicBezTo>
                <a:cubicBezTo>
                  <a:pt x="1798783" y="1223098"/>
                  <a:pt x="1815786" y="1219200"/>
                  <a:pt x="1836023" y="1219200"/>
                </a:cubicBezTo>
                <a:close/>
                <a:moveTo>
                  <a:pt x="855487" y="1219200"/>
                </a:moveTo>
                <a:cubicBezTo>
                  <a:pt x="877716" y="1219200"/>
                  <a:pt x="895714" y="1226582"/>
                  <a:pt x="909482" y="1241345"/>
                </a:cubicBezTo>
                <a:cubicBezTo>
                  <a:pt x="923250" y="1256108"/>
                  <a:pt x="930134" y="1278585"/>
                  <a:pt x="930134" y="1308776"/>
                </a:cubicBezTo>
                <a:lnTo>
                  <a:pt x="930134" y="1517786"/>
                </a:lnTo>
                <a:lnTo>
                  <a:pt x="1249124" y="1517786"/>
                </a:lnTo>
                <a:lnTo>
                  <a:pt x="1249124" y="1308776"/>
                </a:lnTo>
                <a:cubicBezTo>
                  <a:pt x="1249124" y="1278917"/>
                  <a:pt x="1255842" y="1256523"/>
                  <a:pt x="1269278" y="1241594"/>
                </a:cubicBezTo>
                <a:cubicBezTo>
                  <a:pt x="1282715" y="1226665"/>
                  <a:pt x="1300381" y="1219200"/>
                  <a:pt x="1322278" y="1219200"/>
                </a:cubicBezTo>
                <a:cubicBezTo>
                  <a:pt x="1344506" y="1219200"/>
                  <a:pt x="1362504" y="1226582"/>
                  <a:pt x="1376272" y="1241345"/>
                </a:cubicBezTo>
                <a:cubicBezTo>
                  <a:pt x="1390040" y="1256108"/>
                  <a:pt x="1396924" y="1278585"/>
                  <a:pt x="1396924" y="1308776"/>
                </a:cubicBezTo>
                <a:lnTo>
                  <a:pt x="1396924" y="1883555"/>
                </a:lnTo>
                <a:cubicBezTo>
                  <a:pt x="1396924" y="1913745"/>
                  <a:pt x="1389957" y="1936305"/>
                  <a:pt x="1376023" y="1951234"/>
                </a:cubicBezTo>
                <a:cubicBezTo>
                  <a:pt x="1362089" y="1966164"/>
                  <a:pt x="1344174" y="1973628"/>
                  <a:pt x="1322278" y="1973628"/>
                </a:cubicBezTo>
                <a:cubicBezTo>
                  <a:pt x="1300050" y="1973628"/>
                  <a:pt x="1282300" y="1966081"/>
                  <a:pt x="1269030" y="1950985"/>
                </a:cubicBezTo>
                <a:cubicBezTo>
                  <a:pt x="1255759" y="1935890"/>
                  <a:pt x="1249124" y="1913413"/>
                  <a:pt x="1249124" y="1883555"/>
                </a:cubicBezTo>
                <a:lnTo>
                  <a:pt x="1249124" y="1638216"/>
                </a:lnTo>
                <a:lnTo>
                  <a:pt x="930134" y="1638216"/>
                </a:lnTo>
                <a:lnTo>
                  <a:pt x="930134" y="1883555"/>
                </a:lnTo>
                <a:cubicBezTo>
                  <a:pt x="930134" y="1913745"/>
                  <a:pt x="923167" y="1936305"/>
                  <a:pt x="909233" y="1951234"/>
                </a:cubicBezTo>
                <a:cubicBezTo>
                  <a:pt x="895299" y="1966164"/>
                  <a:pt x="877384" y="1973628"/>
                  <a:pt x="855487" y="1973628"/>
                </a:cubicBezTo>
                <a:cubicBezTo>
                  <a:pt x="833259" y="1973628"/>
                  <a:pt x="815510" y="1966081"/>
                  <a:pt x="802239" y="1950985"/>
                </a:cubicBezTo>
                <a:cubicBezTo>
                  <a:pt x="788969" y="1935890"/>
                  <a:pt x="782334" y="1913413"/>
                  <a:pt x="782334" y="1883555"/>
                </a:cubicBezTo>
                <a:lnTo>
                  <a:pt x="782334" y="1308776"/>
                </a:lnTo>
                <a:cubicBezTo>
                  <a:pt x="782334" y="1278917"/>
                  <a:pt x="788886" y="1256523"/>
                  <a:pt x="801991" y="1241594"/>
                </a:cubicBezTo>
                <a:cubicBezTo>
                  <a:pt x="815095" y="1226665"/>
                  <a:pt x="832928" y="1219200"/>
                  <a:pt x="855487" y="1219200"/>
                </a:cubicBezTo>
                <a:close/>
                <a:moveTo>
                  <a:pt x="347853" y="1219200"/>
                </a:moveTo>
                <a:cubicBezTo>
                  <a:pt x="406907" y="1219200"/>
                  <a:pt x="459492" y="1230977"/>
                  <a:pt x="505606" y="1254533"/>
                </a:cubicBezTo>
                <a:cubicBezTo>
                  <a:pt x="551721" y="1278088"/>
                  <a:pt x="587054" y="1307200"/>
                  <a:pt x="611605" y="1341869"/>
                </a:cubicBezTo>
                <a:cubicBezTo>
                  <a:pt x="636155" y="1376538"/>
                  <a:pt x="648430" y="1409300"/>
                  <a:pt x="648430" y="1440154"/>
                </a:cubicBezTo>
                <a:cubicBezTo>
                  <a:pt x="648430" y="1457074"/>
                  <a:pt x="642459" y="1472003"/>
                  <a:pt x="630515" y="1484942"/>
                </a:cubicBezTo>
                <a:cubicBezTo>
                  <a:pt x="618572" y="1497881"/>
                  <a:pt x="604140" y="1504350"/>
                  <a:pt x="587220" y="1504350"/>
                </a:cubicBezTo>
                <a:cubicBezTo>
                  <a:pt x="568310" y="1504350"/>
                  <a:pt x="554127" y="1499871"/>
                  <a:pt x="544672" y="1490914"/>
                </a:cubicBezTo>
                <a:cubicBezTo>
                  <a:pt x="535216" y="1481956"/>
                  <a:pt x="524683" y="1466529"/>
                  <a:pt x="513071" y="1444633"/>
                </a:cubicBezTo>
                <a:cubicBezTo>
                  <a:pt x="493829" y="1408471"/>
                  <a:pt x="471186" y="1381432"/>
                  <a:pt x="445143" y="1363517"/>
                </a:cubicBezTo>
                <a:cubicBezTo>
                  <a:pt x="419099" y="1345602"/>
                  <a:pt x="387001" y="1336644"/>
                  <a:pt x="348849" y="1336644"/>
                </a:cubicBezTo>
                <a:cubicBezTo>
                  <a:pt x="288136" y="1336644"/>
                  <a:pt x="239782" y="1359701"/>
                  <a:pt x="203785" y="1405816"/>
                </a:cubicBezTo>
                <a:cubicBezTo>
                  <a:pt x="167789" y="1451932"/>
                  <a:pt x="149791" y="1517455"/>
                  <a:pt x="149791" y="1602386"/>
                </a:cubicBezTo>
                <a:cubicBezTo>
                  <a:pt x="149791" y="1659117"/>
                  <a:pt x="157753" y="1706310"/>
                  <a:pt x="173678" y="1743966"/>
                </a:cubicBezTo>
                <a:cubicBezTo>
                  <a:pt x="189602" y="1781621"/>
                  <a:pt x="212162" y="1809737"/>
                  <a:pt x="241358" y="1828316"/>
                </a:cubicBezTo>
                <a:cubicBezTo>
                  <a:pt x="270553" y="1846895"/>
                  <a:pt x="304724" y="1856184"/>
                  <a:pt x="343872" y="1856184"/>
                </a:cubicBezTo>
                <a:cubicBezTo>
                  <a:pt x="386338" y="1856184"/>
                  <a:pt x="422251" y="1845651"/>
                  <a:pt x="451612" y="1824584"/>
                </a:cubicBezTo>
                <a:cubicBezTo>
                  <a:pt x="480973" y="1803517"/>
                  <a:pt x="503118" y="1772580"/>
                  <a:pt x="518048" y="1731773"/>
                </a:cubicBezTo>
                <a:cubicBezTo>
                  <a:pt x="524351" y="1712531"/>
                  <a:pt x="532147" y="1696855"/>
                  <a:pt x="541437" y="1684746"/>
                </a:cubicBezTo>
                <a:cubicBezTo>
                  <a:pt x="550726" y="1672637"/>
                  <a:pt x="565655" y="1666582"/>
                  <a:pt x="586225" y="1666582"/>
                </a:cubicBezTo>
                <a:cubicBezTo>
                  <a:pt x="603808" y="1666582"/>
                  <a:pt x="618903" y="1672720"/>
                  <a:pt x="631510" y="1684995"/>
                </a:cubicBezTo>
                <a:cubicBezTo>
                  <a:pt x="644117" y="1697270"/>
                  <a:pt x="650421" y="1712531"/>
                  <a:pt x="650421" y="1730778"/>
                </a:cubicBezTo>
                <a:cubicBezTo>
                  <a:pt x="650421" y="1754001"/>
                  <a:pt x="644698" y="1779132"/>
                  <a:pt x="633252" y="1806171"/>
                </a:cubicBezTo>
                <a:cubicBezTo>
                  <a:pt x="621806" y="1833210"/>
                  <a:pt x="603808" y="1859751"/>
                  <a:pt x="579258" y="1885794"/>
                </a:cubicBezTo>
                <a:cubicBezTo>
                  <a:pt x="554707" y="1911837"/>
                  <a:pt x="523356" y="1932987"/>
                  <a:pt x="485203" y="1949244"/>
                </a:cubicBezTo>
                <a:cubicBezTo>
                  <a:pt x="447050" y="1965500"/>
                  <a:pt x="402594" y="1973628"/>
                  <a:pt x="351834" y="1973628"/>
                </a:cubicBezTo>
                <a:cubicBezTo>
                  <a:pt x="313350" y="1973628"/>
                  <a:pt x="278349" y="1969979"/>
                  <a:pt x="246832" y="1962680"/>
                </a:cubicBezTo>
                <a:cubicBezTo>
                  <a:pt x="215314" y="1955381"/>
                  <a:pt x="186700" y="1944018"/>
                  <a:pt x="160988" y="1928591"/>
                </a:cubicBezTo>
                <a:cubicBezTo>
                  <a:pt x="135276" y="1913165"/>
                  <a:pt x="111638" y="1892844"/>
                  <a:pt x="90074" y="1867630"/>
                </a:cubicBezTo>
                <a:cubicBezTo>
                  <a:pt x="70831" y="1844738"/>
                  <a:pt x="54409" y="1819110"/>
                  <a:pt x="40807" y="1790744"/>
                </a:cubicBezTo>
                <a:cubicBezTo>
                  <a:pt x="27205" y="1762378"/>
                  <a:pt x="17003" y="1732105"/>
                  <a:pt x="10202" y="1699924"/>
                </a:cubicBezTo>
                <a:cubicBezTo>
                  <a:pt x="3401" y="1667743"/>
                  <a:pt x="0" y="1633572"/>
                  <a:pt x="0" y="1597409"/>
                </a:cubicBezTo>
                <a:cubicBezTo>
                  <a:pt x="0" y="1538687"/>
                  <a:pt x="8543" y="1486103"/>
                  <a:pt x="25629" y="1439656"/>
                </a:cubicBezTo>
                <a:cubicBezTo>
                  <a:pt x="42714" y="1393209"/>
                  <a:pt x="67182" y="1353481"/>
                  <a:pt x="99031" y="1320471"/>
                </a:cubicBezTo>
                <a:cubicBezTo>
                  <a:pt x="130881" y="1287460"/>
                  <a:pt x="168204" y="1262329"/>
                  <a:pt x="211001" y="1245077"/>
                </a:cubicBezTo>
                <a:cubicBezTo>
                  <a:pt x="253799" y="1227826"/>
                  <a:pt x="299416" y="1219200"/>
                  <a:pt x="347853" y="1219200"/>
                </a:cubicBezTo>
                <a:close/>
                <a:moveTo>
                  <a:pt x="175668" y="123416"/>
                </a:moveTo>
                <a:lnTo>
                  <a:pt x="175668" y="323966"/>
                </a:lnTo>
                <a:lnTo>
                  <a:pt x="308042" y="323966"/>
                </a:lnTo>
                <a:cubicBezTo>
                  <a:pt x="343540" y="323966"/>
                  <a:pt x="373399" y="320897"/>
                  <a:pt x="397618" y="314760"/>
                </a:cubicBezTo>
                <a:cubicBezTo>
                  <a:pt x="421836" y="308622"/>
                  <a:pt x="440332" y="298172"/>
                  <a:pt x="453105" y="283408"/>
                </a:cubicBezTo>
                <a:cubicBezTo>
                  <a:pt x="465878" y="268645"/>
                  <a:pt x="472264" y="248324"/>
                  <a:pt x="472264" y="222447"/>
                </a:cubicBezTo>
                <a:cubicBezTo>
                  <a:pt x="472264" y="202209"/>
                  <a:pt x="467122" y="184377"/>
                  <a:pt x="456837" y="168950"/>
                </a:cubicBezTo>
                <a:cubicBezTo>
                  <a:pt x="446553" y="153523"/>
                  <a:pt x="432287" y="141995"/>
                  <a:pt x="414040" y="134364"/>
                </a:cubicBezTo>
                <a:cubicBezTo>
                  <a:pt x="396788" y="127065"/>
                  <a:pt x="362783" y="123416"/>
                  <a:pt x="312023" y="123416"/>
                </a:cubicBezTo>
                <a:close/>
                <a:moveTo>
                  <a:pt x="3824659" y="12441"/>
                </a:moveTo>
                <a:lnTo>
                  <a:pt x="4214812" y="12441"/>
                </a:lnTo>
                <a:cubicBezTo>
                  <a:pt x="4238368" y="12441"/>
                  <a:pt x="4255868" y="17666"/>
                  <a:pt x="4267314" y="28117"/>
                </a:cubicBezTo>
                <a:cubicBezTo>
                  <a:pt x="4278759" y="38567"/>
                  <a:pt x="4284482" y="52252"/>
                  <a:pt x="4284482" y="69172"/>
                </a:cubicBezTo>
                <a:cubicBezTo>
                  <a:pt x="4284482" y="86424"/>
                  <a:pt x="4278759" y="100275"/>
                  <a:pt x="4267314" y="110726"/>
                </a:cubicBezTo>
                <a:cubicBezTo>
                  <a:pt x="4255868" y="121176"/>
                  <a:pt x="4238368" y="126401"/>
                  <a:pt x="4214812" y="126401"/>
                </a:cubicBezTo>
                <a:lnTo>
                  <a:pt x="3881889" y="126401"/>
                </a:lnTo>
                <a:lnTo>
                  <a:pt x="3881889" y="305553"/>
                </a:lnTo>
                <a:lnTo>
                  <a:pt x="4188437" y="305553"/>
                </a:lnTo>
                <a:cubicBezTo>
                  <a:pt x="4210997" y="305553"/>
                  <a:pt x="4227834" y="310613"/>
                  <a:pt x="4238948" y="320732"/>
                </a:cubicBezTo>
                <a:cubicBezTo>
                  <a:pt x="4250062" y="330850"/>
                  <a:pt x="4255619" y="344204"/>
                  <a:pt x="4255619" y="360792"/>
                </a:cubicBezTo>
                <a:cubicBezTo>
                  <a:pt x="4255619" y="377380"/>
                  <a:pt x="4250145" y="390899"/>
                  <a:pt x="4239197" y="401350"/>
                </a:cubicBezTo>
                <a:cubicBezTo>
                  <a:pt x="4228249" y="411800"/>
                  <a:pt x="4211329" y="417026"/>
                  <a:pt x="4188437" y="417026"/>
                </a:cubicBezTo>
                <a:lnTo>
                  <a:pt x="3881889" y="417026"/>
                </a:lnTo>
                <a:lnTo>
                  <a:pt x="3881889" y="624543"/>
                </a:lnTo>
                <a:lnTo>
                  <a:pt x="4226258" y="624543"/>
                </a:lnTo>
                <a:cubicBezTo>
                  <a:pt x="4249482" y="624543"/>
                  <a:pt x="4266982" y="629934"/>
                  <a:pt x="4278759" y="640717"/>
                </a:cubicBezTo>
                <a:cubicBezTo>
                  <a:pt x="4290537" y="651499"/>
                  <a:pt x="4296426" y="665848"/>
                  <a:pt x="4296426" y="683763"/>
                </a:cubicBezTo>
                <a:cubicBezTo>
                  <a:pt x="4296426" y="701014"/>
                  <a:pt x="4290537" y="715031"/>
                  <a:pt x="4278759" y="725814"/>
                </a:cubicBezTo>
                <a:cubicBezTo>
                  <a:pt x="4266982" y="736596"/>
                  <a:pt x="4249482" y="741987"/>
                  <a:pt x="4226258" y="741987"/>
                </a:cubicBezTo>
                <a:lnTo>
                  <a:pt x="3824659" y="741987"/>
                </a:lnTo>
                <a:cubicBezTo>
                  <a:pt x="3792479" y="741987"/>
                  <a:pt x="3769338" y="734854"/>
                  <a:pt x="3755238" y="720588"/>
                </a:cubicBezTo>
                <a:cubicBezTo>
                  <a:pt x="3741138" y="706323"/>
                  <a:pt x="3734088" y="683265"/>
                  <a:pt x="3734088" y="651416"/>
                </a:cubicBezTo>
                <a:lnTo>
                  <a:pt x="3734088" y="103012"/>
                </a:lnTo>
                <a:cubicBezTo>
                  <a:pt x="3734088" y="81780"/>
                  <a:pt x="3737240" y="64445"/>
                  <a:pt x="3743543" y="51009"/>
                </a:cubicBezTo>
                <a:cubicBezTo>
                  <a:pt x="3749847" y="37572"/>
                  <a:pt x="3759717" y="27785"/>
                  <a:pt x="3773153" y="21648"/>
                </a:cubicBezTo>
                <a:cubicBezTo>
                  <a:pt x="3786590" y="15510"/>
                  <a:pt x="3803758" y="12441"/>
                  <a:pt x="3824659" y="12441"/>
                </a:cubicBezTo>
                <a:close/>
                <a:moveTo>
                  <a:pt x="2971958" y="12441"/>
                </a:moveTo>
                <a:lnTo>
                  <a:pt x="3017741" y="12441"/>
                </a:lnTo>
                <a:cubicBezTo>
                  <a:pt x="3045278" y="12441"/>
                  <a:pt x="3065267" y="14929"/>
                  <a:pt x="3077708" y="19906"/>
                </a:cubicBezTo>
                <a:cubicBezTo>
                  <a:pt x="3090149" y="24882"/>
                  <a:pt x="3099355" y="33840"/>
                  <a:pt x="3105327" y="46778"/>
                </a:cubicBezTo>
                <a:cubicBezTo>
                  <a:pt x="3111298" y="59717"/>
                  <a:pt x="3118100" y="80784"/>
                  <a:pt x="3125730" y="109979"/>
                </a:cubicBezTo>
                <a:lnTo>
                  <a:pt x="3231728" y="509587"/>
                </a:lnTo>
                <a:lnTo>
                  <a:pt x="3337726" y="109979"/>
                </a:lnTo>
                <a:cubicBezTo>
                  <a:pt x="3345357" y="80784"/>
                  <a:pt x="3352158" y="59717"/>
                  <a:pt x="3358130" y="46778"/>
                </a:cubicBezTo>
                <a:cubicBezTo>
                  <a:pt x="3364102" y="33840"/>
                  <a:pt x="3373308" y="24882"/>
                  <a:pt x="3385749" y="19906"/>
                </a:cubicBezTo>
                <a:cubicBezTo>
                  <a:pt x="3398190" y="14929"/>
                  <a:pt x="3418179" y="12441"/>
                  <a:pt x="3445715" y="12441"/>
                </a:cubicBezTo>
                <a:lnTo>
                  <a:pt x="3491498" y="12441"/>
                </a:lnTo>
                <a:cubicBezTo>
                  <a:pt x="3519698" y="12441"/>
                  <a:pt x="3542092" y="17998"/>
                  <a:pt x="3558680" y="29112"/>
                </a:cubicBezTo>
                <a:cubicBezTo>
                  <a:pt x="3575269" y="40226"/>
                  <a:pt x="3583563" y="61708"/>
                  <a:pt x="3583563" y="93557"/>
                </a:cubicBezTo>
                <a:lnTo>
                  <a:pt x="3583563" y="670824"/>
                </a:lnTo>
                <a:cubicBezTo>
                  <a:pt x="3583563" y="698692"/>
                  <a:pt x="3577342" y="719593"/>
                  <a:pt x="3564901" y="733527"/>
                </a:cubicBezTo>
                <a:cubicBezTo>
                  <a:pt x="3552460" y="747461"/>
                  <a:pt x="3535789" y="754428"/>
                  <a:pt x="3514888" y="754428"/>
                </a:cubicBezTo>
                <a:cubicBezTo>
                  <a:pt x="3495314" y="754428"/>
                  <a:pt x="3479223" y="747461"/>
                  <a:pt x="3466616" y="733527"/>
                </a:cubicBezTo>
                <a:cubicBezTo>
                  <a:pt x="3454009" y="719593"/>
                  <a:pt x="3447706" y="698692"/>
                  <a:pt x="3447706" y="670824"/>
                </a:cubicBezTo>
                <a:lnTo>
                  <a:pt x="3447706" y="167208"/>
                </a:lnTo>
                <a:lnTo>
                  <a:pt x="3330759" y="632008"/>
                </a:lnTo>
                <a:cubicBezTo>
                  <a:pt x="3323129" y="662198"/>
                  <a:pt x="3316908" y="684343"/>
                  <a:pt x="3312098" y="698443"/>
                </a:cubicBezTo>
                <a:cubicBezTo>
                  <a:pt x="3307287" y="712543"/>
                  <a:pt x="3298412" y="725399"/>
                  <a:pt x="3285474" y="737011"/>
                </a:cubicBezTo>
                <a:cubicBezTo>
                  <a:pt x="3272535" y="748622"/>
                  <a:pt x="3254620" y="754428"/>
                  <a:pt x="3231728" y="754428"/>
                </a:cubicBezTo>
                <a:cubicBezTo>
                  <a:pt x="3214477" y="754428"/>
                  <a:pt x="3199879" y="750696"/>
                  <a:pt x="3187936" y="743231"/>
                </a:cubicBezTo>
                <a:cubicBezTo>
                  <a:pt x="3175992" y="735767"/>
                  <a:pt x="3166703" y="726228"/>
                  <a:pt x="3160068" y="714617"/>
                </a:cubicBezTo>
                <a:cubicBezTo>
                  <a:pt x="3153432" y="703005"/>
                  <a:pt x="3148207" y="690149"/>
                  <a:pt x="3144392" y="676049"/>
                </a:cubicBezTo>
                <a:cubicBezTo>
                  <a:pt x="3140577" y="661949"/>
                  <a:pt x="3136678" y="647269"/>
                  <a:pt x="3132697" y="632008"/>
                </a:cubicBezTo>
                <a:lnTo>
                  <a:pt x="3015751" y="167208"/>
                </a:lnTo>
                <a:lnTo>
                  <a:pt x="3015751" y="670824"/>
                </a:lnTo>
                <a:cubicBezTo>
                  <a:pt x="3015751" y="698692"/>
                  <a:pt x="3009530" y="719593"/>
                  <a:pt x="2997089" y="733527"/>
                </a:cubicBezTo>
                <a:cubicBezTo>
                  <a:pt x="2984648" y="747461"/>
                  <a:pt x="2968143" y="754428"/>
                  <a:pt x="2947574" y="754428"/>
                </a:cubicBezTo>
                <a:cubicBezTo>
                  <a:pt x="2927668" y="754428"/>
                  <a:pt x="2911412" y="747544"/>
                  <a:pt x="2898804" y="733776"/>
                </a:cubicBezTo>
                <a:cubicBezTo>
                  <a:pt x="2886198" y="720008"/>
                  <a:pt x="2879894" y="699024"/>
                  <a:pt x="2879894" y="670824"/>
                </a:cubicBezTo>
                <a:lnTo>
                  <a:pt x="2879894" y="93557"/>
                </a:lnTo>
                <a:cubicBezTo>
                  <a:pt x="2879894" y="61708"/>
                  <a:pt x="2888188" y="40226"/>
                  <a:pt x="2904776" y="29112"/>
                </a:cubicBezTo>
                <a:cubicBezTo>
                  <a:pt x="2921365" y="17998"/>
                  <a:pt x="2943758" y="12441"/>
                  <a:pt x="2971958" y="12441"/>
                </a:cubicBezTo>
                <a:close/>
                <a:moveTo>
                  <a:pt x="852860" y="12441"/>
                </a:moveTo>
                <a:lnTo>
                  <a:pt x="1243013" y="12441"/>
                </a:lnTo>
                <a:cubicBezTo>
                  <a:pt x="1266568" y="12441"/>
                  <a:pt x="1284068" y="17666"/>
                  <a:pt x="1295514" y="28117"/>
                </a:cubicBezTo>
                <a:cubicBezTo>
                  <a:pt x="1306960" y="38567"/>
                  <a:pt x="1312683" y="52252"/>
                  <a:pt x="1312683" y="69172"/>
                </a:cubicBezTo>
                <a:cubicBezTo>
                  <a:pt x="1312683" y="86424"/>
                  <a:pt x="1306960" y="100275"/>
                  <a:pt x="1295514" y="110726"/>
                </a:cubicBezTo>
                <a:cubicBezTo>
                  <a:pt x="1284068" y="121176"/>
                  <a:pt x="1266568" y="126401"/>
                  <a:pt x="1243013" y="126401"/>
                </a:cubicBezTo>
                <a:lnTo>
                  <a:pt x="910089" y="126401"/>
                </a:lnTo>
                <a:lnTo>
                  <a:pt x="910089" y="305553"/>
                </a:lnTo>
                <a:lnTo>
                  <a:pt x="1216638" y="305553"/>
                </a:lnTo>
                <a:cubicBezTo>
                  <a:pt x="1239197" y="305553"/>
                  <a:pt x="1256034" y="310613"/>
                  <a:pt x="1267149" y="320732"/>
                </a:cubicBezTo>
                <a:cubicBezTo>
                  <a:pt x="1278263" y="330850"/>
                  <a:pt x="1283819" y="344204"/>
                  <a:pt x="1283819" y="360792"/>
                </a:cubicBezTo>
                <a:cubicBezTo>
                  <a:pt x="1283819" y="377380"/>
                  <a:pt x="1278345" y="390899"/>
                  <a:pt x="1267397" y="401350"/>
                </a:cubicBezTo>
                <a:cubicBezTo>
                  <a:pt x="1256449" y="411800"/>
                  <a:pt x="1239529" y="417026"/>
                  <a:pt x="1216638" y="417026"/>
                </a:cubicBezTo>
                <a:lnTo>
                  <a:pt x="910089" y="417026"/>
                </a:lnTo>
                <a:lnTo>
                  <a:pt x="910089" y="624543"/>
                </a:lnTo>
                <a:lnTo>
                  <a:pt x="1254459" y="624543"/>
                </a:lnTo>
                <a:cubicBezTo>
                  <a:pt x="1277682" y="624543"/>
                  <a:pt x="1295182" y="629934"/>
                  <a:pt x="1306960" y="640717"/>
                </a:cubicBezTo>
                <a:cubicBezTo>
                  <a:pt x="1318738" y="651499"/>
                  <a:pt x="1324626" y="665848"/>
                  <a:pt x="1324626" y="683763"/>
                </a:cubicBezTo>
                <a:cubicBezTo>
                  <a:pt x="1324626" y="701014"/>
                  <a:pt x="1318737" y="715031"/>
                  <a:pt x="1306960" y="725814"/>
                </a:cubicBezTo>
                <a:cubicBezTo>
                  <a:pt x="1295182" y="736596"/>
                  <a:pt x="1277682" y="741987"/>
                  <a:pt x="1254459" y="741987"/>
                </a:cubicBezTo>
                <a:lnTo>
                  <a:pt x="852860" y="741987"/>
                </a:lnTo>
                <a:cubicBezTo>
                  <a:pt x="820679" y="741987"/>
                  <a:pt x="797538" y="734854"/>
                  <a:pt x="783438" y="720588"/>
                </a:cubicBezTo>
                <a:cubicBezTo>
                  <a:pt x="769338" y="706323"/>
                  <a:pt x="762288" y="683265"/>
                  <a:pt x="762288" y="651416"/>
                </a:cubicBezTo>
                <a:lnTo>
                  <a:pt x="762288" y="103012"/>
                </a:lnTo>
                <a:cubicBezTo>
                  <a:pt x="762288" y="81780"/>
                  <a:pt x="765440" y="64445"/>
                  <a:pt x="771744" y="51009"/>
                </a:cubicBezTo>
                <a:cubicBezTo>
                  <a:pt x="778047" y="37572"/>
                  <a:pt x="787917" y="27785"/>
                  <a:pt x="801354" y="21648"/>
                </a:cubicBezTo>
                <a:cubicBezTo>
                  <a:pt x="814790" y="15510"/>
                  <a:pt x="831959" y="12441"/>
                  <a:pt x="852860" y="12441"/>
                </a:cubicBezTo>
                <a:close/>
                <a:moveTo>
                  <a:pt x="118439" y="12441"/>
                </a:moveTo>
                <a:lnTo>
                  <a:pt x="358801" y="12441"/>
                </a:lnTo>
                <a:cubicBezTo>
                  <a:pt x="391978" y="12441"/>
                  <a:pt x="420343" y="13851"/>
                  <a:pt x="443899" y="16671"/>
                </a:cubicBezTo>
                <a:cubicBezTo>
                  <a:pt x="467454" y="19491"/>
                  <a:pt x="488687" y="25214"/>
                  <a:pt x="507597" y="33840"/>
                </a:cubicBezTo>
                <a:cubicBezTo>
                  <a:pt x="530489" y="43461"/>
                  <a:pt x="550726" y="57229"/>
                  <a:pt x="568310" y="75144"/>
                </a:cubicBezTo>
                <a:cubicBezTo>
                  <a:pt x="585893" y="93059"/>
                  <a:pt x="599246" y="113878"/>
                  <a:pt x="608370" y="137599"/>
                </a:cubicBezTo>
                <a:cubicBezTo>
                  <a:pt x="617493" y="161320"/>
                  <a:pt x="622055" y="186450"/>
                  <a:pt x="622055" y="212992"/>
                </a:cubicBezTo>
                <a:cubicBezTo>
                  <a:pt x="622055" y="267401"/>
                  <a:pt x="606711" y="310862"/>
                  <a:pt x="576023" y="343374"/>
                </a:cubicBezTo>
                <a:cubicBezTo>
                  <a:pt x="545335" y="375887"/>
                  <a:pt x="498805" y="398945"/>
                  <a:pt x="436434" y="412547"/>
                </a:cubicBezTo>
                <a:cubicBezTo>
                  <a:pt x="462643" y="426481"/>
                  <a:pt x="487691" y="447050"/>
                  <a:pt x="511578" y="474255"/>
                </a:cubicBezTo>
                <a:cubicBezTo>
                  <a:pt x="535465" y="501459"/>
                  <a:pt x="556781" y="530405"/>
                  <a:pt x="575525" y="561094"/>
                </a:cubicBezTo>
                <a:cubicBezTo>
                  <a:pt x="594270" y="591782"/>
                  <a:pt x="608868" y="619484"/>
                  <a:pt x="619318" y="644200"/>
                </a:cubicBezTo>
                <a:cubicBezTo>
                  <a:pt x="629769" y="668916"/>
                  <a:pt x="634994" y="685919"/>
                  <a:pt x="634994" y="695209"/>
                </a:cubicBezTo>
                <a:cubicBezTo>
                  <a:pt x="634994" y="704830"/>
                  <a:pt x="631925" y="714368"/>
                  <a:pt x="625788" y="723823"/>
                </a:cubicBezTo>
                <a:cubicBezTo>
                  <a:pt x="619650" y="733278"/>
                  <a:pt x="611273" y="740743"/>
                  <a:pt x="600656" y="746217"/>
                </a:cubicBezTo>
                <a:cubicBezTo>
                  <a:pt x="590040" y="751691"/>
                  <a:pt x="577765" y="754428"/>
                  <a:pt x="563831" y="754428"/>
                </a:cubicBezTo>
                <a:cubicBezTo>
                  <a:pt x="547243" y="754428"/>
                  <a:pt x="533309" y="750530"/>
                  <a:pt x="522029" y="742734"/>
                </a:cubicBezTo>
                <a:cubicBezTo>
                  <a:pt x="510749" y="734937"/>
                  <a:pt x="501045" y="725067"/>
                  <a:pt x="492916" y="713124"/>
                </a:cubicBezTo>
                <a:cubicBezTo>
                  <a:pt x="484788" y="701180"/>
                  <a:pt x="473757" y="683597"/>
                  <a:pt x="459823" y="660374"/>
                </a:cubicBezTo>
                <a:lnTo>
                  <a:pt x="400604" y="561840"/>
                </a:lnTo>
                <a:cubicBezTo>
                  <a:pt x="379371" y="525678"/>
                  <a:pt x="360377" y="498142"/>
                  <a:pt x="343623" y="479231"/>
                </a:cubicBezTo>
                <a:cubicBezTo>
                  <a:pt x="326869" y="460321"/>
                  <a:pt x="309866" y="447382"/>
                  <a:pt x="292615" y="440415"/>
                </a:cubicBezTo>
                <a:cubicBezTo>
                  <a:pt x="275363" y="433448"/>
                  <a:pt x="253633" y="429964"/>
                  <a:pt x="227423" y="429964"/>
                </a:cubicBezTo>
                <a:lnTo>
                  <a:pt x="175668" y="429964"/>
                </a:lnTo>
                <a:lnTo>
                  <a:pt x="175668" y="664355"/>
                </a:lnTo>
                <a:cubicBezTo>
                  <a:pt x="175668" y="695209"/>
                  <a:pt x="168867" y="717934"/>
                  <a:pt x="155265" y="732532"/>
                </a:cubicBezTo>
                <a:cubicBezTo>
                  <a:pt x="141663" y="747129"/>
                  <a:pt x="123913" y="754428"/>
                  <a:pt x="102017" y="754428"/>
                </a:cubicBezTo>
                <a:cubicBezTo>
                  <a:pt x="78462" y="754428"/>
                  <a:pt x="60215" y="746798"/>
                  <a:pt x="47276" y="731537"/>
                </a:cubicBezTo>
                <a:cubicBezTo>
                  <a:pt x="34337" y="716276"/>
                  <a:pt x="27868" y="693882"/>
                  <a:pt x="27868" y="664355"/>
                </a:cubicBezTo>
                <a:lnTo>
                  <a:pt x="27868" y="103012"/>
                </a:lnTo>
                <a:cubicBezTo>
                  <a:pt x="27868" y="71163"/>
                  <a:pt x="35001" y="48105"/>
                  <a:pt x="49267" y="33840"/>
                </a:cubicBezTo>
                <a:cubicBezTo>
                  <a:pt x="63533" y="19574"/>
                  <a:pt x="86590" y="12441"/>
                  <a:pt x="118439" y="12441"/>
                </a:cubicBezTo>
                <a:close/>
                <a:moveTo>
                  <a:pt x="2188987" y="0"/>
                </a:moveTo>
                <a:cubicBezTo>
                  <a:pt x="2211879" y="0"/>
                  <a:pt x="2230043" y="7465"/>
                  <a:pt x="2243479" y="22394"/>
                </a:cubicBezTo>
                <a:cubicBezTo>
                  <a:pt x="2256916" y="37323"/>
                  <a:pt x="2263634" y="59717"/>
                  <a:pt x="2263634" y="89576"/>
                </a:cubicBezTo>
                <a:lnTo>
                  <a:pt x="2263634" y="448377"/>
                </a:lnTo>
                <a:cubicBezTo>
                  <a:pt x="2263634" y="489184"/>
                  <a:pt x="2268196" y="523273"/>
                  <a:pt x="2277319" y="550643"/>
                </a:cubicBezTo>
                <a:cubicBezTo>
                  <a:pt x="2286443" y="578013"/>
                  <a:pt x="2302616" y="599246"/>
                  <a:pt x="2325840" y="614341"/>
                </a:cubicBezTo>
                <a:cubicBezTo>
                  <a:pt x="2349063" y="629437"/>
                  <a:pt x="2381575" y="636984"/>
                  <a:pt x="2423378" y="636984"/>
                </a:cubicBezTo>
                <a:cubicBezTo>
                  <a:pt x="2481104" y="636984"/>
                  <a:pt x="2521911" y="621640"/>
                  <a:pt x="2545798" y="590952"/>
                </a:cubicBezTo>
                <a:cubicBezTo>
                  <a:pt x="2569685" y="560264"/>
                  <a:pt x="2581629" y="513734"/>
                  <a:pt x="2581629" y="451363"/>
                </a:cubicBezTo>
                <a:lnTo>
                  <a:pt x="2581629" y="89576"/>
                </a:lnTo>
                <a:cubicBezTo>
                  <a:pt x="2581629" y="59386"/>
                  <a:pt x="2588264" y="36909"/>
                  <a:pt x="2601534" y="22145"/>
                </a:cubicBezTo>
                <a:cubicBezTo>
                  <a:pt x="2614805" y="7382"/>
                  <a:pt x="2632554" y="0"/>
                  <a:pt x="2654782" y="0"/>
                </a:cubicBezTo>
                <a:cubicBezTo>
                  <a:pt x="2677010" y="0"/>
                  <a:pt x="2695009" y="7382"/>
                  <a:pt x="2708777" y="22145"/>
                </a:cubicBezTo>
                <a:cubicBezTo>
                  <a:pt x="2722545" y="36909"/>
                  <a:pt x="2729429" y="59386"/>
                  <a:pt x="2729429" y="89576"/>
                </a:cubicBezTo>
                <a:lnTo>
                  <a:pt x="2729429" y="440415"/>
                </a:lnTo>
                <a:cubicBezTo>
                  <a:pt x="2729429" y="497478"/>
                  <a:pt x="2723872" y="545086"/>
                  <a:pt x="2712758" y="583239"/>
                </a:cubicBezTo>
                <a:cubicBezTo>
                  <a:pt x="2701643" y="621391"/>
                  <a:pt x="2680660" y="654899"/>
                  <a:pt x="2649806" y="683763"/>
                </a:cubicBezTo>
                <a:cubicBezTo>
                  <a:pt x="2623264" y="708313"/>
                  <a:pt x="2592411" y="726228"/>
                  <a:pt x="2557244" y="737508"/>
                </a:cubicBezTo>
                <a:cubicBezTo>
                  <a:pt x="2522077" y="748788"/>
                  <a:pt x="2480938" y="754428"/>
                  <a:pt x="2433828" y="754428"/>
                </a:cubicBezTo>
                <a:cubicBezTo>
                  <a:pt x="2377760" y="754428"/>
                  <a:pt x="2329489" y="748374"/>
                  <a:pt x="2289014" y="736264"/>
                </a:cubicBezTo>
                <a:cubicBezTo>
                  <a:pt x="2248539" y="724155"/>
                  <a:pt x="2215528" y="705410"/>
                  <a:pt x="2189983" y="680031"/>
                </a:cubicBezTo>
                <a:cubicBezTo>
                  <a:pt x="2164437" y="654651"/>
                  <a:pt x="2145692" y="622138"/>
                  <a:pt x="2133749" y="582492"/>
                </a:cubicBezTo>
                <a:cubicBezTo>
                  <a:pt x="2121805" y="542847"/>
                  <a:pt x="2115834" y="495487"/>
                  <a:pt x="2115834" y="440415"/>
                </a:cubicBezTo>
                <a:lnTo>
                  <a:pt x="2115834" y="89576"/>
                </a:lnTo>
                <a:cubicBezTo>
                  <a:pt x="2115834" y="59717"/>
                  <a:pt x="2122552" y="37323"/>
                  <a:pt x="2135988" y="22394"/>
                </a:cubicBezTo>
                <a:cubicBezTo>
                  <a:pt x="2149425" y="7465"/>
                  <a:pt x="2167091" y="0"/>
                  <a:pt x="2188987" y="0"/>
                </a:cubicBezTo>
                <a:close/>
                <a:moveTo>
                  <a:pt x="1701320" y="0"/>
                </a:moveTo>
                <a:cubicBezTo>
                  <a:pt x="1746107" y="0"/>
                  <a:pt x="1784841" y="5557"/>
                  <a:pt x="1817519" y="16671"/>
                </a:cubicBezTo>
                <a:cubicBezTo>
                  <a:pt x="1850198" y="27785"/>
                  <a:pt x="1877320" y="42548"/>
                  <a:pt x="1898884" y="60961"/>
                </a:cubicBezTo>
                <a:cubicBezTo>
                  <a:pt x="1920449" y="79374"/>
                  <a:pt x="1936207" y="98699"/>
                  <a:pt x="1946160" y="118937"/>
                </a:cubicBezTo>
                <a:cubicBezTo>
                  <a:pt x="1956113" y="139174"/>
                  <a:pt x="1961090" y="158914"/>
                  <a:pt x="1961090" y="178156"/>
                </a:cubicBezTo>
                <a:cubicBezTo>
                  <a:pt x="1961090" y="195740"/>
                  <a:pt x="1954869" y="211582"/>
                  <a:pt x="1942428" y="225681"/>
                </a:cubicBezTo>
                <a:cubicBezTo>
                  <a:pt x="1929987" y="239781"/>
                  <a:pt x="1914477" y="246831"/>
                  <a:pt x="1895898" y="246831"/>
                </a:cubicBezTo>
                <a:cubicBezTo>
                  <a:pt x="1878978" y="246831"/>
                  <a:pt x="1866123" y="242602"/>
                  <a:pt x="1857331" y="234141"/>
                </a:cubicBezTo>
                <a:cubicBezTo>
                  <a:pt x="1848540" y="225681"/>
                  <a:pt x="1839001" y="211831"/>
                  <a:pt x="1828716" y="192588"/>
                </a:cubicBezTo>
                <a:cubicBezTo>
                  <a:pt x="1815446" y="165052"/>
                  <a:pt x="1799522" y="143570"/>
                  <a:pt x="1780943" y="128143"/>
                </a:cubicBezTo>
                <a:cubicBezTo>
                  <a:pt x="1762364" y="112716"/>
                  <a:pt x="1732505" y="105003"/>
                  <a:pt x="1691367" y="105003"/>
                </a:cubicBezTo>
                <a:cubicBezTo>
                  <a:pt x="1653214" y="105003"/>
                  <a:pt x="1622443" y="113380"/>
                  <a:pt x="1599054" y="130134"/>
                </a:cubicBezTo>
                <a:cubicBezTo>
                  <a:pt x="1575664" y="146888"/>
                  <a:pt x="1563970" y="167043"/>
                  <a:pt x="1563970" y="190598"/>
                </a:cubicBezTo>
                <a:cubicBezTo>
                  <a:pt x="1563970" y="205195"/>
                  <a:pt x="1567951" y="217802"/>
                  <a:pt x="1575913" y="228418"/>
                </a:cubicBezTo>
                <a:cubicBezTo>
                  <a:pt x="1583876" y="239035"/>
                  <a:pt x="1594824" y="248158"/>
                  <a:pt x="1608758" y="255789"/>
                </a:cubicBezTo>
                <a:cubicBezTo>
                  <a:pt x="1622692" y="263419"/>
                  <a:pt x="1636792" y="269391"/>
                  <a:pt x="1651058" y="273704"/>
                </a:cubicBezTo>
                <a:cubicBezTo>
                  <a:pt x="1665323" y="278017"/>
                  <a:pt x="1688879" y="284321"/>
                  <a:pt x="1721723" y="292615"/>
                </a:cubicBezTo>
                <a:cubicBezTo>
                  <a:pt x="1762862" y="302236"/>
                  <a:pt x="1800102" y="312852"/>
                  <a:pt x="1833444" y="324464"/>
                </a:cubicBezTo>
                <a:cubicBezTo>
                  <a:pt x="1866786" y="336076"/>
                  <a:pt x="1895152" y="350176"/>
                  <a:pt x="1918541" y="366764"/>
                </a:cubicBezTo>
                <a:cubicBezTo>
                  <a:pt x="1941931" y="383352"/>
                  <a:pt x="1960177" y="404336"/>
                  <a:pt x="1973282" y="429716"/>
                </a:cubicBezTo>
                <a:cubicBezTo>
                  <a:pt x="1986387" y="455095"/>
                  <a:pt x="1992939" y="486198"/>
                  <a:pt x="1992939" y="523024"/>
                </a:cubicBezTo>
                <a:cubicBezTo>
                  <a:pt x="1992939" y="567148"/>
                  <a:pt x="1981576" y="606794"/>
                  <a:pt x="1958850" y="641961"/>
                </a:cubicBezTo>
                <a:cubicBezTo>
                  <a:pt x="1936125" y="677128"/>
                  <a:pt x="1902865" y="704664"/>
                  <a:pt x="1859073" y="724570"/>
                </a:cubicBezTo>
                <a:cubicBezTo>
                  <a:pt x="1815280" y="744475"/>
                  <a:pt x="1763359" y="754428"/>
                  <a:pt x="1703310" y="754428"/>
                </a:cubicBezTo>
                <a:cubicBezTo>
                  <a:pt x="1631318" y="754428"/>
                  <a:pt x="1571932" y="740826"/>
                  <a:pt x="1525154" y="713621"/>
                </a:cubicBezTo>
                <a:cubicBezTo>
                  <a:pt x="1491977" y="694047"/>
                  <a:pt x="1465022" y="667921"/>
                  <a:pt x="1444286" y="635242"/>
                </a:cubicBezTo>
                <a:cubicBezTo>
                  <a:pt x="1423552" y="602564"/>
                  <a:pt x="1413184" y="570798"/>
                  <a:pt x="1413184" y="539944"/>
                </a:cubicBezTo>
                <a:cubicBezTo>
                  <a:pt x="1413184" y="522029"/>
                  <a:pt x="1419404" y="506684"/>
                  <a:pt x="1431845" y="493912"/>
                </a:cubicBezTo>
                <a:cubicBezTo>
                  <a:pt x="1444286" y="481139"/>
                  <a:pt x="1460128" y="474752"/>
                  <a:pt x="1479370" y="474752"/>
                </a:cubicBezTo>
                <a:cubicBezTo>
                  <a:pt x="1494963" y="474752"/>
                  <a:pt x="1508151" y="479729"/>
                  <a:pt x="1518933" y="489682"/>
                </a:cubicBezTo>
                <a:cubicBezTo>
                  <a:pt x="1529716" y="499635"/>
                  <a:pt x="1538922" y="514398"/>
                  <a:pt x="1546552" y="533972"/>
                </a:cubicBezTo>
                <a:cubicBezTo>
                  <a:pt x="1555842" y="557195"/>
                  <a:pt x="1565878" y="576603"/>
                  <a:pt x="1576660" y="592196"/>
                </a:cubicBezTo>
                <a:cubicBezTo>
                  <a:pt x="1587442" y="607789"/>
                  <a:pt x="1602620" y="620645"/>
                  <a:pt x="1622194" y="630764"/>
                </a:cubicBezTo>
                <a:cubicBezTo>
                  <a:pt x="1641768" y="640882"/>
                  <a:pt x="1667480" y="645942"/>
                  <a:pt x="1699329" y="645942"/>
                </a:cubicBezTo>
                <a:cubicBezTo>
                  <a:pt x="1743122" y="645942"/>
                  <a:pt x="1778703" y="635740"/>
                  <a:pt x="1806074" y="615337"/>
                </a:cubicBezTo>
                <a:cubicBezTo>
                  <a:pt x="1833444" y="594933"/>
                  <a:pt x="1847129" y="569471"/>
                  <a:pt x="1847129" y="538948"/>
                </a:cubicBezTo>
                <a:cubicBezTo>
                  <a:pt x="1847129" y="514730"/>
                  <a:pt x="1839748" y="495073"/>
                  <a:pt x="1824984" y="479978"/>
                </a:cubicBezTo>
                <a:cubicBezTo>
                  <a:pt x="1810221" y="464882"/>
                  <a:pt x="1791144" y="453354"/>
                  <a:pt x="1767755" y="445391"/>
                </a:cubicBezTo>
                <a:cubicBezTo>
                  <a:pt x="1744366" y="437429"/>
                  <a:pt x="1713097" y="428969"/>
                  <a:pt x="1673949" y="420011"/>
                </a:cubicBezTo>
                <a:cubicBezTo>
                  <a:pt x="1621531" y="407736"/>
                  <a:pt x="1577655" y="393388"/>
                  <a:pt x="1542322" y="376965"/>
                </a:cubicBezTo>
                <a:cubicBezTo>
                  <a:pt x="1506989" y="360543"/>
                  <a:pt x="1478956" y="338149"/>
                  <a:pt x="1458220" y="309784"/>
                </a:cubicBezTo>
                <a:cubicBezTo>
                  <a:pt x="1437485" y="281418"/>
                  <a:pt x="1427118" y="246168"/>
                  <a:pt x="1427118" y="204034"/>
                </a:cubicBezTo>
                <a:cubicBezTo>
                  <a:pt x="1427118" y="163891"/>
                  <a:pt x="1438066" y="128226"/>
                  <a:pt x="1459962" y="97040"/>
                </a:cubicBezTo>
                <a:cubicBezTo>
                  <a:pt x="1481859" y="65855"/>
                  <a:pt x="1513542" y="41885"/>
                  <a:pt x="1555012" y="25131"/>
                </a:cubicBezTo>
                <a:cubicBezTo>
                  <a:pt x="1596483" y="8377"/>
                  <a:pt x="1645252" y="0"/>
                  <a:pt x="1701320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4B3A2-4BF6-8D2B-7584-BC87E7440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05" y="351655"/>
            <a:ext cx="5131861" cy="1872103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A5776-D2E6-B628-BADF-F6763191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8930" y="2427911"/>
            <a:ext cx="1341236" cy="122692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29382-68B3-46F9-DFCD-7625F15AB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52" y="2676992"/>
            <a:ext cx="1080000" cy="10800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AFAB2-B6FB-CE8C-91DE-5F6CA5CF9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93" y="2676992"/>
            <a:ext cx="1080000" cy="10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279F42-BB0D-FE40-D4FE-79143EA1B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70" y="2676992"/>
            <a:ext cx="1080000" cy="1080000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95A928-D207-7432-E14B-4B5B36CC20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23" y="2676992"/>
            <a:ext cx="115924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 kur</dc:creator>
  <cp:lastModifiedBy>Tha kur</cp:lastModifiedBy>
  <cp:revision>1</cp:revision>
  <dcterms:created xsi:type="dcterms:W3CDTF">2024-12-13T20:03:17Z</dcterms:created>
  <dcterms:modified xsi:type="dcterms:W3CDTF">2024-12-13T20:11:01Z</dcterms:modified>
</cp:coreProperties>
</file>