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0" r:id="rId6"/>
    <p:sldId id="257" r:id="rId7"/>
    <p:sldId id="258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 varScale="1">
        <p:scale>
          <a:sx n="55" d="100"/>
          <a:sy n="55" d="100"/>
        </p:scale>
        <p:origin x="10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F1EB-73C9-78F4-891A-37424019E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A19D5-95DC-94D5-140D-5E3F70C4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05F3-937E-1193-4DFE-411583E7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4870-5FB6-0573-C137-8AF85625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39A5-102B-C940-3539-9599610E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0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F0F8-9F56-25E3-4F73-DBC19D5B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3FDFC-6771-1C4F-1249-02B800C4E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D5981-81C7-9DC5-1341-1FA9923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3854-319D-3702-7E89-2C6A45C6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F7D0-DCF8-2769-36B5-0D294F91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031FE-AB08-7866-8A8A-D790C4D87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D3A14-58A7-53C5-6744-6BD9490D8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3A2C-10A3-E479-C4FE-7F763063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6DF-13B2-F9B4-D7C6-86A8B9E9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5A74-8DA5-827D-ABA2-221E719D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CBA4-EE92-1E18-EBCE-521B3BA8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F5B6-5965-3931-DB99-26C6FC5A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9198-F511-9BE9-FF78-D2B64E18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977C-CF31-BE31-0A98-72109F0A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DC14-6249-4C1F-E66D-1C71061F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68C3-E3EC-886C-C1A2-A4F667CB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54D2F-314B-D56A-F338-97B2BF92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75AF-2B85-5EFB-76DC-04F1DEDB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0159-7360-4F8E-67B9-BEF6B25B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09A6-99BA-A3D4-1596-CC926081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56F2-C5C2-C379-8555-8D5D5BE4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8F71-B167-310F-4DD2-D882EFD82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460C-04EF-61F1-66D7-B03D191F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7A62-7C66-BA7A-7CE1-5B9954BE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1DD3C-0D83-3663-A7E8-78525505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2013-B2A4-D6E1-F41A-8037691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4349-C047-75DC-9FD6-4B7E3F4A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52F3-07D2-E6CA-75F4-592B2E92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BC47D-7031-E0CA-F6B3-FBCD53BC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24642-E563-D9AB-F7F4-D56369BD4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A6676-BB66-3DE2-684D-64A96CC95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ABE4E-1611-43D6-CD55-2ED2D50D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C4D7C-51B5-42C5-F18B-FDAE62A2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9F366-AEEE-B9AE-CAE1-EE9D13F2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2F21-517C-1433-826D-6338E4D6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EE8CA-C6E5-651D-6035-483CB5E5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FC890-F738-FC92-54D0-FC113D25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F4178-42E8-D575-4A83-14CEBA4E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6AE30-BB8C-90F9-B533-EF27C8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D6FDB-3E0E-1B4E-F709-EBBFD9C0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BE377-7D9F-B9B4-FC7B-6160ED8E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367B-013F-6C73-F2E0-D1919624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9413-9B8C-61A1-C70B-0C57554E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B1E0E-6110-12A8-DB9B-45E47D8D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CB89A-8628-89B1-A5D8-3788D367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98FA-D833-4E58-1A91-07B832E5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806D-E6DA-FC44-C244-461CDCA9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DAF5-6E55-FFA7-C81A-5DA982EB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C39F5-A44D-87B2-B559-BC62BC826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D1EF3-18CF-B776-DF1C-207893D8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54E6E-055D-5FC1-9051-4840C2FA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712B9-2832-073B-E3E0-B39737DC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A4F9-22D6-1BC6-A976-6DF9D930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5E396-E69B-A93F-E97C-1D9624DA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EBE2-2FF9-9476-DC7D-40672A4C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EFC4-E480-745C-2C6D-CBF674DAF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1A61-2CE0-45DC-9FF8-F71B944980B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6E22-C2D5-8E09-FE94-D7753AD2D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A65E-4963-8A18-E8A9-AE191FB03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43BD-3640-4237-874E-3F3B6CD38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3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op-10-programming-languages-to-learn-in-2022/" TargetMode="External"/><Relationship Id="rId2" Type="http://schemas.openxmlformats.org/officeDocument/2006/relationships/hyperlink" Target="https://blog.back4app.com/top-10-python-alternativ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#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colaboratory/faq.ht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C907-B0C9-C427-024D-D009130A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655762"/>
          </a:xfrm>
        </p:spPr>
        <p:txBody>
          <a:bodyPr/>
          <a:lstStyle/>
          <a:p>
            <a:r>
              <a:rPr lang="en-US" dirty="0"/>
              <a:t>Installing programs </a:t>
            </a:r>
            <a:r>
              <a:rPr lang="en-US" altLang="ko-KR" dirty="0"/>
              <a:t>for</a:t>
            </a:r>
            <a:r>
              <a:rPr lang="en-US" dirty="0"/>
              <a:t> Python coding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A8B4-5321-3738-E93C-19DC51C4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2" y="4365104"/>
            <a:ext cx="9144000" cy="1655762"/>
          </a:xfrm>
        </p:spPr>
        <p:txBody>
          <a:bodyPr/>
          <a:lstStyle/>
          <a:p>
            <a:r>
              <a:rPr lang="en-US" dirty="0"/>
              <a:t>Yeungnam University </a:t>
            </a:r>
          </a:p>
          <a:p>
            <a:r>
              <a:rPr lang="en-US" dirty="0"/>
              <a:t>South Korea </a:t>
            </a:r>
          </a:p>
        </p:txBody>
      </p:sp>
    </p:spTree>
    <p:extLst>
      <p:ext uri="{BB962C8B-B14F-4D97-AF65-F5344CB8AC3E}">
        <p14:creationId xmlns:p14="http://schemas.microsoft.com/office/powerpoint/2010/main" val="262468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D18E-F9DA-7B93-51E0-506833A4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B9E9-BE1A-F677-7ABE-972898AB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Programming languages </a:t>
            </a:r>
          </a:p>
          <a:p>
            <a:pPr>
              <a:lnSpc>
                <a:spcPct val="200000"/>
              </a:lnSpc>
            </a:pPr>
            <a:r>
              <a:rPr lang="en-US" dirty="0"/>
              <a:t>Why python</a:t>
            </a:r>
          </a:p>
          <a:p>
            <a:pPr>
              <a:lnSpc>
                <a:spcPct val="200000"/>
              </a:lnSpc>
            </a:pPr>
            <a:r>
              <a:rPr lang="en-US" dirty="0"/>
              <a:t>Anaconda 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PyCharm </a:t>
            </a:r>
          </a:p>
        </p:txBody>
      </p:sp>
    </p:spTree>
    <p:extLst>
      <p:ext uri="{BB962C8B-B14F-4D97-AF65-F5344CB8AC3E}">
        <p14:creationId xmlns:p14="http://schemas.microsoft.com/office/powerpoint/2010/main" val="98946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ADFF-2DC0-14BC-8E79-DF59E7FE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5827-A1D1-4357-F995-80BD481679D1}"/>
              </a:ext>
            </a:extLst>
          </p:cNvPr>
          <p:cNvSpPr txBox="1"/>
          <p:nvPr/>
        </p:nvSpPr>
        <p:spPr>
          <a:xfrm>
            <a:off x="7320136" y="6484052"/>
            <a:ext cx="5292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https://blog.back4app.com/top-10-python-alternatives/</a:t>
            </a:r>
            <a:endParaRPr lang="en-US" sz="1000" dirty="0"/>
          </a:p>
          <a:p>
            <a:pPr lvl="1"/>
            <a:r>
              <a:rPr lang="en-US" sz="1000" dirty="0">
                <a:hlinkClick r:id="rId3"/>
              </a:rPr>
              <a:t>https://www.geeksforgeeks.org/top-10-programming-languages-to-learn-in-2022/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C9B404-A650-EF9F-034F-D9E42CF0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8020" cy="4351338"/>
          </a:xfrm>
        </p:spPr>
        <p:txBody>
          <a:bodyPr>
            <a:normAutofit/>
          </a:bodyPr>
          <a:lstStyle/>
          <a:p>
            <a:r>
              <a:rPr lang="en-US" dirty="0"/>
              <a:t>Python  (around 80% of developers)</a:t>
            </a:r>
          </a:p>
          <a:p>
            <a:r>
              <a:rPr lang="en-US" dirty="0"/>
              <a:t>Java	(3 billion devices)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NodeJS </a:t>
            </a:r>
          </a:p>
          <a:p>
            <a:r>
              <a:rPr lang="en-US" dirty="0"/>
              <a:t>Ruby 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Golang</a:t>
            </a:r>
          </a:p>
          <a:p>
            <a:r>
              <a:rPr lang="en-US" dirty="0"/>
              <a:t>Rust</a:t>
            </a: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F80B96A-82F9-A643-DCB6-E22953394ED5}"/>
              </a:ext>
            </a:extLst>
          </p:cNvPr>
          <p:cNvSpPr txBox="1">
            <a:spLocks/>
          </p:cNvSpPr>
          <p:nvPr/>
        </p:nvSpPr>
        <p:spPr>
          <a:xfrm>
            <a:off x="6744072" y="1707219"/>
            <a:ext cx="41056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Elixir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C+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120482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9F11-1B76-A74E-76E0-5D2D1A11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python?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B5FF-7102-6838-6F6C-F59949A3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source</a:t>
            </a:r>
          </a:p>
          <a:p>
            <a:r>
              <a:rPr lang="en-CA" dirty="0"/>
              <a:t>User friendly </a:t>
            </a:r>
          </a:p>
          <a:p>
            <a:r>
              <a:rPr lang="en-CA" dirty="0"/>
              <a:t>Easy to learn</a:t>
            </a:r>
          </a:p>
          <a:p>
            <a:r>
              <a:rPr lang="en-US" dirty="0"/>
              <a:t>Widely  used with IoT Technology</a:t>
            </a:r>
            <a:endParaRPr lang="en-CA" dirty="0"/>
          </a:p>
          <a:p>
            <a:r>
              <a:rPr lang="en-CA" dirty="0"/>
              <a:t>Large community : can share your problem and learn together</a:t>
            </a:r>
          </a:p>
          <a:p>
            <a:r>
              <a:rPr lang="en-CA" dirty="0"/>
              <a:t>Python is flexible : Multi-purpose  programming language</a:t>
            </a:r>
          </a:p>
          <a:p>
            <a:r>
              <a:rPr lang="en-US" dirty="0"/>
              <a:t>Well  suited to data science and analytics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6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D18E-F9DA-7B93-51E0-506833A4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B1326-5E29-8746-8AF0-C0A55E26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690688"/>
            <a:ext cx="5580265" cy="4072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3D9B4-91AB-4561-0613-294BF6A104A2}"/>
              </a:ext>
            </a:extLst>
          </p:cNvPr>
          <p:cNvSpPr txBox="1"/>
          <p:nvPr/>
        </p:nvSpPr>
        <p:spPr>
          <a:xfrm>
            <a:off x="119336" y="1880828"/>
            <a:ext cx="6097554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3363" indent="-2333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Official page: </a:t>
            </a:r>
            <a:r>
              <a:rPr lang="en-US" dirty="0">
                <a:hlinkClick r:id="rId3"/>
              </a:rPr>
              <a:t>https://www.anaconda.com/products/distribution#windows</a:t>
            </a:r>
            <a:endParaRPr lang="en-US" dirty="0"/>
          </a:p>
          <a:p>
            <a:pPr marL="233363" indent="-2333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free and open-source.</a:t>
            </a:r>
          </a:p>
          <a:p>
            <a:pPr marL="233363" indent="-2333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has more than 1500 Python/R data science packages.</a:t>
            </a:r>
          </a:p>
          <a:p>
            <a:pPr marL="233363" indent="-2333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Anaconda simplifies package management and deployment.</a:t>
            </a:r>
          </a:p>
          <a:p>
            <a:pPr marL="233363" indent="-2333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has tools to easily collect data from sources using machine learning and AI.</a:t>
            </a:r>
          </a:p>
          <a:p>
            <a:pPr marL="233363" indent="-233363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6BD3D-2215-CD68-3E4C-49062E3B9CED}"/>
              </a:ext>
            </a:extLst>
          </p:cNvPr>
          <p:cNvSpPr txBox="1"/>
          <p:nvPr/>
        </p:nvSpPr>
        <p:spPr>
          <a:xfrm>
            <a:off x="132688" y="5985284"/>
            <a:ext cx="8915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https://docs.anaconda.com/anaconda/install/windows/</a:t>
            </a:r>
          </a:p>
        </p:txBody>
      </p:sp>
    </p:spTree>
    <p:extLst>
      <p:ext uri="{BB962C8B-B14F-4D97-AF65-F5344CB8AC3E}">
        <p14:creationId xmlns:p14="http://schemas.microsoft.com/office/powerpoint/2010/main" val="26559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D18E-F9DA-7B93-51E0-506833A4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B9E9-BE1A-F677-7ABE-972898AB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64" y="1690688"/>
            <a:ext cx="7922096" cy="43513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b="0" i="0" dirty="0" err="1">
                <a:solidFill>
                  <a:srgbClr val="444444"/>
                </a:solidFill>
                <a:effectLst/>
              </a:rPr>
              <a:t>Colaboratory</a:t>
            </a:r>
            <a:r>
              <a:rPr lang="en-US" b="0" i="0" dirty="0">
                <a:solidFill>
                  <a:srgbClr val="444444"/>
                </a:solidFill>
                <a:effectLst/>
              </a:rPr>
              <a:t>, or “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Colab</a:t>
            </a:r>
            <a:r>
              <a:rPr lang="en-US" b="0" i="0" dirty="0">
                <a:solidFill>
                  <a:srgbClr val="444444"/>
                </a:solidFill>
                <a:effectLst/>
              </a:rPr>
              <a:t>” for short, is a product from Google Research.</a:t>
            </a:r>
          </a:p>
          <a:p>
            <a:pPr lvl="1">
              <a:lnSpc>
                <a:spcPct val="150000"/>
              </a:lnSpc>
            </a:pPr>
            <a:r>
              <a:rPr lang="en-US" b="0" i="0" dirty="0" err="1">
                <a:solidFill>
                  <a:srgbClr val="444444"/>
                </a:solidFill>
                <a:effectLst/>
              </a:rPr>
              <a:t>Colab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is a hosted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Jupyter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notebook service</a:t>
            </a:r>
          </a:p>
          <a:p>
            <a:pPr lvl="1">
              <a:lnSpc>
                <a:spcPct val="150000"/>
              </a:lnSpc>
            </a:pPr>
            <a:r>
              <a:rPr lang="en-US" b="0" i="0" dirty="0" err="1">
                <a:solidFill>
                  <a:srgbClr val="444444"/>
                </a:solidFill>
                <a:effectLst/>
              </a:rPr>
              <a:t>Colab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is free of charge to use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44444"/>
                </a:solidFill>
              </a:rPr>
              <a:t>Site: </a:t>
            </a:r>
            <a:r>
              <a:rPr lang="en-US" dirty="0">
                <a:hlinkClick r:id="rId2"/>
              </a:rPr>
              <a:t>https://colab.research.google.com/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Faq</a:t>
            </a:r>
            <a:r>
              <a:rPr lang="en-US" dirty="0"/>
              <a:t> site: </a:t>
            </a:r>
            <a:r>
              <a:rPr lang="en-US" dirty="0">
                <a:hlinkClick r:id="rId3"/>
              </a:rPr>
              <a:t>https://research.google.com/colaboratory/faq.html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Open in Colab">
            <a:extLst>
              <a:ext uri="{FF2B5EF4-FFF2-40B4-BE49-F238E27FC236}">
                <a16:creationId xmlns:a16="http://schemas.microsoft.com/office/drawing/2014/main" id="{0CA39839-B42D-679C-BA13-9E453397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96" y="2816932"/>
            <a:ext cx="3660068" cy="25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4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2E48-EEEA-F36F-8A88-FED81F7B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BB1C4-ACB4-138F-55E6-5BC502675EF6}"/>
              </a:ext>
            </a:extLst>
          </p:cNvPr>
          <p:cNvSpPr txBox="1"/>
          <p:nvPr/>
        </p:nvSpPr>
        <p:spPr>
          <a:xfrm>
            <a:off x="1127448" y="1880828"/>
            <a:ext cx="64807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https://www.jetbrains.com/pycharm/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IDE  for professional developers</a:t>
            </a:r>
          </a:p>
          <a:p>
            <a:pPr marL="168275" indent="-168275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68275" indent="-168275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Intelligent Coding Assistance. PyCharm provides smart code completion, code inspections, on-the-fly error highlighting and quick-fixes, along with automated code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refactorings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rich navigation capabilities. </a:t>
            </a:r>
          </a:p>
          <a:p>
            <a:pPr marL="168275" indent="-168275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Built-in Developer Tools. </a:t>
            </a:r>
          </a:p>
          <a:p>
            <a:pPr marL="168275" indent="-168275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Development. </a:t>
            </a:r>
          </a:p>
          <a:p>
            <a:pPr marL="168275" indent="-168275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Scientific Tools</a:t>
            </a:r>
          </a:p>
        </p:txBody>
      </p:sp>
      <p:pic>
        <p:nvPicPr>
          <p:cNvPr id="2050" name="Picture 2" descr="Features - PyCharm">
            <a:extLst>
              <a:ext uri="{FF2B5EF4-FFF2-40B4-BE49-F238E27FC236}">
                <a16:creationId xmlns:a16="http://schemas.microsoft.com/office/drawing/2014/main" id="{DFA38A9C-8434-C2FC-D3C3-FF50F0F3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804" y="259527"/>
            <a:ext cx="4583028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ientific &amp; Data Science Tools - Features | PyCharm">
            <a:extLst>
              <a:ext uri="{FF2B5EF4-FFF2-40B4-BE49-F238E27FC236}">
                <a16:creationId xmlns:a16="http://schemas.microsoft.com/office/drawing/2014/main" id="{2485E68D-B96D-CE5C-DE39-0478C677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3933056"/>
            <a:ext cx="5204596" cy="23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9D0C-ED24-9C1F-83DD-D15E2DBA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 in Jupiter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0719-CA97-D5CB-C79E-FE06995D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 working directory</a:t>
            </a:r>
          </a:p>
          <a:p>
            <a:pPr lvl="1"/>
            <a:r>
              <a:rPr lang="en-CA" dirty="0" err="1"/>
              <a:t>pwd</a:t>
            </a:r>
            <a:r>
              <a:rPr lang="en-CA" dirty="0"/>
              <a:t>  or </a:t>
            </a:r>
          </a:p>
          <a:p>
            <a:pPr marL="457200" lvl="1" indent="0">
              <a:buNone/>
            </a:pPr>
            <a:r>
              <a:rPr lang="en-CA" dirty="0"/>
              <a:t>   import </a:t>
            </a:r>
            <a:r>
              <a:rPr lang="en-CA" dirty="0" err="1"/>
              <a:t>os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   </a:t>
            </a:r>
            <a:r>
              <a:rPr lang="en-CA" dirty="0" err="1"/>
              <a:t>os.getcwd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US" dirty="0"/>
              <a:t>Change directory 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os.chdir</a:t>
            </a:r>
            <a:r>
              <a:rPr lang="en-US" dirty="0"/>
              <a:t>('C:/Users/IT/Desktop/</a:t>
            </a:r>
            <a:r>
              <a:rPr lang="en-US" dirty="0" err="1"/>
              <a:t>Data_science</a:t>
            </a:r>
            <a:r>
              <a:rPr lang="en-US" dirty="0"/>
              <a:t>/example')</a:t>
            </a:r>
          </a:p>
        </p:txBody>
      </p:sp>
    </p:spTree>
    <p:extLst>
      <p:ext uri="{BB962C8B-B14F-4D97-AF65-F5344CB8AC3E}">
        <p14:creationId xmlns:p14="http://schemas.microsoft.com/office/powerpoint/2010/main" val="156500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341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Installing programs for Python coding </vt:lpstr>
      <vt:lpstr>Content </vt:lpstr>
      <vt:lpstr>Programming languages </vt:lpstr>
      <vt:lpstr>Why python? </vt:lpstr>
      <vt:lpstr>Anaconda </vt:lpstr>
      <vt:lpstr>Google Colab  </vt:lpstr>
      <vt:lpstr>PyCharm  </vt:lpstr>
      <vt:lpstr>Working directory in Jupiter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program to Python </dc:title>
  <dc:creator>THAKUR DHAKAL</dc:creator>
  <cp:lastModifiedBy>THAKUR DHAKAL</cp:lastModifiedBy>
  <cp:revision>7</cp:revision>
  <cp:lastPrinted>2022-08-30T00:46:29Z</cp:lastPrinted>
  <dcterms:created xsi:type="dcterms:W3CDTF">2022-08-29T07:36:05Z</dcterms:created>
  <dcterms:modified xsi:type="dcterms:W3CDTF">2022-09-08T06:06:58Z</dcterms:modified>
</cp:coreProperties>
</file>