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7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a</a:t>
            </a:r>
            <a:r>
              <a:rPr b="1" dirty="0" sz="2400" lang="en-US"/>
              <a:t>sunm1455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7</a:t>
            </a:r>
            <a:r>
              <a:rPr b="1"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2024-03-27T08:07:22Z</dcterms:created>
  <dcterms:modified xsi:type="dcterms:W3CDTF">2024-09-09T07:01:33Z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c6c3cf2bf9f34f81a70f9440fb359404</vt:lpwstr>
  </property>
</Properties>
</file>