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95" r:id="rId4"/>
    <p:sldId id="299" r:id="rId5"/>
    <p:sldId id="300" r:id="rId6"/>
    <p:sldId id="301" r:id="rId7"/>
    <p:sldId id="302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54B"/>
    <a:srgbClr val="FDF3E9"/>
    <a:srgbClr val="FB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308A-DBE8-4339-8377-10ABEC4B917B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2BAA-DDDB-463D-B760-AA5A05FB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0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4949-1EDE-4741-97D5-E076497F8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44367-B794-4027-BC13-96B967C1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우주 비행 슈팅 시뮬레이션</a:t>
            </a:r>
          </a:p>
        </p:txBody>
      </p:sp>
      <p:sp>
        <p:nvSpPr>
          <p:cNvPr id="4" name="Google Shape;130;p19">
            <a:extLst>
              <a:ext uri="{FF2B5EF4-FFF2-40B4-BE49-F238E27FC236}">
                <a16:creationId xmlns:a16="http://schemas.microsoft.com/office/drawing/2014/main" id="{27ED40D0-032A-4258-87BA-1952602D6B79}"/>
              </a:ext>
            </a:extLst>
          </p:cNvPr>
          <p:cNvSpPr txBox="1"/>
          <p:nvPr/>
        </p:nvSpPr>
        <p:spPr>
          <a:xfrm>
            <a:off x="8248650" y="5534025"/>
            <a:ext cx="3943349" cy="132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부평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더조은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 게임프로그래밍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B반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2021.1</a:t>
            </a:r>
            <a:r>
              <a:rPr lang="en-US" alt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.</a:t>
            </a:r>
            <a:r>
              <a:rPr lang="en-US" altLang="ko-KR" sz="16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30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최봉근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문서 이력</a:t>
            </a:r>
            <a:endParaRPr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AB6EA9-A430-4AAF-BE90-6F4AE72E8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2603"/>
              </p:ext>
            </p:extLst>
          </p:nvPr>
        </p:nvGraphicFramePr>
        <p:xfrm>
          <a:off x="1716833" y="2164702"/>
          <a:ext cx="8607332" cy="38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>
                  <a:extLst>
                    <a:ext uri="{9D8B030D-6E8A-4147-A177-3AD203B41FA5}">
                      <a16:colId xmlns:a16="http://schemas.microsoft.com/office/drawing/2014/main" val="95701684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076944763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836415367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162627954"/>
                    </a:ext>
                  </a:extLst>
                </a:gridCol>
              </a:tblGrid>
              <a:tr h="483726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버전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작성자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 내역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27442308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V0.01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최봉근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2021-12-30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2786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023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0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329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1527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88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68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목차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게임의 흐름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내 흐름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게임의 흐름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FC556B80-04AB-4CD8-8401-357B905E91DD}"/>
              </a:ext>
            </a:extLst>
          </p:cNvPr>
          <p:cNvSpPr/>
          <p:nvPr/>
        </p:nvSpPr>
        <p:spPr>
          <a:xfrm>
            <a:off x="1141413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실행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6262959B-EFF3-4FCC-BDE3-8B3CD6C7F35C}"/>
              </a:ext>
            </a:extLst>
          </p:cNvPr>
          <p:cNvSpPr/>
          <p:nvPr/>
        </p:nvSpPr>
        <p:spPr>
          <a:xfrm>
            <a:off x="4056587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메인 화면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FE9D7241-7D4C-4BA5-9AF6-2A330A400F5B}"/>
              </a:ext>
            </a:extLst>
          </p:cNvPr>
          <p:cNvSpPr/>
          <p:nvPr/>
        </p:nvSpPr>
        <p:spPr>
          <a:xfrm>
            <a:off x="6971761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 err="1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스테</a:t>
            </a:r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 이지</a:t>
            </a: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DD0C5018-A999-4573-8522-86AC8A519260}"/>
              </a:ext>
            </a:extLst>
          </p:cNvPr>
          <p:cNvSpPr/>
          <p:nvPr/>
        </p:nvSpPr>
        <p:spPr>
          <a:xfrm>
            <a:off x="9886935" y="3047111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2F50499-3821-4085-9EF2-1087E00FF962}"/>
              </a:ext>
            </a:extLst>
          </p:cNvPr>
          <p:cNvSpPr/>
          <p:nvPr/>
        </p:nvSpPr>
        <p:spPr>
          <a:xfrm>
            <a:off x="2729658" y="3360267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4B2C53-AB09-4861-8183-20447984D10F}"/>
              </a:ext>
            </a:extLst>
          </p:cNvPr>
          <p:cNvSpPr/>
          <p:nvPr/>
        </p:nvSpPr>
        <p:spPr>
          <a:xfrm>
            <a:off x="5644832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A1E96A-5CE9-48EF-B462-5796FB8436C5}"/>
              </a:ext>
            </a:extLst>
          </p:cNvPr>
          <p:cNvSpPr/>
          <p:nvPr/>
        </p:nvSpPr>
        <p:spPr>
          <a:xfrm>
            <a:off x="8560006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U자형 20">
            <a:extLst>
              <a:ext uri="{FF2B5EF4-FFF2-40B4-BE49-F238E27FC236}">
                <a16:creationId xmlns:a16="http://schemas.microsoft.com/office/drawing/2014/main" id="{E3014CEA-F93B-4AFB-A14B-70C57C0594D2}"/>
              </a:ext>
            </a:extLst>
          </p:cNvPr>
          <p:cNvSpPr/>
          <p:nvPr/>
        </p:nvSpPr>
        <p:spPr>
          <a:xfrm rot="10800000">
            <a:off x="7601781" y="4198310"/>
            <a:ext cx="3103926" cy="43622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7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게임 내 흐름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FC556B80-04AB-4CD8-8401-357B905E91DD}"/>
              </a:ext>
            </a:extLst>
          </p:cNvPr>
          <p:cNvSpPr/>
          <p:nvPr/>
        </p:nvSpPr>
        <p:spPr>
          <a:xfrm>
            <a:off x="1141413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임무 확인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6262959B-EFF3-4FCC-BDE3-8B3CD6C7F35C}"/>
              </a:ext>
            </a:extLst>
          </p:cNvPr>
          <p:cNvSpPr/>
          <p:nvPr/>
        </p:nvSpPr>
        <p:spPr>
          <a:xfrm>
            <a:off x="4056587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임무 수행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FE9D7241-7D4C-4BA5-9AF6-2A330A400F5B}"/>
              </a:ext>
            </a:extLst>
          </p:cNvPr>
          <p:cNvSpPr/>
          <p:nvPr/>
        </p:nvSpPr>
        <p:spPr>
          <a:xfrm>
            <a:off x="6971761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임무 달성</a:t>
            </a: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DD0C5018-A999-4573-8522-86AC8A519260}"/>
              </a:ext>
            </a:extLst>
          </p:cNvPr>
          <p:cNvSpPr/>
          <p:nvPr/>
        </p:nvSpPr>
        <p:spPr>
          <a:xfrm>
            <a:off x="9886935" y="3047111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클리어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2F50499-3821-4085-9EF2-1087E00FF962}"/>
              </a:ext>
            </a:extLst>
          </p:cNvPr>
          <p:cNvSpPr/>
          <p:nvPr/>
        </p:nvSpPr>
        <p:spPr>
          <a:xfrm>
            <a:off x="2729658" y="3360267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4B2C53-AB09-4861-8183-20447984D10F}"/>
              </a:ext>
            </a:extLst>
          </p:cNvPr>
          <p:cNvSpPr/>
          <p:nvPr/>
        </p:nvSpPr>
        <p:spPr>
          <a:xfrm>
            <a:off x="5644832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A1E96A-5CE9-48EF-B462-5796FB8436C5}"/>
              </a:ext>
            </a:extLst>
          </p:cNvPr>
          <p:cNvSpPr/>
          <p:nvPr/>
        </p:nvSpPr>
        <p:spPr>
          <a:xfrm>
            <a:off x="8560006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46C11275-AE10-4D5D-B918-60934DD34EB2}"/>
              </a:ext>
            </a:extLst>
          </p:cNvPr>
          <p:cNvSpPr/>
          <p:nvPr/>
        </p:nvSpPr>
        <p:spPr>
          <a:xfrm rot="10800000" flipV="1">
            <a:off x="1678009" y="2334896"/>
            <a:ext cx="6028845" cy="578766"/>
          </a:xfrm>
          <a:prstGeom prst="uturnArrow">
            <a:avLst>
              <a:gd name="adj1" fmla="val 20652"/>
              <a:gd name="adj2" fmla="val 25000"/>
              <a:gd name="adj3" fmla="val 25000"/>
              <a:gd name="adj4" fmla="val 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05DADA11-4686-4196-9788-529A4CAACD77}"/>
              </a:ext>
            </a:extLst>
          </p:cNvPr>
          <p:cNvSpPr/>
          <p:nvPr/>
        </p:nvSpPr>
        <p:spPr>
          <a:xfrm rot="16200000" flipH="1" flipV="1">
            <a:off x="5266324" y="3640250"/>
            <a:ext cx="992091" cy="2139877"/>
          </a:xfrm>
          <a:prstGeom prst="bentUpArrow">
            <a:avLst>
              <a:gd name="adj1" fmla="val 11377"/>
              <a:gd name="adj2" fmla="val 11106"/>
              <a:gd name="adj3" fmla="val 111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1C525885-341C-4FF5-8097-6791679E7CF9}"/>
              </a:ext>
            </a:extLst>
          </p:cNvPr>
          <p:cNvSpPr/>
          <p:nvPr/>
        </p:nvSpPr>
        <p:spPr>
          <a:xfrm>
            <a:off x="6971760" y="4638959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임무 실패</a:t>
            </a:r>
          </a:p>
        </p:txBody>
      </p:sp>
    </p:spTree>
    <p:extLst>
      <p:ext uri="{BB962C8B-B14F-4D97-AF65-F5344CB8AC3E}">
        <p14:creationId xmlns:p14="http://schemas.microsoft.com/office/powerpoint/2010/main" val="29288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FC556B80-04AB-4CD8-8401-357B905E91DD}"/>
              </a:ext>
            </a:extLst>
          </p:cNvPr>
          <p:cNvSpPr/>
          <p:nvPr/>
        </p:nvSpPr>
        <p:spPr>
          <a:xfrm>
            <a:off x="1141413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목표 설정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6262959B-EFF3-4FCC-BDE3-8B3CD6C7F35C}"/>
              </a:ext>
            </a:extLst>
          </p:cNvPr>
          <p:cNvSpPr/>
          <p:nvPr/>
        </p:nvSpPr>
        <p:spPr>
          <a:xfrm>
            <a:off x="4056587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이동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FE9D7241-7D4C-4BA5-9AF6-2A330A400F5B}"/>
              </a:ext>
            </a:extLst>
          </p:cNvPr>
          <p:cNvSpPr/>
          <p:nvPr/>
        </p:nvSpPr>
        <p:spPr>
          <a:xfrm>
            <a:off x="6971761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행동</a:t>
            </a:r>
            <a:endParaRPr lang="en-US" altLang="ko-KR" sz="20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DD0C5018-A999-4573-8522-86AC8A519260}"/>
              </a:ext>
            </a:extLst>
          </p:cNvPr>
          <p:cNvSpPr/>
          <p:nvPr/>
        </p:nvSpPr>
        <p:spPr>
          <a:xfrm>
            <a:off x="9886935" y="3047111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클리어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2F50499-3821-4085-9EF2-1087E00FF962}"/>
              </a:ext>
            </a:extLst>
          </p:cNvPr>
          <p:cNvSpPr/>
          <p:nvPr/>
        </p:nvSpPr>
        <p:spPr>
          <a:xfrm>
            <a:off x="2729658" y="3360267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4B2C53-AB09-4861-8183-20447984D10F}"/>
              </a:ext>
            </a:extLst>
          </p:cNvPr>
          <p:cNvSpPr/>
          <p:nvPr/>
        </p:nvSpPr>
        <p:spPr>
          <a:xfrm>
            <a:off x="5644832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A1E96A-5CE9-48EF-B462-5796FB8436C5}"/>
              </a:ext>
            </a:extLst>
          </p:cNvPr>
          <p:cNvSpPr/>
          <p:nvPr/>
        </p:nvSpPr>
        <p:spPr>
          <a:xfrm>
            <a:off x="8560006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61F1FCF4-3F6E-4F83-AF62-060BA8426C20}"/>
              </a:ext>
            </a:extLst>
          </p:cNvPr>
          <p:cNvSpPr/>
          <p:nvPr/>
        </p:nvSpPr>
        <p:spPr>
          <a:xfrm rot="10800000" flipV="1">
            <a:off x="1678009" y="2334896"/>
            <a:ext cx="6028845" cy="578766"/>
          </a:xfrm>
          <a:prstGeom prst="uturnArrow">
            <a:avLst>
              <a:gd name="adj1" fmla="val 20652"/>
              <a:gd name="adj2" fmla="val 25000"/>
              <a:gd name="adj3" fmla="val 25000"/>
              <a:gd name="adj4" fmla="val 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적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아군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FC556B80-04AB-4CD8-8401-357B905E91DD}"/>
              </a:ext>
            </a:extLst>
          </p:cNvPr>
          <p:cNvSpPr/>
          <p:nvPr/>
        </p:nvSpPr>
        <p:spPr>
          <a:xfrm>
            <a:off x="1141413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목표 확인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6262959B-EFF3-4FCC-BDE3-8B3CD6C7F35C}"/>
              </a:ext>
            </a:extLst>
          </p:cNvPr>
          <p:cNvSpPr/>
          <p:nvPr/>
        </p:nvSpPr>
        <p:spPr>
          <a:xfrm>
            <a:off x="4056587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이동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FE9D7241-7D4C-4BA5-9AF6-2A330A400F5B}"/>
              </a:ext>
            </a:extLst>
          </p:cNvPr>
          <p:cNvSpPr/>
          <p:nvPr/>
        </p:nvSpPr>
        <p:spPr>
          <a:xfrm>
            <a:off x="6971761" y="3047112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행동</a:t>
            </a:r>
            <a:endParaRPr lang="en-US" altLang="ko-KR" sz="20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DD0C5018-A999-4573-8522-86AC8A519260}"/>
              </a:ext>
            </a:extLst>
          </p:cNvPr>
          <p:cNvSpPr/>
          <p:nvPr/>
        </p:nvSpPr>
        <p:spPr>
          <a:xfrm>
            <a:off x="9886935" y="3047111"/>
            <a:ext cx="1448792" cy="83680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클리어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2F50499-3821-4085-9EF2-1087E00FF962}"/>
              </a:ext>
            </a:extLst>
          </p:cNvPr>
          <p:cNvSpPr/>
          <p:nvPr/>
        </p:nvSpPr>
        <p:spPr>
          <a:xfrm>
            <a:off x="2729658" y="3360267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4B2C53-AB09-4861-8183-20447984D10F}"/>
              </a:ext>
            </a:extLst>
          </p:cNvPr>
          <p:cNvSpPr/>
          <p:nvPr/>
        </p:nvSpPr>
        <p:spPr>
          <a:xfrm>
            <a:off x="5644832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A1E96A-5CE9-48EF-B462-5796FB8436C5}"/>
              </a:ext>
            </a:extLst>
          </p:cNvPr>
          <p:cNvSpPr/>
          <p:nvPr/>
        </p:nvSpPr>
        <p:spPr>
          <a:xfrm>
            <a:off x="8560006" y="3360268"/>
            <a:ext cx="1187476" cy="2104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BF74136A-9FA0-453F-9E84-136AB4AAB4CD}"/>
              </a:ext>
            </a:extLst>
          </p:cNvPr>
          <p:cNvSpPr/>
          <p:nvPr/>
        </p:nvSpPr>
        <p:spPr>
          <a:xfrm rot="10800000" flipV="1">
            <a:off x="1678009" y="2334896"/>
            <a:ext cx="6028845" cy="578766"/>
          </a:xfrm>
          <a:prstGeom prst="uturnArrow">
            <a:avLst>
              <a:gd name="adj1" fmla="val 20652"/>
              <a:gd name="adj2" fmla="val 25000"/>
              <a:gd name="adj3" fmla="val 25000"/>
              <a:gd name="adj4" fmla="val 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9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감사합니다</a:t>
            </a:r>
            <a:endParaRPr dirty="0"/>
          </a:p>
        </p:txBody>
      </p:sp>
      <p:sp>
        <p:nvSpPr>
          <p:cNvPr id="507" name="Google Shape;507;p57"/>
          <p:cNvSpPr txBox="1">
            <a:spLocks noGrp="1"/>
          </p:cNvSpPr>
          <p:nvPr>
            <p:ph type="subTitle" idx="1"/>
          </p:nvPr>
        </p:nvSpPr>
        <p:spPr>
          <a:xfrm>
            <a:off x="1524000" y="3810001"/>
            <a:ext cx="9144000" cy="4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더조은</a:t>
            </a: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 게임을 위해…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403</TotalTime>
  <Words>77</Words>
  <Application>Microsoft Office PowerPoint</Application>
  <PresentationFormat>와이드스크린</PresentationFormat>
  <Paragraphs>46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배달의민족 한나체 Pro</vt:lpstr>
      <vt:lpstr>Arial</vt:lpstr>
      <vt:lpstr>Century Gothic</vt:lpstr>
      <vt:lpstr>그물</vt:lpstr>
      <vt:lpstr>게임 알고리즘</vt:lpstr>
      <vt:lpstr>문서 이력</vt:lpstr>
      <vt:lpstr>목차</vt:lpstr>
      <vt:lpstr>게임의 흐름</vt:lpstr>
      <vt:lpstr>게임 내 흐름</vt:lpstr>
      <vt:lpstr>플레이어</vt:lpstr>
      <vt:lpstr>적/ 아군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bonggeun</dc:creator>
  <cp:lastModifiedBy>tj-bu</cp:lastModifiedBy>
  <cp:revision>223</cp:revision>
  <cp:lastPrinted>2021-12-15T07:34:37Z</cp:lastPrinted>
  <dcterms:created xsi:type="dcterms:W3CDTF">2021-11-30T00:49:03Z</dcterms:created>
  <dcterms:modified xsi:type="dcterms:W3CDTF">2021-12-30T06:52:01Z</dcterms:modified>
</cp:coreProperties>
</file>