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95" r:id="rId4"/>
    <p:sldId id="299" r:id="rId5"/>
    <p:sldId id="300" r:id="rId6"/>
    <p:sldId id="301" r:id="rId7"/>
    <p:sldId id="302" r:id="rId8"/>
    <p:sldId id="303" r:id="rId9"/>
    <p:sldId id="304" r:id="rId10"/>
    <p:sldId id="298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54B"/>
    <a:srgbClr val="FDF3E9"/>
    <a:srgbClr val="FB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308A-DBE8-4339-8377-10ABEC4B917B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2BAA-DDDB-463D-B760-AA5A05FB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0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778AC3-AF5A-4D1D-A4DE-674BAADEFB7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4949-1EDE-4741-97D5-E076497F8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44367-B794-4027-BC13-96B967C1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우주 비행 슈팅 시뮬레이션</a:t>
            </a:r>
          </a:p>
        </p:txBody>
      </p:sp>
      <p:sp>
        <p:nvSpPr>
          <p:cNvPr id="4" name="Google Shape;130;p19">
            <a:extLst>
              <a:ext uri="{FF2B5EF4-FFF2-40B4-BE49-F238E27FC236}">
                <a16:creationId xmlns:a16="http://schemas.microsoft.com/office/drawing/2014/main" id="{27ED40D0-032A-4258-87BA-1952602D6B79}"/>
              </a:ext>
            </a:extLst>
          </p:cNvPr>
          <p:cNvSpPr txBox="1"/>
          <p:nvPr/>
        </p:nvSpPr>
        <p:spPr>
          <a:xfrm>
            <a:off x="8248650" y="5534025"/>
            <a:ext cx="3943349" cy="132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부평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더조은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 게임프로그래밍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B반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2021.1</a:t>
            </a:r>
            <a:r>
              <a:rPr lang="en-US" alt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.</a:t>
            </a:r>
            <a:r>
              <a:rPr lang="en-US" altLang="ko-KR" sz="16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30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최봉근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982A0C-E30E-4A59-B5D8-F90EB048F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1919"/>
              </p:ext>
            </p:extLst>
          </p:nvPr>
        </p:nvGraphicFramePr>
        <p:xfrm>
          <a:off x="1141413" y="2666999"/>
          <a:ext cx="9906000" cy="20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0368657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감사합니다</a:t>
            </a:r>
            <a:endParaRPr dirty="0"/>
          </a:p>
        </p:txBody>
      </p:sp>
      <p:sp>
        <p:nvSpPr>
          <p:cNvPr id="507" name="Google Shape;507;p57"/>
          <p:cNvSpPr txBox="1">
            <a:spLocks noGrp="1"/>
          </p:cNvSpPr>
          <p:nvPr>
            <p:ph type="subTitle" idx="1"/>
          </p:nvPr>
        </p:nvSpPr>
        <p:spPr>
          <a:xfrm>
            <a:off x="1524000" y="3810001"/>
            <a:ext cx="9144000" cy="4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더조은</a:t>
            </a: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 게임을 위해…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문서 이력</a:t>
            </a:r>
            <a:endParaRPr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AB6EA9-A430-4AAF-BE90-6F4AE72E8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2603"/>
              </p:ext>
            </p:extLst>
          </p:nvPr>
        </p:nvGraphicFramePr>
        <p:xfrm>
          <a:off x="1716833" y="2164702"/>
          <a:ext cx="8607332" cy="38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>
                  <a:extLst>
                    <a:ext uri="{9D8B030D-6E8A-4147-A177-3AD203B41FA5}">
                      <a16:colId xmlns:a16="http://schemas.microsoft.com/office/drawing/2014/main" val="95701684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076944763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836415367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162627954"/>
                    </a:ext>
                  </a:extLst>
                </a:gridCol>
              </a:tblGrid>
              <a:tr h="483726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버전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작성자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 내역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27442308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V0.01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최봉근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2021-12-30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2786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023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0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329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1527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88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68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목차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기체 가변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스코어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충전 불가 내구도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체력보다 우선 닳고 충전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부스터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이동속도 증가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게이지 감소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플레어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유도체의 유도 기능 무력화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락온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유도체 발사 전 타겟 고정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비행기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이족 보행 로봇</a:t>
            </a:r>
          </a:p>
        </p:txBody>
      </p:sp>
    </p:spTree>
    <p:extLst>
      <p:ext uri="{BB962C8B-B14F-4D97-AF65-F5344CB8AC3E}">
        <p14:creationId xmlns:p14="http://schemas.microsoft.com/office/powerpoint/2010/main" val="39610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적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실드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탄환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미사일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유형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프리깃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크루저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배틀쉽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7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아군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체력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실드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적과 동일한 시스템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2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탄환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탄환 에너지 소모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미사일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개수 제한 탄환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 미사일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 기능 있는 미사일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 후 무기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고유 무장으로 변경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전투 시작 </a:t>
            </a:r>
            <a:r>
              <a:rPr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 변경 가능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1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가변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외형 전환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이족 보행 로봇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고유 무장으로 전환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 변경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속도 감소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수직 이동 활성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스코어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획득 방법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 격추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임무 달성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클리어 시간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점수 달성 트로피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브론즈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~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플래티넘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143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362</TotalTime>
  <Words>171</Words>
  <Application>Microsoft Office PowerPoint</Application>
  <PresentationFormat>와이드스크린</PresentationFormat>
  <Paragraphs>81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한나체 Pro</vt:lpstr>
      <vt:lpstr>Arial</vt:lpstr>
      <vt:lpstr>Century Gothic</vt:lpstr>
      <vt:lpstr>그물</vt:lpstr>
      <vt:lpstr>시스템 정리</vt:lpstr>
      <vt:lpstr>문서 이력</vt:lpstr>
      <vt:lpstr>목차</vt:lpstr>
      <vt:lpstr>플레이어</vt:lpstr>
      <vt:lpstr>적</vt:lpstr>
      <vt:lpstr>아군</vt:lpstr>
      <vt:lpstr>무기</vt:lpstr>
      <vt:lpstr>가변</vt:lpstr>
      <vt:lpstr>스코어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bonggeun</dc:creator>
  <cp:lastModifiedBy>tj-bu</cp:lastModifiedBy>
  <cp:revision>205</cp:revision>
  <cp:lastPrinted>2021-12-15T07:34:37Z</cp:lastPrinted>
  <dcterms:created xsi:type="dcterms:W3CDTF">2021-11-30T00:49:03Z</dcterms:created>
  <dcterms:modified xsi:type="dcterms:W3CDTF">2021-12-30T03:52:17Z</dcterms:modified>
</cp:coreProperties>
</file>