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95" r:id="rId4"/>
    <p:sldId id="299" r:id="rId5"/>
    <p:sldId id="300" r:id="rId6"/>
    <p:sldId id="301" r:id="rId7"/>
    <p:sldId id="302" r:id="rId8"/>
    <p:sldId id="303" r:id="rId9"/>
    <p:sldId id="304" r:id="rId10"/>
    <p:sldId id="298" r:id="rId11"/>
    <p:sldId id="29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54B"/>
    <a:srgbClr val="FDF3E9"/>
    <a:srgbClr val="FBE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308A-DBE8-4339-8377-10ABEC4B917B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C2BAA-DDDB-463D-B760-AA5A05FB5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3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5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9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11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0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9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4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8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9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7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8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1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6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1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5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5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54949-1EDE-4741-97D5-E076497F8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시스템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44367-B794-4027-BC13-96B967C1D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3D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크래프팅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RPG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Google Shape;130;p19">
            <a:extLst>
              <a:ext uri="{FF2B5EF4-FFF2-40B4-BE49-F238E27FC236}">
                <a16:creationId xmlns:a16="http://schemas.microsoft.com/office/drawing/2014/main" id="{27ED40D0-032A-4258-87BA-1952602D6B79}"/>
              </a:ext>
            </a:extLst>
          </p:cNvPr>
          <p:cNvSpPr txBox="1"/>
          <p:nvPr/>
        </p:nvSpPr>
        <p:spPr>
          <a:xfrm>
            <a:off x="8248650" y="5534025"/>
            <a:ext cx="3943349" cy="132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부평 </a:t>
            </a: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더조은</a:t>
            </a: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 게임프로그래밍 </a:t>
            </a: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B반</a:t>
            </a:r>
            <a:endParaRPr sz="1600" b="0" i="0" u="none" strike="noStrike" cap="none" dirty="0">
              <a:solidFill>
                <a:schemeClr val="l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  <a:p>
            <a:pPr marL="0" marR="0" lvl="0" indent="0" algn="r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2021.1</a:t>
            </a:r>
            <a:r>
              <a:rPr lang="en-US" alt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2</a:t>
            </a: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.</a:t>
            </a:r>
            <a:r>
              <a:rPr lang="en-US" altLang="ko-KR" sz="16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30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r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최봉근</a:t>
            </a:r>
            <a:endParaRPr sz="1600" b="0" i="0" u="none" strike="noStrike" cap="none" dirty="0">
              <a:solidFill>
                <a:schemeClr val="l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5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B982A0C-E30E-4A59-B5D8-F90EB048F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51919"/>
              </p:ext>
            </p:extLst>
          </p:nvPr>
        </p:nvGraphicFramePr>
        <p:xfrm>
          <a:off x="1141413" y="2666999"/>
          <a:ext cx="9906000" cy="203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30128946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180954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130291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0594634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0368657"/>
                    </a:ext>
                  </a:extLst>
                </a:gridCol>
              </a:tblGrid>
              <a:tr h="67797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32492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357750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43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32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감사합니다</a:t>
            </a:r>
            <a:endParaRPr dirty="0"/>
          </a:p>
        </p:txBody>
      </p:sp>
      <p:sp>
        <p:nvSpPr>
          <p:cNvPr id="507" name="Google Shape;507;p57"/>
          <p:cNvSpPr txBox="1">
            <a:spLocks noGrp="1"/>
          </p:cNvSpPr>
          <p:nvPr>
            <p:ph type="subTitle" idx="1"/>
          </p:nvPr>
        </p:nvSpPr>
        <p:spPr>
          <a:xfrm>
            <a:off x="1524000" y="3810001"/>
            <a:ext cx="9144000" cy="49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ko-KR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더조은</a:t>
            </a: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 게임을 위해…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문서 이력</a:t>
            </a:r>
            <a:endParaRPr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BAB6EA9-A430-4AAF-BE90-6F4AE72E8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2603"/>
              </p:ext>
            </p:extLst>
          </p:nvPr>
        </p:nvGraphicFramePr>
        <p:xfrm>
          <a:off x="1716833" y="2164702"/>
          <a:ext cx="8607332" cy="386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833">
                  <a:extLst>
                    <a:ext uri="{9D8B030D-6E8A-4147-A177-3AD203B41FA5}">
                      <a16:colId xmlns:a16="http://schemas.microsoft.com/office/drawing/2014/main" val="95701684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1076944763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836415367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1162627954"/>
                    </a:ext>
                  </a:extLst>
                </a:gridCol>
              </a:tblGrid>
              <a:tr h="483726"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버전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작성자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수정일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수정 내역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27442308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V0.01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최봉근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2021-12-30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초안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82786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91023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17041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3294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15274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38841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687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목차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플레이어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생물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아이템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전투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채집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268249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플레이어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체력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Hp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마력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 사용 시 소모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스테미나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행동 시 소모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파라미터 게이지 및 상태 변화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생존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숙련도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레시피 해금 및 강화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09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생물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체력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상태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선공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비선공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채집물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보유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루팅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or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채집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식생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환경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식생마다 서식하는 개체가 다름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85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아이템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능력치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공격력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방어력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내구도 등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내구도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 시 마모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재료에 따름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속성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예리함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=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공격력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+,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재료에 따름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94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전투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대상으로 이동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공격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방어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회피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10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채집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채집 대상으로 이동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도구 필요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채집 활동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스킬과 숙련도에 따른 버프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19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제작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제작할 물건 선택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재료 및 도구 선택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능력치 및 내구도 산정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스킬과 숙련도에 따른 버프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77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318</TotalTime>
  <Words>150</Words>
  <Application>Microsoft Office PowerPoint</Application>
  <PresentationFormat>와이드스크린</PresentationFormat>
  <Paragraphs>82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배달의민족 한나체 Pro</vt:lpstr>
      <vt:lpstr>Arial</vt:lpstr>
      <vt:lpstr>Century Gothic</vt:lpstr>
      <vt:lpstr>그물</vt:lpstr>
      <vt:lpstr>시스템 정리</vt:lpstr>
      <vt:lpstr>문서 이력</vt:lpstr>
      <vt:lpstr>목차</vt:lpstr>
      <vt:lpstr>플레이어</vt:lpstr>
      <vt:lpstr>생물</vt:lpstr>
      <vt:lpstr>아이템</vt:lpstr>
      <vt:lpstr>전투</vt:lpstr>
      <vt:lpstr>채집</vt:lpstr>
      <vt:lpstr>제작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bonggeun</dc:creator>
  <cp:lastModifiedBy>tj-bu</cp:lastModifiedBy>
  <cp:revision>186</cp:revision>
  <cp:lastPrinted>2021-12-15T07:34:37Z</cp:lastPrinted>
  <dcterms:created xsi:type="dcterms:W3CDTF">2021-11-30T00:49:03Z</dcterms:created>
  <dcterms:modified xsi:type="dcterms:W3CDTF">2021-12-30T04:03:12Z</dcterms:modified>
</cp:coreProperties>
</file>