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75" r:id="rId4"/>
    <p:sldId id="277" r:id="rId5"/>
    <p:sldId id="276" r:id="rId6"/>
    <p:sldId id="291" r:id="rId7"/>
    <p:sldId id="292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34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A9B-B0B4-4E41-AABB-F84B96A08CA1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89FA-E27B-4EB9-A4BE-1BC29A5612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A9B-B0B4-4E41-AABB-F84B96A08CA1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89FA-E27B-4EB9-A4BE-1BC29A5612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34291"/>
            <a:ext cx="2628900" cy="54426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34291"/>
            <a:ext cx="7734300" cy="54426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A9B-B0B4-4E41-AABB-F84B96A08CA1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89FA-E27B-4EB9-A4BE-1BC29A5612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A9B-B0B4-4E41-AABB-F84B96A08CA1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89FA-E27B-4EB9-A4BE-1BC29A5612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A9B-B0B4-4E41-AABB-F84B96A08CA1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89FA-E27B-4EB9-A4BE-1BC29A5612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A9B-B0B4-4E41-AABB-F84B96A08CA1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89FA-E27B-4EB9-A4BE-1BC29A5612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A9B-B0B4-4E41-AABB-F84B96A08CA1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89FA-E27B-4EB9-A4BE-1BC29A5612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A9B-B0B4-4E41-AABB-F84B96A08CA1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89FA-E27B-4EB9-A4BE-1BC29A5612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A9B-B0B4-4E41-AABB-F84B96A08CA1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89FA-E27B-4EB9-A4BE-1BC29A5612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A9B-B0B4-4E41-AABB-F84B96A08CA1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89FA-E27B-4EB9-A4BE-1BC29A5612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A9B-B0B4-4E41-AABB-F84B96A08CA1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89FA-E27B-4EB9-A4BE-1BC29A5612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13302"/>
            <a:ext cx="10515600" cy="877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19A9B-B0B4-4E41-AABB-F84B96A08CA1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89FA-E27B-4EB9-A4BE-1BC29A5612BD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16" y="136525"/>
            <a:ext cx="1800200" cy="6282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>
            <a:extLst>
              <a:ext uri="{BEBA8EAE-BF5A-486C-A8C5-ECC9F3942E4B}">
                <a14:imgProps xmlns="" xmlns:a14="http://schemas.microsoft.com/office/drawing/2010/main">
                  <a14:imgLayer r:embed="rId15">
                    <a14:imgEffect>
                      <a14:brightnessContrast bright="20000" contrast="-40000"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813" t="24036" r="8813" b="24036"/>
          <a:stretch>
            <a:fillRect/>
          </a:stretch>
        </p:blipFill>
        <p:spPr>
          <a:xfrm>
            <a:off x="10540692" y="44450"/>
            <a:ext cx="1626216" cy="768852"/>
          </a:xfrm>
          <a:prstGeom prst="rect">
            <a:avLst/>
          </a:prstGeom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41025"/>
            <a:ext cx="9144000" cy="1294266"/>
          </a:xfrm>
        </p:spPr>
        <p:txBody>
          <a:bodyPr/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UNIT-2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13788"/>
            <a:ext cx="9144000" cy="2244012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 Team Dynamics and Collaboration</a:t>
            </a:r>
            <a:endParaRPr lang="en-IN" sz="4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09492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Agile team dynamics and collaboration.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and managing cross-functional teams.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roles in an Agile team.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Owner.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Scrum Master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Fostering Collaboration in Agile Teams</a:t>
            </a:r>
            <a:endParaRPr lang="en-IN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83" y="638491"/>
            <a:ext cx="10515600" cy="8773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Agile team dynamics and collaboration.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667102"/>
            <a:ext cx="6366642" cy="4938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64777" y="1966647"/>
            <a:ext cx="5168464" cy="387924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 the core of Agile methodologies.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Building and managing cross-functional teams.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understanding roles like Product Owner and Scrum Master, and fostering.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Collaboration are crucial for successful Agile project execution.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Social Media Content Creation Pillars 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57" y="1745673"/>
            <a:ext cx="6230587" cy="46907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9722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793" y="1119116"/>
            <a:ext cx="10515600" cy="64144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and Managing Cross-Functional Teams</a:t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149" y="1842449"/>
            <a:ext cx="5742141" cy="4476464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Cross-Functional Teams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Composed of individuals with diverse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skill sets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Key Principles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Self-Organizing.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Empowered.</a:t>
            </a: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Challenges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Balancing workloads across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diverse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skill sets.</a:t>
            </a: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Strategies for Success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Foster psychological safety to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encourage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idea  sharing.</a:t>
            </a:r>
          </a:p>
        </p:txBody>
      </p:sp>
      <p:pic>
        <p:nvPicPr>
          <p:cNvPr id="7" name="Picture 6" descr="fu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907" y="2024747"/>
            <a:ext cx="6064989" cy="38594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587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5232" y="1624084"/>
            <a:ext cx="6512296" cy="4159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 Product Owner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Responsibilities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 and prioritize the product backlog.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Key Skills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Strong communication and negotiation abilities.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Best Practices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Maintain a transparent and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well-prioritized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backlog.</a:t>
            </a:r>
          </a:p>
          <a:p>
            <a:pPr algn="just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7257" y="472108"/>
            <a:ext cx="10448499" cy="52417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Different Roles in an Agile Team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gilro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226" y="1670676"/>
            <a:ext cx="5909899" cy="40391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165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5232" y="1624084"/>
            <a:ext cx="6635126" cy="52339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 Scrum Master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Responsibilities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Remove impediments that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team's progress.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Key Skills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Strong facilitation and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conflict-resolution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skills.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Best Practices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 as a servant-leader,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focusing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team success.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7257" y="472108"/>
            <a:ext cx="10448499" cy="52417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Different Roles in an Agile Team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m mas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766" y="1710043"/>
            <a:ext cx="6772082" cy="47145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165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5232" y="1624084"/>
            <a:ext cx="6492766" cy="43058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 Team Members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Responsibilities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Collaborate to deliver high-quality, incremental product improvements.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Key Skills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Technical expertise relevant to their role.</a:t>
            </a:r>
          </a:p>
          <a:p>
            <a:pPr algn="just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7257" y="472108"/>
            <a:ext cx="10448499" cy="52417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Different Roles in an Agile Team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encrypted-tbn0.gstatic.com/images?q=tbn:ANd9GcRfleUzC4Lc_xyWqvucZGAriT3yWb9ma8UFCvYqOs7blHD9981Exy3Y3AdyVb7-H3d0OHQ&amp;usqp=CA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3860" y="1538823"/>
            <a:ext cx="3133725" cy="1457326"/>
          </a:xfrm>
          <a:prstGeom prst="rect">
            <a:avLst/>
          </a:prstGeom>
          <a:noFill/>
        </p:spPr>
      </p:pic>
      <p:pic>
        <p:nvPicPr>
          <p:cNvPr id="2052" name="Picture 4" descr="https://encrypted-tbn0.gstatic.com/images?q=tbn:ANd9GcRfleUzC4Lc_xyWqvucZGAriT3yWb9ma8UFCvYqOs7blHD9981Exy3Y3AdyVb7-H3d0OHQ&amp;usqp=CA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73268" y="3201368"/>
            <a:ext cx="3133725" cy="1457326"/>
          </a:xfrm>
          <a:prstGeom prst="rect">
            <a:avLst/>
          </a:prstGeom>
          <a:noFill/>
        </p:spPr>
      </p:pic>
      <p:pic>
        <p:nvPicPr>
          <p:cNvPr id="2054" name="Picture 6" descr="https://encrypted-tbn0.gstatic.com/images?q=tbn:ANd9GcRfleUzC4Lc_xyWqvucZGAriT3yWb9ma8UFCvYqOs7blHD9981Exy3Y3AdyVb7-H3d0OHQ&amp;usqp=CA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18870" y="4733285"/>
            <a:ext cx="3133725" cy="1457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165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5232" y="1624084"/>
            <a:ext cx="6492766" cy="4305868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Daily Stand-Ups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Encourage transparency on progress,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blockers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next steps.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Collaboration Tools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Use platforms like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Jira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Trello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or Slack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task tracking and communication.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Feedback and Retrospectives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Regular retrospectives foster a culture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continuous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improvement.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Shared Vision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Celebrate small wins to maintain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motivation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7257" y="881541"/>
            <a:ext cx="10448499" cy="52417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Fostering Collaboration in Agile Teams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ola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6" y="1508167"/>
            <a:ext cx="6248883" cy="46729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165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328</Words>
  <Application>Microsoft Office PowerPoint</Application>
  <PresentationFormat>Custom</PresentationFormat>
  <Paragraphs>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UNIT-2</vt:lpstr>
      <vt:lpstr>Table of Content</vt:lpstr>
      <vt:lpstr>What is Agile team dynamics and collaboration.</vt:lpstr>
      <vt:lpstr>Building and Managing Cross-Functional Teams </vt:lpstr>
      <vt:lpstr> Different Roles in an Agile Team</vt:lpstr>
      <vt:lpstr> Different Roles in an Agile Team</vt:lpstr>
      <vt:lpstr> Different Roles in an Agile Team</vt:lpstr>
      <vt:lpstr> Fostering Collaboration in Agile Teams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Mittu</dc:creator>
  <cp:lastModifiedBy>SidPC</cp:lastModifiedBy>
  <cp:revision>175</cp:revision>
  <dcterms:created xsi:type="dcterms:W3CDTF">2024-01-05T12:53:00Z</dcterms:created>
  <dcterms:modified xsi:type="dcterms:W3CDTF">2025-01-25T10:22:32Z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7C091719EBE344EF8BB36FD6E682C72E</vt:lpwstr>
  </property>
  <property fmtid="{D5CDD505-2E9C-101B-9397-08002B2CF9AE}" pid="3" name="KSOProductBuildVer">
    <vt:lpwstr>1033-11.2.0.11225</vt:lpwstr>
  </property>
</Properties>
</file>