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90" r:id="rId5"/>
    <p:sldId id="291" r:id="rId6"/>
    <p:sldId id="292" r:id="rId7"/>
    <p:sldId id="293" r:id="rId8"/>
    <p:sldId id="294" r:id="rId9"/>
    <p:sldId id="295" r:id="rId10"/>
    <p:sldId id="259" r:id="rId11"/>
    <p:sldId id="260" r:id="rId12"/>
    <p:sldId id="261" r:id="rId13"/>
    <p:sldId id="262" r:id="rId14"/>
    <p:sldId id="263" r:id="rId15"/>
    <p:sldId id="264" r:id="rId16"/>
    <p:sldId id="265" r:id="rId17"/>
    <p:sldId id="296" r:id="rId18"/>
    <p:sldId id="297" r:id="rId19"/>
    <p:sldId id="613" r:id="rId20"/>
    <p:sldId id="611" r:id="rId21"/>
    <p:sldId id="612"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83" r:id="rId36"/>
    <p:sldId id="288" r:id="rId37"/>
    <p:sldId id="289" r:id="rId38"/>
    <p:sldId id="615" r:id="rId39"/>
    <p:sldId id="616" r:id="rId40"/>
    <p:sldId id="320" r:id="rId41"/>
    <p:sldId id="614" r:id="rId42"/>
    <p:sldId id="617" r:id="rId43"/>
    <p:sldId id="618" r:id="rId44"/>
    <p:sldId id="619" r:id="rId4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E340454-79C2-4401-9637-E84A495D121F}" type="datetimeFigureOut">
              <a:rPr lang="en-IN" smtClean="0"/>
              <a:t>15-09-2019</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AA8ECEA-CB9F-49E9-A161-B33F6B4E9128}" type="slidenum">
              <a:rPr lang="en-IN" smtClean="0"/>
              <a:t>‹#›</a:t>
            </a:fld>
            <a:endParaRPr lang="en-IN"/>
          </a:p>
        </p:txBody>
      </p:sp>
    </p:spTree>
    <p:extLst>
      <p:ext uri="{BB962C8B-B14F-4D97-AF65-F5344CB8AC3E}">
        <p14:creationId xmlns:p14="http://schemas.microsoft.com/office/powerpoint/2010/main" val="67364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B61A8EF0-0804-4970-B499-B8838CE465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A291E7-B74A-4E05-8F41-959860A3ACA5}" type="slidenum">
              <a:rPr lang="en-US" altLang="en-US" sz="1200">
                <a:latin typeface="Tahoma" panose="020B0604030504040204" pitchFamily="34" charset="0"/>
                <a:ea typeface="MS PGothic" panose="020B0600070205080204" pitchFamily="34" charset="-128"/>
                <a:cs typeface="Times New Roman" panose="02020603050405020304" pitchFamily="18" charset="0"/>
              </a:rPr>
              <a:pPr eaLnBrk="1" hangingPunct="1"/>
              <a:t>20</a:t>
            </a:fld>
            <a:endParaRPr lang="en-US" altLang="en-US" sz="1200">
              <a:latin typeface="Tahoma" panose="020B0604030504040204" pitchFamily="34" charset="0"/>
              <a:ea typeface="MS PGothic" panose="020B0600070205080204" pitchFamily="34" charset="-128"/>
              <a:cs typeface="Times New Roman" panose="02020603050405020304" pitchFamily="18" charset="0"/>
            </a:endParaRPr>
          </a:p>
        </p:txBody>
      </p:sp>
      <p:sp>
        <p:nvSpPr>
          <p:cNvPr id="68610" name="Rectangle 2">
            <a:extLst>
              <a:ext uri="{FF2B5EF4-FFF2-40B4-BE49-F238E27FC236}">
                <a16:creationId xmlns:a16="http://schemas.microsoft.com/office/drawing/2014/main" id="{2FC649EF-AF6B-46C7-BF14-C2C9DA006859}"/>
              </a:ext>
            </a:extLst>
          </p:cNvPr>
          <p:cNvSpPr>
            <a:spLocks noGrp="1" noRot="1" noChangeAspect="1" noChangeArrowheads="1" noTextEdit="1"/>
          </p:cNvSpPr>
          <p:nvPr>
            <p:ph type="sldImg"/>
          </p:nvPr>
        </p:nvSpPr>
        <p:spPr>
          <a:solidFill>
            <a:srgbClr val="FFFFFF"/>
          </a:solidFill>
          <a:ln/>
        </p:spPr>
      </p:sp>
      <p:sp>
        <p:nvSpPr>
          <p:cNvPr id="68611" name="Rectangle 3">
            <a:extLst>
              <a:ext uri="{FF2B5EF4-FFF2-40B4-BE49-F238E27FC236}">
                <a16:creationId xmlns:a16="http://schemas.microsoft.com/office/drawing/2014/main" id="{B74E1E20-3975-4DD6-91B8-8DC4C2BA1A7C}"/>
              </a:ext>
            </a:extLst>
          </p:cNvPr>
          <p:cNvSpPr>
            <a:spLocks noGrp="1" noChangeArrowheads="1"/>
          </p:cNvSpPr>
          <p:nvPr>
            <p:ph type="body" idx="1"/>
          </p:nvPr>
        </p:nvSpPr>
        <p:spPr>
          <a:xfrm>
            <a:off x="700088" y="4403725"/>
            <a:ext cx="5597525" cy="4171950"/>
          </a:xfrm>
          <a:solidFill>
            <a:srgbClr val="FFFFFF"/>
          </a:solidFill>
          <a:ln>
            <a:solidFill>
              <a:srgbClr val="000000"/>
            </a:solidFill>
          </a:ln>
        </p:spPr>
        <p:txBody>
          <a:bodyPr/>
          <a:lstStyle/>
          <a:p>
            <a:pPr eaLnBrk="1" hangingPunct="1"/>
            <a:r>
              <a:rPr lang="en-US" altLang="en-US"/>
              <a:t>The one-slide overview of data integration.</a:t>
            </a:r>
          </a:p>
          <a:p>
            <a:pPr eaLnBrk="1" hangingPunct="1"/>
            <a:r>
              <a:rPr lang="en-US" altLang="en-US"/>
              <a:t>You start with a bunch of sources. These can be forms on the web; databases in an enterprise; collections of data in a big science project, or databases in the military or government. They can also be truck parts for a major truck company.</a:t>
            </a:r>
          </a:p>
          <a:p>
            <a:pPr eaLnBrk="1" hangingPunct="1"/>
            <a:endParaRPr lang="en-US" altLang="en-US"/>
          </a:p>
          <a:p>
            <a:pPr eaLnBrk="1" hangingPunct="1"/>
            <a:r>
              <a:rPr lang="en-US" altLang="en-US"/>
              <a:t>You build wrappers. Won</a:t>
            </a:r>
            <a:r>
              <a:rPr lang="ja-JP" altLang="en-US"/>
              <a:t>’</a:t>
            </a:r>
            <a:r>
              <a:rPr lang="en-US" altLang="en-US"/>
              <a:t>t talk much about those. But then you put the semantic mappings. These things tell you the relationships between the schemas of the sources and those of the mediated schema. They</a:t>
            </a:r>
            <a:r>
              <a:rPr lang="ja-JP" altLang="en-US"/>
              <a:t>’</a:t>
            </a:r>
            <a:r>
              <a:rPr lang="en-US" altLang="en-US"/>
              <a:t>re often called </a:t>
            </a:r>
            <a:r>
              <a:rPr lang="ja-JP" altLang="en-US"/>
              <a:t>‘</a:t>
            </a:r>
            <a:r>
              <a:rPr lang="en-US" altLang="en-US"/>
              <a:t>source descriptions</a:t>
            </a:r>
            <a:r>
              <a:rPr lang="ja-JP" altLang="en-US"/>
              <a:t>’</a:t>
            </a:r>
            <a:r>
              <a:rPr lang="en-US" altLang="en-US"/>
              <a:t> too.</a:t>
            </a:r>
          </a:p>
          <a:p>
            <a:pPr eaLnBrk="1" hangingPunct="1"/>
            <a:endParaRPr lang="en-US" altLang="en-US"/>
          </a:p>
          <a:p>
            <a:pPr eaLnBrk="1" hangingPunct="1"/>
            <a:r>
              <a:rPr lang="en-US" altLang="en-US"/>
              <a:t>At run-time, you precede the optimization and execution by a reformulation step. That</a:t>
            </a:r>
            <a:r>
              <a:rPr lang="ja-JP" altLang="en-US"/>
              <a:t>’</a:t>
            </a:r>
            <a:r>
              <a:rPr lang="en-US" altLang="en-US"/>
              <a:t>s when you use the source descriptions to take the query from the mediated schema, decide which sources are relevant, and pose appropriate queries on the sources, and combine the results appropriately.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1FB3A8CC-CBC1-478F-B862-51FE237DB1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2186DF-0667-49C8-849F-AE9B7BC9023D}" type="slidenum">
              <a:rPr lang="en-US" altLang="en-US" sz="1200">
                <a:latin typeface="Tahoma" panose="020B0604030504040204" pitchFamily="34" charset="0"/>
                <a:ea typeface="MS PGothic" panose="020B0600070205080204" pitchFamily="34" charset="-128"/>
                <a:cs typeface="Times New Roman" panose="02020603050405020304" pitchFamily="18" charset="0"/>
              </a:rPr>
              <a:pPr eaLnBrk="1" hangingPunct="1"/>
              <a:t>21</a:t>
            </a:fld>
            <a:endParaRPr lang="en-US" altLang="en-US" sz="1200">
              <a:latin typeface="Tahoma" panose="020B0604030504040204" pitchFamily="34" charset="0"/>
              <a:ea typeface="MS PGothic" panose="020B0600070205080204" pitchFamily="34" charset="-128"/>
              <a:cs typeface="Times New Roman" panose="02020603050405020304" pitchFamily="18" charset="0"/>
            </a:endParaRPr>
          </a:p>
        </p:txBody>
      </p:sp>
      <p:sp>
        <p:nvSpPr>
          <p:cNvPr id="70658" name="Rectangle 2">
            <a:extLst>
              <a:ext uri="{FF2B5EF4-FFF2-40B4-BE49-F238E27FC236}">
                <a16:creationId xmlns:a16="http://schemas.microsoft.com/office/drawing/2014/main" id="{AA80B58A-86A7-4E1C-BAE9-6BE0B9C5A542}"/>
              </a:ext>
            </a:extLst>
          </p:cNvPr>
          <p:cNvSpPr>
            <a:spLocks noGrp="1" noRot="1" noChangeAspect="1" noChangeArrowheads="1" noTextEdit="1"/>
          </p:cNvSpPr>
          <p:nvPr>
            <p:ph type="sldImg"/>
          </p:nvPr>
        </p:nvSpPr>
        <p:spPr>
          <a:solidFill>
            <a:srgbClr val="FFFFFF"/>
          </a:solidFill>
          <a:ln/>
        </p:spPr>
      </p:sp>
      <p:sp>
        <p:nvSpPr>
          <p:cNvPr id="70659" name="Rectangle 3">
            <a:extLst>
              <a:ext uri="{FF2B5EF4-FFF2-40B4-BE49-F238E27FC236}">
                <a16:creationId xmlns:a16="http://schemas.microsoft.com/office/drawing/2014/main" id="{9CB248F6-BA98-4678-AE8E-ED813563BCCF}"/>
              </a:ext>
            </a:extLst>
          </p:cNvPr>
          <p:cNvSpPr>
            <a:spLocks noGrp="1" noChangeArrowheads="1"/>
          </p:cNvSpPr>
          <p:nvPr>
            <p:ph type="body" idx="1"/>
          </p:nvPr>
        </p:nvSpPr>
        <p:spPr>
          <a:xfrm>
            <a:off x="700088" y="4403725"/>
            <a:ext cx="5597525" cy="4171950"/>
          </a:xfrm>
          <a:solidFill>
            <a:srgbClr val="FFFFFF"/>
          </a:solidFill>
          <a:ln>
            <a:solidFill>
              <a:srgbClr val="000000"/>
            </a:solidFill>
          </a:ln>
        </p:spPr>
        <p:txBody>
          <a:bodyPr/>
          <a:lstStyle/>
          <a:p>
            <a:pPr eaLnBrk="1" hangingPunct="1"/>
            <a:r>
              <a:rPr lang="en-US" altLang="en-US" dirty="0"/>
              <a:t>The one-slide overview of data integration.</a:t>
            </a:r>
          </a:p>
          <a:p>
            <a:pPr eaLnBrk="1" hangingPunct="1"/>
            <a:r>
              <a:rPr lang="en-US" altLang="en-US" dirty="0"/>
              <a:t>You start with a bunch of sources. These can be forms on the web; databases in an enterprise; collections of data in a big science project, or databases in the military or government. They can also be truck parts for a major truck company.</a:t>
            </a:r>
          </a:p>
          <a:p>
            <a:pPr eaLnBrk="1" hangingPunct="1"/>
            <a:endParaRPr lang="en-US" altLang="en-US" dirty="0"/>
          </a:p>
          <a:p>
            <a:pPr eaLnBrk="1" hangingPunct="1"/>
            <a:r>
              <a:rPr lang="en-US" altLang="en-US" dirty="0"/>
              <a:t>You build wrappers. Won</a:t>
            </a:r>
            <a:r>
              <a:rPr lang="ja-JP" altLang="en-US" dirty="0"/>
              <a:t>’</a:t>
            </a:r>
            <a:r>
              <a:rPr lang="en-US" altLang="en-US" dirty="0"/>
              <a:t>t talk much about those. But then you put the semantic mappings. These things tell you the relationships between the schemas of the sources and those of the mediated schema. They</a:t>
            </a:r>
            <a:r>
              <a:rPr lang="ja-JP" altLang="en-US" dirty="0"/>
              <a:t>’</a:t>
            </a:r>
            <a:r>
              <a:rPr lang="en-US" altLang="en-US" dirty="0"/>
              <a:t>re often called </a:t>
            </a:r>
            <a:r>
              <a:rPr lang="ja-JP" altLang="en-US" dirty="0"/>
              <a:t>‘</a:t>
            </a:r>
            <a:r>
              <a:rPr lang="en-US" altLang="en-US" dirty="0"/>
              <a:t>source descriptions</a:t>
            </a:r>
            <a:r>
              <a:rPr lang="ja-JP" altLang="en-US" dirty="0"/>
              <a:t>’</a:t>
            </a:r>
            <a:r>
              <a:rPr lang="en-US" altLang="en-US" dirty="0"/>
              <a:t> too.</a:t>
            </a:r>
          </a:p>
          <a:p>
            <a:pPr eaLnBrk="1" hangingPunct="1"/>
            <a:endParaRPr lang="en-US" altLang="en-US" dirty="0"/>
          </a:p>
          <a:p>
            <a:pPr eaLnBrk="1" hangingPunct="1"/>
            <a:r>
              <a:rPr lang="en-US" altLang="en-US" dirty="0"/>
              <a:t>At run-time, you precede the optimization and execution by a reformulation step. That</a:t>
            </a:r>
            <a:r>
              <a:rPr lang="ja-JP" altLang="en-US" dirty="0"/>
              <a:t>’</a:t>
            </a:r>
            <a:r>
              <a:rPr lang="en-US" altLang="en-US" dirty="0"/>
              <a:t>s when you use the source descriptions to take the query from the mediated schema, decide which sources are relevant, and pose appropriate queries on the sources, and combine the results appropriately.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9/15/2019</a:t>
            </a:fld>
            <a:endParaRPr lang="en-US"/>
          </a:p>
        </p:txBody>
      </p:sp>
      <p:sp>
        <p:nvSpPr>
          <p:cNvPr id="6" name="Holder 6"/>
          <p:cNvSpPr>
            <a:spLocks noGrp="1"/>
          </p:cNvSpPr>
          <p:nvPr>
            <p:ph type="sldNum" sz="quarter" idx="7"/>
          </p:nvPr>
        </p:nvSpPr>
        <p:spPr/>
        <p:txBody>
          <a:bodyPr lIns="0" tIns="0" rIns="0" bIns="0"/>
          <a:lstStyle>
            <a:lvl1pPr>
              <a:defRPr sz="1200" b="0" i="0">
                <a:solidFill>
                  <a:srgbClr val="564B3C"/>
                </a:solidFill>
                <a:latin typeface="Century Gothic"/>
                <a:cs typeface="Century Gothic"/>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B7D72"/>
                </a:solidFill>
                <a:latin typeface="Book Antiqua"/>
                <a:cs typeface="Book Antiqua"/>
              </a:defRPr>
            </a:lvl1pPr>
          </a:lstStyle>
          <a:p>
            <a:endParaRPr/>
          </a:p>
        </p:txBody>
      </p:sp>
      <p:sp>
        <p:nvSpPr>
          <p:cNvPr id="3" name="Holder 3"/>
          <p:cNvSpPr>
            <a:spLocks noGrp="1"/>
          </p:cNvSpPr>
          <p:nvPr>
            <p:ph type="body" idx="1"/>
          </p:nvPr>
        </p:nvSpPr>
        <p:spPr/>
        <p:txBody>
          <a:bodyPr lIns="0" tIns="0" rIns="0" bIns="0"/>
          <a:lstStyle>
            <a:lvl1pPr>
              <a:defRPr sz="2000" b="1" i="0">
                <a:solidFill>
                  <a:srgbClr val="800000"/>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9/15/2019</a:t>
            </a:fld>
            <a:endParaRPr lang="en-US"/>
          </a:p>
        </p:txBody>
      </p:sp>
      <p:sp>
        <p:nvSpPr>
          <p:cNvPr id="6" name="Holder 6"/>
          <p:cNvSpPr>
            <a:spLocks noGrp="1"/>
          </p:cNvSpPr>
          <p:nvPr>
            <p:ph type="sldNum" sz="quarter" idx="7"/>
          </p:nvPr>
        </p:nvSpPr>
        <p:spPr/>
        <p:txBody>
          <a:bodyPr lIns="0" tIns="0" rIns="0" bIns="0"/>
          <a:lstStyle>
            <a:lvl1pPr>
              <a:defRPr sz="1200" b="0" i="0">
                <a:solidFill>
                  <a:srgbClr val="564B3C"/>
                </a:solidFill>
                <a:latin typeface="Century Gothic"/>
                <a:cs typeface="Century Gothic"/>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B7D72"/>
                </a:solidFill>
                <a:latin typeface="Book Antiqua"/>
                <a:cs typeface="Book Antiqu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9/15/2019</a:t>
            </a:fld>
            <a:endParaRPr lang="en-US"/>
          </a:p>
        </p:txBody>
      </p:sp>
      <p:sp>
        <p:nvSpPr>
          <p:cNvPr id="7" name="Holder 7"/>
          <p:cNvSpPr>
            <a:spLocks noGrp="1"/>
          </p:cNvSpPr>
          <p:nvPr>
            <p:ph type="sldNum" sz="quarter" idx="7"/>
          </p:nvPr>
        </p:nvSpPr>
        <p:spPr/>
        <p:txBody>
          <a:bodyPr lIns="0" tIns="0" rIns="0" bIns="0"/>
          <a:lstStyle>
            <a:lvl1pPr>
              <a:defRPr sz="1200" b="0" i="0">
                <a:solidFill>
                  <a:srgbClr val="564B3C"/>
                </a:solidFill>
                <a:latin typeface="Century Gothic"/>
                <a:cs typeface="Century Gothic"/>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B7D72"/>
                </a:solidFill>
                <a:latin typeface="Book Antiqua"/>
                <a:cs typeface="Book Antiqu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9/15/2019</a:t>
            </a:fld>
            <a:endParaRPr lang="en-US"/>
          </a:p>
        </p:txBody>
      </p:sp>
      <p:sp>
        <p:nvSpPr>
          <p:cNvPr id="5" name="Holder 5"/>
          <p:cNvSpPr>
            <a:spLocks noGrp="1"/>
          </p:cNvSpPr>
          <p:nvPr>
            <p:ph type="sldNum" sz="quarter" idx="7"/>
          </p:nvPr>
        </p:nvSpPr>
        <p:spPr/>
        <p:txBody>
          <a:bodyPr lIns="0" tIns="0" rIns="0" bIns="0"/>
          <a:lstStyle>
            <a:lvl1pPr>
              <a:defRPr sz="1200" b="0" i="0">
                <a:solidFill>
                  <a:srgbClr val="564B3C"/>
                </a:solidFill>
                <a:latin typeface="Century Gothic"/>
                <a:cs typeface="Century Gothic"/>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18" name="bk object 18"/>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340821" y="2938548"/>
            <a:ext cx="7157257" cy="2473036"/>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7568738" y="2938548"/>
            <a:ext cx="1197032" cy="2468880"/>
          </a:xfrm>
          <a:prstGeom prst="rect">
            <a:avLst/>
          </a:prstGeom>
          <a:blipFill>
            <a:blip r:embed="rId5" cstate="print"/>
            <a:stretch>
              <a:fillRect/>
            </a:stretch>
          </a:blipFill>
        </p:spPr>
        <p:txBody>
          <a:bodyPr wrap="square" lIns="0" tIns="0" rIns="0" bIns="0" rtlCol="0"/>
          <a:lstStyle/>
          <a:p>
            <a:endParaRPr/>
          </a:p>
        </p:txBody>
      </p:sp>
      <p:sp>
        <p:nvSpPr>
          <p:cNvPr id="21" name="bk object 21"/>
          <p:cNvSpPr/>
          <p:nvPr/>
        </p:nvSpPr>
        <p:spPr>
          <a:xfrm>
            <a:off x="446087" y="3055937"/>
            <a:ext cx="6946900" cy="2244725"/>
          </a:xfrm>
          <a:custGeom>
            <a:avLst/>
            <a:gdLst/>
            <a:ahLst/>
            <a:cxnLst/>
            <a:rect l="l" t="t" r="r" b="b"/>
            <a:pathLst>
              <a:path w="6946900" h="2244725">
                <a:moveTo>
                  <a:pt x="0" y="2244725"/>
                </a:moveTo>
                <a:lnTo>
                  <a:pt x="6946898" y="2244725"/>
                </a:lnTo>
                <a:lnTo>
                  <a:pt x="6946898" y="0"/>
                </a:lnTo>
                <a:lnTo>
                  <a:pt x="0" y="0"/>
                </a:lnTo>
                <a:lnTo>
                  <a:pt x="0" y="2244725"/>
                </a:lnTo>
                <a:close/>
              </a:path>
            </a:pathLst>
          </a:custGeom>
          <a:solidFill>
            <a:srgbClr val="FFFFFF"/>
          </a:solidFill>
        </p:spPr>
        <p:txBody>
          <a:bodyPr wrap="square" lIns="0" tIns="0" rIns="0" bIns="0" rtlCol="0"/>
          <a:lstStyle/>
          <a:p>
            <a:endParaRPr/>
          </a:p>
        </p:txBody>
      </p:sp>
      <p:sp>
        <p:nvSpPr>
          <p:cNvPr id="22" name="bk object 22"/>
          <p:cNvSpPr/>
          <p:nvPr/>
        </p:nvSpPr>
        <p:spPr>
          <a:xfrm>
            <a:off x="541337" y="4559300"/>
            <a:ext cx="6756400" cy="663575"/>
          </a:xfrm>
          <a:custGeom>
            <a:avLst/>
            <a:gdLst/>
            <a:ahLst/>
            <a:cxnLst/>
            <a:rect l="l" t="t" r="r" b="b"/>
            <a:pathLst>
              <a:path w="6756400" h="663575">
                <a:moveTo>
                  <a:pt x="0" y="663574"/>
                </a:moveTo>
                <a:lnTo>
                  <a:pt x="6756398" y="663574"/>
                </a:lnTo>
                <a:lnTo>
                  <a:pt x="6756398" y="0"/>
                </a:lnTo>
                <a:lnTo>
                  <a:pt x="0" y="0"/>
                </a:lnTo>
                <a:lnTo>
                  <a:pt x="0" y="663574"/>
                </a:lnTo>
                <a:close/>
              </a:path>
            </a:pathLst>
          </a:custGeom>
          <a:solidFill>
            <a:srgbClr val="A4B1A9"/>
          </a:solidFill>
        </p:spPr>
        <p:txBody>
          <a:bodyPr wrap="square" lIns="0" tIns="0" rIns="0" bIns="0" rtlCol="0"/>
          <a:lstStyle/>
          <a:p>
            <a:endParaRPr/>
          </a:p>
        </p:txBody>
      </p:sp>
      <p:sp>
        <p:nvSpPr>
          <p:cNvPr id="23" name="bk object 23"/>
          <p:cNvSpPr/>
          <p:nvPr/>
        </p:nvSpPr>
        <p:spPr>
          <a:xfrm>
            <a:off x="537633" y="3137958"/>
            <a:ext cx="6764020" cy="2080895"/>
          </a:xfrm>
          <a:custGeom>
            <a:avLst/>
            <a:gdLst/>
            <a:ahLst/>
            <a:cxnLst/>
            <a:rect l="l" t="t" r="r" b="b"/>
            <a:pathLst>
              <a:path w="6764020" h="2080895">
                <a:moveTo>
                  <a:pt x="0" y="2116"/>
                </a:moveTo>
                <a:lnTo>
                  <a:pt x="0" y="947"/>
                </a:lnTo>
                <a:lnTo>
                  <a:pt x="947" y="0"/>
                </a:lnTo>
                <a:lnTo>
                  <a:pt x="2116" y="0"/>
                </a:lnTo>
                <a:lnTo>
                  <a:pt x="6761690" y="0"/>
                </a:lnTo>
                <a:lnTo>
                  <a:pt x="6762859" y="0"/>
                </a:lnTo>
                <a:lnTo>
                  <a:pt x="6763806" y="947"/>
                </a:lnTo>
                <a:lnTo>
                  <a:pt x="6763806" y="2116"/>
                </a:lnTo>
                <a:lnTo>
                  <a:pt x="6763806" y="2078565"/>
                </a:lnTo>
                <a:lnTo>
                  <a:pt x="6763806" y="2079735"/>
                </a:lnTo>
                <a:lnTo>
                  <a:pt x="6762859" y="2080682"/>
                </a:lnTo>
                <a:lnTo>
                  <a:pt x="947" y="2080682"/>
                </a:lnTo>
                <a:lnTo>
                  <a:pt x="0" y="2079735"/>
                </a:lnTo>
                <a:lnTo>
                  <a:pt x="0" y="2078565"/>
                </a:lnTo>
                <a:lnTo>
                  <a:pt x="0" y="2116"/>
                </a:lnTo>
                <a:close/>
              </a:path>
            </a:pathLst>
          </a:custGeom>
          <a:ln w="3175">
            <a:solidFill>
              <a:srgbClr val="7E8F85"/>
            </a:solidFill>
          </a:ln>
        </p:spPr>
        <p:txBody>
          <a:bodyPr wrap="square" lIns="0" tIns="0" rIns="0" bIns="0" rtlCol="0"/>
          <a:lstStyle/>
          <a:p>
            <a:endParaRPr/>
          </a:p>
        </p:txBody>
      </p:sp>
      <p:sp>
        <p:nvSpPr>
          <p:cNvPr id="24" name="bk object 24"/>
          <p:cNvSpPr/>
          <p:nvPr/>
        </p:nvSpPr>
        <p:spPr>
          <a:xfrm>
            <a:off x="541866" y="3142191"/>
            <a:ext cx="6755765" cy="2072639"/>
          </a:xfrm>
          <a:custGeom>
            <a:avLst/>
            <a:gdLst/>
            <a:ahLst/>
            <a:cxnLst/>
            <a:rect l="l" t="t" r="r" b="b"/>
            <a:pathLst>
              <a:path w="6755765" h="2072639">
                <a:moveTo>
                  <a:pt x="0" y="0"/>
                </a:moveTo>
                <a:lnTo>
                  <a:pt x="6755340" y="0"/>
                </a:lnTo>
                <a:lnTo>
                  <a:pt x="6755340" y="2072216"/>
                </a:lnTo>
                <a:lnTo>
                  <a:pt x="0" y="2072216"/>
                </a:lnTo>
                <a:lnTo>
                  <a:pt x="0" y="0"/>
                </a:lnTo>
                <a:close/>
              </a:path>
            </a:pathLst>
          </a:custGeom>
          <a:ln w="3175">
            <a:solidFill>
              <a:srgbClr val="7E8F85"/>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9/15/2019</a:t>
            </a:fld>
            <a:endParaRPr lang="en-US"/>
          </a:p>
        </p:txBody>
      </p:sp>
      <p:sp>
        <p:nvSpPr>
          <p:cNvPr id="4" name="Holder 4"/>
          <p:cNvSpPr>
            <a:spLocks noGrp="1"/>
          </p:cNvSpPr>
          <p:nvPr>
            <p:ph type="sldNum" sz="quarter" idx="7"/>
          </p:nvPr>
        </p:nvSpPr>
        <p:spPr/>
        <p:txBody>
          <a:bodyPr lIns="0" tIns="0" rIns="0" bIns="0"/>
          <a:lstStyle>
            <a:lvl1pPr>
              <a:defRPr sz="1200" b="0" i="0">
                <a:solidFill>
                  <a:srgbClr val="564B3C"/>
                </a:solidFill>
                <a:latin typeface="Century Gothic"/>
                <a:cs typeface="Century Gothic"/>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8" cy="6857998"/>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73063" y="373063"/>
            <a:ext cx="8397873" cy="1117600"/>
          </a:xfrm>
          <a:prstGeom prst="rect">
            <a:avLst/>
          </a:prstGeom>
        </p:spPr>
        <p:txBody>
          <a:bodyPr wrap="square" lIns="0" tIns="0" rIns="0" bIns="0">
            <a:spAutoFit/>
          </a:bodyPr>
          <a:lstStyle>
            <a:lvl1pPr>
              <a:defRPr sz="3200" b="0" i="0">
                <a:solidFill>
                  <a:srgbClr val="6B7D72"/>
                </a:solidFill>
                <a:latin typeface="Book Antiqua"/>
                <a:cs typeface="Book Antiqua"/>
              </a:defRPr>
            </a:lvl1pPr>
          </a:lstStyle>
          <a:p>
            <a:endParaRPr/>
          </a:p>
        </p:txBody>
      </p:sp>
      <p:sp>
        <p:nvSpPr>
          <p:cNvPr id="3" name="Holder 3"/>
          <p:cNvSpPr>
            <a:spLocks noGrp="1"/>
          </p:cNvSpPr>
          <p:nvPr>
            <p:ph type="body" idx="1"/>
          </p:nvPr>
        </p:nvSpPr>
        <p:spPr>
          <a:xfrm>
            <a:off x="561975" y="1724660"/>
            <a:ext cx="8020049" cy="1643379"/>
          </a:xfrm>
          <a:prstGeom prst="rect">
            <a:avLst/>
          </a:prstGeom>
        </p:spPr>
        <p:txBody>
          <a:bodyPr wrap="square" lIns="0" tIns="0" rIns="0" bIns="0">
            <a:spAutoFit/>
          </a:bodyPr>
          <a:lstStyle>
            <a:lvl1pPr>
              <a:defRPr sz="2000" b="1" i="0">
                <a:solidFill>
                  <a:srgbClr val="800000"/>
                </a:solidFill>
                <a:latin typeface="Century Gothic"/>
                <a:cs typeface="Century Goth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9/15/2019</a:t>
            </a:fld>
            <a:endParaRPr lang="en-US"/>
          </a:p>
        </p:txBody>
      </p:sp>
      <p:sp>
        <p:nvSpPr>
          <p:cNvPr id="6" name="Holder 6"/>
          <p:cNvSpPr>
            <a:spLocks noGrp="1"/>
          </p:cNvSpPr>
          <p:nvPr>
            <p:ph type="sldNum" sz="quarter" idx="7"/>
          </p:nvPr>
        </p:nvSpPr>
        <p:spPr>
          <a:xfrm>
            <a:off x="8406118" y="6433879"/>
            <a:ext cx="220345" cy="212725"/>
          </a:xfrm>
          <a:prstGeom prst="rect">
            <a:avLst/>
          </a:prstGeom>
        </p:spPr>
        <p:txBody>
          <a:bodyPr wrap="square" lIns="0" tIns="0" rIns="0" bIns="0">
            <a:spAutoFit/>
          </a:bodyPr>
          <a:lstStyle>
            <a:lvl1pPr>
              <a:defRPr sz="1200" b="0" i="0">
                <a:solidFill>
                  <a:srgbClr val="564B3C"/>
                </a:solidFill>
                <a:latin typeface="Century Gothic"/>
                <a:cs typeface="Century Gothic"/>
              </a:defRPr>
            </a:lvl1pPr>
          </a:lstStyle>
          <a:p>
            <a:pPr marL="25400">
              <a:lnSpc>
                <a:spcPct val="100000"/>
              </a:lnSpc>
              <a:spcBef>
                <a:spcPts val="10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jp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4.png"/><Relationship Id="rId26" Type="http://schemas.openxmlformats.org/officeDocument/2006/relationships/image" Target="../media/image72.png"/><Relationship Id="rId3" Type="http://schemas.openxmlformats.org/officeDocument/2006/relationships/image" Target="../media/image6.png"/><Relationship Id="rId21" Type="http://schemas.openxmlformats.org/officeDocument/2006/relationships/image" Target="../media/image67.png"/><Relationship Id="rId34" Type="http://schemas.openxmlformats.org/officeDocument/2006/relationships/image" Target="../media/image80.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5" Type="http://schemas.openxmlformats.org/officeDocument/2006/relationships/image" Target="../media/image71.png"/><Relationship Id="rId33" Type="http://schemas.openxmlformats.org/officeDocument/2006/relationships/image" Target="../media/image79.png"/><Relationship Id="rId2" Type="http://schemas.openxmlformats.org/officeDocument/2006/relationships/image" Target="../media/image2.png"/><Relationship Id="rId16" Type="http://schemas.openxmlformats.org/officeDocument/2006/relationships/image" Target="../media/image62.png"/><Relationship Id="rId20" Type="http://schemas.openxmlformats.org/officeDocument/2006/relationships/image" Target="../media/image66.png"/><Relationship Id="rId29"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24" Type="http://schemas.openxmlformats.org/officeDocument/2006/relationships/image" Target="../media/image70.png"/><Relationship Id="rId32" Type="http://schemas.openxmlformats.org/officeDocument/2006/relationships/image" Target="../media/image78.png"/><Relationship Id="rId5" Type="http://schemas.openxmlformats.org/officeDocument/2006/relationships/image" Target="../media/image51.png"/><Relationship Id="rId15" Type="http://schemas.openxmlformats.org/officeDocument/2006/relationships/image" Target="../media/image61.png"/><Relationship Id="rId23" Type="http://schemas.openxmlformats.org/officeDocument/2006/relationships/image" Target="../media/image69.png"/><Relationship Id="rId28" Type="http://schemas.openxmlformats.org/officeDocument/2006/relationships/image" Target="../media/image74.png"/><Relationship Id="rId10" Type="http://schemas.openxmlformats.org/officeDocument/2006/relationships/image" Target="../media/image56.png"/><Relationship Id="rId19" Type="http://schemas.openxmlformats.org/officeDocument/2006/relationships/image" Target="../media/image65.png"/><Relationship Id="rId31" Type="http://schemas.openxmlformats.org/officeDocument/2006/relationships/image" Target="../media/image77.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 Id="rId22" Type="http://schemas.openxmlformats.org/officeDocument/2006/relationships/image" Target="../media/image68.png"/><Relationship Id="rId27" Type="http://schemas.openxmlformats.org/officeDocument/2006/relationships/image" Target="../media/image73.png"/><Relationship Id="rId30" Type="http://schemas.openxmlformats.org/officeDocument/2006/relationships/image" Target="../media/image76.png"/><Relationship Id="rId35" Type="http://schemas.openxmlformats.org/officeDocument/2006/relationships/image" Target="../media/image8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9.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98.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6.png"/><Relationship Id="rId9" Type="http://schemas.openxmlformats.org/officeDocument/2006/relationships/image" Target="../media/image100.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6.png"/><Relationship Id="rId7" Type="http://schemas.openxmlformats.org/officeDocument/2006/relationships/image" Target="../media/image91.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4.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9.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8.png"/><Relationship Id="rId3" Type="http://schemas.openxmlformats.org/officeDocument/2006/relationships/image" Target="../media/image6.png"/><Relationship Id="rId7" Type="http://schemas.openxmlformats.org/officeDocument/2006/relationships/image" Target="../media/image113.png"/><Relationship Id="rId12" Type="http://schemas.openxmlformats.org/officeDocument/2006/relationships/image" Target="../media/image117.png"/><Relationship Id="rId2" Type="http://schemas.openxmlformats.org/officeDocument/2006/relationships/image" Target="../media/image2.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44.jpg"/><Relationship Id="rId5" Type="http://schemas.openxmlformats.org/officeDocument/2006/relationships/image" Target="../media/image111.png"/><Relationship Id="rId15" Type="http://schemas.openxmlformats.org/officeDocument/2006/relationships/image" Target="../media/image120.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19.png"/></Relationships>
</file>

<file path=ppt/slides/_rels/slide36.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6.png"/><Relationship Id="rId7" Type="http://schemas.openxmlformats.org/officeDocument/2006/relationships/image" Target="../media/image126.png"/><Relationship Id="rId12" Type="http://schemas.openxmlformats.org/officeDocument/2006/relationships/image" Target="../media/image130.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image" Target="../media/image129.png"/><Relationship Id="rId5" Type="http://schemas.openxmlformats.org/officeDocument/2006/relationships/image" Target="../media/image124.png"/><Relationship Id="rId10" Type="http://schemas.openxmlformats.org/officeDocument/2006/relationships/image" Target="../media/image128.png"/><Relationship Id="rId4" Type="http://schemas.openxmlformats.org/officeDocument/2006/relationships/image" Target="../media/image123.png"/><Relationship Id="rId9" Type="http://schemas.openxmlformats.org/officeDocument/2006/relationships/image" Target="../media/image44.jpg"/></Relationships>
</file>

<file path=ppt/slides/_rels/slide37.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2.png"/><Relationship Id="rId7" Type="http://schemas.openxmlformats.org/officeDocument/2006/relationships/image" Target="../media/image134.png"/><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6.png"/><Relationship Id="rId9" Type="http://schemas.openxmlformats.org/officeDocument/2006/relationships/image" Target="../media/image1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Data_cleansing" TargetMode="External"/><Relationship Id="rId3" Type="http://schemas.openxmlformats.org/officeDocument/2006/relationships/hyperlink" Target="https://en.wikipedia.org/wiki/Quantitative_data" TargetMode="External"/><Relationship Id="rId7" Type="http://schemas.openxmlformats.org/officeDocument/2006/relationships/hyperlink" Target="https://en.wikipedia.org/wiki/Data_consistency" TargetMode="External"/><Relationship Id="rId2" Type="http://schemas.openxmlformats.org/officeDocument/2006/relationships/hyperlink" Target="https://en.wikipedia.org/wiki/Qualitative_data" TargetMode="External"/><Relationship Id="rId1" Type="http://schemas.openxmlformats.org/officeDocument/2006/relationships/slideLayout" Target="../slideLayouts/slideLayout2.xml"/><Relationship Id="rId6" Type="http://schemas.openxmlformats.org/officeDocument/2006/relationships/hyperlink" Target="https://en.wikipedia.org/wiki/Planning" TargetMode="External"/><Relationship Id="rId5" Type="http://schemas.openxmlformats.org/officeDocument/2006/relationships/hyperlink" Target="https://en.wikipedia.org/wiki/Decision_making" TargetMode="External"/><Relationship Id="rId4" Type="http://schemas.openxmlformats.org/officeDocument/2006/relationships/hyperlink" Target="https://en.wikipedia.org/wiki/Business_operation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Business_rules_engine" TargetMode="External"/><Relationship Id="rId2" Type="http://schemas.openxmlformats.org/officeDocument/2006/relationships/hyperlink" Target="https://en.wikipedia.org/wiki/Data_profiling" TargetMode="External"/><Relationship Id="rId1" Type="http://schemas.openxmlformats.org/officeDocument/2006/relationships/slideLayout" Target="../slideLayouts/slideLayout2.xml"/><Relationship Id="rId4" Type="http://schemas.openxmlformats.org/officeDocument/2006/relationships/hyperlink" Target="https://en.wikipedia.org/wiki/Record_linkage"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en.wikipedia.org/wiki/Database_administration" TargetMode="External"/><Relationship Id="rId3" Type="http://schemas.openxmlformats.org/officeDocument/2006/relationships/hyperlink" Target="https://en.wikipedia.org/wiki/Data_cleansing" TargetMode="External"/><Relationship Id="rId7" Type="http://schemas.openxmlformats.org/officeDocument/2006/relationships/hyperlink" Target="https://en.wikipedia.org/wiki/Data_warehousing" TargetMode="External"/><Relationship Id="rId2" Type="http://schemas.openxmlformats.org/officeDocument/2006/relationships/hyperlink" Target="https://en.wikipedia.org/wiki/Data_profiling" TargetMode="External"/><Relationship Id="rId1" Type="http://schemas.openxmlformats.org/officeDocument/2006/relationships/slideLayout" Target="../slideLayouts/slideLayout2.xml"/><Relationship Id="rId6" Type="http://schemas.openxmlformats.org/officeDocument/2006/relationships/hyperlink" Target="https://en.wikipedia.org/wiki/Outliers" TargetMode="External"/><Relationship Id="rId5" Type="http://schemas.openxmlformats.org/officeDocument/2006/relationships/hyperlink" Target="https://en.wikipedia.org/wiki/Data_quality#cite_note-18" TargetMode="External"/><Relationship Id="rId4" Type="http://schemas.openxmlformats.org/officeDocument/2006/relationships/hyperlink" Target="https://en.wikipedia.org/wiki/Data_quality#cite_note-17" TargetMode="External"/><Relationship Id="rId9" Type="http://schemas.openxmlformats.org/officeDocument/2006/relationships/hyperlink" Target="https://en.wikipedia.org/wiki/Application_softwar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Analytical_quality_control" TargetMode="External"/><Relationship Id="rId2" Type="http://schemas.openxmlformats.org/officeDocument/2006/relationships/hyperlink" Target="https://en.wikipedia.org/wiki/Quality_Assur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ypes of data integration approaches">
            <a:extLst>
              <a:ext uri="{FF2B5EF4-FFF2-40B4-BE49-F238E27FC236}">
                <a16:creationId xmlns:a16="http://schemas.microsoft.com/office/drawing/2014/main" id="{4D5EB8CC-C8DD-4730-972D-E37C8DDC3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61777"/>
            <a:ext cx="8629650" cy="569622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p:nvPr/>
        </p:nvSpPr>
        <p:spPr>
          <a:xfrm>
            <a:off x="2144508" y="4615815"/>
            <a:ext cx="3556000" cy="269304"/>
          </a:xfrm>
          <a:prstGeom prst="rect">
            <a:avLst/>
          </a:prstGeom>
        </p:spPr>
        <p:txBody>
          <a:bodyPr vert="horz" wrap="square" lIns="0" tIns="12700" rIns="0" bIns="0" rtlCol="0">
            <a:spAutoFit/>
          </a:bodyPr>
          <a:lstStyle/>
          <a:p>
            <a:pPr algn="ctr">
              <a:lnSpc>
                <a:spcPts val="2025"/>
              </a:lnSpc>
              <a:spcBef>
                <a:spcPts val="100"/>
              </a:spcBef>
              <a:tabLst>
                <a:tab pos="2032000" algn="l"/>
              </a:tabLst>
            </a:pPr>
            <a:r>
              <a:rPr sz="1700" spc="-170" dirty="0">
                <a:solidFill>
                  <a:srgbClr val="FFFFFF"/>
                </a:solidFill>
                <a:latin typeface="Century Gothic"/>
                <a:cs typeface="Century Gothic"/>
              </a:rPr>
              <a:t> </a:t>
            </a:r>
            <a:endParaRPr sz="1700" dirty="0">
              <a:latin typeface="Century Gothic"/>
              <a:cs typeface="Century Gothic"/>
            </a:endParaRPr>
          </a:p>
        </p:txBody>
      </p:sp>
      <p:sp>
        <p:nvSpPr>
          <p:cNvPr id="3" name="object 3"/>
          <p:cNvSpPr txBox="1"/>
          <p:nvPr/>
        </p:nvSpPr>
        <p:spPr>
          <a:xfrm>
            <a:off x="1371600" y="533400"/>
            <a:ext cx="7086600" cy="628377"/>
          </a:xfrm>
          <a:prstGeom prst="rect">
            <a:avLst/>
          </a:prstGeom>
        </p:spPr>
        <p:txBody>
          <a:bodyPr vert="horz" wrap="square" lIns="0" tIns="12700" rIns="0" bIns="0" rtlCol="0">
            <a:spAutoFit/>
          </a:bodyPr>
          <a:lstStyle/>
          <a:p>
            <a:pPr marL="12700" algn="ctr">
              <a:lnSpc>
                <a:spcPct val="100000"/>
              </a:lnSpc>
              <a:spcBef>
                <a:spcPts val="100"/>
              </a:spcBef>
            </a:pPr>
            <a:r>
              <a:rPr sz="4000" spc="-155" dirty="0">
                <a:latin typeface="Book Antiqua"/>
                <a:cs typeface="Book Antiqua"/>
              </a:rPr>
              <a:t>DATA</a:t>
            </a:r>
            <a:r>
              <a:rPr lang="en-IN" sz="4000" spc="-155" dirty="0">
                <a:latin typeface="Book Antiqua"/>
                <a:cs typeface="Book Antiqua"/>
              </a:rPr>
              <a:t> </a:t>
            </a:r>
            <a:r>
              <a:rPr sz="4000" spc="-290" dirty="0">
                <a:latin typeface="Book Antiqua"/>
                <a:cs typeface="Book Antiqua"/>
              </a:rPr>
              <a:t> </a:t>
            </a:r>
            <a:r>
              <a:rPr sz="4000" spc="-30" dirty="0">
                <a:latin typeface="Book Antiqua"/>
                <a:cs typeface="Book Antiqua"/>
              </a:rPr>
              <a:t>INTEGRATION</a:t>
            </a:r>
            <a:endParaRPr sz="4000" dirty="0">
              <a:latin typeface="Book Antiqua"/>
              <a:cs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5" dirty="0"/>
              <a:t>HETEROGENEITY</a:t>
            </a:r>
            <a:r>
              <a:rPr sz="3500" spc="-70" dirty="0"/>
              <a:t> </a:t>
            </a:r>
            <a:r>
              <a:rPr sz="3500" spc="-5" dirty="0"/>
              <a:t>PROBLEMS</a:t>
            </a:r>
            <a:endParaRPr sz="3500"/>
          </a:p>
        </p:txBody>
      </p:sp>
      <p:sp>
        <p:nvSpPr>
          <p:cNvPr id="5" name="object 5"/>
          <p:cNvSpPr txBox="1"/>
          <p:nvPr/>
        </p:nvSpPr>
        <p:spPr>
          <a:xfrm>
            <a:off x="650239" y="1785620"/>
            <a:ext cx="7661909" cy="1991360"/>
          </a:xfrm>
          <a:prstGeom prst="rect">
            <a:avLst/>
          </a:prstGeom>
        </p:spPr>
        <p:txBody>
          <a:bodyPr vert="horz" wrap="square" lIns="0" tIns="33020" rIns="0" bIns="0" rtlCol="0">
            <a:spAutoFit/>
          </a:bodyPr>
          <a:lstStyle/>
          <a:p>
            <a:pPr marL="241300" marR="5080" indent="-228600">
              <a:lnSpc>
                <a:spcPts val="2800"/>
              </a:lnSpc>
              <a:spcBef>
                <a:spcPts val="260"/>
              </a:spcBef>
              <a:buClr>
                <a:srgbClr val="93A299"/>
              </a:buClr>
              <a:buFont typeface="Arial"/>
              <a:buChar char="•"/>
              <a:tabLst>
                <a:tab pos="241300" algn="l"/>
              </a:tabLst>
            </a:pPr>
            <a:r>
              <a:rPr sz="2400" dirty="0">
                <a:solidFill>
                  <a:srgbClr val="564B3C"/>
                </a:solidFill>
                <a:latin typeface="Century Gothic"/>
                <a:cs typeface="Century Gothic"/>
              </a:rPr>
              <a:t>The main </a:t>
            </a:r>
            <a:r>
              <a:rPr sz="2400" spc="-5" dirty="0">
                <a:solidFill>
                  <a:srgbClr val="564B3C"/>
                </a:solidFill>
                <a:latin typeface="Century Gothic"/>
                <a:cs typeface="Century Gothic"/>
              </a:rPr>
              <a:t>problem </a:t>
            </a:r>
            <a:r>
              <a:rPr sz="2400" dirty="0">
                <a:solidFill>
                  <a:srgbClr val="564B3C"/>
                </a:solidFill>
                <a:latin typeface="Century Gothic"/>
                <a:cs typeface="Century Gothic"/>
              </a:rPr>
              <a:t>is the </a:t>
            </a:r>
            <a:r>
              <a:rPr sz="2400" b="1" i="1" dirty="0">
                <a:solidFill>
                  <a:srgbClr val="0000FF"/>
                </a:solidFill>
                <a:latin typeface="Century Gothic"/>
                <a:cs typeface="Century Gothic"/>
              </a:rPr>
              <a:t>heterogeneity </a:t>
            </a:r>
            <a:r>
              <a:rPr sz="2400" spc="-5" dirty="0">
                <a:solidFill>
                  <a:srgbClr val="564B3C"/>
                </a:solidFill>
                <a:latin typeface="Century Gothic"/>
                <a:cs typeface="Century Gothic"/>
              </a:rPr>
              <a:t>among</a:t>
            </a:r>
            <a:r>
              <a:rPr sz="2400" spc="-75" dirty="0">
                <a:solidFill>
                  <a:srgbClr val="564B3C"/>
                </a:solidFill>
                <a:latin typeface="Century Gothic"/>
                <a:cs typeface="Century Gothic"/>
              </a:rPr>
              <a:t> </a:t>
            </a:r>
            <a:r>
              <a:rPr sz="2400" dirty="0">
                <a:solidFill>
                  <a:srgbClr val="564B3C"/>
                </a:solidFill>
                <a:latin typeface="Century Gothic"/>
                <a:cs typeface="Century Gothic"/>
              </a:rPr>
              <a:t>the  data</a:t>
            </a:r>
            <a:r>
              <a:rPr sz="2400" spc="-5" dirty="0">
                <a:solidFill>
                  <a:srgbClr val="564B3C"/>
                </a:solidFill>
                <a:latin typeface="Century Gothic"/>
                <a:cs typeface="Century Gothic"/>
              </a:rPr>
              <a:t> sources</a:t>
            </a:r>
            <a:endParaRPr sz="2400">
              <a:latin typeface="Century Gothic"/>
              <a:cs typeface="Century Gothic"/>
            </a:endParaRPr>
          </a:p>
          <a:p>
            <a:pPr>
              <a:lnSpc>
                <a:spcPct val="100000"/>
              </a:lnSpc>
              <a:spcBef>
                <a:spcPts val="45"/>
              </a:spcBef>
              <a:buClr>
                <a:srgbClr val="93A299"/>
              </a:buClr>
              <a:buFont typeface="Arial"/>
              <a:buChar char="•"/>
            </a:pPr>
            <a:endParaRPr sz="3450">
              <a:latin typeface="Times New Roman"/>
              <a:cs typeface="Times New Roman"/>
            </a:endParaRPr>
          </a:p>
          <a:p>
            <a:pPr marL="241300" indent="-228600">
              <a:lnSpc>
                <a:spcPct val="100000"/>
              </a:lnSpc>
              <a:buClr>
                <a:srgbClr val="93A299"/>
              </a:buClr>
              <a:buFont typeface="Arial"/>
              <a:buChar char="•"/>
              <a:tabLst>
                <a:tab pos="241300" algn="l"/>
              </a:tabLst>
            </a:pPr>
            <a:r>
              <a:rPr sz="2400" b="1" spc="-5" dirty="0">
                <a:solidFill>
                  <a:srgbClr val="800000"/>
                </a:solidFill>
                <a:latin typeface="Century Gothic"/>
                <a:cs typeface="Century Gothic"/>
              </a:rPr>
              <a:t>Source Type</a:t>
            </a:r>
            <a:r>
              <a:rPr sz="2400" b="1" dirty="0">
                <a:solidFill>
                  <a:srgbClr val="800000"/>
                </a:solidFill>
                <a:latin typeface="Century Gothic"/>
                <a:cs typeface="Century Gothic"/>
              </a:rPr>
              <a:t> </a:t>
            </a:r>
            <a:r>
              <a:rPr sz="2400" b="1" spc="-5" dirty="0">
                <a:solidFill>
                  <a:srgbClr val="800000"/>
                </a:solidFill>
                <a:latin typeface="Century Gothic"/>
                <a:cs typeface="Century Gothic"/>
              </a:rPr>
              <a:t>Heterogeneity</a:t>
            </a:r>
            <a:endParaRPr sz="2400">
              <a:latin typeface="Century Gothic"/>
              <a:cs typeface="Century Gothic"/>
            </a:endParaRPr>
          </a:p>
          <a:p>
            <a:pPr marL="603250" lvl="1" indent="-299085">
              <a:lnSpc>
                <a:spcPct val="100000"/>
              </a:lnSpc>
              <a:spcBef>
                <a:spcPts val="425"/>
              </a:spcBef>
              <a:buClr>
                <a:srgbClr val="CF543F"/>
              </a:buClr>
              <a:buFont typeface="Arial"/>
              <a:buChar char="•"/>
              <a:tabLst>
                <a:tab pos="603250" algn="l"/>
                <a:tab pos="603885" algn="l"/>
              </a:tabLst>
            </a:pPr>
            <a:r>
              <a:rPr sz="2000" spc="-5" dirty="0">
                <a:solidFill>
                  <a:srgbClr val="564B3C"/>
                </a:solidFill>
                <a:latin typeface="Century Gothic"/>
                <a:cs typeface="Century Gothic"/>
              </a:rPr>
              <a:t>Systems </a:t>
            </a:r>
            <a:r>
              <a:rPr sz="2000" dirty="0">
                <a:solidFill>
                  <a:srgbClr val="564B3C"/>
                </a:solidFill>
                <a:latin typeface="Century Gothic"/>
                <a:cs typeface="Century Gothic"/>
              </a:rPr>
              <a:t>storing the data can </a:t>
            </a:r>
            <a:r>
              <a:rPr sz="2000" spc="-5" dirty="0">
                <a:solidFill>
                  <a:srgbClr val="564B3C"/>
                </a:solidFill>
                <a:latin typeface="Century Gothic"/>
                <a:cs typeface="Century Gothic"/>
              </a:rPr>
              <a:t>be different</a:t>
            </a:r>
            <a:endParaRPr sz="2000">
              <a:latin typeface="Century Gothic"/>
              <a:cs typeface="Century Gothic"/>
            </a:endParaRPr>
          </a:p>
        </p:txBody>
      </p:sp>
      <p:sp>
        <p:nvSpPr>
          <p:cNvPr id="6" name="object 6"/>
          <p:cNvSpPr/>
          <p:nvPr/>
        </p:nvSpPr>
        <p:spPr>
          <a:xfrm>
            <a:off x="864523" y="4505498"/>
            <a:ext cx="1184563" cy="1167937"/>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987429" y="4934592"/>
            <a:ext cx="946785" cy="441959"/>
          </a:xfrm>
          <a:prstGeom prst="rect">
            <a:avLst/>
          </a:prstGeom>
        </p:spPr>
        <p:txBody>
          <a:bodyPr vert="horz" wrap="square" lIns="0" tIns="27939" rIns="0" bIns="0" rtlCol="0">
            <a:spAutoFit/>
          </a:bodyPr>
          <a:lstStyle/>
          <a:p>
            <a:pPr marL="12700" marR="5080" indent="31115">
              <a:lnSpc>
                <a:spcPts val="1600"/>
              </a:lnSpc>
              <a:spcBef>
                <a:spcPts val="219"/>
              </a:spcBef>
            </a:pPr>
            <a:r>
              <a:rPr sz="1400" dirty="0">
                <a:solidFill>
                  <a:srgbClr val="FFFFFF"/>
                </a:solidFill>
                <a:latin typeface="Century Gothic"/>
                <a:cs typeface="Century Gothic"/>
              </a:rPr>
              <a:t>Relational  databases</a:t>
            </a:r>
            <a:endParaRPr sz="1400">
              <a:latin typeface="Century Gothic"/>
              <a:cs typeface="Century Gothic"/>
            </a:endParaRPr>
          </a:p>
        </p:txBody>
      </p:sp>
      <p:sp>
        <p:nvSpPr>
          <p:cNvPr id="8" name="object 8"/>
          <p:cNvSpPr/>
          <p:nvPr/>
        </p:nvSpPr>
        <p:spPr>
          <a:xfrm>
            <a:off x="2639291" y="4463934"/>
            <a:ext cx="1159625" cy="124690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2747763" y="4930886"/>
            <a:ext cx="946785" cy="441959"/>
          </a:xfrm>
          <a:prstGeom prst="rect">
            <a:avLst/>
          </a:prstGeom>
        </p:spPr>
        <p:txBody>
          <a:bodyPr vert="horz" wrap="square" lIns="0" tIns="12700" rIns="0" bIns="0" rtlCol="0">
            <a:spAutoFit/>
          </a:bodyPr>
          <a:lstStyle/>
          <a:p>
            <a:pPr algn="ctr">
              <a:lnSpc>
                <a:spcPts val="1639"/>
              </a:lnSpc>
              <a:spcBef>
                <a:spcPts val="100"/>
              </a:spcBef>
            </a:pPr>
            <a:r>
              <a:rPr sz="1400" spc="-5" dirty="0">
                <a:solidFill>
                  <a:srgbClr val="FFFFFF"/>
                </a:solidFill>
                <a:latin typeface="Century Gothic"/>
                <a:cs typeface="Century Gothic"/>
              </a:rPr>
              <a:t>OO</a:t>
            </a:r>
            <a:endParaRPr sz="1400">
              <a:latin typeface="Century Gothic"/>
              <a:cs typeface="Century Gothic"/>
            </a:endParaRPr>
          </a:p>
          <a:p>
            <a:pPr algn="ctr">
              <a:lnSpc>
                <a:spcPts val="1639"/>
              </a:lnSpc>
            </a:pPr>
            <a:r>
              <a:rPr sz="1400" dirty="0">
                <a:solidFill>
                  <a:srgbClr val="FFFFFF"/>
                </a:solidFill>
                <a:latin typeface="Century Gothic"/>
                <a:cs typeface="Century Gothic"/>
              </a:rPr>
              <a:t>databases</a:t>
            </a:r>
            <a:endParaRPr sz="1400">
              <a:latin typeface="Century Gothic"/>
              <a:cs typeface="Century Gothic"/>
            </a:endParaRPr>
          </a:p>
        </p:txBody>
      </p:sp>
      <p:sp>
        <p:nvSpPr>
          <p:cNvPr id="10" name="object 10"/>
          <p:cNvSpPr/>
          <p:nvPr/>
        </p:nvSpPr>
        <p:spPr>
          <a:xfrm>
            <a:off x="4297679" y="4447309"/>
            <a:ext cx="1238596" cy="1246908"/>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4445356" y="4919745"/>
            <a:ext cx="946785" cy="441959"/>
          </a:xfrm>
          <a:prstGeom prst="rect">
            <a:avLst/>
          </a:prstGeom>
        </p:spPr>
        <p:txBody>
          <a:bodyPr vert="horz" wrap="square" lIns="0" tIns="12700" rIns="0" bIns="0" rtlCol="0">
            <a:spAutoFit/>
          </a:bodyPr>
          <a:lstStyle/>
          <a:p>
            <a:pPr algn="ctr">
              <a:lnSpc>
                <a:spcPts val="1639"/>
              </a:lnSpc>
              <a:spcBef>
                <a:spcPts val="100"/>
              </a:spcBef>
            </a:pPr>
            <a:r>
              <a:rPr sz="1400" dirty="0">
                <a:solidFill>
                  <a:srgbClr val="FFFFFF"/>
                </a:solidFill>
                <a:latin typeface="Century Gothic"/>
                <a:cs typeface="Century Gothic"/>
              </a:rPr>
              <a:t>XML</a:t>
            </a:r>
            <a:endParaRPr sz="1400">
              <a:latin typeface="Century Gothic"/>
              <a:cs typeface="Century Gothic"/>
            </a:endParaRPr>
          </a:p>
          <a:p>
            <a:pPr algn="ctr">
              <a:lnSpc>
                <a:spcPts val="1639"/>
              </a:lnSpc>
            </a:pPr>
            <a:r>
              <a:rPr sz="1400" dirty="0">
                <a:solidFill>
                  <a:srgbClr val="FFFFFF"/>
                </a:solidFill>
                <a:latin typeface="Century Gothic"/>
                <a:cs typeface="Century Gothic"/>
              </a:rPr>
              <a:t>databases</a:t>
            </a:r>
            <a:endParaRPr sz="1400">
              <a:latin typeface="Century Gothic"/>
              <a:cs typeface="Century Gothic"/>
            </a:endParaRPr>
          </a:p>
        </p:txBody>
      </p:sp>
      <p:sp>
        <p:nvSpPr>
          <p:cNvPr id="12" name="object 12"/>
          <p:cNvSpPr/>
          <p:nvPr/>
        </p:nvSpPr>
        <p:spPr>
          <a:xfrm>
            <a:off x="6691744" y="4426527"/>
            <a:ext cx="1238596" cy="1246908"/>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6977798" y="4900016"/>
            <a:ext cx="670560" cy="441959"/>
          </a:xfrm>
          <a:prstGeom prst="rect">
            <a:avLst/>
          </a:prstGeom>
        </p:spPr>
        <p:txBody>
          <a:bodyPr vert="horz" wrap="square" lIns="0" tIns="27939" rIns="0" bIns="0" rtlCol="0">
            <a:spAutoFit/>
          </a:bodyPr>
          <a:lstStyle/>
          <a:p>
            <a:pPr marL="12700" marR="5080" indent="76200">
              <a:lnSpc>
                <a:spcPts val="1600"/>
              </a:lnSpc>
              <a:spcBef>
                <a:spcPts val="219"/>
              </a:spcBef>
            </a:pPr>
            <a:r>
              <a:rPr sz="1400" spc="-5" dirty="0">
                <a:solidFill>
                  <a:srgbClr val="FFFFFF"/>
                </a:solidFill>
                <a:latin typeface="Century Gothic"/>
                <a:cs typeface="Century Gothic"/>
              </a:rPr>
              <a:t>Other  </a:t>
            </a:r>
            <a:r>
              <a:rPr sz="1400" dirty="0">
                <a:solidFill>
                  <a:srgbClr val="FFFFFF"/>
                </a:solidFill>
                <a:latin typeface="Century Gothic"/>
                <a:cs typeface="Century Gothic"/>
              </a:rPr>
              <a:t>systems</a:t>
            </a:r>
            <a:endParaRPr sz="1400">
              <a:latin typeface="Century Gothic"/>
              <a:cs typeface="Century Gothic"/>
            </a:endParaRPr>
          </a:p>
        </p:txBody>
      </p:sp>
      <p:sp>
        <p:nvSpPr>
          <p:cNvPr id="14" name="object 14"/>
          <p:cNvSpPr/>
          <p:nvPr/>
        </p:nvSpPr>
        <p:spPr>
          <a:xfrm>
            <a:off x="5662612" y="5027612"/>
            <a:ext cx="777875" cy="0"/>
          </a:xfrm>
          <a:custGeom>
            <a:avLst/>
            <a:gdLst/>
            <a:ahLst/>
            <a:cxnLst/>
            <a:rect l="l" t="t" r="r" b="b"/>
            <a:pathLst>
              <a:path w="777875">
                <a:moveTo>
                  <a:pt x="0" y="0"/>
                </a:moveTo>
                <a:lnTo>
                  <a:pt x="777874" y="0"/>
                </a:lnTo>
              </a:path>
            </a:pathLst>
          </a:custGeom>
          <a:ln w="25399">
            <a:solidFill>
              <a:srgbClr val="A4B1A9"/>
            </a:solidFill>
          </a:ln>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5" dirty="0"/>
              <a:t>HETEROGENEITY</a:t>
            </a:r>
            <a:r>
              <a:rPr sz="3500" spc="-70" dirty="0"/>
              <a:t> </a:t>
            </a:r>
            <a:r>
              <a:rPr sz="3500" spc="-5" dirty="0"/>
              <a:t>PROBLEMS</a:t>
            </a:r>
            <a:endParaRPr sz="3500"/>
          </a:p>
        </p:txBody>
      </p:sp>
      <p:sp>
        <p:nvSpPr>
          <p:cNvPr id="7" name="object 7"/>
          <p:cNvSpPr txBox="1"/>
          <p:nvPr/>
        </p:nvSpPr>
        <p:spPr>
          <a:xfrm>
            <a:off x="650239" y="1724660"/>
            <a:ext cx="7823834" cy="2651760"/>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dirty="0">
                <a:solidFill>
                  <a:srgbClr val="800000"/>
                </a:solidFill>
                <a:latin typeface="Century Gothic"/>
                <a:cs typeface="Century Gothic"/>
              </a:rPr>
              <a:t>Communication</a:t>
            </a:r>
            <a:r>
              <a:rPr sz="2400" b="1" spc="-5" dirty="0">
                <a:solidFill>
                  <a:srgbClr val="800000"/>
                </a:solidFill>
                <a:latin typeface="Century Gothic"/>
                <a:cs typeface="Century Gothic"/>
              </a:rPr>
              <a:t> Heterogeneity</a:t>
            </a:r>
            <a:endParaRPr sz="2400">
              <a:latin typeface="Century Gothic"/>
              <a:cs typeface="Century Gothic"/>
            </a:endParaRPr>
          </a:p>
          <a:p>
            <a:pPr marL="603250" lvl="1" indent="-299085">
              <a:lnSpc>
                <a:spcPct val="100000"/>
              </a:lnSpc>
              <a:spcBef>
                <a:spcPts val="400"/>
              </a:spcBef>
              <a:buClr>
                <a:srgbClr val="CF543F"/>
              </a:buClr>
              <a:buFont typeface="Arial"/>
              <a:buChar char="•"/>
              <a:tabLst>
                <a:tab pos="603250" algn="l"/>
                <a:tab pos="603885" algn="l"/>
              </a:tabLst>
            </a:pPr>
            <a:r>
              <a:rPr sz="2000" spc="-5" dirty="0">
                <a:solidFill>
                  <a:srgbClr val="564B3C"/>
                </a:solidFill>
                <a:latin typeface="Century Gothic"/>
                <a:cs typeface="Century Gothic"/>
              </a:rPr>
              <a:t>Some systems </a:t>
            </a:r>
            <a:r>
              <a:rPr sz="2000" dirty="0">
                <a:solidFill>
                  <a:srgbClr val="564B3C"/>
                </a:solidFill>
                <a:latin typeface="Century Gothic"/>
                <a:cs typeface="Century Gothic"/>
              </a:rPr>
              <a:t>have web </a:t>
            </a:r>
            <a:r>
              <a:rPr sz="2000" spc="10" dirty="0">
                <a:solidFill>
                  <a:srgbClr val="564B3C"/>
                </a:solidFill>
                <a:latin typeface="Century Gothic"/>
                <a:cs typeface="Century Gothic"/>
              </a:rPr>
              <a:t>interface </a:t>
            </a:r>
            <a:r>
              <a:rPr sz="2000" dirty="0">
                <a:solidFill>
                  <a:srgbClr val="564B3C"/>
                </a:solidFill>
                <a:latin typeface="Century Gothic"/>
                <a:cs typeface="Century Gothic"/>
              </a:rPr>
              <a:t>others do</a:t>
            </a:r>
            <a:r>
              <a:rPr sz="2000" spc="-25" dirty="0">
                <a:solidFill>
                  <a:srgbClr val="564B3C"/>
                </a:solidFill>
                <a:latin typeface="Century Gothic"/>
                <a:cs typeface="Century Gothic"/>
              </a:rPr>
              <a:t> </a:t>
            </a:r>
            <a:r>
              <a:rPr sz="2000" dirty="0">
                <a:solidFill>
                  <a:srgbClr val="564B3C"/>
                </a:solidFill>
                <a:latin typeface="Century Gothic"/>
                <a:cs typeface="Century Gothic"/>
              </a:rPr>
              <a:t>not</a:t>
            </a:r>
            <a:endParaRPr sz="2000">
              <a:latin typeface="Century Gothic"/>
              <a:cs typeface="Century Gothic"/>
            </a:endParaRPr>
          </a:p>
          <a:p>
            <a:pPr marL="533400" lvl="1" indent="-228600">
              <a:lnSpc>
                <a:spcPct val="100000"/>
              </a:lnSpc>
              <a:spcBef>
                <a:spcPts val="500"/>
              </a:spcBef>
              <a:buClr>
                <a:srgbClr val="CF543F"/>
              </a:buClr>
              <a:buFont typeface="Arial"/>
              <a:buChar char="•"/>
              <a:tabLst>
                <a:tab pos="532765" algn="l"/>
                <a:tab pos="533400" algn="l"/>
              </a:tabLst>
            </a:pPr>
            <a:r>
              <a:rPr sz="2000" spc="-5" dirty="0">
                <a:solidFill>
                  <a:srgbClr val="564B3C"/>
                </a:solidFill>
                <a:latin typeface="Century Gothic"/>
                <a:cs typeface="Century Gothic"/>
              </a:rPr>
              <a:t>Some systems </a:t>
            </a:r>
            <a:r>
              <a:rPr sz="2000" dirty="0">
                <a:solidFill>
                  <a:srgbClr val="564B3C"/>
                </a:solidFill>
                <a:latin typeface="Century Gothic"/>
                <a:cs typeface="Century Gothic"/>
              </a:rPr>
              <a:t>allow </a:t>
            </a:r>
            <a:r>
              <a:rPr sz="2000" spc="-5" dirty="0">
                <a:solidFill>
                  <a:srgbClr val="564B3C"/>
                </a:solidFill>
                <a:latin typeface="Century Gothic"/>
                <a:cs typeface="Century Gothic"/>
              </a:rPr>
              <a:t>direct query </a:t>
            </a:r>
            <a:r>
              <a:rPr sz="2000" dirty="0">
                <a:solidFill>
                  <a:srgbClr val="564B3C"/>
                </a:solidFill>
                <a:latin typeface="Century Gothic"/>
                <a:cs typeface="Century Gothic"/>
              </a:rPr>
              <a:t>language others offer</a:t>
            </a:r>
            <a:r>
              <a:rPr sz="2000" spc="5" dirty="0">
                <a:solidFill>
                  <a:srgbClr val="564B3C"/>
                </a:solidFill>
                <a:latin typeface="Century Gothic"/>
                <a:cs typeface="Century Gothic"/>
              </a:rPr>
              <a:t> </a:t>
            </a:r>
            <a:r>
              <a:rPr sz="2000" spc="-5" dirty="0">
                <a:solidFill>
                  <a:srgbClr val="564B3C"/>
                </a:solidFill>
                <a:latin typeface="Century Gothic"/>
                <a:cs typeface="Century Gothic"/>
              </a:rPr>
              <a:t>APIs</a:t>
            </a:r>
            <a:endParaRPr sz="2000">
              <a:latin typeface="Century Gothic"/>
              <a:cs typeface="Century Gothic"/>
            </a:endParaRPr>
          </a:p>
          <a:p>
            <a:pPr lvl="1">
              <a:lnSpc>
                <a:spcPct val="100000"/>
              </a:lnSpc>
              <a:spcBef>
                <a:spcPts val="45"/>
              </a:spcBef>
              <a:buClr>
                <a:srgbClr val="CF543F"/>
              </a:buClr>
              <a:buFont typeface="Arial"/>
              <a:buChar char="•"/>
            </a:pPr>
            <a:endParaRPr sz="3000">
              <a:latin typeface="Times New Roman"/>
              <a:cs typeface="Times New Roman"/>
            </a:endParaRPr>
          </a:p>
          <a:p>
            <a:pPr marL="241300" indent="-228600">
              <a:lnSpc>
                <a:spcPct val="100000"/>
              </a:lnSpc>
              <a:buClr>
                <a:srgbClr val="93A299"/>
              </a:buClr>
              <a:buFont typeface="Arial"/>
              <a:buChar char="•"/>
              <a:tabLst>
                <a:tab pos="241300" algn="l"/>
              </a:tabLst>
            </a:pPr>
            <a:r>
              <a:rPr sz="2400" b="1" spc="-5" dirty="0">
                <a:solidFill>
                  <a:srgbClr val="800000"/>
                </a:solidFill>
                <a:latin typeface="Century Gothic"/>
                <a:cs typeface="Century Gothic"/>
              </a:rPr>
              <a:t>Schema Heterogeneity</a:t>
            </a:r>
            <a:endParaRPr sz="2400">
              <a:latin typeface="Century Gothic"/>
              <a:cs typeface="Century Gothic"/>
            </a:endParaRPr>
          </a:p>
          <a:p>
            <a:pPr marL="532765" marR="10795" lvl="1" indent="-228600">
              <a:lnSpc>
                <a:spcPct val="100800"/>
              </a:lnSpc>
              <a:spcBef>
                <a:spcPts val="405"/>
              </a:spcBef>
              <a:buClr>
                <a:srgbClr val="CF543F"/>
              </a:buClr>
              <a:buFont typeface="Arial"/>
              <a:buChar char="•"/>
              <a:tabLst>
                <a:tab pos="532765" algn="l"/>
                <a:tab pos="533400" algn="l"/>
              </a:tabLst>
            </a:pPr>
            <a:r>
              <a:rPr sz="2000" dirty="0">
                <a:solidFill>
                  <a:srgbClr val="564B3C"/>
                </a:solidFill>
                <a:latin typeface="Century Gothic"/>
                <a:cs typeface="Century Gothic"/>
              </a:rPr>
              <a:t>The </a:t>
            </a:r>
            <a:r>
              <a:rPr sz="2000" spc="-5" dirty="0">
                <a:solidFill>
                  <a:srgbClr val="564B3C"/>
                </a:solidFill>
                <a:latin typeface="Century Gothic"/>
                <a:cs typeface="Century Gothic"/>
              </a:rPr>
              <a:t>structure </a:t>
            </a:r>
            <a:r>
              <a:rPr sz="2000" dirty="0">
                <a:solidFill>
                  <a:srgbClr val="564B3C"/>
                </a:solidFill>
                <a:latin typeface="Century Gothic"/>
                <a:cs typeface="Century Gothic"/>
              </a:rPr>
              <a:t>of the </a:t>
            </a:r>
            <a:r>
              <a:rPr sz="2000" spc="-5" dirty="0">
                <a:solidFill>
                  <a:srgbClr val="564B3C"/>
                </a:solidFill>
                <a:latin typeface="Century Gothic"/>
                <a:cs typeface="Century Gothic"/>
              </a:rPr>
              <a:t>tables </a:t>
            </a:r>
            <a:r>
              <a:rPr sz="2000" dirty="0">
                <a:solidFill>
                  <a:srgbClr val="564B3C"/>
                </a:solidFill>
                <a:latin typeface="Century Gothic"/>
                <a:cs typeface="Century Gothic"/>
              </a:rPr>
              <a:t>storing the data can </a:t>
            </a:r>
            <a:r>
              <a:rPr sz="2000" spc="-5" dirty="0">
                <a:solidFill>
                  <a:srgbClr val="564B3C"/>
                </a:solidFill>
                <a:latin typeface="Century Gothic"/>
                <a:cs typeface="Century Gothic"/>
              </a:rPr>
              <a:t>be different  (even </a:t>
            </a:r>
            <a:r>
              <a:rPr sz="2000" dirty="0">
                <a:solidFill>
                  <a:srgbClr val="564B3C"/>
                </a:solidFill>
                <a:latin typeface="Century Gothic"/>
                <a:cs typeface="Century Gothic"/>
              </a:rPr>
              <a:t>if storing the same</a:t>
            </a:r>
            <a:r>
              <a:rPr sz="2000" spc="-10" dirty="0">
                <a:solidFill>
                  <a:srgbClr val="564B3C"/>
                </a:solidFill>
                <a:latin typeface="Century Gothic"/>
                <a:cs typeface="Century Gothic"/>
              </a:rPr>
              <a:t> </a:t>
            </a:r>
            <a:r>
              <a:rPr sz="2000" dirty="0">
                <a:solidFill>
                  <a:srgbClr val="564B3C"/>
                </a:solidFill>
                <a:latin typeface="Century Gothic"/>
                <a:cs typeface="Century Gothic"/>
              </a:rPr>
              <a:t>data)</a:t>
            </a:r>
            <a:endParaRPr sz="2000">
              <a:latin typeface="Century Gothic"/>
              <a:cs typeface="Century Gothic"/>
            </a:endParaRPr>
          </a:p>
        </p:txBody>
      </p:sp>
      <p:sp>
        <p:nvSpPr>
          <p:cNvPr id="8" name="object 8"/>
          <p:cNvSpPr/>
          <p:nvPr/>
        </p:nvSpPr>
        <p:spPr>
          <a:xfrm>
            <a:off x="436418" y="4650971"/>
            <a:ext cx="7813962" cy="65254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202193" y="4841849"/>
            <a:ext cx="628650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00"/>
                </a:solidFill>
                <a:latin typeface="Century Gothic"/>
                <a:cs typeface="Century Gothic"/>
              </a:rPr>
              <a:t>Customers </a:t>
            </a:r>
            <a:r>
              <a:rPr sz="1600" spc="-5" dirty="0">
                <a:solidFill>
                  <a:srgbClr val="FFFFFF"/>
                </a:solidFill>
                <a:latin typeface="Century Gothic"/>
                <a:cs typeface="Century Gothic"/>
              </a:rPr>
              <a:t>(ID, firstName, lastName, homePhone, cellPhone,</a:t>
            </a:r>
            <a:r>
              <a:rPr sz="1600" spc="75"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p:txBody>
      </p:sp>
      <p:sp>
        <p:nvSpPr>
          <p:cNvPr id="10" name="object 10"/>
          <p:cNvSpPr/>
          <p:nvPr/>
        </p:nvSpPr>
        <p:spPr>
          <a:xfrm>
            <a:off x="498763" y="5868785"/>
            <a:ext cx="7818118" cy="652548"/>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727926" y="6060148"/>
            <a:ext cx="28086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00"/>
                </a:solidFill>
                <a:latin typeface="Century Gothic"/>
                <a:cs typeface="Century Gothic"/>
              </a:rPr>
              <a:t>Customers </a:t>
            </a:r>
            <a:r>
              <a:rPr sz="1600" spc="-5" dirty="0">
                <a:solidFill>
                  <a:srgbClr val="FFFFFF"/>
                </a:solidFill>
                <a:latin typeface="Century Gothic"/>
                <a:cs typeface="Century Gothic"/>
              </a:rPr>
              <a:t>(ID, FullName,</a:t>
            </a:r>
            <a:r>
              <a:rPr sz="1600" spc="-55"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p:txBody>
      </p:sp>
      <p:sp>
        <p:nvSpPr>
          <p:cNvPr id="12" name="object 12"/>
          <p:cNvSpPr txBox="1"/>
          <p:nvPr/>
        </p:nvSpPr>
        <p:spPr>
          <a:xfrm>
            <a:off x="4129840" y="6060148"/>
            <a:ext cx="396240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00"/>
                </a:solidFill>
                <a:latin typeface="Century Gothic"/>
                <a:cs typeface="Century Gothic"/>
              </a:rPr>
              <a:t>CustomersPhones </a:t>
            </a:r>
            <a:r>
              <a:rPr sz="1600" spc="-5" dirty="0">
                <a:solidFill>
                  <a:srgbClr val="FFFFFF"/>
                </a:solidFill>
                <a:latin typeface="Century Gothic"/>
                <a:cs typeface="Century Gothic"/>
              </a:rPr>
              <a:t>(ID, Type,</a:t>
            </a:r>
            <a:r>
              <a:rPr sz="1600" spc="-75" dirty="0">
                <a:solidFill>
                  <a:srgbClr val="FFFFFF"/>
                </a:solidFill>
                <a:latin typeface="Century Gothic"/>
                <a:cs typeface="Century Gothic"/>
              </a:rPr>
              <a:t> </a:t>
            </a:r>
            <a:r>
              <a:rPr sz="1600" dirty="0">
                <a:solidFill>
                  <a:srgbClr val="FFFFFF"/>
                </a:solidFill>
                <a:latin typeface="Century Gothic"/>
                <a:cs typeface="Century Gothic"/>
              </a:rPr>
              <a:t>PhoneNum)</a:t>
            </a:r>
            <a:endParaRPr sz="1600">
              <a:latin typeface="Century Gothic"/>
              <a:cs typeface="Century Gothic"/>
            </a:endParaRPr>
          </a:p>
        </p:txBody>
      </p:sp>
      <p:sp>
        <p:nvSpPr>
          <p:cNvPr id="13" name="object 13"/>
          <p:cNvSpPr/>
          <p:nvPr/>
        </p:nvSpPr>
        <p:spPr>
          <a:xfrm>
            <a:off x="2825749" y="5129763"/>
            <a:ext cx="265430" cy="1000125"/>
          </a:xfrm>
          <a:custGeom>
            <a:avLst/>
            <a:gdLst/>
            <a:ahLst/>
            <a:cxnLst/>
            <a:rect l="l" t="t" r="r" b="b"/>
            <a:pathLst>
              <a:path w="265430" h="1000125">
                <a:moveTo>
                  <a:pt x="0" y="999574"/>
                </a:moveTo>
                <a:lnTo>
                  <a:pt x="265003" y="0"/>
                </a:lnTo>
              </a:path>
            </a:pathLst>
          </a:custGeom>
          <a:ln w="25399">
            <a:solidFill>
              <a:srgbClr val="000000"/>
            </a:solidFill>
          </a:ln>
        </p:spPr>
        <p:txBody>
          <a:bodyPr wrap="square" lIns="0" tIns="0" rIns="0" bIns="0" rtlCol="0"/>
          <a:lstStyle/>
          <a:p>
            <a:endParaRPr/>
          </a:p>
        </p:txBody>
      </p:sp>
      <p:sp>
        <p:nvSpPr>
          <p:cNvPr id="14" name="object 14"/>
          <p:cNvSpPr/>
          <p:nvPr/>
        </p:nvSpPr>
        <p:spPr>
          <a:xfrm>
            <a:off x="3014313" y="5105400"/>
            <a:ext cx="113985" cy="123517"/>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2994025" y="5124157"/>
            <a:ext cx="902335" cy="1005205"/>
          </a:xfrm>
          <a:custGeom>
            <a:avLst/>
            <a:gdLst/>
            <a:ahLst/>
            <a:cxnLst/>
            <a:rect l="l" t="t" r="r" b="b"/>
            <a:pathLst>
              <a:path w="902335" h="1005204">
                <a:moveTo>
                  <a:pt x="0" y="1005180"/>
                </a:moveTo>
                <a:lnTo>
                  <a:pt x="902325" y="0"/>
                </a:lnTo>
              </a:path>
            </a:pathLst>
          </a:custGeom>
          <a:ln w="25399">
            <a:solidFill>
              <a:srgbClr val="000000"/>
            </a:solidFill>
          </a:ln>
        </p:spPr>
        <p:txBody>
          <a:bodyPr wrap="square" lIns="0" tIns="0" rIns="0" bIns="0" rtlCol="0"/>
          <a:lstStyle/>
          <a:p>
            <a:endParaRPr/>
          </a:p>
        </p:txBody>
      </p:sp>
      <p:sp>
        <p:nvSpPr>
          <p:cNvPr id="16" name="object 16"/>
          <p:cNvSpPr/>
          <p:nvPr/>
        </p:nvSpPr>
        <p:spPr>
          <a:xfrm>
            <a:off x="3798133" y="5105400"/>
            <a:ext cx="115054" cy="119009"/>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502170" y="5120018"/>
            <a:ext cx="1417955" cy="1009650"/>
          </a:xfrm>
          <a:custGeom>
            <a:avLst/>
            <a:gdLst/>
            <a:ahLst/>
            <a:cxnLst/>
            <a:rect l="l" t="t" r="r" b="b"/>
            <a:pathLst>
              <a:path w="1417954" h="1009650">
                <a:moveTo>
                  <a:pt x="1417741" y="1009319"/>
                </a:moveTo>
                <a:lnTo>
                  <a:pt x="0" y="0"/>
                </a:lnTo>
              </a:path>
            </a:pathLst>
          </a:custGeom>
          <a:ln w="25399">
            <a:solidFill>
              <a:srgbClr val="000000"/>
            </a:solidFill>
          </a:ln>
        </p:spPr>
        <p:txBody>
          <a:bodyPr wrap="square" lIns="0" tIns="0" rIns="0" bIns="0" rtlCol="0"/>
          <a:lstStyle/>
          <a:p>
            <a:endParaRPr/>
          </a:p>
        </p:txBody>
      </p:sp>
      <p:sp>
        <p:nvSpPr>
          <p:cNvPr id="18" name="object 18"/>
          <p:cNvSpPr/>
          <p:nvPr/>
        </p:nvSpPr>
        <p:spPr>
          <a:xfrm>
            <a:off x="5481637" y="5105400"/>
            <a:ext cx="121671" cy="109482"/>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466227" y="5126969"/>
            <a:ext cx="606425" cy="1002665"/>
          </a:xfrm>
          <a:custGeom>
            <a:avLst/>
            <a:gdLst/>
            <a:ahLst/>
            <a:cxnLst/>
            <a:rect l="l" t="t" r="r" b="b"/>
            <a:pathLst>
              <a:path w="606425" h="1002664">
                <a:moveTo>
                  <a:pt x="606083" y="1002368"/>
                </a:moveTo>
                <a:lnTo>
                  <a:pt x="0" y="0"/>
                </a:lnTo>
              </a:path>
            </a:pathLst>
          </a:custGeom>
          <a:ln w="25399">
            <a:solidFill>
              <a:srgbClr val="000000"/>
            </a:solidFill>
          </a:ln>
        </p:spPr>
        <p:txBody>
          <a:bodyPr wrap="square" lIns="0" tIns="0" rIns="0" bIns="0" rtlCol="0"/>
          <a:lstStyle/>
          <a:p>
            <a:endParaRPr/>
          </a:p>
        </p:txBody>
      </p:sp>
      <p:sp>
        <p:nvSpPr>
          <p:cNvPr id="20" name="object 20"/>
          <p:cNvSpPr/>
          <p:nvPr/>
        </p:nvSpPr>
        <p:spPr>
          <a:xfrm>
            <a:off x="6453186" y="5105400"/>
            <a:ext cx="105013" cy="122584"/>
          </a:xfrm>
          <a:prstGeom prst="rect">
            <a:avLst/>
          </a:prstGeom>
          <a:blipFill>
            <a:blip r:embed="rId10" cstate="print"/>
            <a:stretch>
              <a:fillRect/>
            </a:stretch>
          </a:blipFill>
        </p:spPr>
        <p:txBody>
          <a:bodyPr wrap="square" lIns="0" tIns="0" rIns="0" bIns="0" rtlCol="0"/>
          <a:lstStyle/>
          <a:p>
            <a:endParaRPr/>
          </a:p>
        </p:txBody>
      </p:sp>
      <p:sp>
        <p:nvSpPr>
          <p:cNvPr id="21" name="object 2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5" dirty="0"/>
              <a:t>HETEROGENEITY</a:t>
            </a:r>
            <a:r>
              <a:rPr sz="3500" spc="-70" dirty="0"/>
              <a:t> </a:t>
            </a:r>
            <a:r>
              <a:rPr sz="3500" spc="-5" dirty="0"/>
              <a:t>PROBLEMS</a:t>
            </a:r>
            <a:endParaRPr sz="35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12</a:t>
            </a:fld>
            <a:endParaRPr dirty="0"/>
          </a:p>
        </p:txBody>
      </p:sp>
      <p:sp>
        <p:nvSpPr>
          <p:cNvPr id="5" name="object 5"/>
          <p:cNvSpPr txBox="1"/>
          <p:nvPr/>
        </p:nvSpPr>
        <p:spPr>
          <a:xfrm>
            <a:off x="650239" y="1724660"/>
            <a:ext cx="7728584" cy="3754120"/>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spc="-5" dirty="0">
                <a:solidFill>
                  <a:srgbClr val="800000"/>
                </a:solidFill>
                <a:latin typeface="Century Gothic"/>
                <a:cs typeface="Century Gothic"/>
              </a:rPr>
              <a:t>Data </a:t>
            </a:r>
            <a:r>
              <a:rPr sz="2400" b="1" dirty="0">
                <a:solidFill>
                  <a:srgbClr val="800000"/>
                </a:solidFill>
                <a:latin typeface="Century Gothic"/>
                <a:cs typeface="Century Gothic"/>
              </a:rPr>
              <a:t>Type </a:t>
            </a:r>
            <a:r>
              <a:rPr sz="2400" b="1" spc="-5" dirty="0">
                <a:solidFill>
                  <a:srgbClr val="800000"/>
                </a:solidFill>
                <a:latin typeface="Century Gothic"/>
                <a:cs typeface="Century Gothic"/>
              </a:rPr>
              <a:t>Heterogeneity</a:t>
            </a:r>
            <a:endParaRPr sz="2400">
              <a:latin typeface="Century Gothic"/>
              <a:cs typeface="Century Gothic"/>
            </a:endParaRPr>
          </a:p>
          <a:p>
            <a:pPr marL="532765" marR="5080" lvl="1" indent="-228600">
              <a:lnSpc>
                <a:spcPct val="100800"/>
              </a:lnSpc>
              <a:spcBef>
                <a:spcPts val="380"/>
              </a:spcBef>
              <a:buClr>
                <a:srgbClr val="CF543F"/>
              </a:buClr>
              <a:buFont typeface="Arial"/>
              <a:buChar char="•"/>
              <a:tabLst>
                <a:tab pos="532765" algn="l"/>
                <a:tab pos="533400" algn="l"/>
              </a:tabLst>
            </a:pPr>
            <a:r>
              <a:rPr sz="2000" spc="-5" dirty="0">
                <a:solidFill>
                  <a:srgbClr val="564B3C"/>
                </a:solidFill>
                <a:latin typeface="Century Gothic"/>
                <a:cs typeface="Century Gothic"/>
              </a:rPr>
              <a:t>Storing </a:t>
            </a:r>
            <a:r>
              <a:rPr sz="2000" dirty="0">
                <a:solidFill>
                  <a:srgbClr val="564B3C"/>
                </a:solidFill>
                <a:latin typeface="Century Gothic"/>
                <a:cs typeface="Century Gothic"/>
              </a:rPr>
              <a:t>the same data </a:t>
            </a:r>
            <a:r>
              <a:rPr sz="2000" spc="-5" dirty="0">
                <a:solidFill>
                  <a:srgbClr val="564B3C"/>
                </a:solidFill>
                <a:latin typeface="Century Gothic"/>
                <a:cs typeface="Century Gothic"/>
              </a:rPr>
              <a:t>(and </a:t>
            </a:r>
            <a:r>
              <a:rPr sz="2000" dirty="0">
                <a:solidFill>
                  <a:srgbClr val="564B3C"/>
                </a:solidFill>
                <a:latin typeface="Century Gothic"/>
                <a:cs typeface="Century Gothic"/>
              </a:rPr>
              <a:t>values) </a:t>
            </a:r>
            <a:r>
              <a:rPr sz="2000" spc="-5" dirty="0">
                <a:solidFill>
                  <a:srgbClr val="564B3C"/>
                </a:solidFill>
                <a:latin typeface="Century Gothic"/>
                <a:cs typeface="Century Gothic"/>
              </a:rPr>
              <a:t>but </a:t>
            </a:r>
            <a:r>
              <a:rPr sz="2000" dirty="0">
                <a:solidFill>
                  <a:srgbClr val="564B3C"/>
                </a:solidFill>
                <a:latin typeface="Century Gothic"/>
                <a:cs typeface="Century Gothic"/>
              </a:rPr>
              <a:t>with </a:t>
            </a:r>
            <a:r>
              <a:rPr sz="2000" spc="-5" dirty="0">
                <a:solidFill>
                  <a:srgbClr val="564B3C"/>
                </a:solidFill>
                <a:latin typeface="Century Gothic"/>
                <a:cs typeface="Century Gothic"/>
              </a:rPr>
              <a:t>different </a:t>
            </a:r>
            <a:r>
              <a:rPr sz="2000" dirty="0">
                <a:solidFill>
                  <a:srgbClr val="564B3C"/>
                </a:solidFill>
                <a:latin typeface="Century Gothic"/>
                <a:cs typeface="Century Gothic"/>
              </a:rPr>
              <a:t>data  types</a:t>
            </a:r>
            <a:endParaRPr sz="2000">
              <a:latin typeface="Century Gothic"/>
              <a:cs typeface="Century Gothic"/>
            </a:endParaRPr>
          </a:p>
          <a:p>
            <a:pPr marL="533400" lvl="1" indent="-228600">
              <a:lnSpc>
                <a:spcPct val="100000"/>
              </a:lnSpc>
              <a:spcBef>
                <a:spcPts val="480"/>
              </a:spcBef>
              <a:buClr>
                <a:srgbClr val="CF543F"/>
              </a:buClr>
              <a:buFont typeface="Arial"/>
              <a:buChar char="•"/>
              <a:tabLst>
                <a:tab pos="532765" algn="l"/>
                <a:tab pos="533400" algn="l"/>
              </a:tabLst>
            </a:pPr>
            <a:r>
              <a:rPr sz="2000" spc="-5" dirty="0">
                <a:solidFill>
                  <a:srgbClr val="564B3C"/>
                </a:solidFill>
                <a:latin typeface="Century Gothic"/>
                <a:cs typeface="Century Gothic"/>
              </a:rPr>
              <a:t>E.g., Storing </a:t>
            </a:r>
            <a:r>
              <a:rPr sz="2000" dirty="0">
                <a:solidFill>
                  <a:srgbClr val="564B3C"/>
                </a:solidFill>
                <a:latin typeface="Century Gothic"/>
                <a:cs typeface="Century Gothic"/>
              </a:rPr>
              <a:t>the </a:t>
            </a:r>
            <a:r>
              <a:rPr sz="2000" spc="-5" dirty="0">
                <a:solidFill>
                  <a:srgbClr val="564B3C"/>
                </a:solidFill>
                <a:latin typeface="Century Gothic"/>
                <a:cs typeface="Century Gothic"/>
              </a:rPr>
              <a:t>phone </a:t>
            </a:r>
            <a:r>
              <a:rPr sz="2000" dirty="0">
                <a:solidFill>
                  <a:srgbClr val="564B3C"/>
                </a:solidFill>
                <a:latin typeface="Century Gothic"/>
                <a:cs typeface="Century Gothic"/>
              </a:rPr>
              <a:t>number as </a:t>
            </a:r>
            <a:r>
              <a:rPr sz="2000" b="1" i="1" spc="-5" dirty="0">
                <a:solidFill>
                  <a:srgbClr val="564B3C"/>
                </a:solidFill>
                <a:latin typeface="Century Gothic"/>
                <a:cs typeface="Century Gothic"/>
              </a:rPr>
              <a:t>String </a:t>
            </a:r>
            <a:r>
              <a:rPr sz="2000" dirty="0">
                <a:solidFill>
                  <a:srgbClr val="564B3C"/>
                </a:solidFill>
                <a:latin typeface="Century Gothic"/>
                <a:cs typeface="Century Gothic"/>
              </a:rPr>
              <a:t>or </a:t>
            </a:r>
            <a:r>
              <a:rPr sz="2000" spc="-5" dirty="0">
                <a:solidFill>
                  <a:srgbClr val="564B3C"/>
                </a:solidFill>
                <a:latin typeface="Century Gothic"/>
                <a:cs typeface="Century Gothic"/>
              </a:rPr>
              <a:t>as </a:t>
            </a:r>
            <a:r>
              <a:rPr sz="2000" b="1" i="1" spc="-5" dirty="0">
                <a:solidFill>
                  <a:srgbClr val="564B3C"/>
                </a:solidFill>
                <a:latin typeface="Century Gothic"/>
                <a:cs typeface="Century Gothic"/>
              </a:rPr>
              <a:t>Number</a:t>
            </a:r>
            <a:endParaRPr sz="2000">
              <a:latin typeface="Century Gothic"/>
              <a:cs typeface="Century Gothic"/>
            </a:endParaRPr>
          </a:p>
          <a:p>
            <a:pPr marL="533400" lvl="1" indent="-228600">
              <a:lnSpc>
                <a:spcPct val="100000"/>
              </a:lnSpc>
              <a:spcBef>
                <a:spcPts val="500"/>
              </a:spcBef>
              <a:buClr>
                <a:srgbClr val="CF543F"/>
              </a:buClr>
              <a:buFont typeface="Arial"/>
              <a:buChar char="•"/>
              <a:tabLst>
                <a:tab pos="532765" algn="l"/>
                <a:tab pos="533400" algn="l"/>
              </a:tabLst>
            </a:pPr>
            <a:r>
              <a:rPr sz="2000" spc="-5" dirty="0">
                <a:solidFill>
                  <a:srgbClr val="564B3C"/>
                </a:solidFill>
                <a:latin typeface="Century Gothic"/>
                <a:cs typeface="Century Gothic"/>
              </a:rPr>
              <a:t>E.g., Storing </a:t>
            </a:r>
            <a:r>
              <a:rPr sz="2000" dirty="0">
                <a:solidFill>
                  <a:srgbClr val="564B3C"/>
                </a:solidFill>
                <a:latin typeface="Century Gothic"/>
                <a:cs typeface="Century Gothic"/>
              </a:rPr>
              <a:t>the name as </a:t>
            </a:r>
            <a:r>
              <a:rPr sz="2000" b="1" i="1" dirty="0">
                <a:solidFill>
                  <a:srgbClr val="564B3C"/>
                </a:solidFill>
                <a:latin typeface="Century Gothic"/>
                <a:cs typeface="Century Gothic"/>
              </a:rPr>
              <a:t>fixed length </a:t>
            </a:r>
            <a:r>
              <a:rPr sz="2000" dirty="0">
                <a:solidFill>
                  <a:srgbClr val="564B3C"/>
                </a:solidFill>
                <a:latin typeface="Century Gothic"/>
                <a:cs typeface="Century Gothic"/>
              </a:rPr>
              <a:t>or </a:t>
            </a:r>
            <a:r>
              <a:rPr sz="2000" b="1" i="1" dirty="0">
                <a:solidFill>
                  <a:srgbClr val="564B3C"/>
                </a:solidFill>
                <a:latin typeface="Century Gothic"/>
                <a:cs typeface="Century Gothic"/>
              </a:rPr>
              <a:t>variable</a:t>
            </a:r>
            <a:r>
              <a:rPr sz="2000" b="1" i="1" spc="-50" dirty="0">
                <a:solidFill>
                  <a:srgbClr val="564B3C"/>
                </a:solidFill>
                <a:latin typeface="Century Gothic"/>
                <a:cs typeface="Century Gothic"/>
              </a:rPr>
              <a:t> </a:t>
            </a:r>
            <a:r>
              <a:rPr sz="2000" b="1" i="1" dirty="0">
                <a:solidFill>
                  <a:srgbClr val="564B3C"/>
                </a:solidFill>
                <a:latin typeface="Century Gothic"/>
                <a:cs typeface="Century Gothic"/>
              </a:rPr>
              <a:t>length</a:t>
            </a:r>
            <a:endParaRPr sz="2000">
              <a:latin typeface="Century Gothic"/>
              <a:cs typeface="Century Gothic"/>
            </a:endParaRPr>
          </a:p>
          <a:p>
            <a:pPr lvl="1">
              <a:lnSpc>
                <a:spcPct val="100000"/>
              </a:lnSpc>
              <a:spcBef>
                <a:spcPts val="45"/>
              </a:spcBef>
              <a:buClr>
                <a:srgbClr val="CF543F"/>
              </a:buClr>
              <a:buFont typeface="Arial"/>
              <a:buChar char="•"/>
            </a:pPr>
            <a:endParaRPr sz="3000">
              <a:latin typeface="Times New Roman"/>
              <a:cs typeface="Times New Roman"/>
            </a:endParaRPr>
          </a:p>
          <a:p>
            <a:pPr marL="241300" indent="-228600">
              <a:lnSpc>
                <a:spcPct val="100000"/>
              </a:lnSpc>
              <a:buClr>
                <a:srgbClr val="93A299"/>
              </a:buClr>
              <a:buFont typeface="Arial"/>
              <a:buChar char="•"/>
              <a:tabLst>
                <a:tab pos="241300" algn="l"/>
              </a:tabLst>
            </a:pPr>
            <a:r>
              <a:rPr sz="2400" b="1" spc="-5" dirty="0">
                <a:solidFill>
                  <a:srgbClr val="800000"/>
                </a:solidFill>
                <a:latin typeface="Century Gothic"/>
                <a:cs typeface="Century Gothic"/>
              </a:rPr>
              <a:t>Value Heterogeneity</a:t>
            </a:r>
            <a:endParaRPr sz="2400">
              <a:latin typeface="Century Gothic"/>
              <a:cs typeface="Century Gothic"/>
            </a:endParaRPr>
          </a:p>
          <a:p>
            <a:pPr marL="533400" lvl="1" indent="-228600">
              <a:lnSpc>
                <a:spcPct val="100000"/>
              </a:lnSpc>
              <a:spcBef>
                <a:spcPts val="425"/>
              </a:spcBef>
              <a:buClr>
                <a:srgbClr val="CF543F"/>
              </a:buClr>
              <a:buFont typeface="Arial"/>
              <a:buChar char="•"/>
              <a:tabLst>
                <a:tab pos="532765" algn="l"/>
                <a:tab pos="533400" algn="l"/>
              </a:tabLst>
            </a:pPr>
            <a:r>
              <a:rPr sz="2000" spc="-5" dirty="0">
                <a:solidFill>
                  <a:srgbClr val="564B3C"/>
                </a:solidFill>
                <a:latin typeface="Century Gothic"/>
                <a:cs typeface="Century Gothic"/>
              </a:rPr>
              <a:t>Same </a:t>
            </a:r>
            <a:r>
              <a:rPr sz="2000" dirty="0">
                <a:solidFill>
                  <a:srgbClr val="564B3C"/>
                </a:solidFill>
                <a:latin typeface="Century Gothic"/>
                <a:cs typeface="Century Gothic"/>
              </a:rPr>
              <a:t>logical values </a:t>
            </a:r>
            <a:r>
              <a:rPr sz="2000" spc="-5" dirty="0">
                <a:solidFill>
                  <a:srgbClr val="564B3C"/>
                </a:solidFill>
                <a:latin typeface="Century Gothic"/>
                <a:cs typeface="Century Gothic"/>
              </a:rPr>
              <a:t>stored </a:t>
            </a:r>
            <a:r>
              <a:rPr sz="2000" dirty="0">
                <a:solidFill>
                  <a:srgbClr val="564B3C"/>
                </a:solidFill>
                <a:latin typeface="Century Gothic"/>
                <a:cs typeface="Century Gothic"/>
              </a:rPr>
              <a:t>in </a:t>
            </a:r>
            <a:r>
              <a:rPr sz="2000" spc="-5" dirty="0">
                <a:solidFill>
                  <a:srgbClr val="564B3C"/>
                </a:solidFill>
                <a:latin typeface="Century Gothic"/>
                <a:cs typeface="Century Gothic"/>
              </a:rPr>
              <a:t>different</a:t>
            </a:r>
            <a:r>
              <a:rPr sz="2000" dirty="0">
                <a:solidFill>
                  <a:srgbClr val="564B3C"/>
                </a:solidFill>
                <a:latin typeface="Century Gothic"/>
                <a:cs typeface="Century Gothic"/>
              </a:rPr>
              <a:t> </a:t>
            </a:r>
            <a:r>
              <a:rPr sz="2000" spc="-5" dirty="0">
                <a:solidFill>
                  <a:srgbClr val="564B3C"/>
                </a:solidFill>
                <a:latin typeface="Century Gothic"/>
                <a:cs typeface="Century Gothic"/>
              </a:rPr>
              <a:t>ways</a:t>
            </a:r>
            <a:endParaRPr sz="2000">
              <a:latin typeface="Century Gothic"/>
              <a:cs typeface="Century Gothic"/>
            </a:endParaRPr>
          </a:p>
          <a:p>
            <a:pPr marL="533400" lvl="1" indent="-228600">
              <a:lnSpc>
                <a:spcPct val="100000"/>
              </a:lnSpc>
              <a:spcBef>
                <a:spcPts val="500"/>
              </a:spcBef>
              <a:buClr>
                <a:srgbClr val="CF543F"/>
              </a:buClr>
              <a:buFont typeface="Arial"/>
              <a:buChar char="•"/>
              <a:tabLst>
                <a:tab pos="532765" algn="l"/>
                <a:tab pos="533400" algn="l"/>
              </a:tabLst>
            </a:pPr>
            <a:r>
              <a:rPr sz="2000" spc="-5" dirty="0">
                <a:solidFill>
                  <a:srgbClr val="564B3C"/>
                </a:solidFill>
                <a:latin typeface="Century Gothic"/>
                <a:cs typeface="Century Gothic"/>
              </a:rPr>
              <a:t>E.g., ‘Prof’, ‘Prof.’,</a:t>
            </a:r>
            <a:r>
              <a:rPr sz="2000" spc="10" dirty="0">
                <a:solidFill>
                  <a:srgbClr val="564B3C"/>
                </a:solidFill>
                <a:latin typeface="Century Gothic"/>
                <a:cs typeface="Century Gothic"/>
              </a:rPr>
              <a:t> </a:t>
            </a:r>
            <a:r>
              <a:rPr sz="2000" spc="-5" dirty="0">
                <a:solidFill>
                  <a:srgbClr val="564B3C"/>
                </a:solidFill>
                <a:latin typeface="Century Gothic"/>
                <a:cs typeface="Century Gothic"/>
              </a:rPr>
              <a:t>‘Professor’</a:t>
            </a:r>
            <a:endParaRPr sz="2000">
              <a:latin typeface="Century Gothic"/>
              <a:cs typeface="Century Gothic"/>
            </a:endParaRPr>
          </a:p>
          <a:p>
            <a:pPr marL="533400" lvl="1" indent="-228600">
              <a:lnSpc>
                <a:spcPct val="100000"/>
              </a:lnSpc>
              <a:spcBef>
                <a:spcPts val="500"/>
              </a:spcBef>
              <a:buClr>
                <a:srgbClr val="CF543F"/>
              </a:buClr>
              <a:buFont typeface="Arial"/>
              <a:buChar char="•"/>
              <a:tabLst>
                <a:tab pos="532765" algn="l"/>
                <a:tab pos="533400" algn="l"/>
              </a:tabLst>
            </a:pPr>
            <a:r>
              <a:rPr sz="2000" spc="-5" dirty="0">
                <a:solidFill>
                  <a:srgbClr val="564B3C"/>
                </a:solidFill>
                <a:latin typeface="Century Gothic"/>
                <a:cs typeface="Century Gothic"/>
              </a:rPr>
              <a:t>E.g., ‘Right’, ‘R’, </a:t>
            </a:r>
            <a:r>
              <a:rPr sz="2000" dirty="0">
                <a:solidFill>
                  <a:srgbClr val="564B3C"/>
                </a:solidFill>
                <a:latin typeface="Century Gothic"/>
                <a:cs typeface="Century Gothic"/>
              </a:rPr>
              <a:t>‘1’ ……… </a:t>
            </a:r>
            <a:r>
              <a:rPr sz="2000" spc="-5" dirty="0">
                <a:solidFill>
                  <a:srgbClr val="564B3C"/>
                </a:solidFill>
                <a:latin typeface="Century Gothic"/>
                <a:cs typeface="Century Gothic"/>
              </a:rPr>
              <a:t>‘Left’, </a:t>
            </a:r>
            <a:r>
              <a:rPr sz="2000" dirty="0">
                <a:solidFill>
                  <a:srgbClr val="564B3C"/>
                </a:solidFill>
                <a:latin typeface="Century Gothic"/>
                <a:cs typeface="Century Gothic"/>
              </a:rPr>
              <a:t>‘L’,</a:t>
            </a:r>
            <a:r>
              <a:rPr sz="2000" spc="20" dirty="0">
                <a:solidFill>
                  <a:srgbClr val="564B3C"/>
                </a:solidFill>
                <a:latin typeface="Century Gothic"/>
                <a:cs typeface="Century Gothic"/>
              </a:rPr>
              <a:t> </a:t>
            </a:r>
            <a:r>
              <a:rPr sz="2000" spc="-5" dirty="0">
                <a:solidFill>
                  <a:srgbClr val="564B3C"/>
                </a:solidFill>
                <a:latin typeface="Century Gothic"/>
                <a:cs typeface="Century Gothic"/>
              </a:rPr>
              <a:t>‘-1’</a:t>
            </a:r>
            <a:endParaRPr sz="2000">
              <a:latin typeface="Century Gothic"/>
              <a:cs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5" dirty="0"/>
              <a:t>HETEROGENEITY</a:t>
            </a:r>
            <a:r>
              <a:rPr sz="3500" spc="-70" dirty="0"/>
              <a:t> </a:t>
            </a:r>
            <a:r>
              <a:rPr sz="3500" spc="-5" dirty="0"/>
              <a:t>PROBLEMS</a:t>
            </a:r>
            <a:endParaRPr sz="3500"/>
          </a:p>
        </p:txBody>
      </p:sp>
      <p:sp>
        <p:nvSpPr>
          <p:cNvPr id="5" name="object 5"/>
          <p:cNvSpPr txBox="1"/>
          <p:nvPr/>
        </p:nvSpPr>
        <p:spPr>
          <a:xfrm>
            <a:off x="650239" y="1724660"/>
            <a:ext cx="7797800" cy="1483360"/>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spc="-5" dirty="0">
                <a:solidFill>
                  <a:srgbClr val="800000"/>
                </a:solidFill>
                <a:latin typeface="Century Gothic"/>
                <a:cs typeface="Century Gothic"/>
              </a:rPr>
              <a:t>Semantic Heterogeneity</a:t>
            </a:r>
            <a:endParaRPr sz="2400">
              <a:latin typeface="Century Gothic"/>
              <a:cs typeface="Century Gothic"/>
            </a:endParaRPr>
          </a:p>
          <a:p>
            <a:pPr marL="533400" lvl="1" indent="-228600">
              <a:lnSpc>
                <a:spcPct val="100000"/>
              </a:lnSpc>
              <a:spcBef>
                <a:spcPts val="400"/>
              </a:spcBef>
              <a:buClr>
                <a:srgbClr val="CF543F"/>
              </a:buClr>
              <a:buFont typeface="Arial"/>
              <a:buChar char="•"/>
              <a:tabLst>
                <a:tab pos="532765" algn="l"/>
                <a:tab pos="533400" algn="l"/>
              </a:tabLst>
            </a:pPr>
            <a:r>
              <a:rPr sz="2000" spc="-5" dirty="0">
                <a:solidFill>
                  <a:srgbClr val="564B3C"/>
                </a:solidFill>
                <a:latin typeface="Century Gothic"/>
                <a:cs typeface="Century Gothic"/>
              </a:rPr>
              <a:t>Same </a:t>
            </a:r>
            <a:r>
              <a:rPr sz="2000" dirty="0">
                <a:solidFill>
                  <a:srgbClr val="564B3C"/>
                </a:solidFill>
                <a:latin typeface="Century Gothic"/>
                <a:cs typeface="Century Gothic"/>
              </a:rPr>
              <a:t>values in </a:t>
            </a:r>
            <a:r>
              <a:rPr sz="2000" spc="-5" dirty="0">
                <a:solidFill>
                  <a:srgbClr val="564B3C"/>
                </a:solidFill>
                <a:latin typeface="Century Gothic"/>
                <a:cs typeface="Century Gothic"/>
              </a:rPr>
              <a:t>different sources </a:t>
            </a:r>
            <a:r>
              <a:rPr sz="2000" dirty="0">
                <a:solidFill>
                  <a:srgbClr val="564B3C"/>
                </a:solidFill>
                <a:latin typeface="Century Gothic"/>
                <a:cs typeface="Century Gothic"/>
              </a:rPr>
              <a:t>can </a:t>
            </a:r>
            <a:r>
              <a:rPr sz="2000" spc="-5" dirty="0">
                <a:solidFill>
                  <a:srgbClr val="564B3C"/>
                </a:solidFill>
                <a:latin typeface="Century Gothic"/>
                <a:cs typeface="Century Gothic"/>
              </a:rPr>
              <a:t>mean different</a:t>
            </a:r>
            <a:r>
              <a:rPr sz="2000" spc="25" dirty="0">
                <a:solidFill>
                  <a:srgbClr val="564B3C"/>
                </a:solidFill>
                <a:latin typeface="Century Gothic"/>
                <a:cs typeface="Century Gothic"/>
              </a:rPr>
              <a:t> </a:t>
            </a:r>
            <a:r>
              <a:rPr sz="2000" dirty="0">
                <a:solidFill>
                  <a:srgbClr val="564B3C"/>
                </a:solidFill>
                <a:latin typeface="Century Gothic"/>
                <a:cs typeface="Century Gothic"/>
              </a:rPr>
              <a:t>things</a:t>
            </a:r>
            <a:endParaRPr sz="2000">
              <a:latin typeface="Century Gothic"/>
              <a:cs typeface="Century Gothic"/>
            </a:endParaRPr>
          </a:p>
          <a:p>
            <a:pPr marL="532765" marR="5080" lvl="1" indent="-228600">
              <a:lnSpc>
                <a:spcPct val="100800"/>
              </a:lnSpc>
              <a:spcBef>
                <a:spcPts val="480"/>
              </a:spcBef>
              <a:buClr>
                <a:srgbClr val="CF543F"/>
              </a:buClr>
              <a:buFont typeface="Arial"/>
              <a:buChar char="•"/>
              <a:tabLst>
                <a:tab pos="532765" algn="l"/>
                <a:tab pos="533400" algn="l"/>
              </a:tabLst>
            </a:pPr>
            <a:r>
              <a:rPr sz="2000" spc="-5" dirty="0">
                <a:solidFill>
                  <a:srgbClr val="564B3C"/>
                </a:solidFill>
                <a:latin typeface="Century Gothic"/>
                <a:cs typeface="Century Gothic"/>
              </a:rPr>
              <a:t>E.g., Column </a:t>
            </a:r>
            <a:r>
              <a:rPr sz="2000" spc="5" dirty="0">
                <a:solidFill>
                  <a:srgbClr val="564B3C"/>
                </a:solidFill>
                <a:latin typeface="Century Gothic"/>
                <a:cs typeface="Century Gothic"/>
              </a:rPr>
              <a:t>‘Title’ </a:t>
            </a:r>
            <a:r>
              <a:rPr sz="2000" dirty="0">
                <a:solidFill>
                  <a:srgbClr val="564B3C"/>
                </a:solidFill>
                <a:latin typeface="Century Gothic"/>
                <a:cs typeface="Century Gothic"/>
              </a:rPr>
              <a:t>in one </a:t>
            </a:r>
            <a:r>
              <a:rPr sz="2000" spc="-5" dirty="0">
                <a:solidFill>
                  <a:srgbClr val="564B3C"/>
                </a:solidFill>
                <a:latin typeface="Century Gothic"/>
                <a:cs typeface="Century Gothic"/>
              </a:rPr>
              <a:t>database means ‘Job </a:t>
            </a:r>
            <a:r>
              <a:rPr sz="2000" spc="10" dirty="0">
                <a:solidFill>
                  <a:srgbClr val="564B3C"/>
                </a:solidFill>
                <a:latin typeface="Century Gothic"/>
                <a:cs typeface="Century Gothic"/>
              </a:rPr>
              <a:t>Title’ </a:t>
            </a:r>
            <a:r>
              <a:rPr sz="2000" dirty="0">
                <a:solidFill>
                  <a:srgbClr val="564B3C"/>
                </a:solidFill>
                <a:latin typeface="Century Gothic"/>
                <a:cs typeface="Century Gothic"/>
              </a:rPr>
              <a:t>while  in another </a:t>
            </a:r>
            <a:r>
              <a:rPr sz="2000" spc="-5" dirty="0">
                <a:solidFill>
                  <a:srgbClr val="564B3C"/>
                </a:solidFill>
                <a:latin typeface="Century Gothic"/>
                <a:cs typeface="Century Gothic"/>
              </a:rPr>
              <a:t>database </a:t>
            </a:r>
            <a:r>
              <a:rPr sz="2000" dirty="0">
                <a:solidFill>
                  <a:srgbClr val="564B3C"/>
                </a:solidFill>
                <a:latin typeface="Century Gothic"/>
                <a:cs typeface="Century Gothic"/>
              </a:rPr>
              <a:t>it </a:t>
            </a:r>
            <a:r>
              <a:rPr sz="2000" spc="-5" dirty="0">
                <a:solidFill>
                  <a:srgbClr val="564B3C"/>
                </a:solidFill>
                <a:latin typeface="Century Gothic"/>
                <a:cs typeface="Century Gothic"/>
              </a:rPr>
              <a:t>means </a:t>
            </a:r>
            <a:r>
              <a:rPr sz="2000" dirty="0">
                <a:solidFill>
                  <a:srgbClr val="564B3C"/>
                </a:solidFill>
                <a:latin typeface="Century Gothic"/>
                <a:cs typeface="Century Gothic"/>
              </a:rPr>
              <a:t>‘Person </a:t>
            </a:r>
            <a:r>
              <a:rPr sz="2000" spc="10" dirty="0">
                <a:solidFill>
                  <a:srgbClr val="564B3C"/>
                </a:solidFill>
                <a:latin typeface="Century Gothic"/>
                <a:cs typeface="Century Gothic"/>
              </a:rPr>
              <a:t>Title’</a:t>
            </a:r>
            <a:endParaRPr sz="2000">
              <a:latin typeface="Century Gothic"/>
              <a:cs typeface="Century Gothic"/>
            </a:endParaRPr>
          </a:p>
        </p:txBody>
      </p:sp>
      <p:sp>
        <p:nvSpPr>
          <p:cNvPr id="6" name="object 6"/>
          <p:cNvSpPr/>
          <p:nvPr/>
        </p:nvSpPr>
        <p:spPr>
          <a:xfrm>
            <a:off x="1766454" y="3192088"/>
            <a:ext cx="5810595" cy="2506286"/>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2060815" y="4747147"/>
            <a:ext cx="5227955" cy="566420"/>
          </a:xfrm>
          <a:prstGeom prst="rect">
            <a:avLst/>
          </a:prstGeom>
        </p:spPr>
        <p:txBody>
          <a:bodyPr vert="horz" wrap="square" lIns="0" tIns="27939" rIns="0" bIns="0" rtlCol="0">
            <a:spAutoFit/>
          </a:bodyPr>
          <a:lstStyle/>
          <a:p>
            <a:pPr marL="2065020" marR="5080" indent="-2052955">
              <a:lnSpc>
                <a:spcPts val="2100"/>
              </a:lnSpc>
              <a:spcBef>
                <a:spcPts val="219"/>
              </a:spcBef>
            </a:pPr>
            <a:r>
              <a:rPr sz="1800" spc="-5" dirty="0">
                <a:solidFill>
                  <a:srgbClr val="FFFFFF"/>
                </a:solidFill>
                <a:latin typeface="Century Gothic"/>
                <a:cs typeface="Century Gothic"/>
              </a:rPr>
              <a:t>Data </a:t>
            </a:r>
            <a:r>
              <a:rPr sz="1800" dirty="0">
                <a:solidFill>
                  <a:srgbClr val="FFFFFF"/>
                </a:solidFill>
                <a:latin typeface="Century Gothic"/>
                <a:cs typeface="Century Gothic"/>
              </a:rPr>
              <a:t>integration has to deal with all such</a:t>
            </a:r>
            <a:r>
              <a:rPr sz="1800" spc="-85" dirty="0">
                <a:solidFill>
                  <a:srgbClr val="FFFFFF"/>
                </a:solidFill>
                <a:latin typeface="Century Gothic"/>
                <a:cs typeface="Century Gothic"/>
              </a:rPr>
              <a:t> </a:t>
            </a:r>
            <a:r>
              <a:rPr sz="1800" dirty="0">
                <a:solidFill>
                  <a:srgbClr val="FFFFFF"/>
                </a:solidFill>
                <a:latin typeface="Century Gothic"/>
                <a:cs typeface="Century Gothic"/>
              </a:rPr>
              <a:t>issues  and</a:t>
            </a:r>
            <a:r>
              <a:rPr sz="1800" spc="-5" dirty="0">
                <a:solidFill>
                  <a:srgbClr val="FFFFFF"/>
                </a:solidFill>
                <a:latin typeface="Century Gothic"/>
                <a:cs typeface="Century Gothic"/>
              </a:rPr>
              <a:t> more</a:t>
            </a:r>
            <a:endParaRPr sz="1800">
              <a:latin typeface="Century Gothic"/>
              <a:cs typeface="Century Gothic"/>
            </a:endParaRP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L="773430">
              <a:lnSpc>
                <a:spcPct val="100000"/>
              </a:lnSpc>
              <a:spcBef>
                <a:spcPts val="2265"/>
              </a:spcBef>
            </a:pPr>
            <a:r>
              <a:rPr sz="3500" spc="-5" dirty="0"/>
              <a:t>REASONS OF HETEROGENEITY</a:t>
            </a:r>
            <a:endParaRPr sz="3500"/>
          </a:p>
        </p:txBody>
      </p:sp>
      <p:sp>
        <p:nvSpPr>
          <p:cNvPr id="5" name="object 5"/>
          <p:cNvSpPr/>
          <p:nvPr/>
        </p:nvSpPr>
        <p:spPr>
          <a:xfrm>
            <a:off x="425450" y="2157413"/>
            <a:ext cx="8209280" cy="3311525"/>
          </a:xfrm>
          <a:custGeom>
            <a:avLst/>
            <a:gdLst/>
            <a:ahLst/>
            <a:cxnLst/>
            <a:rect l="l" t="t" r="r" b="b"/>
            <a:pathLst>
              <a:path w="8209280" h="3311525">
                <a:moveTo>
                  <a:pt x="0" y="3311523"/>
                </a:moveTo>
                <a:lnTo>
                  <a:pt x="8208961" y="3311523"/>
                </a:lnTo>
                <a:lnTo>
                  <a:pt x="8208961" y="0"/>
                </a:lnTo>
                <a:lnTo>
                  <a:pt x="0" y="0"/>
                </a:lnTo>
                <a:lnTo>
                  <a:pt x="0" y="3311523"/>
                </a:lnTo>
                <a:close/>
              </a:path>
            </a:pathLst>
          </a:custGeom>
          <a:solidFill>
            <a:srgbClr val="FFFFFF"/>
          </a:solidFill>
        </p:spPr>
        <p:txBody>
          <a:bodyPr wrap="square" lIns="0" tIns="0" rIns="0" bIns="0" rtlCol="0"/>
          <a:lstStyle/>
          <a:p>
            <a:endParaRPr/>
          </a:p>
        </p:txBody>
      </p:sp>
      <p:sp>
        <p:nvSpPr>
          <p:cNvPr id="6" name="object 6"/>
          <p:cNvSpPr/>
          <p:nvPr/>
        </p:nvSpPr>
        <p:spPr>
          <a:xfrm>
            <a:off x="3702087" y="3720544"/>
            <a:ext cx="1667510" cy="1390015"/>
          </a:xfrm>
          <a:custGeom>
            <a:avLst/>
            <a:gdLst/>
            <a:ahLst/>
            <a:cxnLst/>
            <a:rect l="l" t="t" r="r" b="b"/>
            <a:pathLst>
              <a:path w="1667510" h="1390014">
                <a:moveTo>
                  <a:pt x="833631" y="0"/>
                </a:moveTo>
                <a:lnTo>
                  <a:pt x="780911" y="1366"/>
                </a:lnTo>
                <a:lnTo>
                  <a:pt x="729062" y="5412"/>
                </a:lnTo>
                <a:lnTo>
                  <a:pt x="678183" y="12056"/>
                </a:lnTo>
                <a:lnTo>
                  <a:pt x="628370" y="21217"/>
                </a:lnTo>
                <a:lnTo>
                  <a:pt x="579721" y="32813"/>
                </a:lnTo>
                <a:lnTo>
                  <a:pt x="532334" y="46762"/>
                </a:lnTo>
                <a:lnTo>
                  <a:pt x="486307" y="62984"/>
                </a:lnTo>
                <a:lnTo>
                  <a:pt x="441737" y="81398"/>
                </a:lnTo>
                <a:lnTo>
                  <a:pt x="398722" y="101920"/>
                </a:lnTo>
                <a:lnTo>
                  <a:pt x="357360" y="124471"/>
                </a:lnTo>
                <a:lnTo>
                  <a:pt x="317748" y="148969"/>
                </a:lnTo>
                <a:lnTo>
                  <a:pt x="279983" y="175332"/>
                </a:lnTo>
                <a:lnTo>
                  <a:pt x="244165" y="203480"/>
                </a:lnTo>
                <a:lnTo>
                  <a:pt x="210389" y="233330"/>
                </a:lnTo>
                <a:lnTo>
                  <a:pt x="178755" y="264802"/>
                </a:lnTo>
                <a:lnTo>
                  <a:pt x="149359" y="297814"/>
                </a:lnTo>
                <a:lnTo>
                  <a:pt x="122299" y="332284"/>
                </a:lnTo>
                <a:lnTo>
                  <a:pt x="97673" y="368131"/>
                </a:lnTo>
                <a:lnTo>
                  <a:pt x="75578" y="405274"/>
                </a:lnTo>
                <a:lnTo>
                  <a:pt x="56112" y="443632"/>
                </a:lnTo>
                <a:lnTo>
                  <a:pt x="39374" y="483123"/>
                </a:lnTo>
                <a:lnTo>
                  <a:pt x="25459" y="523666"/>
                </a:lnTo>
                <a:lnTo>
                  <a:pt x="14467" y="565178"/>
                </a:lnTo>
                <a:lnTo>
                  <a:pt x="6495" y="607580"/>
                </a:lnTo>
                <a:lnTo>
                  <a:pt x="1640" y="650790"/>
                </a:lnTo>
                <a:lnTo>
                  <a:pt x="0" y="694725"/>
                </a:lnTo>
                <a:lnTo>
                  <a:pt x="1640" y="738661"/>
                </a:lnTo>
                <a:lnTo>
                  <a:pt x="6495" y="781870"/>
                </a:lnTo>
                <a:lnTo>
                  <a:pt x="14467" y="824272"/>
                </a:lnTo>
                <a:lnTo>
                  <a:pt x="25459" y="865785"/>
                </a:lnTo>
                <a:lnTo>
                  <a:pt x="39374" y="906328"/>
                </a:lnTo>
                <a:lnTo>
                  <a:pt x="56112" y="945818"/>
                </a:lnTo>
                <a:lnTo>
                  <a:pt x="75578" y="984176"/>
                </a:lnTo>
                <a:lnTo>
                  <a:pt x="97673" y="1021319"/>
                </a:lnTo>
                <a:lnTo>
                  <a:pt x="122299" y="1057167"/>
                </a:lnTo>
                <a:lnTo>
                  <a:pt x="149359" y="1091637"/>
                </a:lnTo>
                <a:lnTo>
                  <a:pt x="178755" y="1124649"/>
                </a:lnTo>
                <a:lnTo>
                  <a:pt x="210389" y="1156120"/>
                </a:lnTo>
                <a:lnTo>
                  <a:pt x="244165" y="1185971"/>
                </a:lnTo>
                <a:lnTo>
                  <a:pt x="279983" y="1214118"/>
                </a:lnTo>
                <a:lnTo>
                  <a:pt x="317748" y="1240481"/>
                </a:lnTo>
                <a:lnTo>
                  <a:pt x="357360" y="1264979"/>
                </a:lnTo>
                <a:lnTo>
                  <a:pt x="398722" y="1287530"/>
                </a:lnTo>
                <a:lnTo>
                  <a:pt x="441737" y="1308053"/>
                </a:lnTo>
                <a:lnTo>
                  <a:pt x="486307" y="1326466"/>
                </a:lnTo>
                <a:lnTo>
                  <a:pt x="532334" y="1342688"/>
                </a:lnTo>
                <a:lnTo>
                  <a:pt x="579721" y="1356637"/>
                </a:lnTo>
                <a:lnTo>
                  <a:pt x="628370" y="1368233"/>
                </a:lnTo>
                <a:lnTo>
                  <a:pt x="678183" y="1377394"/>
                </a:lnTo>
                <a:lnTo>
                  <a:pt x="729062" y="1384038"/>
                </a:lnTo>
                <a:lnTo>
                  <a:pt x="780911" y="1388084"/>
                </a:lnTo>
                <a:lnTo>
                  <a:pt x="833631" y="1389451"/>
                </a:lnTo>
                <a:lnTo>
                  <a:pt x="886352" y="1388084"/>
                </a:lnTo>
                <a:lnTo>
                  <a:pt x="938200" y="1384038"/>
                </a:lnTo>
                <a:lnTo>
                  <a:pt x="989080" y="1377394"/>
                </a:lnTo>
                <a:lnTo>
                  <a:pt x="1038894" y="1368233"/>
                </a:lnTo>
                <a:lnTo>
                  <a:pt x="1087542" y="1356637"/>
                </a:lnTo>
                <a:lnTo>
                  <a:pt x="1134929" y="1342688"/>
                </a:lnTo>
                <a:lnTo>
                  <a:pt x="1180957" y="1326466"/>
                </a:lnTo>
                <a:lnTo>
                  <a:pt x="1225526" y="1308053"/>
                </a:lnTo>
                <a:lnTo>
                  <a:pt x="1268541" y="1287530"/>
                </a:lnTo>
                <a:lnTo>
                  <a:pt x="1309904" y="1264979"/>
                </a:lnTo>
                <a:lnTo>
                  <a:pt x="1349516" y="1240481"/>
                </a:lnTo>
                <a:lnTo>
                  <a:pt x="1387280" y="1214118"/>
                </a:lnTo>
                <a:lnTo>
                  <a:pt x="1423099" y="1185971"/>
                </a:lnTo>
                <a:lnTo>
                  <a:pt x="1456874" y="1156120"/>
                </a:lnTo>
                <a:lnTo>
                  <a:pt x="1488509" y="1124649"/>
                </a:lnTo>
                <a:lnTo>
                  <a:pt x="1517905" y="1091637"/>
                </a:lnTo>
                <a:lnTo>
                  <a:pt x="1544965" y="1057167"/>
                </a:lnTo>
                <a:lnTo>
                  <a:pt x="1569591" y="1021319"/>
                </a:lnTo>
                <a:lnTo>
                  <a:pt x="1591686" y="984176"/>
                </a:lnTo>
                <a:lnTo>
                  <a:pt x="1611151" y="945818"/>
                </a:lnTo>
                <a:lnTo>
                  <a:pt x="1627890" y="906328"/>
                </a:lnTo>
                <a:lnTo>
                  <a:pt x="1641804" y="865785"/>
                </a:lnTo>
                <a:lnTo>
                  <a:pt x="1652797" y="824272"/>
                </a:lnTo>
                <a:lnTo>
                  <a:pt x="1660769" y="781870"/>
                </a:lnTo>
                <a:lnTo>
                  <a:pt x="1665624" y="738661"/>
                </a:lnTo>
                <a:lnTo>
                  <a:pt x="1667264" y="694725"/>
                </a:lnTo>
                <a:lnTo>
                  <a:pt x="1665624" y="650790"/>
                </a:lnTo>
                <a:lnTo>
                  <a:pt x="1660769" y="607580"/>
                </a:lnTo>
                <a:lnTo>
                  <a:pt x="1652797" y="565178"/>
                </a:lnTo>
                <a:lnTo>
                  <a:pt x="1641804" y="523666"/>
                </a:lnTo>
                <a:lnTo>
                  <a:pt x="1627890" y="483123"/>
                </a:lnTo>
                <a:lnTo>
                  <a:pt x="1611151" y="443632"/>
                </a:lnTo>
                <a:lnTo>
                  <a:pt x="1591686" y="405274"/>
                </a:lnTo>
                <a:lnTo>
                  <a:pt x="1569591" y="368131"/>
                </a:lnTo>
                <a:lnTo>
                  <a:pt x="1544965" y="332284"/>
                </a:lnTo>
                <a:lnTo>
                  <a:pt x="1517905" y="297814"/>
                </a:lnTo>
                <a:lnTo>
                  <a:pt x="1488509" y="264802"/>
                </a:lnTo>
                <a:lnTo>
                  <a:pt x="1456874" y="233330"/>
                </a:lnTo>
                <a:lnTo>
                  <a:pt x="1423099" y="203480"/>
                </a:lnTo>
                <a:lnTo>
                  <a:pt x="1387280" y="175332"/>
                </a:lnTo>
                <a:lnTo>
                  <a:pt x="1349516" y="148969"/>
                </a:lnTo>
                <a:lnTo>
                  <a:pt x="1309904" y="124471"/>
                </a:lnTo>
                <a:lnTo>
                  <a:pt x="1268541" y="101920"/>
                </a:lnTo>
                <a:lnTo>
                  <a:pt x="1225526" y="81398"/>
                </a:lnTo>
                <a:lnTo>
                  <a:pt x="1180957" y="62984"/>
                </a:lnTo>
                <a:lnTo>
                  <a:pt x="1134929" y="46762"/>
                </a:lnTo>
                <a:lnTo>
                  <a:pt x="1087542" y="32813"/>
                </a:lnTo>
                <a:lnTo>
                  <a:pt x="1038894" y="21217"/>
                </a:lnTo>
                <a:lnTo>
                  <a:pt x="989080" y="12056"/>
                </a:lnTo>
                <a:lnTo>
                  <a:pt x="938200" y="5412"/>
                </a:lnTo>
                <a:lnTo>
                  <a:pt x="886352" y="1366"/>
                </a:lnTo>
                <a:lnTo>
                  <a:pt x="833631" y="0"/>
                </a:lnTo>
                <a:close/>
              </a:path>
            </a:pathLst>
          </a:custGeom>
          <a:solidFill>
            <a:srgbClr val="73FDFF"/>
          </a:solidFill>
        </p:spPr>
        <p:txBody>
          <a:bodyPr wrap="square" lIns="0" tIns="0" rIns="0" bIns="0" rtlCol="0"/>
          <a:lstStyle/>
          <a:p>
            <a:endParaRPr/>
          </a:p>
        </p:txBody>
      </p:sp>
      <p:sp>
        <p:nvSpPr>
          <p:cNvPr id="7" name="object 7"/>
          <p:cNvSpPr/>
          <p:nvPr/>
        </p:nvSpPr>
        <p:spPr>
          <a:xfrm>
            <a:off x="3702088" y="3720544"/>
            <a:ext cx="1667510" cy="1390015"/>
          </a:xfrm>
          <a:custGeom>
            <a:avLst/>
            <a:gdLst/>
            <a:ahLst/>
            <a:cxnLst/>
            <a:rect l="l" t="t" r="r" b="b"/>
            <a:pathLst>
              <a:path w="1667510" h="1390014">
                <a:moveTo>
                  <a:pt x="0" y="694725"/>
                </a:moveTo>
                <a:lnTo>
                  <a:pt x="1640" y="650789"/>
                </a:lnTo>
                <a:lnTo>
                  <a:pt x="6495" y="607580"/>
                </a:lnTo>
                <a:lnTo>
                  <a:pt x="14467" y="565178"/>
                </a:lnTo>
                <a:lnTo>
                  <a:pt x="25459" y="523665"/>
                </a:lnTo>
                <a:lnTo>
                  <a:pt x="39374" y="483123"/>
                </a:lnTo>
                <a:lnTo>
                  <a:pt x="56112" y="443632"/>
                </a:lnTo>
                <a:lnTo>
                  <a:pt x="75578" y="405274"/>
                </a:lnTo>
                <a:lnTo>
                  <a:pt x="97673" y="368131"/>
                </a:lnTo>
                <a:lnTo>
                  <a:pt x="122299" y="332284"/>
                </a:lnTo>
                <a:lnTo>
                  <a:pt x="149359" y="297813"/>
                </a:lnTo>
                <a:lnTo>
                  <a:pt x="178755" y="264802"/>
                </a:lnTo>
                <a:lnTo>
                  <a:pt x="210389" y="233330"/>
                </a:lnTo>
                <a:lnTo>
                  <a:pt x="244165" y="203480"/>
                </a:lnTo>
                <a:lnTo>
                  <a:pt x="279983" y="175332"/>
                </a:lnTo>
                <a:lnTo>
                  <a:pt x="317748" y="148969"/>
                </a:lnTo>
                <a:lnTo>
                  <a:pt x="357360" y="124471"/>
                </a:lnTo>
                <a:lnTo>
                  <a:pt x="398722" y="101920"/>
                </a:lnTo>
                <a:lnTo>
                  <a:pt x="441737" y="81397"/>
                </a:lnTo>
                <a:lnTo>
                  <a:pt x="486307" y="62984"/>
                </a:lnTo>
                <a:lnTo>
                  <a:pt x="532334" y="46762"/>
                </a:lnTo>
                <a:lnTo>
                  <a:pt x="579721" y="32813"/>
                </a:lnTo>
                <a:lnTo>
                  <a:pt x="628370" y="21217"/>
                </a:lnTo>
                <a:lnTo>
                  <a:pt x="678183" y="12056"/>
                </a:lnTo>
                <a:lnTo>
                  <a:pt x="729063" y="5412"/>
                </a:lnTo>
                <a:lnTo>
                  <a:pt x="780912" y="1366"/>
                </a:lnTo>
                <a:lnTo>
                  <a:pt x="833632" y="0"/>
                </a:lnTo>
                <a:lnTo>
                  <a:pt x="886352" y="1366"/>
                </a:lnTo>
                <a:lnTo>
                  <a:pt x="938201" y="5412"/>
                </a:lnTo>
                <a:lnTo>
                  <a:pt x="989081" y="12056"/>
                </a:lnTo>
                <a:lnTo>
                  <a:pt x="1038894" y="21217"/>
                </a:lnTo>
                <a:lnTo>
                  <a:pt x="1087543" y="32813"/>
                </a:lnTo>
                <a:lnTo>
                  <a:pt x="1134929" y="46762"/>
                </a:lnTo>
                <a:lnTo>
                  <a:pt x="1180957" y="62984"/>
                </a:lnTo>
                <a:lnTo>
                  <a:pt x="1225527" y="81397"/>
                </a:lnTo>
                <a:lnTo>
                  <a:pt x="1268541" y="101920"/>
                </a:lnTo>
                <a:lnTo>
                  <a:pt x="1309904" y="124471"/>
                </a:lnTo>
                <a:lnTo>
                  <a:pt x="1349516" y="148969"/>
                </a:lnTo>
                <a:lnTo>
                  <a:pt x="1387280" y="175332"/>
                </a:lnTo>
                <a:lnTo>
                  <a:pt x="1423099" y="203480"/>
                </a:lnTo>
                <a:lnTo>
                  <a:pt x="1456874" y="233330"/>
                </a:lnTo>
                <a:lnTo>
                  <a:pt x="1488509" y="264802"/>
                </a:lnTo>
                <a:lnTo>
                  <a:pt x="1517905" y="297813"/>
                </a:lnTo>
                <a:lnTo>
                  <a:pt x="1544965" y="332284"/>
                </a:lnTo>
                <a:lnTo>
                  <a:pt x="1569591" y="368131"/>
                </a:lnTo>
                <a:lnTo>
                  <a:pt x="1591686" y="405274"/>
                </a:lnTo>
                <a:lnTo>
                  <a:pt x="1611151" y="443632"/>
                </a:lnTo>
                <a:lnTo>
                  <a:pt x="1627890" y="483123"/>
                </a:lnTo>
                <a:lnTo>
                  <a:pt x="1641804" y="523665"/>
                </a:lnTo>
                <a:lnTo>
                  <a:pt x="1652796" y="565178"/>
                </a:lnTo>
                <a:lnTo>
                  <a:pt x="1660769" y="607580"/>
                </a:lnTo>
                <a:lnTo>
                  <a:pt x="1665624" y="650789"/>
                </a:lnTo>
                <a:lnTo>
                  <a:pt x="1667264" y="694725"/>
                </a:lnTo>
                <a:lnTo>
                  <a:pt x="1665624" y="738660"/>
                </a:lnTo>
                <a:lnTo>
                  <a:pt x="1660769" y="781870"/>
                </a:lnTo>
                <a:lnTo>
                  <a:pt x="1652796" y="824272"/>
                </a:lnTo>
                <a:lnTo>
                  <a:pt x="1641804" y="865784"/>
                </a:lnTo>
                <a:lnTo>
                  <a:pt x="1627890" y="906327"/>
                </a:lnTo>
                <a:lnTo>
                  <a:pt x="1611151" y="945818"/>
                </a:lnTo>
                <a:lnTo>
                  <a:pt x="1591686" y="984176"/>
                </a:lnTo>
                <a:lnTo>
                  <a:pt x="1569591" y="1021319"/>
                </a:lnTo>
                <a:lnTo>
                  <a:pt x="1544965" y="1057166"/>
                </a:lnTo>
                <a:lnTo>
                  <a:pt x="1517905" y="1091637"/>
                </a:lnTo>
                <a:lnTo>
                  <a:pt x="1488509" y="1124648"/>
                </a:lnTo>
                <a:lnTo>
                  <a:pt x="1456874" y="1156120"/>
                </a:lnTo>
                <a:lnTo>
                  <a:pt x="1423099" y="1185970"/>
                </a:lnTo>
                <a:lnTo>
                  <a:pt x="1387280" y="1214118"/>
                </a:lnTo>
                <a:lnTo>
                  <a:pt x="1349516" y="1240481"/>
                </a:lnTo>
                <a:lnTo>
                  <a:pt x="1309904" y="1264979"/>
                </a:lnTo>
                <a:lnTo>
                  <a:pt x="1268541" y="1287530"/>
                </a:lnTo>
                <a:lnTo>
                  <a:pt x="1225527" y="1308053"/>
                </a:lnTo>
                <a:lnTo>
                  <a:pt x="1180957" y="1326466"/>
                </a:lnTo>
                <a:lnTo>
                  <a:pt x="1134929" y="1342688"/>
                </a:lnTo>
                <a:lnTo>
                  <a:pt x="1087543" y="1356637"/>
                </a:lnTo>
                <a:lnTo>
                  <a:pt x="1038894" y="1368233"/>
                </a:lnTo>
                <a:lnTo>
                  <a:pt x="989081" y="1377394"/>
                </a:lnTo>
                <a:lnTo>
                  <a:pt x="938201" y="1384038"/>
                </a:lnTo>
                <a:lnTo>
                  <a:pt x="886352" y="1388084"/>
                </a:lnTo>
                <a:lnTo>
                  <a:pt x="833632" y="1389450"/>
                </a:lnTo>
                <a:lnTo>
                  <a:pt x="780912" y="1388084"/>
                </a:lnTo>
                <a:lnTo>
                  <a:pt x="729063" y="1384038"/>
                </a:lnTo>
                <a:lnTo>
                  <a:pt x="678183" y="1377394"/>
                </a:lnTo>
                <a:lnTo>
                  <a:pt x="628370" y="1368233"/>
                </a:lnTo>
                <a:lnTo>
                  <a:pt x="579721" y="1356637"/>
                </a:lnTo>
                <a:lnTo>
                  <a:pt x="532334" y="1342688"/>
                </a:lnTo>
                <a:lnTo>
                  <a:pt x="486307" y="1326466"/>
                </a:lnTo>
                <a:lnTo>
                  <a:pt x="441737" y="1308053"/>
                </a:lnTo>
                <a:lnTo>
                  <a:pt x="398722" y="1287530"/>
                </a:lnTo>
                <a:lnTo>
                  <a:pt x="357360" y="1264979"/>
                </a:lnTo>
                <a:lnTo>
                  <a:pt x="317748" y="1240481"/>
                </a:lnTo>
                <a:lnTo>
                  <a:pt x="279983" y="1214118"/>
                </a:lnTo>
                <a:lnTo>
                  <a:pt x="244165" y="1185970"/>
                </a:lnTo>
                <a:lnTo>
                  <a:pt x="210389" y="1156120"/>
                </a:lnTo>
                <a:lnTo>
                  <a:pt x="178755" y="1124648"/>
                </a:lnTo>
                <a:lnTo>
                  <a:pt x="149359" y="1091637"/>
                </a:lnTo>
                <a:lnTo>
                  <a:pt x="122299" y="1057166"/>
                </a:lnTo>
                <a:lnTo>
                  <a:pt x="97673" y="1021319"/>
                </a:lnTo>
                <a:lnTo>
                  <a:pt x="75578" y="984176"/>
                </a:lnTo>
                <a:lnTo>
                  <a:pt x="56112" y="945818"/>
                </a:lnTo>
                <a:lnTo>
                  <a:pt x="39374" y="906327"/>
                </a:lnTo>
                <a:lnTo>
                  <a:pt x="25459" y="865784"/>
                </a:lnTo>
                <a:lnTo>
                  <a:pt x="14467" y="824272"/>
                </a:lnTo>
                <a:lnTo>
                  <a:pt x="6495" y="781870"/>
                </a:lnTo>
                <a:lnTo>
                  <a:pt x="1640" y="738660"/>
                </a:lnTo>
                <a:lnTo>
                  <a:pt x="0" y="694725"/>
                </a:lnTo>
                <a:close/>
              </a:path>
            </a:pathLst>
          </a:custGeom>
          <a:ln w="11578">
            <a:solidFill>
              <a:srgbClr val="000000"/>
            </a:solidFill>
          </a:ln>
        </p:spPr>
        <p:txBody>
          <a:bodyPr wrap="square" lIns="0" tIns="0" rIns="0" bIns="0" rtlCol="0"/>
          <a:lstStyle/>
          <a:p>
            <a:endParaRPr/>
          </a:p>
        </p:txBody>
      </p:sp>
      <p:sp>
        <p:nvSpPr>
          <p:cNvPr id="8" name="object 8"/>
          <p:cNvSpPr txBox="1"/>
          <p:nvPr/>
        </p:nvSpPr>
        <p:spPr>
          <a:xfrm>
            <a:off x="3771557" y="3095292"/>
            <a:ext cx="1528445" cy="625475"/>
          </a:xfrm>
          <a:prstGeom prst="rect">
            <a:avLst/>
          </a:prstGeom>
          <a:solidFill>
            <a:srgbClr val="FFD479"/>
          </a:solidFill>
          <a:ln w="11578">
            <a:solidFill>
              <a:srgbClr val="000000"/>
            </a:solidFill>
          </a:ln>
        </p:spPr>
        <p:txBody>
          <a:bodyPr vert="horz" wrap="square" lIns="0" tIns="183515" rIns="0" bIns="0" rtlCol="0">
            <a:spAutoFit/>
          </a:bodyPr>
          <a:lstStyle/>
          <a:p>
            <a:pPr marL="291465">
              <a:lnSpc>
                <a:spcPct val="100000"/>
              </a:lnSpc>
              <a:spcBef>
                <a:spcPts val="1445"/>
              </a:spcBef>
            </a:pPr>
            <a:r>
              <a:rPr sz="1800" b="1" spc="5" dirty="0">
                <a:latin typeface="Times New Roman"/>
                <a:cs typeface="Times New Roman"/>
              </a:rPr>
              <a:t>Structural</a:t>
            </a:r>
            <a:endParaRPr sz="1800">
              <a:latin typeface="Times New Roman"/>
              <a:cs typeface="Times New Roman"/>
            </a:endParaRPr>
          </a:p>
        </p:txBody>
      </p:sp>
      <p:sp>
        <p:nvSpPr>
          <p:cNvPr id="9" name="object 9"/>
          <p:cNvSpPr txBox="1"/>
          <p:nvPr/>
        </p:nvSpPr>
        <p:spPr>
          <a:xfrm>
            <a:off x="2173762" y="4067907"/>
            <a:ext cx="1528445" cy="625475"/>
          </a:xfrm>
          <a:prstGeom prst="rect">
            <a:avLst/>
          </a:prstGeom>
          <a:solidFill>
            <a:srgbClr val="FFD479"/>
          </a:solidFill>
          <a:ln w="11578">
            <a:solidFill>
              <a:srgbClr val="000000"/>
            </a:solidFill>
          </a:ln>
        </p:spPr>
        <p:txBody>
          <a:bodyPr vert="horz" wrap="square" lIns="0" tIns="183515" rIns="0" bIns="0" rtlCol="0">
            <a:spAutoFit/>
          </a:bodyPr>
          <a:lstStyle/>
          <a:p>
            <a:pPr marL="222250">
              <a:lnSpc>
                <a:spcPct val="100000"/>
              </a:lnSpc>
              <a:spcBef>
                <a:spcPts val="1445"/>
              </a:spcBef>
            </a:pPr>
            <a:r>
              <a:rPr sz="1800" b="1" spc="5" dirty="0">
                <a:latin typeface="Times New Roman"/>
                <a:cs typeface="Times New Roman"/>
              </a:rPr>
              <a:t>Syntactical</a:t>
            </a:r>
            <a:endParaRPr sz="1800">
              <a:latin typeface="Times New Roman"/>
              <a:cs typeface="Times New Roman"/>
            </a:endParaRPr>
          </a:p>
        </p:txBody>
      </p:sp>
      <p:sp>
        <p:nvSpPr>
          <p:cNvPr id="10" name="object 10"/>
          <p:cNvSpPr txBox="1"/>
          <p:nvPr/>
        </p:nvSpPr>
        <p:spPr>
          <a:xfrm>
            <a:off x="5369352" y="4067907"/>
            <a:ext cx="1528445" cy="625475"/>
          </a:xfrm>
          <a:prstGeom prst="rect">
            <a:avLst/>
          </a:prstGeom>
          <a:solidFill>
            <a:srgbClr val="FFD479"/>
          </a:solidFill>
          <a:ln w="11578">
            <a:solidFill>
              <a:srgbClr val="000000"/>
            </a:solidFill>
          </a:ln>
        </p:spPr>
        <p:txBody>
          <a:bodyPr vert="horz" wrap="square" lIns="0" tIns="183515" rIns="0" bIns="0" rtlCol="0">
            <a:spAutoFit/>
          </a:bodyPr>
          <a:lstStyle/>
          <a:p>
            <a:pPr marL="306070">
              <a:lnSpc>
                <a:spcPct val="100000"/>
              </a:lnSpc>
              <a:spcBef>
                <a:spcPts val="1445"/>
              </a:spcBef>
            </a:pPr>
            <a:r>
              <a:rPr sz="1800" b="1" spc="10" dirty="0">
                <a:latin typeface="Times New Roman"/>
                <a:cs typeface="Times New Roman"/>
              </a:rPr>
              <a:t>Semantic</a:t>
            </a:r>
            <a:endParaRPr sz="1800">
              <a:latin typeface="Times New Roman"/>
              <a:cs typeface="Times New Roman"/>
            </a:endParaRPr>
          </a:p>
        </p:txBody>
      </p:sp>
      <p:sp>
        <p:nvSpPr>
          <p:cNvPr id="11" name="object 11"/>
          <p:cNvSpPr/>
          <p:nvPr/>
        </p:nvSpPr>
        <p:spPr>
          <a:xfrm>
            <a:off x="4211529" y="4033171"/>
            <a:ext cx="683115" cy="46315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806291" y="4357377"/>
            <a:ext cx="1482012" cy="463150"/>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3836431" y="4069392"/>
            <a:ext cx="1399540" cy="683260"/>
          </a:xfrm>
          <a:prstGeom prst="rect">
            <a:avLst/>
          </a:prstGeom>
        </p:spPr>
        <p:txBody>
          <a:bodyPr vert="horz" wrap="square" lIns="0" tIns="31115" rIns="0" bIns="0" rtlCol="0">
            <a:spAutoFit/>
          </a:bodyPr>
          <a:lstStyle/>
          <a:p>
            <a:pPr marL="12700" marR="5080" indent="405130">
              <a:lnSpc>
                <a:spcPts val="2550"/>
              </a:lnSpc>
              <a:spcBef>
                <a:spcPts val="245"/>
              </a:spcBef>
            </a:pPr>
            <a:r>
              <a:rPr sz="2150" b="1" spc="15" dirty="0">
                <a:latin typeface="Times New Roman"/>
                <a:cs typeface="Times New Roman"/>
              </a:rPr>
              <a:t>Data  </a:t>
            </a:r>
            <a:r>
              <a:rPr sz="2150" b="1" spc="20" dirty="0">
                <a:latin typeface="Times New Roman"/>
                <a:cs typeface="Times New Roman"/>
              </a:rPr>
              <a:t>"Conf</a:t>
            </a:r>
            <a:r>
              <a:rPr sz="2150" b="1" spc="5" dirty="0">
                <a:latin typeface="Times New Roman"/>
                <a:cs typeface="Times New Roman"/>
              </a:rPr>
              <a:t>lic</a:t>
            </a:r>
            <a:r>
              <a:rPr sz="2150" b="1" spc="15" dirty="0">
                <a:latin typeface="Times New Roman"/>
                <a:cs typeface="Times New Roman"/>
              </a:rPr>
              <a:t>ts"</a:t>
            </a:r>
            <a:endParaRPr sz="2150">
              <a:latin typeface="Times New Roman"/>
              <a:cs typeface="Times New Roman"/>
            </a:endParaRPr>
          </a:p>
        </p:txBody>
      </p:sp>
      <p:sp>
        <p:nvSpPr>
          <p:cNvPr id="14" name="object 14"/>
          <p:cNvSpPr txBox="1"/>
          <p:nvPr/>
        </p:nvSpPr>
        <p:spPr>
          <a:xfrm>
            <a:off x="437028" y="3303709"/>
            <a:ext cx="1528445" cy="625475"/>
          </a:xfrm>
          <a:prstGeom prst="rect">
            <a:avLst/>
          </a:prstGeom>
          <a:solidFill>
            <a:srgbClr val="FFFFFF"/>
          </a:solidFill>
          <a:ln w="11578">
            <a:solidFill>
              <a:srgbClr val="000000"/>
            </a:solidFill>
          </a:ln>
        </p:spPr>
        <p:txBody>
          <a:bodyPr vert="horz" wrap="square" lIns="0" tIns="183515" rIns="0" bIns="0" rtlCol="0">
            <a:spAutoFit/>
          </a:bodyPr>
          <a:lstStyle/>
          <a:p>
            <a:pPr marL="360680">
              <a:lnSpc>
                <a:spcPct val="100000"/>
              </a:lnSpc>
              <a:spcBef>
                <a:spcPts val="1445"/>
              </a:spcBef>
            </a:pPr>
            <a:r>
              <a:rPr sz="1800" spc="10" dirty="0">
                <a:latin typeface="Times New Roman"/>
                <a:cs typeface="Times New Roman"/>
              </a:rPr>
              <a:t>Model</a:t>
            </a:r>
            <a:endParaRPr sz="1800">
              <a:latin typeface="Times New Roman"/>
              <a:cs typeface="Times New Roman"/>
            </a:endParaRPr>
          </a:p>
        </p:txBody>
      </p:sp>
      <p:sp>
        <p:nvSpPr>
          <p:cNvPr id="15" name="object 15"/>
          <p:cNvSpPr txBox="1"/>
          <p:nvPr/>
        </p:nvSpPr>
        <p:spPr>
          <a:xfrm>
            <a:off x="437028" y="4832105"/>
            <a:ext cx="1528445" cy="625475"/>
          </a:xfrm>
          <a:prstGeom prst="rect">
            <a:avLst/>
          </a:prstGeom>
          <a:solidFill>
            <a:srgbClr val="FFFFFF"/>
          </a:solidFill>
          <a:ln w="11578">
            <a:solidFill>
              <a:srgbClr val="000000"/>
            </a:solidFill>
          </a:ln>
        </p:spPr>
        <p:txBody>
          <a:bodyPr vert="horz" wrap="square" lIns="0" tIns="183515" rIns="0" bIns="0" rtlCol="0">
            <a:spAutoFit/>
          </a:bodyPr>
          <a:lstStyle/>
          <a:p>
            <a:pPr marL="360680">
              <a:lnSpc>
                <a:spcPct val="100000"/>
              </a:lnSpc>
              <a:spcBef>
                <a:spcPts val="1445"/>
              </a:spcBef>
            </a:pPr>
            <a:r>
              <a:rPr sz="1800" spc="5" dirty="0">
                <a:latin typeface="Times New Roman"/>
                <a:cs typeface="Times New Roman"/>
              </a:rPr>
              <a:t>Language</a:t>
            </a:r>
            <a:endParaRPr sz="1800">
              <a:latin typeface="Times New Roman"/>
              <a:cs typeface="Times New Roman"/>
            </a:endParaRPr>
          </a:p>
        </p:txBody>
      </p:sp>
      <p:sp>
        <p:nvSpPr>
          <p:cNvPr id="16" name="object 16"/>
          <p:cNvSpPr/>
          <p:nvPr/>
        </p:nvSpPr>
        <p:spPr>
          <a:xfrm>
            <a:off x="1965354" y="3616336"/>
            <a:ext cx="208915" cy="764540"/>
          </a:xfrm>
          <a:custGeom>
            <a:avLst/>
            <a:gdLst/>
            <a:ahLst/>
            <a:cxnLst/>
            <a:rect l="l" t="t" r="r" b="b"/>
            <a:pathLst>
              <a:path w="208914" h="764539">
                <a:moveTo>
                  <a:pt x="208408" y="764198"/>
                </a:moveTo>
                <a:lnTo>
                  <a:pt x="104203" y="764198"/>
                </a:lnTo>
                <a:lnTo>
                  <a:pt x="104203" y="0"/>
                </a:lnTo>
                <a:lnTo>
                  <a:pt x="0" y="0"/>
                </a:lnTo>
              </a:path>
            </a:pathLst>
          </a:custGeom>
          <a:ln w="11578">
            <a:solidFill>
              <a:srgbClr val="2F2F2F"/>
            </a:solidFill>
          </a:ln>
        </p:spPr>
        <p:txBody>
          <a:bodyPr wrap="square" lIns="0" tIns="0" rIns="0" bIns="0" rtlCol="0"/>
          <a:lstStyle/>
          <a:p>
            <a:endParaRPr/>
          </a:p>
        </p:txBody>
      </p:sp>
      <p:sp>
        <p:nvSpPr>
          <p:cNvPr id="17" name="object 17"/>
          <p:cNvSpPr/>
          <p:nvPr/>
        </p:nvSpPr>
        <p:spPr>
          <a:xfrm>
            <a:off x="1965354" y="4380534"/>
            <a:ext cx="208915" cy="764540"/>
          </a:xfrm>
          <a:custGeom>
            <a:avLst/>
            <a:gdLst/>
            <a:ahLst/>
            <a:cxnLst/>
            <a:rect l="l" t="t" r="r" b="b"/>
            <a:pathLst>
              <a:path w="208914" h="764539">
                <a:moveTo>
                  <a:pt x="208408" y="0"/>
                </a:moveTo>
                <a:lnTo>
                  <a:pt x="104203" y="0"/>
                </a:lnTo>
                <a:lnTo>
                  <a:pt x="104203" y="764198"/>
                </a:lnTo>
                <a:lnTo>
                  <a:pt x="0" y="764198"/>
                </a:lnTo>
              </a:path>
            </a:pathLst>
          </a:custGeom>
          <a:ln w="11578">
            <a:solidFill>
              <a:srgbClr val="2F2F2F"/>
            </a:solidFill>
          </a:ln>
        </p:spPr>
        <p:txBody>
          <a:bodyPr wrap="square" lIns="0" tIns="0" rIns="0" bIns="0" rtlCol="0"/>
          <a:lstStyle/>
          <a:p>
            <a:endParaRPr/>
          </a:p>
        </p:txBody>
      </p:sp>
      <p:sp>
        <p:nvSpPr>
          <p:cNvPr id="18" name="object 18"/>
          <p:cNvSpPr txBox="1"/>
          <p:nvPr/>
        </p:nvSpPr>
        <p:spPr>
          <a:xfrm>
            <a:off x="7106087" y="3303709"/>
            <a:ext cx="1390015" cy="625475"/>
          </a:xfrm>
          <a:prstGeom prst="rect">
            <a:avLst/>
          </a:prstGeom>
          <a:solidFill>
            <a:srgbClr val="FFFFFF"/>
          </a:solidFill>
          <a:ln w="11578">
            <a:solidFill>
              <a:srgbClr val="000000"/>
            </a:solidFill>
          </a:ln>
        </p:spPr>
        <p:txBody>
          <a:bodyPr vert="horz" wrap="square" lIns="0" tIns="183515" rIns="0" bIns="0" rtlCol="0">
            <a:spAutoFit/>
          </a:bodyPr>
          <a:lstStyle/>
          <a:p>
            <a:pPr marL="193040">
              <a:lnSpc>
                <a:spcPct val="100000"/>
              </a:lnSpc>
              <a:spcBef>
                <a:spcPts val="1445"/>
              </a:spcBef>
            </a:pPr>
            <a:r>
              <a:rPr sz="1800" spc="-5" dirty="0">
                <a:latin typeface="Times New Roman"/>
                <a:cs typeface="Times New Roman"/>
              </a:rPr>
              <a:t>Taxonomy</a:t>
            </a:r>
            <a:endParaRPr sz="1800">
              <a:latin typeface="Times New Roman"/>
              <a:cs typeface="Times New Roman"/>
            </a:endParaRPr>
          </a:p>
        </p:txBody>
      </p:sp>
      <p:sp>
        <p:nvSpPr>
          <p:cNvPr id="19" name="object 19"/>
          <p:cNvSpPr txBox="1"/>
          <p:nvPr/>
        </p:nvSpPr>
        <p:spPr>
          <a:xfrm>
            <a:off x="7106087" y="4067907"/>
            <a:ext cx="1390015" cy="625475"/>
          </a:xfrm>
          <a:prstGeom prst="rect">
            <a:avLst/>
          </a:prstGeom>
          <a:solidFill>
            <a:srgbClr val="FFFFFF"/>
          </a:solidFill>
          <a:ln w="11578">
            <a:solidFill>
              <a:srgbClr val="000000"/>
            </a:solidFill>
          </a:ln>
        </p:spPr>
        <p:txBody>
          <a:bodyPr vert="horz" wrap="square" lIns="0" tIns="183515" rIns="0" bIns="0" rtlCol="0">
            <a:spAutoFit/>
          </a:bodyPr>
          <a:lstStyle/>
          <a:p>
            <a:pPr marL="372745">
              <a:lnSpc>
                <a:spcPct val="100000"/>
              </a:lnSpc>
              <a:spcBef>
                <a:spcPts val="1445"/>
              </a:spcBef>
            </a:pPr>
            <a:r>
              <a:rPr sz="1800" spc="-30" dirty="0">
                <a:latin typeface="Times New Roman"/>
                <a:cs typeface="Times New Roman"/>
              </a:rPr>
              <a:t>Values</a:t>
            </a:r>
            <a:endParaRPr sz="1800">
              <a:latin typeface="Times New Roman"/>
              <a:cs typeface="Times New Roman"/>
            </a:endParaRPr>
          </a:p>
        </p:txBody>
      </p:sp>
      <p:sp>
        <p:nvSpPr>
          <p:cNvPr id="20" name="object 20"/>
          <p:cNvSpPr txBox="1"/>
          <p:nvPr/>
        </p:nvSpPr>
        <p:spPr>
          <a:xfrm>
            <a:off x="7106087" y="4832105"/>
            <a:ext cx="1390015" cy="625475"/>
          </a:xfrm>
          <a:prstGeom prst="rect">
            <a:avLst/>
          </a:prstGeom>
          <a:solidFill>
            <a:srgbClr val="FFFFFF"/>
          </a:solidFill>
          <a:ln w="11578">
            <a:solidFill>
              <a:srgbClr val="000000"/>
            </a:solidFill>
          </a:ln>
        </p:spPr>
        <p:txBody>
          <a:bodyPr vert="horz" wrap="square" lIns="0" tIns="183515" rIns="0" bIns="0" rtlCol="0">
            <a:spAutoFit/>
          </a:bodyPr>
          <a:lstStyle/>
          <a:p>
            <a:pPr marL="238125">
              <a:lnSpc>
                <a:spcPct val="100000"/>
              </a:lnSpc>
              <a:spcBef>
                <a:spcPts val="1445"/>
              </a:spcBef>
            </a:pPr>
            <a:r>
              <a:rPr sz="1800" spc="5" dirty="0">
                <a:latin typeface="Times New Roman"/>
                <a:cs typeface="Times New Roman"/>
              </a:rPr>
              <a:t>Cognitive</a:t>
            </a:r>
            <a:endParaRPr sz="1800">
              <a:latin typeface="Times New Roman"/>
              <a:cs typeface="Times New Roman"/>
            </a:endParaRPr>
          </a:p>
        </p:txBody>
      </p:sp>
      <p:sp>
        <p:nvSpPr>
          <p:cNvPr id="21" name="object 21"/>
          <p:cNvSpPr/>
          <p:nvPr/>
        </p:nvSpPr>
        <p:spPr>
          <a:xfrm>
            <a:off x="6897678" y="3616336"/>
            <a:ext cx="208915" cy="764540"/>
          </a:xfrm>
          <a:custGeom>
            <a:avLst/>
            <a:gdLst/>
            <a:ahLst/>
            <a:cxnLst/>
            <a:rect l="l" t="t" r="r" b="b"/>
            <a:pathLst>
              <a:path w="208915" h="764539">
                <a:moveTo>
                  <a:pt x="0" y="764198"/>
                </a:moveTo>
                <a:lnTo>
                  <a:pt x="104203" y="764198"/>
                </a:lnTo>
                <a:lnTo>
                  <a:pt x="104203" y="0"/>
                </a:lnTo>
                <a:lnTo>
                  <a:pt x="208408" y="0"/>
                </a:lnTo>
              </a:path>
            </a:pathLst>
          </a:custGeom>
          <a:ln w="11578">
            <a:solidFill>
              <a:srgbClr val="2F2F2F"/>
            </a:solidFill>
          </a:ln>
        </p:spPr>
        <p:txBody>
          <a:bodyPr wrap="square" lIns="0" tIns="0" rIns="0" bIns="0" rtlCol="0"/>
          <a:lstStyle/>
          <a:p>
            <a:endParaRPr/>
          </a:p>
        </p:txBody>
      </p:sp>
      <p:sp>
        <p:nvSpPr>
          <p:cNvPr id="22" name="object 22"/>
          <p:cNvSpPr/>
          <p:nvPr/>
        </p:nvSpPr>
        <p:spPr>
          <a:xfrm>
            <a:off x="6897678" y="4380534"/>
            <a:ext cx="208915" cy="764540"/>
          </a:xfrm>
          <a:custGeom>
            <a:avLst/>
            <a:gdLst/>
            <a:ahLst/>
            <a:cxnLst/>
            <a:rect l="l" t="t" r="r" b="b"/>
            <a:pathLst>
              <a:path w="208915" h="764539">
                <a:moveTo>
                  <a:pt x="0" y="0"/>
                </a:moveTo>
                <a:lnTo>
                  <a:pt x="104203" y="0"/>
                </a:lnTo>
                <a:lnTo>
                  <a:pt x="104203" y="764198"/>
                </a:lnTo>
                <a:lnTo>
                  <a:pt x="208408" y="764198"/>
                </a:lnTo>
              </a:path>
            </a:pathLst>
          </a:custGeom>
          <a:ln w="11578">
            <a:solidFill>
              <a:srgbClr val="2F2F2F"/>
            </a:solidFill>
          </a:ln>
        </p:spPr>
        <p:txBody>
          <a:bodyPr wrap="square" lIns="0" tIns="0" rIns="0" bIns="0" rtlCol="0"/>
          <a:lstStyle/>
          <a:p>
            <a:endParaRPr/>
          </a:p>
        </p:txBody>
      </p:sp>
      <p:sp>
        <p:nvSpPr>
          <p:cNvPr id="23" name="object 23"/>
          <p:cNvSpPr/>
          <p:nvPr/>
        </p:nvSpPr>
        <p:spPr>
          <a:xfrm>
            <a:off x="6897678" y="4380534"/>
            <a:ext cx="208915" cy="0"/>
          </a:xfrm>
          <a:custGeom>
            <a:avLst/>
            <a:gdLst/>
            <a:ahLst/>
            <a:cxnLst/>
            <a:rect l="l" t="t" r="r" b="b"/>
            <a:pathLst>
              <a:path w="208915">
                <a:moveTo>
                  <a:pt x="0" y="0"/>
                </a:moveTo>
                <a:lnTo>
                  <a:pt x="208408" y="0"/>
                </a:lnTo>
              </a:path>
            </a:pathLst>
          </a:custGeom>
          <a:ln w="11578">
            <a:solidFill>
              <a:srgbClr val="2F2F2F"/>
            </a:solidFill>
          </a:ln>
        </p:spPr>
        <p:txBody>
          <a:bodyPr wrap="square" lIns="0" tIns="0" rIns="0" bIns="0" rtlCol="0"/>
          <a:lstStyle/>
          <a:p>
            <a:endParaRPr/>
          </a:p>
        </p:txBody>
      </p:sp>
      <p:sp>
        <p:nvSpPr>
          <p:cNvPr id="24" name="object 24"/>
          <p:cNvSpPr txBox="1"/>
          <p:nvPr/>
        </p:nvSpPr>
        <p:spPr>
          <a:xfrm>
            <a:off x="575966" y="2192149"/>
            <a:ext cx="1528445" cy="625475"/>
          </a:xfrm>
          <a:prstGeom prst="rect">
            <a:avLst/>
          </a:prstGeom>
          <a:solidFill>
            <a:srgbClr val="FFFFFF"/>
          </a:solidFill>
          <a:ln w="11578">
            <a:solidFill>
              <a:srgbClr val="000000"/>
            </a:solidFill>
          </a:ln>
        </p:spPr>
        <p:txBody>
          <a:bodyPr vert="horz" wrap="square" lIns="0" tIns="183515" rIns="0" bIns="0" rtlCol="0">
            <a:spAutoFit/>
          </a:bodyPr>
          <a:lstStyle/>
          <a:p>
            <a:pPr marL="360680">
              <a:lnSpc>
                <a:spcPct val="100000"/>
              </a:lnSpc>
              <a:spcBef>
                <a:spcPts val="1445"/>
              </a:spcBef>
            </a:pPr>
            <a:r>
              <a:rPr sz="1800" spc="5" dirty="0">
                <a:latin typeface="Times New Roman"/>
                <a:cs typeface="Times New Roman"/>
              </a:rPr>
              <a:t>Schemas</a:t>
            </a:r>
            <a:endParaRPr sz="1800">
              <a:latin typeface="Times New Roman"/>
              <a:cs typeface="Times New Roman"/>
            </a:endParaRPr>
          </a:p>
        </p:txBody>
      </p:sp>
      <p:sp>
        <p:nvSpPr>
          <p:cNvPr id="25" name="object 25"/>
          <p:cNvSpPr txBox="1"/>
          <p:nvPr/>
        </p:nvSpPr>
        <p:spPr>
          <a:xfrm>
            <a:off x="2173762" y="2192149"/>
            <a:ext cx="1528445" cy="625475"/>
          </a:xfrm>
          <a:prstGeom prst="rect">
            <a:avLst/>
          </a:prstGeom>
          <a:solidFill>
            <a:srgbClr val="FFFFFF"/>
          </a:solidFill>
          <a:ln w="11578">
            <a:solidFill>
              <a:srgbClr val="000000"/>
            </a:solidFill>
          </a:ln>
        </p:spPr>
        <p:txBody>
          <a:bodyPr vert="horz" wrap="square" lIns="0" tIns="16510" rIns="0" bIns="0" rtlCol="0">
            <a:spAutoFit/>
          </a:bodyPr>
          <a:lstStyle/>
          <a:p>
            <a:pPr marL="83185" marR="74295">
              <a:lnSpc>
                <a:spcPct val="101299"/>
              </a:lnSpc>
              <a:spcBef>
                <a:spcPts val="130"/>
              </a:spcBef>
            </a:pPr>
            <a:r>
              <a:rPr sz="1800" spc="15" dirty="0">
                <a:latin typeface="Times New Roman"/>
                <a:cs typeface="Times New Roman"/>
              </a:rPr>
              <a:t>G</a:t>
            </a:r>
            <a:r>
              <a:rPr sz="1800" spc="5" dirty="0">
                <a:latin typeface="Times New Roman"/>
                <a:cs typeface="Times New Roman"/>
              </a:rPr>
              <a:t>e</a:t>
            </a:r>
            <a:r>
              <a:rPr sz="1800" spc="10" dirty="0">
                <a:latin typeface="Times New Roman"/>
                <a:cs typeface="Times New Roman"/>
              </a:rPr>
              <a:t>n</a:t>
            </a:r>
            <a:r>
              <a:rPr sz="1800" spc="5" dirty="0">
                <a:latin typeface="Times New Roman"/>
                <a:cs typeface="Times New Roman"/>
              </a:rPr>
              <a:t>er</a:t>
            </a:r>
            <a:r>
              <a:rPr sz="1800" dirty="0">
                <a:latin typeface="Times New Roman"/>
                <a:cs typeface="Times New Roman"/>
              </a:rPr>
              <a:t>alizati</a:t>
            </a:r>
            <a:r>
              <a:rPr sz="1800" spc="5" dirty="0">
                <a:latin typeface="Times New Roman"/>
                <a:cs typeface="Times New Roman"/>
              </a:rPr>
              <a:t>on  Specialization</a:t>
            </a:r>
            <a:endParaRPr sz="1800">
              <a:latin typeface="Times New Roman"/>
              <a:cs typeface="Times New Roman"/>
            </a:endParaRPr>
          </a:p>
        </p:txBody>
      </p:sp>
      <p:sp>
        <p:nvSpPr>
          <p:cNvPr id="26" name="object 26"/>
          <p:cNvSpPr txBox="1"/>
          <p:nvPr/>
        </p:nvSpPr>
        <p:spPr>
          <a:xfrm>
            <a:off x="3771557" y="2192149"/>
            <a:ext cx="1528445" cy="625475"/>
          </a:xfrm>
          <a:prstGeom prst="rect">
            <a:avLst/>
          </a:prstGeom>
          <a:solidFill>
            <a:srgbClr val="FFFFFF"/>
          </a:solidFill>
          <a:ln w="11578">
            <a:solidFill>
              <a:srgbClr val="000000"/>
            </a:solidFill>
          </a:ln>
        </p:spPr>
        <p:txBody>
          <a:bodyPr vert="horz" wrap="square" lIns="0" tIns="183515" rIns="0" bIns="0" rtlCol="0">
            <a:spAutoFit/>
          </a:bodyPr>
          <a:lstStyle/>
          <a:p>
            <a:pPr marL="222250">
              <a:lnSpc>
                <a:spcPct val="100000"/>
              </a:lnSpc>
              <a:spcBef>
                <a:spcPts val="1445"/>
              </a:spcBef>
            </a:pPr>
            <a:r>
              <a:rPr sz="1800" spc="5" dirty="0">
                <a:latin typeface="Times New Roman"/>
                <a:cs typeface="Times New Roman"/>
              </a:rPr>
              <a:t>Aggregation</a:t>
            </a:r>
            <a:endParaRPr sz="1800">
              <a:latin typeface="Times New Roman"/>
              <a:cs typeface="Times New Roman"/>
            </a:endParaRPr>
          </a:p>
        </p:txBody>
      </p:sp>
      <p:sp>
        <p:nvSpPr>
          <p:cNvPr id="27" name="object 27"/>
          <p:cNvSpPr txBox="1"/>
          <p:nvPr/>
        </p:nvSpPr>
        <p:spPr>
          <a:xfrm>
            <a:off x="5369352" y="2192149"/>
            <a:ext cx="1528445" cy="625475"/>
          </a:xfrm>
          <a:prstGeom prst="rect">
            <a:avLst/>
          </a:prstGeom>
          <a:solidFill>
            <a:srgbClr val="FFFFFF"/>
          </a:solidFill>
          <a:ln w="11578">
            <a:solidFill>
              <a:srgbClr val="000000"/>
            </a:solidFill>
          </a:ln>
        </p:spPr>
        <p:txBody>
          <a:bodyPr vert="horz" wrap="square" lIns="0" tIns="183515" rIns="0" bIns="0" rtlCol="0">
            <a:spAutoFit/>
          </a:bodyPr>
          <a:lstStyle/>
          <a:p>
            <a:pPr marL="430530">
              <a:lnSpc>
                <a:spcPct val="100000"/>
              </a:lnSpc>
              <a:spcBef>
                <a:spcPts val="1445"/>
              </a:spcBef>
            </a:pPr>
            <a:r>
              <a:rPr sz="1800" spc="-15" dirty="0">
                <a:latin typeface="Times New Roman"/>
                <a:cs typeface="Times New Roman"/>
              </a:rPr>
              <a:t>Typing</a:t>
            </a:r>
            <a:endParaRPr sz="1800">
              <a:latin typeface="Times New Roman"/>
              <a:cs typeface="Times New Roman"/>
            </a:endParaRPr>
          </a:p>
        </p:txBody>
      </p:sp>
      <p:sp>
        <p:nvSpPr>
          <p:cNvPr id="28" name="object 28"/>
          <p:cNvSpPr txBox="1"/>
          <p:nvPr/>
        </p:nvSpPr>
        <p:spPr>
          <a:xfrm>
            <a:off x="7036617" y="2192149"/>
            <a:ext cx="1528445" cy="625475"/>
          </a:xfrm>
          <a:prstGeom prst="rect">
            <a:avLst/>
          </a:prstGeom>
          <a:solidFill>
            <a:srgbClr val="FFFFFF"/>
          </a:solidFill>
          <a:ln w="11578">
            <a:solidFill>
              <a:srgbClr val="000000"/>
            </a:solidFill>
          </a:ln>
        </p:spPr>
        <p:txBody>
          <a:bodyPr vert="horz" wrap="square" lIns="0" tIns="183515" rIns="0" bIns="0" rtlCol="0">
            <a:spAutoFit/>
          </a:bodyPr>
          <a:lstStyle/>
          <a:p>
            <a:pPr marL="152400">
              <a:lnSpc>
                <a:spcPct val="100000"/>
              </a:lnSpc>
              <a:spcBef>
                <a:spcPts val="1445"/>
              </a:spcBef>
            </a:pPr>
            <a:r>
              <a:rPr sz="1800" spc="5" dirty="0">
                <a:latin typeface="Times New Roman"/>
                <a:cs typeface="Times New Roman"/>
              </a:rPr>
              <a:t>Completeness</a:t>
            </a:r>
            <a:endParaRPr sz="1800">
              <a:latin typeface="Times New Roman"/>
              <a:cs typeface="Times New Roman"/>
            </a:endParaRPr>
          </a:p>
        </p:txBody>
      </p:sp>
      <p:sp>
        <p:nvSpPr>
          <p:cNvPr id="29" name="object 29"/>
          <p:cNvSpPr/>
          <p:nvPr/>
        </p:nvSpPr>
        <p:spPr>
          <a:xfrm>
            <a:off x="1340129" y="2817402"/>
            <a:ext cx="3195955" cy="278130"/>
          </a:xfrm>
          <a:custGeom>
            <a:avLst/>
            <a:gdLst/>
            <a:ahLst/>
            <a:cxnLst/>
            <a:rect l="l" t="t" r="r" b="b"/>
            <a:pathLst>
              <a:path w="3195954" h="278130">
                <a:moveTo>
                  <a:pt x="3195590" y="277890"/>
                </a:moveTo>
                <a:lnTo>
                  <a:pt x="3195590" y="138945"/>
                </a:lnTo>
                <a:lnTo>
                  <a:pt x="0" y="138945"/>
                </a:lnTo>
                <a:lnTo>
                  <a:pt x="0" y="0"/>
                </a:lnTo>
              </a:path>
            </a:pathLst>
          </a:custGeom>
          <a:ln w="11578">
            <a:solidFill>
              <a:srgbClr val="2F2F2F"/>
            </a:solidFill>
          </a:ln>
        </p:spPr>
        <p:txBody>
          <a:bodyPr wrap="square" lIns="0" tIns="0" rIns="0" bIns="0" rtlCol="0"/>
          <a:lstStyle/>
          <a:p>
            <a:endParaRPr/>
          </a:p>
        </p:txBody>
      </p:sp>
      <p:sp>
        <p:nvSpPr>
          <p:cNvPr id="30" name="object 30"/>
          <p:cNvSpPr/>
          <p:nvPr/>
        </p:nvSpPr>
        <p:spPr>
          <a:xfrm>
            <a:off x="4535720" y="2817402"/>
            <a:ext cx="3265170" cy="278130"/>
          </a:xfrm>
          <a:custGeom>
            <a:avLst/>
            <a:gdLst/>
            <a:ahLst/>
            <a:cxnLst/>
            <a:rect l="l" t="t" r="r" b="b"/>
            <a:pathLst>
              <a:path w="3265170" h="278130">
                <a:moveTo>
                  <a:pt x="0" y="277890"/>
                </a:moveTo>
                <a:lnTo>
                  <a:pt x="0" y="138945"/>
                </a:lnTo>
                <a:lnTo>
                  <a:pt x="3265059" y="138945"/>
                </a:lnTo>
                <a:lnTo>
                  <a:pt x="3265059" y="0"/>
                </a:lnTo>
              </a:path>
            </a:pathLst>
          </a:custGeom>
          <a:ln w="11578">
            <a:solidFill>
              <a:srgbClr val="2F2F2F"/>
            </a:solidFill>
          </a:ln>
        </p:spPr>
        <p:txBody>
          <a:bodyPr wrap="square" lIns="0" tIns="0" rIns="0" bIns="0" rtlCol="0"/>
          <a:lstStyle/>
          <a:p>
            <a:endParaRPr/>
          </a:p>
        </p:txBody>
      </p:sp>
      <p:sp>
        <p:nvSpPr>
          <p:cNvPr id="31" name="object 31"/>
          <p:cNvSpPr/>
          <p:nvPr/>
        </p:nvSpPr>
        <p:spPr>
          <a:xfrm>
            <a:off x="4535720" y="2817402"/>
            <a:ext cx="0" cy="278130"/>
          </a:xfrm>
          <a:custGeom>
            <a:avLst/>
            <a:gdLst/>
            <a:ahLst/>
            <a:cxnLst/>
            <a:rect l="l" t="t" r="r" b="b"/>
            <a:pathLst>
              <a:path h="278130">
                <a:moveTo>
                  <a:pt x="0" y="277890"/>
                </a:moveTo>
                <a:lnTo>
                  <a:pt x="1" y="0"/>
                </a:lnTo>
              </a:path>
            </a:pathLst>
          </a:custGeom>
          <a:ln w="11578">
            <a:solidFill>
              <a:srgbClr val="2F2F2F"/>
            </a:solidFill>
          </a:ln>
        </p:spPr>
        <p:txBody>
          <a:bodyPr wrap="square" lIns="0" tIns="0" rIns="0" bIns="0" rtlCol="0"/>
          <a:lstStyle/>
          <a:p>
            <a:endParaRPr/>
          </a:p>
        </p:txBody>
      </p:sp>
      <p:sp>
        <p:nvSpPr>
          <p:cNvPr id="32" name="object 32"/>
          <p:cNvSpPr/>
          <p:nvPr/>
        </p:nvSpPr>
        <p:spPr>
          <a:xfrm>
            <a:off x="2937924" y="2817402"/>
            <a:ext cx="1598295" cy="278130"/>
          </a:xfrm>
          <a:custGeom>
            <a:avLst/>
            <a:gdLst/>
            <a:ahLst/>
            <a:cxnLst/>
            <a:rect l="l" t="t" r="r" b="b"/>
            <a:pathLst>
              <a:path w="1598295" h="278130">
                <a:moveTo>
                  <a:pt x="1597795" y="277890"/>
                </a:moveTo>
                <a:lnTo>
                  <a:pt x="1597795" y="138945"/>
                </a:lnTo>
                <a:lnTo>
                  <a:pt x="0" y="138945"/>
                </a:lnTo>
                <a:lnTo>
                  <a:pt x="0" y="0"/>
                </a:lnTo>
              </a:path>
            </a:pathLst>
          </a:custGeom>
          <a:ln w="11578">
            <a:solidFill>
              <a:srgbClr val="2F2F2F"/>
            </a:solidFill>
          </a:ln>
        </p:spPr>
        <p:txBody>
          <a:bodyPr wrap="square" lIns="0" tIns="0" rIns="0" bIns="0" rtlCol="0"/>
          <a:lstStyle/>
          <a:p>
            <a:endParaRPr/>
          </a:p>
        </p:txBody>
      </p:sp>
      <p:sp>
        <p:nvSpPr>
          <p:cNvPr id="33" name="object 33"/>
          <p:cNvSpPr/>
          <p:nvPr/>
        </p:nvSpPr>
        <p:spPr>
          <a:xfrm>
            <a:off x="4535720" y="2817402"/>
            <a:ext cx="1598295" cy="278130"/>
          </a:xfrm>
          <a:custGeom>
            <a:avLst/>
            <a:gdLst/>
            <a:ahLst/>
            <a:cxnLst/>
            <a:rect l="l" t="t" r="r" b="b"/>
            <a:pathLst>
              <a:path w="1598295" h="278130">
                <a:moveTo>
                  <a:pt x="0" y="277890"/>
                </a:moveTo>
                <a:lnTo>
                  <a:pt x="0" y="138945"/>
                </a:lnTo>
                <a:lnTo>
                  <a:pt x="1597795" y="138945"/>
                </a:lnTo>
                <a:lnTo>
                  <a:pt x="1597795" y="0"/>
                </a:lnTo>
              </a:path>
            </a:pathLst>
          </a:custGeom>
          <a:ln w="11578">
            <a:solidFill>
              <a:srgbClr val="2F2F2F"/>
            </a:solidFill>
          </a:ln>
        </p:spPr>
        <p:txBody>
          <a:bodyPr wrap="square" lIns="0" tIns="0" rIns="0" bIns="0" rtlCol="0"/>
          <a:lstStyle/>
          <a:p>
            <a:endParaRPr/>
          </a:p>
        </p:txBody>
      </p:sp>
      <p:sp>
        <p:nvSpPr>
          <p:cNvPr id="34" name="object 34"/>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367682"/>
          </a:xfrm>
          <a:prstGeom prst="rect">
            <a:avLst/>
          </a:prstGeom>
          <a:solidFill>
            <a:srgbClr val="FFFFFF"/>
          </a:solidFill>
        </p:spPr>
        <p:txBody>
          <a:bodyPr vert="horz" wrap="square" lIns="0" tIns="287655" rIns="0" bIns="0" rtlCol="0">
            <a:spAutoFit/>
          </a:bodyPr>
          <a:lstStyle/>
          <a:p>
            <a:pPr marL="589915" algn="ctr">
              <a:lnSpc>
                <a:spcPct val="100000"/>
              </a:lnSpc>
              <a:spcBef>
                <a:spcPts val="2265"/>
              </a:spcBef>
            </a:pPr>
            <a:r>
              <a:rPr lang="en-IN" sz="3500" spc="-5" dirty="0"/>
              <a:t>COMMON APPROACHES  </a:t>
            </a:r>
            <a:r>
              <a:rPr sz="3500" spc="-5" dirty="0"/>
              <a:t>OF </a:t>
            </a:r>
            <a:r>
              <a:rPr sz="3500" spc="-135" dirty="0"/>
              <a:t>DATA</a:t>
            </a:r>
            <a:r>
              <a:rPr sz="3500" spc="-210" dirty="0"/>
              <a:t> </a:t>
            </a:r>
            <a:r>
              <a:rPr sz="3500" spc="-25" dirty="0"/>
              <a:t>INTEGRATION</a:t>
            </a:r>
            <a:endParaRPr sz="3500" dirty="0"/>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15</a:t>
            </a:fld>
            <a:endParaRPr dirty="0"/>
          </a:p>
        </p:txBody>
      </p:sp>
      <p:sp>
        <p:nvSpPr>
          <p:cNvPr id="7" name="object 7"/>
          <p:cNvSpPr txBox="1"/>
          <p:nvPr/>
        </p:nvSpPr>
        <p:spPr>
          <a:xfrm>
            <a:off x="650238" y="2287270"/>
            <a:ext cx="4759961" cy="382156"/>
          </a:xfrm>
          <a:prstGeom prst="rect">
            <a:avLst/>
          </a:prstGeom>
        </p:spPr>
        <p:txBody>
          <a:bodyPr vert="horz" wrap="square" lIns="0" tIns="12700" rIns="0" bIns="0" rtlCol="0">
            <a:spAutoFit/>
          </a:bodyPr>
          <a:lstStyle/>
          <a:p>
            <a:pPr marL="12700">
              <a:lnSpc>
                <a:spcPct val="100000"/>
              </a:lnSpc>
              <a:spcBef>
                <a:spcPts val="100"/>
              </a:spcBef>
              <a:buClr>
                <a:srgbClr val="93A299"/>
              </a:buClr>
              <a:tabLst>
                <a:tab pos="241300" algn="l"/>
              </a:tabLst>
            </a:pPr>
            <a:r>
              <a:rPr lang="en-IN" sz="2400" b="1" spc="-5" dirty="0">
                <a:solidFill>
                  <a:srgbClr val="800000"/>
                </a:solidFill>
                <a:latin typeface="Century Gothic"/>
                <a:cs typeface="Century Gothic"/>
              </a:rPr>
              <a:t>1) </a:t>
            </a:r>
            <a:r>
              <a:rPr sz="2400" b="1" spc="-5" dirty="0">
                <a:solidFill>
                  <a:srgbClr val="800000"/>
                </a:solidFill>
                <a:latin typeface="Century Gothic"/>
                <a:cs typeface="Century Gothic"/>
              </a:rPr>
              <a:t>Federated</a:t>
            </a:r>
            <a:r>
              <a:rPr sz="2400" b="1" spc="-30" dirty="0">
                <a:solidFill>
                  <a:srgbClr val="800000"/>
                </a:solidFill>
                <a:latin typeface="Century Gothic"/>
                <a:cs typeface="Century Gothic"/>
              </a:rPr>
              <a:t> </a:t>
            </a:r>
            <a:r>
              <a:rPr sz="2400" b="1" spc="-5" dirty="0">
                <a:solidFill>
                  <a:srgbClr val="800000"/>
                </a:solidFill>
                <a:latin typeface="Century Gothic"/>
                <a:cs typeface="Century Gothic"/>
              </a:rPr>
              <a:t>Databases</a:t>
            </a:r>
            <a:endParaRPr sz="2400" dirty="0">
              <a:latin typeface="Century Gothic"/>
              <a:cs typeface="Century Gothic"/>
            </a:endParaRPr>
          </a:p>
        </p:txBody>
      </p:sp>
      <p:sp>
        <p:nvSpPr>
          <p:cNvPr id="8" name="object 8"/>
          <p:cNvSpPr txBox="1"/>
          <p:nvPr/>
        </p:nvSpPr>
        <p:spPr>
          <a:xfrm>
            <a:off x="650239" y="3592321"/>
            <a:ext cx="3540761" cy="382156"/>
          </a:xfrm>
          <a:prstGeom prst="rect">
            <a:avLst/>
          </a:prstGeom>
        </p:spPr>
        <p:txBody>
          <a:bodyPr vert="horz" wrap="square" lIns="0" tIns="12700" rIns="0" bIns="0" rtlCol="0">
            <a:spAutoFit/>
          </a:bodyPr>
          <a:lstStyle/>
          <a:p>
            <a:pPr marL="12700">
              <a:lnSpc>
                <a:spcPct val="100000"/>
              </a:lnSpc>
              <a:spcBef>
                <a:spcPts val="100"/>
              </a:spcBef>
              <a:buClr>
                <a:srgbClr val="93A299"/>
              </a:buClr>
              <a:tabLst>
                <a:tab pos="241300" algn="l"/>
              </a:tabLst>
            </a:pPr>
            <a:r>
              <a:rPr lang="en-IN" sz="2400" b="1" spc="-5" dirty="0">
                <a:solidFill>
                  <a:srgbClr val="800000"/>
                </a:solidFill>
                <a:latin typeface="Century Gothic"/>
                <a:cs typeface="Century Gothic"/>
              </a:rPr>
              <a:t>2) </a:t>
            </a:r>
            <a:r>
              <a:rPr sz="2400" b="1" spc="-5" dirty="0">
                <a:solidFill>
                  <a:srgbClr val="800000"/>
                </a:solidFill>
                <a:latin typeface="Century Gothic"/>
                <a:cs typeface="Century Gothic"/>
              </a:rPr>
              <a:t>Data</a:t>
            </a:r>
            <a:r>
              <a:rPr sz="2400" b="1" spc="-40" dirty="0">
                <a:solidFill>
                  <a:srgbClr val="800000"/>
                </a:solidFill>
                <a:latin typeface="Century Gothic"/>
                <a:cs typeface="Century Gothic"/>
              </a:rPr>
              <a:t> </a:t>
            </a:r>
            <a:r>
              <a:rPr sz="2400" b="1" spc="-5" dirty="0">
                <a:solidFill>
                  <a:srgbClr val="800000"/>
                </a:solidFill>
                <a:latin typeface="Century Gothic"/>
                <a:cs typeface="Century Gothic"/>
              </a:rPr>
              <a:t>Warehousing</a:t>
            </a:r>
            <a:endParaRPr sz="2400" dirty="0">
              <a:latin typeface="Century Gothic"/>
              <a:cs typeface="Century Gothic"/>
            </a:endParaRPr>
          </a:p>
        </p:txBody>
      </p:sp>
      <p:sp>
        <p:nvSpPr>
          <p:cNvPr id="9" name="object 9"/>
          <p:cNvSpPr txBox="1"/>
          <p:nvPr/>
        </p:nvSpPr>
        <p:spPr>
          <a:xfrm>
            <a:off x="650239" y="4913121"/>
            <a:ext cx="2931161" cy="382156"/>
          </a:xfrm>
          <a:prstGeom prst="rect">
            <a:avLst/>
          </a:prstGeom>
        </p:spPr>
        <p:txBody>
          <a:bodyPr vert="horz" wrap="square" lIns="0" tIns="12700" rIns="0" bIns="0" rtlCol="0">
            <a:spAutoFit/>
          </a:bodyPr>
          <a:lstStyle/>
          <a:p>
            <a:pPr marL="12700">
              <a:lnSpc>
                <a:spcPct val="100000"/>
              </a:lnSpc>
              <a:spcBef>
                <a:spcPts val="100"/>
              </a:spcBef>
              <a:buClr>
                <a:srgbClr val="93A299"/>
              </a:buClr>
              <a:tabLst>
                <a:tab pos="241300" algn="l"/>
              </a:tabLst>
            </a:pPr>
            <a:r>
              <a:rPr lang="en-IN" sz="2400" b="1" dirty="0">
                <a:solidFill>
                  <a:srgbClr val="800000"/>
                </a:solidFill>
                <a:latin typeface="Century Gothic"/>
                <a:cs typeface="Century Gothic"/>
              </a:rPr>
              <a:t>3) </a:t>
            </a:r>
            <a:r>
              <a:rPr sz="2400" b="1" dirty="0">
                <a:solidFill>
                  <a:srgbClr val="800000"/>
                </a:solidFill>
                <a:latin typeface="Century Gothic"/>
                <a:cs typeface="Century Gothic"/>
              </a:rPr>
              <a:t>Mediation</a:t>
            </a:r>
            <a:endParaRPr sz="2400" dirty="0">
              <a:latin typeface="Century Gothic"/>
              <a:cs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5" dirty="0"/>
              <a:t>FEDERATED</a:t>
            </a:r>
            <a:r>
              <a:rPr sz="3500" spc="-10" dirty="0"/>
              <a:t> </a:t>
            </a:r>
            <a:r>
              <a:rPr sz="3500" spc="-65" dirty="0"/>
              <a:t>DATABASES</a:t>
            </a:r>
            <a:endParaRPr sz="3500" dirty="0"/>
          </a:p>
        </p:txBody>
      </p:sp>
      <p:sp>
        <p:nvSpPr>
          <p:cNvPr id="5" name="object 5"/>
          <p:cNvSpPr txBox="1"/>
          <p:nvPr/>
        </p:nvSpPr>
        <p:spPr>
          <a:xfrm>
            <a:off x="650239" y="1724660"/>
            <a:ext cx="7231380" cy="2017395"/>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0665" algn="l"/>
                <a:tab pos="241300" algn="l"/>
              </a:tabLst>
            </a:pPr>
            <a:r>
              <a:rPr sz="2000" spc="-5" dirty="0">
                <a:solidFill>
                  <a:srgbClr val="564B3C"/>
                </a:solidFill>
                <a:latin typeface="Century Gothic"/>
                <a:cs typeface="Century Gothic"/>
              </a:rPr>
              <a:t>Simplest architecture</a:t>
            </a:r>
            <a:endParaRPr sz="2000">
              <a:latin typeface="Century Gothic"/>
              <a:cs typeface="Century Gothic"/>
            </a:endParaRPr>
          </a:p>
          <a:p>
            <a:pPr marL="241300" marR="253365" indent="-228600">
              <a:lnSpc>
                <a:spcPts val="2320"/>
              </a:lnSpc>
              <a:spcBef>
                <a:spcPts val="620"/>
              </a:spcBef>
              <a:buClr>
                <a:srgbClr val="93A299"/>
              </a:buClr>
              <a:buFont typeface="Arial"/>
              <a:buChar char="•"/>
              <a:tabLst>
                <a:tab pos="240665" algn="l"/>
                <a:tab pos="241300" algn="l"/>
              </a:tabLst>
            </a:pPr>
            <a:r>
              <a:rPr sz="2000" spc="-5" dirty="0">
                <a:solidFill>
                  <a:srgbClr val="564B3C"/>
                </a:solidFill>
                <a:latin typeface="Century Gothic"/>
                <a:cs typeface="Century Gothic"/>
              </a:rPr>
              <a:t>Every pair </a:t>
            </a:r>
            <a:r>
              <a:rPr sz="2000" dirty="0">
                <a:solidFill>
                  <a:srgbClr val="564B3C"/>
                </a:solidFill>
                <a:latin typeface="Century Gothic"/>
                <a:cs typeface="Century Gothic"/>
              </a:rPr>
              <a:t>of </a:t>
            </a:r>
            <a:r>
              <a:rPr sz="2000" spc="-5" dirty="0">
                <a:solidFill>
                  <a:srgbClr val="564B3C"/>
                </a:solidFill>
                <a:latin typeface="Century Gothic"/>
                <a:cs typeface="Century Gothic"/>
              </a:rPr>
              <a:t>sources </a:t>
            </a:r>
            <a:r>
              <a:rPr sz="2000" dirty="0">
                <a:solidFill>
                  <a:srgbClr val="564B3C"/>
                </a:solidFill>
                <a:latin typeface="Century Gothic"/>
                <a:cs typeface="Century Gothic"/>
              </a:rPr>
              <a:t>can </a:t>
            </a:r>
            <a:r>
              <a:rPr sz="2000" spc="-5" dirty="0">
                <a:solidFill>
                  <a:srgbClr val="564B3C"/>
                </a:solidFill>
                <a:latin typeface="Century Gothic"/>
                <a:cs typeface="Century Gothic"/>
              </a:rPr>
              <a:t>build </a:t>
            </a:r>
            <a:r>
              <a:rPr sz="2000" dirty="0">
                <a:solidFill>
                  <a:srgbClr val="564B3C"/>
                </a:solidFill>
                <a:latin typeface="Century Gothic"/>
                <a:cs typeface="Century Gothic"/>
              </a:rPr>
              <a:t>their own </a:t>
            </a:r>
            <a:r>
              <a:rPr sz="2000" spc="-5" dirty="0">
                <a:solidFill>
                  <a:srgbClr val="564B3C"/>
                </a:solidFill>
                <a:latin typeface="Century Gothic"/>
                <a:cs typeface="Century Gothic"/>
              </a:rPr>
              <a:t>mapping </a:t>
            </a:r>
            <a:r>
              <a:rPr sz="2000" dirty="0">
                <a:solidFill>
                  <a:srgbClr val="564B3C"/>
                </a:solidFill>
                <a:latin typeface="Century Gothic"/>
                <a:cs typeface="Century Gothic"/>
              </a:rPr>
              <a:t>and  transformation</a:t>
            </a:r>
            <a:endParaRPr sz="2000">
              <a:latin typeface="Century Gothic"/>
              <a:cs typeface="Century Gothic"/>
            </a:endParaRPr>
          </a:p>
          <a:p>
            <a:pPr marL="241300" marR="5080" indent="-228600">
              <a:lnSpc>
                <a:spcPct val="100800"/>
              </a:lnSpc>
              <a:spcBef>
                <a:spcPts val="400"/>
              </a:spcBef>
              <a:buClr>
                <a:srgbClr val="93A299"/>
              </a:buClr>
              <a:buFont typeface="Arial"/>
              <a:buChar char="•"/>
              <a:tabLst>
                <a:tab pos="240665" algn="l"/>
                <a:tab pos="241300" algn="l"/>
              </a:tabLst>
            </a:pPr>
            <a:r>
              <a:rPr sz="2000" spc="-5" dirty="0">
                <a:solidFill>
                  <a:srgbClr val="564B3C"/>
                </a:solidFill>
                <a:latin typeface="Century Gothic"/>
                <a:cs typeface="Century Gothic"/>
              </a:rPr>
              <a:t>Source </a:t>
            </a:r>
            <a:r>
              <a:rPr sz="2000" dirty="0">
                <a:solidFill>
                  <a:srgbClr val="564B3C"/>
                </a:solidFill>
                <a:latin typeface="Century Gothic"/>
                <a:cs typeface="Century Gothic"/>
              </a:rPr>
              <a:t>X needs to </a:t>
            </a:r>
            <a:r>
              <a:rPr sz="2000" spc="-5" dirty="0">
                <a:solidFill>
                  <a:srgbClr val="564B3C"/>
                </a:solidFill>
                <a:latin typeface="Century Gothic"/>
                <a:cs typeface="Century Gothic"/>
              </a:rPr>
              <a:t>communicate </a:t>
            </a:r>
            <a:r>
              <a:rPr sz="2000" dirty="0">
                <a:solidFill>
                  <a:srgbClr val="564B3C"/>
                </a:solidFill>
                <a:latin typeface="Century Gothic"/>
                <a:cs typeface="Century Gothic"/>
              </a:rPr>
              <a:t>with </a:t>
            </a:r>
            <a:r>
              <a:rPr sz="2000" spc="-5" dirty="0">
                <a:solidFill>
                  <a:srgbClr val="564B3C"/>
                </a:solidFill>
                <a:latin typeface="Century Gothic"/>
                <a:cs typeface="Century Gothic"/>
              </a:rPr>
              <a:t>source </a:t>
            </a:r>
            <a:r>
              <a:rPr sz="2000" dirty="0">
                <a:solidFill>
                  <a:srgbClr val="564B3C"/>
                </a:solidFill>
                <a:latin typeface="Century Gothic"/>
                <a:cs typeface="Century Gothic"/>
              </a:rPr>
              <a:t>Y </a:t>
            </a:r>
            <a:r>
              <a:rPr sz="2000" spc="-980" dirty="0">
                <a:solidFill>
                  <a:srgbClr val="695D4D"/>
                </a:solidFill>
                <a:latin typeface="Wingdings"/>
                <a:cs typeface="Wingdings"/>
              </a:rPr>
              <a:t></a:t>
            </a:r>
            <a:r>
              <a:rPr sz="2000" spc="45" dirty="0">
                <a:solidFill>
                  <a:srgbClr val="695D4D"/>
                </a:solidFill>
                <a:latin typeface="Times New Roman"/>
                <a:cs typeface="Times New Roman"/>
              </a:rPr>
              <a:t> </a:t>
            </a:r>
            <a:r>
              <a:rPr sz="2000" spc="-5" dirty="0">
                <a:solidFill>
                  <a:srgbClr val="564B3C"/>
                </a:solidFill>
                <a:latin typeface="Century Gothic"/>
                <a:cs typeface="Century Gothic"/>
              </a:rPr>
              <a:t>build </a:t>
            </a:r>
            <a:r>
              <a:rPr sz="2000" dirty="0">
                <a:solidFill>
                  <a:srgbClr val="564B3C"/>
                </a:solidFill>
                <a:latin typeface="Century Gothic"/>
                <a:cs typeface="Century Gothic"/>
              </a:rPr>
              <a:t>a  </a:t>
            </a:r>
            <a:r>
              <a:rPr sz="2000" spc="-5" dirty="0">
                <a:solidFill>
                  <a:srgbClr val="564B3C"/>
                </a:solidFill>
                <a:latin typeface="Century Gothic"/>
                <a:cs typeface="Century Gothic"/>
              </a:rPr>
              <a:t>mapping between </a:t>
            </a:r>
            <a:r>
              <a:rPr sz="2000" dirty="0">
                <a:solidFill>
                  <a:srgbClr val="564B3C"/>
                </a:solidFill>
                <a:latin typeface="Century Gothic"/>
                <a:cs typeface="Century Gothic"/>
              </a:rPr>
              <a:t>X and</a:t>
            </a:r>
            <a:r>
              <a:rPr sz="2000" spc="5" dirty="0">
                <a:solidFill>
                  <a:srgbClr val="564B3C"/>
                </a:solidFill>
                <a:latin typeface="Century Gothic"/>
                <a:cs typeface="Century Gothic"/>
              </a:rPr>
              <a:t> </a:t>
            </a:r>
            <a:r>
              <a:rPr sz="2000" dirty="0">
                <a:solidFill>
                  <a:srgbClr val="564B3C"/>
                </a:solidFill>
                <a:latin typeface="Century Gothic"/>
                <a:cs typeface="Century Gothic"/>
              </a:rPr>
              <a:t>Y</a:t>
            </a:r>
            <a:endParaRPr sz="2000">
              <a:latin typeface="Century Gothic"/>
              <a:cs typeface="Century Gothic"/>
            </a:endParaRPr>
          </a:p>
          <a:p>
            <a:pPr marL="533400" lvl="1" indent="-228600">
              <a:lnSpc>
                <a:spcPct val="100000"/>
              </a:lnSpc>
              <a:spcBef>
                <a:spcPts val="384"/>
              </a:spcBef>
              <a:buClr>
                <a:srgbClr val="CF543F"/>
              </a:buClr>
              <a:buFont typeface="Arial"/>
              <a:buChar char="•"/>
              <a:tabLst>
                <a:tab pos="532765" algn="l"/>
                <a:tab pos="533400" algn="l"/>
              </a:tabLst>
            </a:pPr>
            <a:r>
              <a:rPr sz="1600" spc="-5" dirty="0">
                <a:solidFill>
                  <a:srgbClr val="564B3C"/>
                </a:solidFill>
                <a:latin typeface="Century Gothic"/>
                <a:cs typeface="Century Gothic"/>
              </a:rPr>
              <a:t>Does </a:t>
            </a:r>
            <a:r>
              <a:rPr sz="1600" dirty="0">
                <a:solidFill>
                  <a:srgbClr val="564B3C"/>
                </a:solidFill>
                <a:latin typeface="Century Gothic"/>
                <a:cs typeface="Century Gothic"/>
              </a:rPr>
              <a:t>not have to be between all </a:t>
            </a:r>
            <a:r>
              <a:rPr sz="1600" spc="-5" dirty="0">
                <a:solidFill>
                  <a:srgbClr val="564B3C"/>
                </a:solidFill>
                <a:latin typeface="Century Gothic"/>
                <a:cs typeface="Century Gothic"/>
              </a:rPr>
              <a:t>sources (on</a:t>
            </a:r>
            <a:r>
              <a:rPr sz="1600" spc="-10" dirty="0">
                <a:solidFill>
                  <a:srgbClr val="564B3C"/>
                </a:solidFill>
                <a:latin typeface="Century Gothic"/>
                <a:cs typeface="Century Gothic"/>
              </a:rPr>
              <a:t> </a:t>
            </a:r>
            <a:r>
              <a:rPr sz="1600" dirty="0">
                <a:solidFill>
                  <a:srgbClr val="564B3C"/>
                </a:solidFill>
                <a:latin typeface="Century Gothic"/>
                <a:cs typeface="Century Gothic"/>
              </a:rPr>
              <a:t>demand)</a:t>
            </a:r>
            <a:endParaRPr sz="1600">
              <a:latin typeface="Century Gothic"/>
              <a:cs typeface="Century Gothic"/>
            </a:endParaRPr>
          </a:p>
        </p:txBody>
      </p:sp>
      <p:sp>
        <p:nvSpPr>
          <p:cNvPr id="6" name="object 6"/>
          <p:cNvSpPr/>
          <p:nvPr/>
        </p:nvSpPr>
        <p:spPr>
          <a:xfrm>
            <a:off x="4060766" y="4010891"/>
            <a:ext cx="4655126" cy="94765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060766" y="5025044"/>
            <a:ext cx="4655126" cy="1716577"/>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4135348" y="4105865"/>
            <a:ext cx="4086860" cy="1663700"/>
          </a:xfrm>
          <a:prstGeom prst="rect">
            <a:avLst/>
          </a:prstGeom>
        </p:spPr>
        <p:txBody>
          <a:bodyPr vert="horz" wrap="square" lIns="0" tIns="12700" rIns="0" bIns="0" rtlCol="0">
            <a:spAutoFit/>
          </a:bodyPr>
          <a:lstStyle/>
          <a:p>
            <a:pPr marL="1654175">
              <a:lnSpc>
                <a:spcPts val="1910"/>
              </a:lnSpc>
              <a:spcBef>
                <a:spcPts val="100"/>
              </a:spcBef>
            </a:pPr>
            <a:r>
              <a:rPr sz="1600" b="1" spc="-5" dirty="0">
                <a:solidFill>
                  <a:srgbClr val="0000FF"/>
                </a:solidFill>
                <a:latin typeface="Century Gothic"/>
                <a:cs typeface="Century Gothic"/>
              </a:rPr>
              <a:t>Advantages</a:t>
            </a:r>
            <a:endParaRPr sz="1600">
              <a:latin typeface="Century Gothic"/>
              <a:cs typeface="Century Gothic"/>
            </a:endParaRPr>
          </a:p>
          <a:p>
            <a:pPr marL="38100" marR="86995">
              <a:lnSpc>
                <a:spcPts val="1900"/>
              </a:lnSpc>
              <a:spcBef>
                <a:spcPts val="70"/>
              </a:spcBef>
            </a:pPr>
            <a:r>
              <a:rPr sz="1600" dirty="0">
                <a:latin typeface="Century Gothic"/>
                <a:cs typeface="Century Gothic"/>
              </a:rPr>
              <a:t>1- if many </a:t>
            </a:r>
            <a:r>
              <a:rPr sz="1600" spc="-5" dirty="0">
                <a:latin typeface="Century Gothic"/>
                <a:cs typeface="Century Gothic"/>
              </a:rPr>
              <a:t>sources </a:t>
            </a:r>
            <a:r>
              <a:rPr sz="1600" dirty="0">
                <a:latin typeface="Century Gothic"/>
                <a:cs typeface="Century Gothic"/>
              </a:rPr>
              <a:t>and only very </a:t>
            </a:r>
            <a:r>
              <a:rPr sz="1600" spc="-5" dirty="0">
                <a:latin typeface="Century Gothic"/>
                <a:cs typeface="Century Gothic"/>
              </a:rPr>
              <a:t>few</a:t>
            </a:r>
            <a:r>
              <a:rPr sz="1600" spc="-65" dirty="0">
                <a:latin typeface="Century Gothic"/>
                <a:cs typeface="Century Gothic"/>
              </a:rPr>
              <a:t> </a:t>
            </a:r>
            <a:r>
              <a:rPr sz="1600" spc="-5" dirty="0">
                <a:latin typeface="Century Gothic"/>
                <a:cs typeface="Century Gothic"/>
              </a:rPr>
              <a:t>are  communicating</a:t>
            </a:r>
            <a:endParaRPr sz="1600">
              <a:latin typeface="Century Gothic"/>
              <a:cs typeface="Century Gothic"/>
            </a:endParaRPr>
          </a:p>
          <a:p>
            <a:pPr marL="1522095">
              <a:lnSpc>
                <a:spcPts val="1910"/>
              </a:lnSpc>
              <a:spcBef>
                <a:spcPts val="1400"/>
              </a:spcBef>
            </a:pPr>
            <a:r>
              <a:rPr sz="1600" b="1" spc="-5" dirty="0">
                <a:solidFill>
                  <a:srgbClr val="0000FF"/>
                </a:solidFill>
                <a:latin typeface="Century Gothic"/>
                <a:cs typeface="Century Gothic"/>
              </a:rPr>
              <a:t>Disadvantages</a:t>
            </a:r>
            <a:endParaRPr sz="1600">
              <a:latin typeface="Century Gothic"/>
              <a:cs typeface="Century Gothic"/>
            </a:endParaRPr>
          </a:p>
          <a:p>
            <a:pPr marL="38100" marR="30480">
              <a:lnSpc>
                <a:spcPts val="1900"/>
              </a:lnSpc>
              <a:spcBef>
                <a:spcPts val="70"/>
              </a:spcBef>
            </a:pPr>
            <a:r>
              <a:rPr sz="1600" dirty="0">
                <a:latin typeface="Century Gothic"/>
                <a:cs typeface="Century Gothic"/>
              </a:rPr>
              <a:t>1- if </a:t>
            </a:r>
            <a:r>
              <a:rPr sz="1600" spc="-5" dirty="0">
                <a:latin typeface="Century Gothic"/>
                <a:cs typeface="Century Gothic"/>
              </a:rPr>
              <a:t>most sources are communicating (n</a:t>
            </a:r>
            <a:r>
              <a:rPr sz="1575" spc="-7" baseline="26455" dirty="0">
                <a:latin typeface="Century Gothic"/>
                <a:cs typeface="Century Gothic"/>
              </a:rPr>
              <a:t>2 </a:t>
            </a:r>
            <a:r>
              <a:rPr sz="1050" spc="-5" dirty="0">
                <a:latin typeface="Century Gothic"/>
                <a:cs typeface="Century Gothic"/>
              </a:rPr>
              <a:t> </a:t>
            </a:r>
            <a:r>
              <a:rPr sz="1600" dirty="0">
                <a:latin typeface="Century Gothic"/>
                <a:cs typeface="Century Gothic"/>
              </a:rPr>
              <a:t>mappings)</a:t>
            </a:r>
            <a:endParaRPr sz="1600">
              <a:latin typeface="Century Gothic"/>
              <a:cs typeface="Century Gothic"/>
            </a:endParaRPr>
          </a:p>
        </p:txBody>
      </p:sp>
      <p:sp>
        <p:nvSpPr>
          <p:cNvPr id="9" name="object 9"/>
          <p:cNvSpPr txBox="1"/>
          <p:nvPr/>
        </p:nvSpPr>
        <p:spPr>
          <a:xfrm>
            <a:off x="4160748" y="5982827"/>
            <a:ext cx="4243070" cy="523240"/>
          </a:xfrm>
          <a:prstGeom prst="rect">
            <a:avLst/>
          </a:prstGeom>
        </p:spPr>
        <p:txBody>
          <a:bodyPr vert="horz" wrap="square" lIns="0" tIns="2540" rIns="0" bIns="0" rtlCol="0">
            <a:spAutoFit/>
          </a:bodyPr>
          <a:lstStyle/>
          <a:p>
            <a:pPr marL="12700" marR="5080">
              <a:lnSpc>
                <a:spcPct val="104200"/>
              </a:lnSpc>
              <a:spcBef>
                <a:spcPts val="20"/>
              </a:spcBef>
            </a:pPr>
            <a:r>
              <a:rPr sz="1600" dirty="0">
                <a:latin typeface="Century Gothic"/>
                <a:cs typeface="Century Gothic"/>
              </a:rPr>
              <a:t>2- If </a:t>
            </a:r>
            <a:r>
              <a:rPr sz="1600" spc="-5" dirty="0">
                <a:latin typeface="Century Gothic"/>
                <a:cs typeface="Century Gothic"/>
              </a:rPr>
              <a:t>sources are dynamic (need </a:t>
            </a:r>
            <a:r>
              <a:rPr sz="1600" dirty="0">
                <a:latin typeface="Century Gothic"/>
                <a:cs typeface="Century Gothic"/>
              </a:rPr>
              <a:t>to </a:t>
            </a:r>
            <a:r>
              <a:rPr sz="1600" spc="-5" dirty="0">
                <a:latin typeface="Century Gothic"/>
                <a:cs typeface="Century Gothic"/>
              </a:rPr>
              <a:t>change  </a:t>
            </a:r>
            <a:r>
              <a:rPr sz="1600" dirty="0">
                <a:latin typeface="Century Gothic"/>
                <a:cs typeface="Century Gothic"/>
              </a:rPr>
              <a:t>many</a:t>
            </a:r>
            <a:r>
              <a:rPr sz="1600" spc="-5" dirty="0">
                <a:latin typeface="Century Gothic"/>
                <a:cs typeface="Century Gothic"/>
              </a:rPr>
              <a:t> </a:t>
            </a:r>
            <a:r>
              <a:rPr sz="1600" dirty="0">
                <a:latin typeface="Century Gothic"/>
                <a:cs typeface="Century Gothic"/>
              </a:rPr>
              <a:t>mappings)</a:t>
            </a:r>
            <a:endParaRPr sz="1600">
              <a:latin typeface="Century Gothic"/>
              <a:cs typeface="Century Gothic"/>
            </a:endParaRPr>
          </a:p>
        </p:txBody>
      </p:sp>
      <p:sp>
        <p:nvSpPr>
          <p:cNvPr id="10" name="object 10"/>
          <p:cNvSpPr/>
          <p:nvPr/>
        </p:nvSpPr>
        <p:spPr>
          <a:xfrm>
            <a:off x="266700" y="4032250"/>
            <a:ext cx="233547" cy="17552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66700" y="4032250"/>
            <a:ext cx="340995" cy="256540"/>
          </a:xfrm>
          <a:custGeom>
            <a:avLst/>
            <a:gdLst/>
            <a:ahLst/>
            <a:cxnLst/>
            <a:rect l="l" t="t" r="r" b="b"/>
            <a:pathLst>
              <a:path w="340995" h="256539">
                <a:moveTo>
                  <a:pt x="340664" y="0"/>
                </a:moveTo>
                <a:lnTo>
                  <a:pt x="233547" y="0"/>
                </a:lnTo>
                <a:lnTo>
                  <a:pt x="0" y="175522"/>
                </a:lnTo>
                <a:lnTo>
                  <a:pt x="0" y="256026"/>
                </a:lnTo>
                <a:lnTo>
                  <a:pt x="340664" y="0"/>
                </a:lnTo>
                <a:close/>
              </a:path>
            </a:pathLst>
          </a:custGeom>
          <a:solidFill>
            <a:srgbClr val="F4F9FF"/>
          </a:solidFill>
        </p:spPr>
        <p:txBody>
          <a:bodyPr wrap="square" lIns="0" tIns="0" rIns="0" bIns="0" rtlCol="0"/>
          <a:lstStyle/>
          <a:p>
            <a:endParaRPr/>
          </a:p>
        </p:txBody>
      </p:sp>
      <p:sp>
        <p:nvSpPr>
          <p:cNvPr id="12" name="object 12"/>
          <p:cNvSpPr/>
          <p:nvPr/>
        </p:nvSpPr>
        <p:spPr>
          <a:xfrm>
            <a:off x="266700" y="4032250"/>
            <a:ext cx="449580" cy="337820"/>
          </a:xfrm>
          <a:custGeom>
            <a:avLst/>
            <a:gdLst/>
            <a:ahLst/>
            <a:cxnLst/>
            <a:rect l="l" t="t" r="r" b="b"/>
            <a:pathLst>
              <a:path w="449580" h="337820">
                <a:moveTo>
                  <a:pt x="449013" y="0"/>
                </a:moveTo>
                <a:lnTo>
                  <a:pt x="340665" y="0"/>
                </a:lnTo>
                <a:lnTo>
                  <a:pt x="0" y="256026"/>
                </a:lnTo>
                <a:lnTo>
                  <a:pt x="0" y="337455"/>
                </a:lnTo>
                <a:lnTo>
                  <a:pt x="449013" y="0"/>
                </a:lnTo>
                <a:close/>
              </a:path>
            </a:pathLst>
          </a:custGeom>
          <a:solidFill>
            <a:srgbClr val="F3F8FF"/>
          </a:solidFill>
        </p:spPr>
        <p:txBody>
          <a:bodyPr wrap="square" lIns="0" tIns="0" rIns="0" bIns="0" rtlCol="0"/>
          <a:lstStyle/>
          <a:p>
            <a:endParaRPr/>
          </a:p>
        </p:txBody>
      </p:sp>
      <p:sp>
        <p:nvSpPr>
          <p:cNvPr id="13" name="object 13"/>
          <p:cNvSpPr/>
          <p:nvPr/>
        </p:nvSpPr>
        <p:spPr>
          <a:xfrm>
            <a:off x="266700" y="4032250"/>
            <a:ext cx="556260" cy="418465"/>
          </a:xfrm>
          <a:custGeom>
            <a:avLst/>
            <a:gdLst/>
            <a:ahLst/>
            <a:cxnLst/>
            <a:rect l="l" t="t" r="r" b="b"/>
            <a:pathLst>
              <a:path w="556260" h="418464">
                <a:moveTo>
                  <a:pt x="556129" y="0"/>
                </a:moveTo>
                <a:lnTo>
                  <a:pt x="449013" y="0"/>
                </a:lnTo>
                <a:lnTo>
                  <a:pt x="0" y="337455"/>
                </a:lnTo>
                <a:lnTo>
                  <a:pt x="0" y="417957"/>
                </a:lnTo>
                <a:lnTo>
                  <a:pt x="556129" y="0"/>
                </a:lnTo>
                <a:close/>
              </a:path>
            </a:pathLst>
          </a:custGeom>
          <a:solidFill>
            <a:srgbClr val="F2F8FF"/>
          </a:solidFill>
        </p:spPr>
        <p:txBody>
          <a:bodyPr wrap="square" lIns="0" tIns="0" rIns="0" bIns="0" rtlCol="0"/>
          <a:lstStyle/>
          <a:p>
            <a:endParaRPr/>
          </a:p>
        </p:txBody>
      </p:sp>
      <p:sp>
        <p:nvSpPr>
          <p:cNvPr id="14" name="object 14"/>
          <p:cNvSpPr/>
          <p:nvPr/>
        </p:nvSpPr>
        <p:spPr>
          <a:xfrm>
            <a:off x="266700" y="4032250"/>
            <a:ext cx="664845" cy="499745"/>
          </a:xfrm>
          <a:custGeom>
            <a:avLst/>
            <a:gdLst/>
            <a:ahLst/>
            <a:cxnLst/>
            <a:rect l="l" t="t" r="r" b="b"/>
            <a:pathLst>
              <a:path w="664844" h="499745">
                <a:moveTo>
                  <a:pt x="664476" y="0"/>
                </a:moveTo>
                <a:lnTo>
                  <a:pt x="556128" y="0"/>
                </a:lnTo>
                <a:lnTo>
                  <a:pt x="0" y="417957"/>
                </a:lnTo>
                <a:lnTo>
                  <a:pt x="0" y="499386"/>
                </a:lnTo>
                <a:lnTo>
                  <a:pt x="664476" y="0"/>
                </a:lnTo>
                <a:close/>
              </a:path>
            </a:pathLst>
          </a:custGeom>
          <a:solidFill>
            <a:srgbClr val="F1F7FF"/>
          </a:solidFill>
        </p:spPr>
        <p:txBody>
          <a:bodyPr wrap="square" lIns="0" tIns="0" rIns="0" bIns="0" rtlCol="0"/>
          <a:lstStyle/>
          <a:p>
            <a:endParaRPr/>
          </a:p>
        </p:txBody>
      </p:sp>
      <p:sp>
        <p:nvSpPr>
          <p:cNvPr id="15" name="object 15"/>
          <p:cNvSpPr/>
          <p:nvPr/>
        </p:nvSpPr>
        <p:spPr>
          <a:xfrm>
            <a:off x="266700" y="4032251"/>
            <a:ext cx="772160" cy="580390"/>
          </a:xfrm>
          <a:custGeom>
            <a:avLst/>
            <a:gdLst/>
            <a:ahLst/>
            <a:cxnLst/>
            <a:rect l="l" t="t" r="r" b="b"/>
            <a:pathLst>
              <a:path w="772160" h="580389">
                <a:moveTo>
                  <a:pt x="771591" y="0"/>
                </a:moveTo>
                <a:lnTo>
                  <a:pt x="664475" y="0"/>
                </a:lnTo>
                <a:lnTo>
                  <a:pt x="0" y="499385"/>
                </a:lnTo>
                <a:lnTo>
                  <a:pt x="0" y="579888"/>
                </a:lnTo>
                <a:lnTo>
                  <a:pt x="771591" y="0"/>
                </a:lnTo>
                <a:close/>
              </a:path>
            </a:pathLst>
          </a:custGeom>
          <a:solidFill>
            <a:srgbClr val="F0F7FF"/>
          </a:solidFill>
        </p:spPr>
        <p:txBody>
          <a:bodyPr wrap="square" lIns="0" tIns="0" rIns="0" bIns="0" rtlCol="0"/>
          <a:lstStyle/>
          <a:p>
            <a:endParaRPr/>
          </a:p>
        </p:txBody>
      </p:sp>
      <p:sp>
        <p:nvSpPr>
          <p:cNvPr id="16" name="object 16"/>
          <p:cNvSpPr/>
          <p:nvPr/>
        </p:nvSpPr>
        <p:spPr>
          <a:xfrm>
            <a:off x="266700" y="4032250"/>
            <a:ext cx="878840" cy="660400"/>
          </a:xfrm>
          <a:custGeom>
            <a:avLst/>
            <a:gdLst/>
            <a:ahLst/>
            <a:cxnLst/>
            <a:rect l="l" t="t" r="r" b="b"/>
            <a:pathLst>
              <a:path w="878840" h="660400">
                <a:moveTo>
                  <a:pt x="878708" y="0"/>
                </a:moveTo>
                <a:lnTo>
                  <a:pt x="771592" y="0"/>
                </a:lnTo>
                <a:lnTo>
                  <a:pt x="0" y="579888"/>
                </a:lnTo>
                <a:lnTo>
                  <a:pt x="0" y="660391"/>
                </a:lnTo>
                <a:lnTo>
                  <a:pt x="878708" y="0"/>
                </a:lnTo>
                <a:close/>
              </a:path>
            </a:pathLst>
          </a:custGeom>
          <a:solidFill>
            <a:srgbClr val="EFF6FF"/>
          </a:solidFill>
        </p:spPr>
        <p:txBody>
          <a:bodyPr wrap="square" lIns="0" tIns="0" rIns="0" bIns="0" rtlCol="0"/>
          <a:lstStyle/>
          <a:p>
            <a:endParaRPr/>
          </a:p>
        </p:txBody>
      </p:sp>
      <p:sp>
        <p:nvSpPr>
          <p:cNvPr id="17" name="object 17"/>
          <p:cNvSpPr/>
          <p:nvPr/>
        </p:nvSpPr>
        <p:spPr>
          <a:xfrm>
            <a:off x="266700" y="4032250"/>
            <a:ext cx="987425" cy="742315"/>
          </a:xfrm>
          <a:custGeom>
            <a:avLst/>
            <a:gdLst/>
            <a:ahLst/>
            <a:cxnLst/>
            <a:rect l="l" t="t" r="r" b="b"/>
            <a:pathLst>
              <a:path w="987425" h="742314">
                <a:moveTo>
                  <a:pt x="987055" y="0"/>
                </a:moveTo>
                <a:lnTo>
                  <a:pt x="878707" y="0"/>
                </a:lnTo>
                <a:lnTo>
                  <a:pt x="0" y="660391"/>
                </a:lnTo>
                <a:lnTo>
                  <a:pt x="0" y="741819"/>
                </a:lnTo>
                <a:lnTo>
                  <a:pt x="987055" y="0"/>
                </a:lnTo>
                <a:close/>
              </a:path>
            </a:pathLst>
          </a:custGeom>
          <a:solidFill>
            <a:srgbClr val="EEF6FF"/>
          </a:solidFill>
        </p:spPr>
        <p:txBody>
          <a:bodyPr wrap="square" lIns="0" tIns="0" rIns="0" bIns="0" rtlCol="0"/>
          <a:lstStyle/>
          <a:p>
            <a:endParaRPr/>
          </a:p>
        </p:txBody>
      </p:sp>
      <p:sp>
        <p:nvSpPr>
          <p:cNvPr id="18" name="object 18"/>
          <p:cNvSpPr/>
          <p:nvPr/>
        </p:nvSpPr>
        <p:spPr>
          <a:xfrm>
            <a:off x="266700" y="4032250"/>
            <a:ext cx="1094740" cy="822325"/>
          </a:xfrm>
          <a:custGeom>
            <a:avLst/>
            <a:gdLst/>
            <a:ahLst/>
            <a:cxnLst/>
            <a:rect l="l" t="t" r="r" b="b"/>
            <a:pathLst>
              <a:path w="1094740" h="822325">
                <a:moveTo>
                  <a:pt x="1094172" y="0"/>
                </a:moveTo>
                <a:lnTo>
                  <a:pt x="987056" y="0"/>
                </a:lnTo>
                <a:lnTo>
                  <a:pt x="0" y="741820"/>
                </a:lnTo>
                <a:lnTo>
                  <a:pt x="0" y="822323"/>
                </a:lnTo>
                <a:lnTo>
                  <a:pt x="1094172" y="0"/>
                </a:lnTo>
                <a:close/>
              </a:path>
            </a:pathLst>
          </a:custGeom>
          <a:solidFill>
            <a:srgbClr val="EDF5FF"/>
          </a:solidFill>
        </p:spPr>
        <p:txBody>
          <a:bodyPr wrap="square" lIns="0" tIns="0" rIns="0" bIns="0" rtlCol="0"/>
          <a:lstStyle/>
          <a:p>
            <a:endParaRPr/>
          </a:p>
        </p:txBody>
      </p:sp>
      <p:sp>
        <p:nvSpPr>
          <p:cNvPr id="19" name="object 19"/>
          <p:cNvSpPr/>
          <p:nvPr/>
        </p:nvSpPr>
        <p:spPr>
          <a:xfrm>
            <a:off x="266700" y="4032250"/>
            <a:ext cx="1201420" cy="902969"/>
          </a:xfrm>
          <a:custGeom>
            <a:avLst/>
            <a:gdLst/>
            <a:ahLst/>
            <a:cxnLst/>
            <a:rect l="l" t="t" r="r" b="b"/>
            <a:pathLst>
              <a:path w="1201420" h="902970">
                <a:moveTo>
                  <a:pt x="1201289" y="0"/>
                </a:moveTo>
                <a:lnTo>
                  <a:pt x="1094172" y="0"/>
                </a:lnTo>
                <a:lnTo>
                  <a:pt x="0" y="822323"/>
                </a:lnTo>
                <a:lnTo>
                  <a:pt x="0" y="902827"/>
                </a:lnTo>
                <a:lnTo>
                  <a:pt x="1201289" y="0"/>
                </a:lnTo>
                <a:close/>
              </a:path>
            </a:pathLst>
          </a:custGeom>
          <a:solidFill>
            <a:srgbClr val="ECF4FF"/>
          </a:solidFill>
        </p:spPr>
        <p:txBody>
          <a:bodyPr wrap="square" lIns="0" tIns="0" rIns="0" bIns="0" rtlCol="0"/>
          <a:lstStyle/>
          <a:p>
            <a:endParaRPr/>
          </a:p>
        </p:txBody>
      </p:sp>
      <p:sp>
        <p:nvSpPr>
          <p:cNvPr id="20" name="object 20"/>
          <p:cNvSpPr/>
          <p:nvPr/>
        </p:nvSpPr>
        <p:spPr>
          <a:xfrm>
            <a:off x="266700" y="4032250"/>
            <a:ext cx="1310005" cy="984250"/>
          </a:xfrm>
          <a:custGeom>
            <a:avLst/>
            <a:gdLst/>
            <a:ahLst/>
            <a:cxnLst/>
            <a:rect l="l" t="t" r="r" b="b"/>
            <a:pathLst>
              <a:path w="1310005" h="984250">
                <a:moveTo>
                  <a:pt x="1309636" y="0"/>
                </a:moveTo>
                <a:lnTo>
                  <a:pt x="1201289" y="0"/>
                </a:lnTo>
                <a:lnTo>
                  <a:pt x="0" y="902827"/>
                </a:lnTo>
                <a:lnTo>
                  <a:pt x="0" y="984254"/>
                </a:lnTo>
                <a:lnTo>
                  <a:pt x="1309636" y="0"/>
                </a:lnTo>
                <a:close/>
              </a:path>
            </a:pathLst>
          </a:custGeom>
          <a:solidFill>
            <a:srgbClr val="EBF4FF"/>
          </a:solidFill>
        </p:spPr>
        <p:txBody>
          <a:bodyPr wrap="square" lIns="0" tIns="0" rIns="0" bIns="0" rtlCol="0"/>
          <a:lstStyle/>
          <a:p>
            <a:endParaRPr/>
          </a:p>
        </p:txBody>
      </p:sp>
      <p:sp>
        <p:nvSpPr>
          <p:cNvPr id="21" name="object 21"/>
          <p:cNvSpPr/>
          <p:nvPr/>
        </p:nvSpPr>
        <p:spPr>
          <a:xfrm>
            <a:off x="266700" y="4032250"/>
            <a:ext cx="1417320" cy="1064895"/>
          </a:xfrm>
          <a:custGeom>
            <a:avLst/>
            <a:gdLst/>
            <a:ahLst/>
            <a:cxnLst/>
            <a:rect l="l" t="t" r="r" b="b"/>
            <a:pathLst>
              <a:path w="1417320" h="1064895">
                <a:moveTo>
                  <a:pt x="1416753" y="0"/>
                </a:moveTo>
                <a:lnTo>
                  <a:pt x="1309636" y="0"/>
                </a:lnTo>
                <a:lnTo>
                  <a:pt x="0" y="984254"/>
                </a:lnTo>
                <a:lnTo>
                  <a:pt x="0" y="1064758"/>
                </a:lnTo>
                <a:lnTo>
                  <a:pt x="1416753" y="0"/>
                </a:lnTo>
                <a:close/>
              </a:path>
            </a:pathLst>
          </a:custGeom>
          <a:solidFill>
            <a:srgbClr val="EAF3FF"/>
          </a:solidFill>
        </p:spPr>
        <p:txBody>
          <a:bodyPr wrap="square" lIns="0" tIns="0" rIns="0" bIns="0" rtlCol="0"/>
          <a:lstStyle/>
          <a:p>
            <a:endParaRPr/>
          </a:p>
        </p:txBody>
      </p:sp>
      <p:sp>
        <p:nvSpPr>
          <p:cNvPr id="22" name="object 22"/>
          <p:cNvSpPr/>
          <p:nvPr/>
        </p:nvSpPr>
        <p:spPr>
          <a:xfrm>
            <a:off x="266700" y="4032250"/>
            <a:ext cx="1525270" cy="1146810"/>
          </a:xfrm>
          <a:custGeom>
            <a:avLst/>
            <a:gdLst/>
            <a:ahLst/>
            <a:cxnLst/>
            <a:rect l="l" t="t" r="r" b="b"/>
            <a:pathLst>
              <a:path w="1525270" h="1146810">
                <a:moveTo>
                  <a:pt x="1525100" y="0"/>
                </a:moveTo>
                <a:lnTo>
                  <a:pt x="1416752" y="0"/>
                </a:lnTo>
                <a:lnTo>
                  <a:pt x="0" y="1064758"/>
                </a:lnTo>
                <a:lnTo>
                  <a:pt x="0" y="1146186"/>
                </a:lnTo>
                <a:lnTo>
                  <a:pt x="1525100" y="0"/>
                </a:lnTo>
                <a:close/>
              </a:path>
            </a:pathLst>
          </a:custGeom>
          <a:solidFill>
            <a:srgbClr val="E9F2FF"/>
          </a:solidFill>
        </p:spPr>
        <p:txBody>
          <a:bodyPr wrap="square" lIns="0" tIns="0" rIns="0" bIns="0" rtlCol="0"/>
          <a:lstStyle/>
          <a:p>
            <a:endParaRPr/>
          </a:p>
        </p:txBody>
      </p:sp>
      <p:sp>
        <p:nvSpPr>
          <p:cNvPr id="23" name="object 23"/>
          <p:cNvSpPr/>
          <p:nvPr/>
        </p:nvSpPr>
        <p:spPr>
          <a:xfrm>
            <a:off x="266700" y="4032250"/>
            <a:ext cx="1632585" cy="1226820"/>
          </a:xfrm>
          <a:custGeom>
            <a:avLst/>
            <a:gdLst/>
            <a:ahLst/>
            <a:cxnLst/>
            <a:rect l="l" t="t" r="r" b="b"/>
            <a:pathLst>
              <a:path w="1632585" h="1226820">
                <a:moveTo>
                  <a:pt x="1632218" y="0"/>
                </a:moveTo>
                <a:lnTo>
                  <a:pt x="1525099" y="0"/>
                </a:lnTo>
                <a:lnTo>
                  <a:pt x="0" y="1146186"/>
                </a:lnTo>
                <a:lnTo>
                  <a:pt x="0" y="1226690"/>
                </a:lnTo>
                <a:lnTo>
                  <a:pt x="1632218" y="0"/>
                </a:lnTo>
                <a:close/>
              </a:path>
            </a:pathLst>
          </a:custGeom>
          <a:solidFill>
            <a:srgbClr val="E8F2FF"/>
          </a:solidFill>
        </p:spPr>
        <p:txBody>
          <a:bodyPr wrap="square" lIns="0" tIns="0" rIns="0" bIns="0" rtlCol="0"/>
          <a:lstStyle/>
          <a:p>
            <a:endParaRPr/>
          </a:p>
        </p:txBody>
      </p:sp>
      <p:sp>
        <p:nvSpPr>
          <p:cNvPr id="24" name="object 24"/>
          <p:cNvSpPr/>
          <p:nvPr/>
        </p:nvSpPr>
        <p:spPr>
          <a:xfrm>
            <a:off x="266700" y="4032251"/>
            <a:ext cx="1739900" cy="1307465"/>
          </a:xfrm>
          <a:custGeom>
            <a:avLst/>
            <a:gdLst/>
            <a:ahLst/>
            <a:cxnLst/>
            <a:rect l="l" t="t" r="r" b="b"/>
            <a:pathLst>
              <a:path w="1739900" h="1307464">
                <a:moveTo>
                  <a:pt x="1739334" y="0"/>
                </a:moveTo>
                <a:lnTo>
                  <a:pt x="1632218" y="0"/>
                </a:lnTo>
                <a:lnTo>
                  <a:pt x="0" y="1226689"/>
                </a:lnTo>
                <a:lnTo>
                  <a:pt x="0" y="1307192"/>
                </a:lnTo>
                <a:lnTo>
                  <a:pt x="1739334" y="0"/>
                </a:lnTo>
                <a:close/>
              </a:path>
            </a:pathLst>
          </a:custGeom>
          <a:solidFill>
            <a:srgbClr val="E6F1FF"/>
          </a:solidFill>
        </p:spPr>
        <p:txBody>
          <a:bodyPr wrap="square" lIns="0" tIns="0" rIns="0" bIns="0" rtlCol="0"/>
          <a:lstStyle/>
          <a:p>
            <a:endParaRPr/>
          </a:p>
        </p:txBody>
      </p:sp>
      <p:sp>
        <p:nvSpPr>
          <p:cNvPr id="25" name="object 25"/>
          <p:cNvSpPr/>
          <p:nvPr/>
        </p:nvSpPr>
        <p:spPr>
          <a:xfrm>
            <a:off x="266700" y="4032250"/>
            <a:ext cx="1847850" cy="1388745"/>
          </a:xfrm>
          <a:custGeom>
            <a:avLst/>
            <a:gdLst/>
            <a:ahLst/>
            <a:cxnLst/>
            <a:rect l="l" t="t" r="r" b="b"/>
            <a:pathLst>
              <a:path w="1847850" h="1388745">
                <a:moveTo>
                  <a:pt x="1847682" y="0"/>
                </a:moveTo>
                <a:lnTo>
                  <a:pt x="1739334" y="0"/>
                </a:lnTo>
                <a:lnTo>
                  <a:pt x="0" y="1307192"/>
                </a:lnTo>
                <a:lnTo>
                  <a:pt x="0" y="1388621"/>
                </a:lnTo>
                <a:lnTo>
                  <a:pt x="1847682" y="0"/>
                </a:lnTo>
                <a:close/>
              </a:path>
            </a:pathLst>
          </a:custGeom>
          <a:solidFill>
            <a:srgbClr val="E5F1FF"/>
          </a:solidFill>
        </p:spPr>
        <p:txBody>
          <a:bodyPr wrap="square" lIns="0" tIns="0" rIns="0" bIns="0" rtlCol="0"/>
          <a:lstStyle/>
          <a:p>
            <a:endParaRPr/>
          </a:p>
        </p:txBody>
      </p:sp>
      <p:sp>
        <p:nvSpPr>
          <p:cNvPr id="26" name="object 26"/>
          <p:cNvSpPr/>
          <p:nvPr/>
        </p:nvSpPr>
        <p:spPr>
          <a:xfrm>
            <a:off x="266700" y="4032250"/>
            <a:ext cx="1955164" cy="1469390"/>
          </a:xfrm>
          <a:custGeom>
            <a:avLst/>
            <a:gdLst/>
            <a:ahLst/>
            <a:cxnLst/>
            <a:rect l="l" t="t" r="r" b="b"/>
            <a:pathLst>
              <a:path w="1955164" h="1469389">
                <a:moveTo>
                  <a:pt x="1954799" y="0"/>
                </a:moveTo>
                <a:lnTo>
                  <a:pt x="1847683" y="0"/>
                </a:lnTo>
                <a:lnTo>
                  <a:pt x="0" y="1388622"/>
                </a:lnTo>
                <a:lnTo>
                  <a:pt x="0" y="1469125"/>
                </a:lnTo>
                <a:lnTo>
                  <a:pt x="1954799" y="0"/>
                </a:lnTo>
                <a:close/>
              </a:path>
            </a:pathLst>
          </a:custGeom>
          <a:solidFill>
            <a:srgbClr val="E4F0FF"/>
          </a:solidFill>
        </p:spPr>
        <p:txBody>
          <a:bodyPr wrap="square" lIns="0" tIns="0" rIns="0" bIns="0" rtlCol="0"/>
          <a:lstStyle/>
          <a:p>
            <a:endParaRPr/>
          </a:p>
        </p:txBody>
      </p:sp>
      <p:sp>
        <p:nvSpPr>
          <p:cNvPr id="27" name="object 27"/>
          <p:cNvSpPr/>
          <p:nvPr/>
        </p:nvSpPr>
        <p:spPr>
          <a:xfrm>
            <a:off x="266700" y="4032251"/>
            <a:ext cx="2063750" cy="1550670"/>
          </a:xfrm>
          <a:custGeom>
            <a:avLst/>
            <a:gdLst/>
            <a:ahLst/>
            <a:cxnLst/>
            <a:rect l="l" t="t" r="r" b="b"/>
            <a:pathLst>
              <a:path w="2063750" h="1550670">
                <a:moveTo>
                  <a:pt x="2063146" y="0"/>
                </a:moveTo>
                <a:lnTo>
                  <a:pt x="1954798" y="0"/>
                </a:lnTo>
                <a:lnTo>
                  <a:pt x="0" y="1469123"/>
                </a:lnTo>
                <a:lnTo>
                  <a:pt x="0" y="1550552"/>
                </a:lnTo>
                <a:lnTo>
                  <a:pt x="2063146" y="0"/>
                </a:lnTo>
                <a:close/>
              </a:path>
            </a:pathLst>
          </a:custGeom>
          <a:solidFill>
            <a:srgbClr val="E2EFFF"/>
          </a:solidFill>
        </p:spPr>
        <p:txBody>
          <a:bodyPr wrap="square" lIns="0" tIns="0" rIns="0" bIns="0" rtlCol="0"/>
          <a:lstStyle/>
          <a:p>
            <a:endParaRPr/>
          </a:p>
        </p:txBody>
      </p:sp>
      <p:sp>
        <p:nvSpPr>
          <p:cNvPr id="28" name="object 28"/>
          <p:cNvSpPr/>
          <p:nvPr/>
        </p:nvSpPr>
        <p:spPr>
          <a:xfrm>
            <a:off x="266700" y="4032250"/>
            <a:ext cx="2170430" cy="1631314"/>
          </a:xfrm>
          <a:custGeom>
            <a:avLst/>
            <a:gdLst/>
            <a:ahLst/>
            <a:cxnLst/>
            <a:rect l="l" t="t" r="r" b="b"/>
            <a:pathLst>
              <a:path w="2170430" h="1631314">
                <a:moveTo>
                  <a:pt x="2170263" y="0"/>
                </a:moveTo>
                <a:lnTo>
                  <a:pt x="2063147" y="0"/>
                </a:lnTo>
                <a:lnTo>
                  <a:pt x="0" y="1550553"/>
                </a:lnTo>
                <a:lnTo>
                  <a:pt x="0" y="1631056"/>
                </a:lnTo>
                <a:lnTo>
                  <a:pt x="2170263" y="0"/>
                </a:lnTo>
                <a:close/>
              </a:path>
            </a:pathLst>
          </a:custGeom>
          <a:solidFill>
            <a:srgbClr val="E1EEFF"/>
          </a:solidFill>
        </p:spPr>
        <p:txBody>
          <a:bodyPr wrap="square" lIns="0" tIns="0" rIns="0" bIns="0" rtlCol="0"/>
          <a:lstStyle/>
          <a:p>
            <a:endParaRPr/>
          </a:p>
        </p:txBody>
      </p:sp>
      <p:sp>
        <p:nvSpPr>
          <p:cNvPr id="29" name="object 29"/>
          <p:cNvSpPr/>
          <p:nvPr/>
        </p:nvSpPr>
        <p:spPr>
          <a:xfrm>
            <a:off x="266700" y="4032250"/>
            <a:ext cx="2277745" cy="1711960"/>
          </a:xfrm>
          <a:custGeom>
            <a:avLst/>
            <a:gdLst/>
            <a:ahLst/>
            <a:cxnLst/>
            <a:rect l="l" t="t" r="r" b="b"/>
            <a:pathLst>
              <a:path w="2277745" h="1711960">
                <a:moveTo>
                  <a:pt x="2277379" y="0"/>
                </a:moveTo>
                <a:lnTo>
                  <a:pt x="2170263" y="0"/>
                </a:lnTo>
                <a:lnTo>
                  <a:pt x="0" y="1631056"/>
                </a:lnTo>
                <a:lnTo>
                  <a:pt x="0" y="1711559"/>
                </a:lnTo>
                <a:lnTo>
                  <a:pt x="2277379" y="0"/>
                </a:lnTo>
                <a:close/>
              </a:path>
            </a:pathLst>
          </a:custGeom>
          <a:solidFill>
            <a:srgbClr val="E0EEFF"/>
          </a:solidFill>
        </p:spPr>
        <p:txBody>
          <a:bodyPr wrap="square" lIns="0" tIns="0" rIns="0" bIns="0" rtlCol="0"/>
          <a:lstStyle/>
          <a:p>
            <a:endParaRPr/>
          </a:p>
        </p:txBody>
      </p:sp>
      <p:sp>
        <p:nvSpPr>
          <p:cNvPr id="30" name="object 30"/>
          <p:cNvSpPr/>
          <p:nvPr/>
        </p:nvSpPr>
        <p:spPr>
          <a:xfrm>
            <a:off x="266700" y="4032250"/>
            <a:ext cx="2386330" cy="1793239"/>
          </a:xfrm>
          <a:custGeom>
            <a:avLst/>
            <a:gdLst/>
            <a:ahLst/>
            <a:cxnLst/>
            <a:rect l="l" t="t" r="r" b="b"/>
            <a:pathLst>
              <a:path w="2386330" h="1793239">
                <a:moveTo>
                  <a:pt x="2385727" y="0"/>
                </a:moveTo>
                <a:lnTo>
                  <a:pt x="2277379" y="0"/>
                </a:lnTo>
                <a:lnTo>
                  <a:pt x="0" y="1711559"/>
                </a:lnTo>
                <a:lnTo>
                  <a:pt x="0" y="1792987"/>
                </a:lnTo>
                <a:lnTo>
                  <a:pt x="2385727" y="0"/>
                </a:lnTo>
                <a:close/>
              </a:path>
            </a:pathLst>
          </a:custGeom>
          <a:solidFill>
            <a:srgbClr val="DEEDFF"/>
          </a:solidFill>
        </p:spPr>
        <p:txBody>
          <a:bodyPr wrap="square" lIns="0" tIns="0" rIns="0" bIns="0" rtlCol="0"/>
          <a:lstStyle/>
          <a:p>
            <a:endParaRPr/>
          </a:p>
        </p:txBody>
      </p:sp>
      <p:sp>
        <p:nvSpPr>
          <p:cNvPr id="31" name="object 31"/>
          <p:cNvSpPr/>
          <p:nvPr/>
        </p:nvSpPr>
        <p:spPr>
          <a:xfrm>
            <a:off x="266700" y="4032250"/>
            <a:ext cx="2493010" cy="1873885"/>
          </a:xfrm>
          <a:custGeom>
            <a:avLst/>
            <a:gdLst/>
            <a:ahLst/>
            <a:cxnLst/>
            <a:rect l="l" t="t" r="r" b="b"/>
            <a:pathLst>
              <a:path w="2493010" h="1873885">
                <a:moveTo>
                  <a:pt x="2492844" y="0"/>
                </a:moveTo>
                <a:lnTo>
                  <a:pt x="2385727" y="0"/>
                </a:lnTo>
                <a:lnTo>
                  <a:pt x="0" y="1792987"/>
                </a:lnTo>
                <a:lnTo>
                  <a:pt x="0" y="1873490"/>
                </a:lnTo>
                <a:lnTo>
                  <a:pt x="2492844" y="0"/>
                </a:lnTo>
                <a:close/>
              </a:path>
            </a:pathLst>
          </a:custGeom>
          <a:solidFill>
            <a:srgbClr val="DDECFF"/>
          </a:solidFill>
        </p:spPr>
        <p:txBody>
          <a:bodyPr wrap="square" lIns="0" tIns="0" rIns="0" bIns="0" rtlCol="0"/>
          <a:lstStyle/>
          <a:p>
            <a:endParaRPr/>
          </a:p>
        </p:txBody>
      </p:sp>
      <p:sp>
        <p:nvSpPr>
          <p:cNvPr id="32" name="object 32"/>
          <p:cNvSpPr/>
          <p:nvPr/>
        </p:nvSpPr>
        <p:spPr>
          <a:xfrm>
            <a:off x="266700" y="4032250"/>
            <a:ext cx="2600325" cy="1954530"/>
          </a:xfrm>
          <a:custGeom>
            <a:avLst/>
            <a:gdLst/>
            <a:ahLst/>
            <a:cxnLst/>
            <a:rect l="l" t="t" r="r" b="b"/>
            <a:pathLst>
              <a:path w="2600325" h="1954529">
                <a:moveTo>
                  <a:pt x="2599960" y="0"/>
                </a:moveTo>
                <a:lnTo>
                  <a:pt x="2492844" y="0"/>
                </a:lnTo>
                <a:lnTo>
                  <a:pt x="0" y="1873491"/>
                </a:lnTo>
                <a:lnTo>
                  <a:pt x="0" y="1953994"/>
                </a:lnTo>
                <a:lnTo>
                  <a:pt x="2599960" y="0"/>
                </a:lnTo>
                <a:close/>
              </a:path>
            </a:pathLst>
          </a:custGeom>
          <a:solidFill>
            <a:srgbClr val="DBEBFF"/>
          </a:solidFill>
        </p:spPr>
        <p:txBody>
          <a:bodyPr wrap="square" lIns="0" tIns="0" rIns="0" bIns="0" rtlCol="0"/>
          <a:lstStyle/>
          <a:p>
            <a:endParaRPr/>
          </a:p>
        </p:txBody>
      </p:sp>
      <p:sp>
        <p:nvSpPr>
          <p:cNvPr id="33" name="object 33"/>
          <p:cNvSpPr/>
          <p:nvPr/>
        </p:nvSpPr>
        <p:spPr>
          <a:xfrm>
            <a:off x="266700" y="4032250"/>
            <a:ext cx="2708910" cy="2035810"/>
          </a:xfrm>
          <a:custGeom>
            <a:avLst/>
            <a:gdLst/>
            <a:ahLst/>
            <a:cxnLst/>
            <a:rect l="l" t="t" r="r" b="b"/>
            <a:pathLst>
              <a:path w="2708910" h="2035810">
                <a:moveTo>
                  <a:pt x="2708308" y="0"/>
                </a:moveTo>
                <a:lnTo>
                  <a:pt x="2599960" y="0"/>
                </a:lnTo>
                <a:lnTo>
                  <a:pt x="0" y="1953994"/>
                </a:lnTo>
                <a:lnTo>
                  <a:pt x="0" y="2035422"/>
                </a:lnTo>
                <a:lnTo>
                  <a:pt x="2708308" y="0"/>
                </a:lnTo>
                <a:close/>
              </a:path>
            </a:pathLst>
          </a:custGeom>
          <a:solidFill>
            <a:srgbClr val="DAEBFF"/>
          </a:solidFill>
        </p:spPr>
        <p:txBody>
          <a:bodyPr wrap="square" lIns="0" tIns="0" rIns="0" bIns="0" rtlCol="0"/>
          <a:lstStyle/>
          <a:p>
            <a:endParaRPr/>
          </a:p>
        </p:txBody>
      </p:sp>
      <p:sp>
        <p:nvSpPr>
          <p:cNvPr id="34" name="object 34"/>
          <p:cNvSpPr/>
          <p:nvPr/>
        </p:nvSpPr>
        <p:spPr>
          <a:xfrm>
            <a:off x="266700" y="4032250"/>
            <a:ext cx="2815590" cy="2116455"/>
          </a:xfrm>
          <a:custGeom>
            <a:avLst/>
            <a:gdLst/>
            <a:ahLst/>
            <a:cxnLst/>
            <a:rect l="l" t="t" r="r" b="b"/>
            <a:pathLst>
              <a:path w="2815590" h="2116454">
                <a:moveTo>
                  <a:pt x="2815424" y="0"/>
                </a:moveTo>
                <a:lnTo>
                  <a:pt x="2708308" y="0"/>
                </a:lnTo>
                <a:lnTo>
                  <a:pt x="0" y="2035422"/>
                </a:lnTo>
                <a:lnTo>
                  <a:pt x="0" y="2115925"/>
                </a:lnTo>
                <a:lnTo>
                  <a:pt x="2815424" y="0"/>
                </a:lnTo>
                <a:close/>
              </a:path>
            </a:pathLst>
          </a:custGeom>
          <a:solidFill>
            <a:srgbClr val="D8EAFF"/>
          </a:solidFill>
        </p:spPr>
        <p:txBody>
          <a:bodyPr wrap="square" lIns="0" tIns="0" rIns="0" bIns="0" rtlCol="0"/>
          <a:lstStyle/>
          <a:p>
            <a:endParaRPr/>
          </a:p>
        </p:txBody>
      </p:sp>
      <p:sp>
        <p:nvSpPr>
          <p:cNvPr id="35" name="object 35"/>
          <p:cNvSpPr/>
          <p:nvPr/>
        </p:nvSpPr>
        <p:spPr>
          <a:xfrm>
            <a:off x="266700" y="4032250"/>
            <a:ext cx="2924175" cy="2197735"/>
          </a:xfrm>
          <a:custGeom>
            <a:avLst/>
            <a:gdLst/>
            <a:ahLst/>
            <a:cxnLst/>
            <a:rect l="l" t="t" r="r" b="b"/>
            <a:pathLst>
              <a:path w="2924175" h="2197735">
                <a:moveTo>
                  <a:pt x="2923766" y="0"/>
                </a:moveTo>
                <a:lnTo>
                  <a:pt x="2815424" y="0"/>
                </a:lnTo>
                <a:lnTo>
                  <a:pt x="0" y="2115925"/>
                </a:lnTo>
                <a:lnTo>
                  <a:pt x="0" y="2197353"/>
                </a:lnTo>
                <a:lnTo>
                  <a:pt x="2923766" y="0"/>
                </a:lnTo>
                <a:close/>
              </a:path>
            </a:pathLst>
          </a:custGeom>
          <a:solidFill>
            <a:srgbClr val="D7E9FF"/>
          </a:solidFill>
        </p:spPr>
        <p:txBody>
          <a:bodyPr wrap="square" lIns="0" tIns="0" rIns="0" bIns="0" rtlCol="0"/>
          <a:lstStyle/>
          <a:p>
            <a:endParaRPr/>
          </a:p>
        </p:txBody>
      </p:sp>
      <p:sp>
        <p:nvSpPr>
          <p:cNvPr id="36" name="object 36"/>
          <p:cNvSpPr/>
          <p:nvPr/>
        </p:nvSpPr>
        <p:spPr>
          <a:xfrm>
            <a:off x="266700" y="4032250"/>
            <a:ext cx="3031490" cy="2278380"/>
          </a:xfrm>
          <a:custGeom>
            <a:avLst/>
            <a:gdLst/>
            <a:ahLst/>
            <a:cxnLst/>
            <a:rect l="l" t="t" r="r" b="b"/>
            <a:pathLst>
              <a:path w="3031490" h="2278379">
                <a:moveTo>
                  <a:pt x="3030882" y="0"/>
                </a:moveTo>
                <a:lnTo>
                  <a:pt x="2923766" y="0"/>
                </a:lnTo>
                <a:lnTo>
                  <a:pt x="0" y="2197353"/>
                </a:lnTo>
                <a:lnTo>
                  <a:pt x="0" y="2277856"/>
                </a:lnTo>
                <a:lnTo>
                  <a:pt x="3030882" y="0"/>
                </a:lnTo>
                <a:close/>
              </a:path>
            </a:pathLst>
          </a:custGeom>
          <a:solidFill>
            <a:srgbClr val="D5E8FF"/>
          </a:solidFill>
        </p:spPr>
        <p:txBody>
          <a:bodyPr wrap="square" lIns="0" tIns="0" rIns="0" bIns="0" rtlCol="0"/>
          <a:lstStyle/>
          <a:p>
            <a:endParaRPr/>
          </a:p>
        </p:txBody>
      </p:sp>
      <p:sp>
        <p:nvSpPr>
          <p:cNvPr id="37" name="object 37"/>
          <p:cNvSpPr/>
          <p:nvPr/>
        </p:nvSpPr>
        <p:spPr>
          <a:xfrm>
            <a:off x="266700" y="4032250"/>
            <a:ext cx="3138170" cy="2358390"/>
          </a:xfrm>
          <a:custGeom>
            <a:avLst/>
            <a:gdLst/>
            <a:ahLst/>
            <a:cxnLst/>
            <a:rect l="l" t="t" r="r" b="b"/>
            <a:pathLst>
              <a:path w="3138170" h="2358390">
                <a:moveTo>
                  <a:pt x="3137998" y="0"/>
                </a:moveTo>
                <a:lnTo>
                  <a:pt x="3030882" y="0"/>
                </a:lnTo>
                <a:lnTo>
                  <a:pt x="0" y="2277856"/>
                </a:lnTo>
                <a:lnTo>
                  <a:pt x="0" y="2358359"/>
                </a:lnTo>
                <a:lnTo>
                  <a:pt x="3137998" y="0"/>
                </a:lnTo>
                <a:close/>
              </a:path>
            </a:pathLst>
          </a:custGeom>
          <a:solidFill>
            <a:srgbClr val="D3E7FF"/>
          </a:solidFill>
        </p:spPr>
        <p:txBody>
          <a:bodyPr wrap="square" lIns="0" tIns="0" rIns="0" bIns="0" rtlCol="0"/>
          <a:lstStyle/>
          <a:p>
            <a:endParaRPr/>
          </a:p>
        </p:txBody>
      </p:sp>
      <p:sp>
        <p:nvSpPr>
          <p:cNvPr id="38" name="object 38"/>
          <p:cNvSpPr/>
          <p:nvPr/>
        </p:nvSpPr>
        <p:spPr>
          <a:xfrm>
            <a:off x="266700" y="4032250"/>
            <a:ext cx="3246755" cy="2387600"/>
          </a:xfrm>
          <a:custGeom>
            <a:avLst/>
            <a:gdLst/>
            <a:ahLst/>
            <a:cxnLst/>
            <a:rect l="l" t="t" r="r" b="b"/>
            <a:pathLst>
              <a:path w="3246754" h="2387600">
                <a:moveTo>
                  <a:pt x="3246345" y="0"/>
                </a:moveTo>
                <a:lnTo>
                  <a:pt x="3137998" y="0"/>
                </a:lnTo>
                <a:lnTo>
                  <a:pt x="0" y="2358359"/>
                </a:lnTo>
                <a:lnTo>
                  <a:pt x="0" y="2387600"/>
                </a:lnTo>
                <a:lnTo>
                  <a:pt x="69440" y="2387600"/>
                </a:lnTo>
                <a:lnTo>
                  <a:pt x="3246345" y="0"/>
                </a:lnTo>
                <a:close/>
              </a:path>
            </a:pathLst>
          </a:custGeom>
          <a:solidFill>
            <a:srgbClr val="D1E6FF"/>
          </a:solidFill>
        </p:spPr>
        <p:txBody>
          <a:bodyPr wrap="square" lIns="0" tIns="0" rIns="0" bIns="0" rtlCol="0"/>
          <a:lstStyle/>
          <a:p>
            <a:endParaRPr/>
          </a:p>
        </p:txBody>
      </p:sp>
      <p:sp>
        <p:nvSpPr>
          <p:cNvPr id="39" name="object 39"/>
          <p:cNvSpPr/>
          <p:nvPr/>
        </p:nvSpPr>
        <p:spPr>
          <a:xfrm>
            <a:off x="336140" y="4032250"/>
            <a:ext cx="3284220" cy="2387600"/>
          </a:xfrm>
          <a:custGeom>
            <a:avLst/>
            <a:gdLst/>
            <a:ahLst/>
            <a:cxnLst/>
            <a:rect l="l" t="t" r="r" b="b"/>
            <a:pathLst>
              <a:path w="3284220" h="2387600">
                <a:moveTo>
                  <a:pt x="3284022" y="0"/>
                </a:moveTo>
                <a:lnTo>
                  <a:pt x="3176905" y="0"/>
                </a:lnTo>
                <a:lnTo>
                  <a:pt x="0" y="2387600"/>
                </a:lnTo>
                <a:lnTo>
                  <a:pt x="107116" y="2387600"/>
                </a:lnTo>
                <a:lnTo>
                  <a:pt x="3284022" y="0"/>
                </a:lnTo>
                <a:close/>
              </a:path>
            </a:pathLst>
          </a:custGeom>
          <a:solidFill>
            <a:srgbClr val="D0E6FF"/>
          </a:solidFill>
        </p:spPr>
        <p:txBody>
          <a:bodyPr wrap="square" lIns="0" tIns="0" rIns="0" bIns="0" rtlCol="0"/>
          <a:lstStyle/>
          <a:p>
            <a:endParaRPr/>
          </a:p>
        </p:txBody>
      </p:sp>
      <p:sp>
        <p:nvSpPr>
          <p:cNvPr id="40" name="object 40"/>
          <p:cNvSpPr/>
          <p:nvPr/>
        </p:nvSpPr>
        <p:spPr>
          <a:xfrm>
            <a:off x="443257" y="4032250"/>
            <a:ext cx="3284220" cy="2387600"/>
          </a:xfrm>
          <a:custGeom>
            <a:avLst/>
            <a:gdLst/>
            <a:ahLst/>
            <a:cxnLst/>
            <a:rect l="l" t="t" r="r" b="b"/>
            <a:pathLst>
              <a:path w="3284220" h="2387600">
                <a:moveTo>
                  <a:pt x="3284021" y="0"/>
                </a:moveTo>
                <a:lnTo>
                  <a:pt x="3176905" y="0"/>
                </a:lnTo>
                <a:lnTo>
                  <a:pt x="0" y="2387600"/>
                </a:lnTo>
                <a:lnTo>
                  <a:pt x="107116" y="2387600"/>
                </a:lnTo>
                <a:lnTo>
                  <a:pt x="3284021" y="0"/>
                </a:lnTo>
                <a:close/>
              </a:path>
            </a:pathLst>
          </a:custGeom>
          <a:solidFill>
            <a:srgbClr val="CFE5FF"/>
          </a:solidFill>
        </p:spPr>
        <p:txBody>
          <a:bodyPr wrap="square" lIns="0" tIns="0" rIns="0" bIns="0" rtlCol="0"/>
          <a:lstStyle/>
          <a:p>
            <a:endParaRPr/>
          </a:p>
        </p:txBody>
      </p:sp>
      <p:sp>
        <p:nvSpPr>
          <p:cNvPr id="41" name="object 41"/>
          <p:cNvSpPr/>
          <p:nvPr/>
        </p:nvSpPr>
        <p:spPr>
          <a:xfrm>
            <a:off x="550373" y="4032250"/>
            <a:ext cx="3285490" cy="2387600"/>
          </a:xfrm>
          <a:custGeom>
            <a:avLst/>
            <a:gdLst/>
            <a:ahLst/>
            <a:cxnLst/>
            <a:rect l="l" t="t" r="r" b="b"/>
            <a:pathLst>
              <a:path w="3285490" h="2387600">
                <a:moveTo>
                  <a:pt x="3285253" y="0"/>
                </a:moveTo>
                <a:lnTo>
                  <a:pt x="3176905" y="0"/>
                </a:lnTo>
                <a:lnTo>
                  <a:pt x="0" y="2387600"/>
                </a:lnTo>
                <a:lnTo>
                  <a:pt x="108347" y="2387600"/>
                </a:lnTo>
                <a:lnTo>
                  <a:pt x="3285253" y="0"/>
                </a:lnTo>
                <a:close/>
              </a:path>
            </a:pathLst>
          </a:custGeom>
          <a:solidFill>
            <a:srgbClr val="CDE4FF"/>
          </a:solidFill>
        </p:spPr>
        <p:txBody>
          <a:bodyPr wrap="square" lIns="0" tIns="0" rIns="0" bIns="0" rtlCol="0"/>
          <a:lstStyle/>
          <a:p>
            <a:endParaRPr/>
          </a:p>
        </p:txBody>
      </p:sp>
      <p:sp>
        <p:nvSpPr>
          <p:cNvPr id="42" name="object 42"/>
          <p:cNvSpPr/>
          <p:nvPr/>
        </p:nvSpPr>
        <p:spPr>
          <a:xfrm>
            <a:off x="658720" y="4032250"/>
            <a:ext cx="3243580" cy="2387600"/>
          </a:xfrm>
          <a:custGeom>
            <a:avLst/>
            <a:gdLst/>
            <a:ahLst/>
            <a:cxnLst/>
            <a:rect l="l" t="t" r="r" b="b"/>
            <a:pathLst>
              <a:path w="3243579" h="2387600">
                <a:moveTo>
                  <a:pt x="3243352" y="0"/>
                </a:moveTo>
                <a:lnTo>
                  <a:pt x="3176905" y="0"/>
                </a:lnTo>
                <a:lnTo>
                  <a:pt x="0" y="2387600"/>
                </a:lnTo>
                <a:lnTo>
                  <a:pt x="107115" y="2387600"/>
                </a:lnTo>
                <a:lnTo>
                  <a:pt x="3243352" y="30563"/>
                </a:lnTo>
                <a:lnTo>
                  <a:pt x="3243352" y="0"/>
                </a:lnTo>
                <a:close/>
              </a:path>
            </a:pathLst>
          </a:custGeom>
          <a:solidFill>
            <a:srgbClr val="CCE3FF"/>
          </a:solidFill>
        </p:spPr>
        <p:txBody>
          <a:bodyPr wrap="square" lIns="0" tIns="0" rIns="0" bIns="0" rtlCol="0"/>
          <a:lstStyle/>
          <a:p>
            <a:endParaRPr/>
          </a:p>
        </p:txBody>
      </p:sp>
      <p:sp>
        <p:nvSpPr>
          <p:cNvPr id="43" name="object 43"/>
          <p:cNvSpPr/>
          <p:nvPr/>
        </p:nvSpPr>
        <p:spPr>
          <a:xfrm>
            <a:off x="765836" y="4062813"/>
            <a:ext cx="3136265" cy="2357120"/>
          </a:xfrm>
          <a:custGeom>
            <a:avLst/>
            <a:gdLst/>
            <a:ahLst/>
            <a:cxnLst/>
            <a:rect l="l" t="t" r="r" b="b"/>
            <a:pathLst>
              <a:path w="3136265" h="2357120">
                <a:moveTo>
                  <a:pt x="3136237" y="0"/>
                </a:moveTo>
                <a:lnTo>
                  <a:pt x="0" y="2357036"/>
                </a:lnTo>
                <a:lnTo>
                  <a:pt x="108347" y="2357036"/>
                </a:lnTo>
                <a:lnTo>
                  <a:pt x="3136237" y="81429"/>
                </a:lnTo>
                <a:lnTo>
                  <a:pt x="3136237" y="0"/>
                </a:lnTo>
                <a:close/>
              </a:path>
            </a:pathLst>
          </a:custGeom>
          <a:solidFill>
            <a:srgbClr val="CAE2FF"/>
          </a:solidFill>
        </p:spPr>
        <p:txBody>
          <a:bodyPr wrap="square" lIns="0" tIns="0" rIns="0" bIns="0" rtlCol="0"/>
          <a:lstStyle/>
          <a:p>
            <a:endParaRPr/>
          </a:p>
        </p:txBody>
      </p:sp>
      <p:sp>
        <p:nvSpPr>
          <p:cNvPr id="44" name="object 44"/>
          <p:cNvSpPr/>
          <p:nvPr/>
        </p:nvSpPr>
        <p:spPr>
          <a:xfrm>
            <a:off x="874184" y="4144243"/>
            <a:ext cx="3028315" cy="2275840"/>
          </a:xfrm>
          <a:custGeom>
            <a:avLst/>
            <a:gdLst/>
            <a:ahLst/>
            <a:cxnLst/>
            <a:rect l="l" t="t" r="r" b="b"/>
            <a:pathLst>
              <a:path w="3028315" h="2275840">
                <a:moveTo>
                  <a:pt x="3027889" y="0"/>
                </a:moveTo>
                <a:lnTo>
                  <a:pt x="0" y="2275607"/>
                </a:lnTo>
                <a:lnTo>
                  <a:pt x="107116" y="2275607"/>
                </a:lnTo>
                <a:lnTo>
                  <a:pt x="3027889" y="80502"/>
                </a:lnTo>
                <a:lnTo>
                  <a:pt x="3027889" y="0"/>
                </a:lnTo>
                <a:close/>
              </a:path>
            </a:pathLst>
          </a:custGeom>
          <a:solidFill>
            <a:srgbClr val="C8E2FF"/>
          </a:solidFill>
        </p:spPr>
        <p:txBody>
          <a:bodyPr wrap="square" lIns="0" tIns="0" rIns="0" bIns="0" rtlCol="0"/>
          <a:lstStyle/>
          <a:p>
            <a:endParaRPr/>
          </a:p>
        </p:txBody>
      </p:sp>
      <p:sp>
        <p:nvSpPr>
          <p:cNvPr id="45" name="object 45"/>
          <p:cNvSpPr/>
          <p:nvPr/>
        </p:nvSpPr>
        <p:spPr>
          <a:xfrm>
            <a:off x="981300" y="4224746"/>
            <a:ext cx="2921000" cy="2195195"/>
          </a:xfrm>
          <a:custGeom>
            <a:avLst/>
            <a:gdLst/>
            <a:ahLst/>
            <a:cxnLst/>
            <a:rect l="l" t="t" r="r" b="b"/>
            <a:pathLst>
              <a:path w="2921000" h="2195195">
                <a:moveTo>
                  <a:pt x="2920773" y="0"/>
                </a:moveTo>
                <a:lnTo>
                  <a:pt x="0" y="2195104"/>
                </a:lnTo>
                <a:lnTo>
                  <a:pt x="107116" y="2195104"/>
                </a:lnTo>
                <a:lnTo>
                  <a:pt x="2920773" y="80502"/>
                </a:lnTo>
                <a:lnTo>
                  <a:pt x="2920773" y="0"/>
                </a:lnTo>
                <a:close/>
              </a:path>
            </a:pathLst>
          </a:custGeom>
          <a:solidFill>
            <a:srgbClr val="C6E1FF"/>
          </a:solidFill>
        </p:spPr>
        <p:txBody>
          <a:bodyPr wrap="square" lIns="0" tIns="0" rIns="0" bIns="0" rtlCol="0"/>
          <a:lstStyle/>
          <a:p>
            <a:endParaRPr/>
          </a:p>
        </p:txBody>
      </p:sp>
      <p:sp>
        <p:nvSpPr>
          <p:cNvPr id="46" name="object 46"/>
          <p:cNvSpPr/>
          <p:nvPr/>
        </p:nvSpPr>
        <p:spPr>
          <a:xfrm>
            <a:off x="1088416" y="4305248"/>
            <a:ext cx="2813685" cy="2115185"/>
          </a:xfrm>
          <a:custGeom>
            <a:avLst/>
            <a:gdLst/>
            <a:ahLst/>
            <a:cxnLst/>
            <a:rect l="l" t="t" r="r" b="b"/>
            <a:pathLst>
              <a:path w="2813685" h="2115185">
                <a:moveTo>
                  <a:pt x="2813657" y="0"/>
                </a:moveTo>
                <a:lnTo>
                  <a:pt x="0" y="2114601"/>
                </a:lnTo>
                <a:lnTo>
                  <a:pt x="108348" y="2114601"/>
                </a:lnTo>
                <a:lnTo>
                  <a:pt x="2813657" y="81431"/>
                </a:lnTo>
                <a:lnTo>
                  <a:pt x="2813657" y="0"/>
                </a:lnTo>
                <a:close/>
              </a:path>
            </a:pathLst>
          </a:custGeom>
          <a:solidFill>
            <a:srgbClr val="C5E0FF"/>
          </a:solidFill>
        </p:spPr>
        <p:txBody>
          <a:bodyPr wrap="square" lIns="0" tIns="0" rIns="0" bIns="0" rtlCol="0"/>
          <a:lstStyle/>
          <a:p>
            <a:endParaRPr/>
          </a:p>
        </p:txBody>
      </p:sp>
      <p:sp>
        <p:nvSpPr>
          <p:cNvPr id="47" name="object 47"/>
          <p:cNvSpPr/>
          <p:nvPr/>
        </p:nvSpPr>
        <p:spPr>
          <a:xfrm>
            <a:off x="1196765" y="4386680"/>
            <a:ext cx="2705735" cy="2033270"/>
          </a:xfrm>
          <a:custGeom>
            <a:avLst/>
            <a:gdLst/>
            <a:ahLst/>
            <a:cxnLst/>
            <a:rect l="l" t="t" r="r" b="b"/>
            <a:pathLst>
              <a:path w="2705735" h="2033270">
                <a:moveTo>
                  <a:pt x="2705308" y="0"/>
                </a:moveTo>
                <a:lnTo>
                  <a:pt x="0" y="2033169"/>
                </a:lnTo>
                <a:lnTo>
                  <a:pt x="107116" y="2033169"/>
                </a:lnTo>
                <a:lnTo>
                  <a:pt x="2705308" y="80502"/>
                </a:lnTo>
                <a:lnTo>
                  <a:pt x="2705308" y="0"/>
                </a:lnTo>
                <a:close/>
              </a:path>
            </a:pathLst>
          </a:custGeom>
          <a:solidFill>
            <a:srgbClr val="C3DFFF"/>
          </a:solidFill>
        </p:spPr>
        <p:txBody>
          <a:bodyPr wrap="square" lIns="0" tIns="0" rIns="0" bIns="0" rtlCol="0"/>
          <a:lstStyle/>
          <a:p>
            <a:endParaRPr/>
          </a:p>
        </p:txBody>
      </p:sp>
      <p:sp>
        <p:nvSpPr>
          <p:cNvPr id="48" name="object 48"/>
          <p:cNvSpPr/>
          <p:nvPr/>
        </p:nvSpPr>
        <p:spPr>
          <a:xfrm>
            <a:off x="1303881" y="4467183"/>
            <a:ext cx="2598420" cy="1953260"/>
          </a:xfrm>
          <a:custGeom>
            <a:avLst/>
            <a:gdLst/>
            <a:ahLst/>
            <a:cxnLst/>
            <a:rect l="l" t="t" r="r" b="b"/>
            <a:pathLst>
              <a:path w="2598420" h="1953260">
                <a:moveTo>
                  <a:pt x="2598191" y="0"/>
                </a:moveTo>
                <a:lnTo>
                  <a:pt x="0" y="1952667"/>
                </a:lnTo>
                <a:lnTo>
                  <a:pt x="107116" y="1952667"/>
                </a:lnTo>
                <a:lnTo>
                  <a:pt x="2598191" y="80503"/>
                </a:lnTo>
                <a:lnTo>
                  <a:pt x="2598191" y="0"/>
                </a:lnTo>
                <a:close/>
              </a:path>
            </a:pathLst>
          </a:custGeom>
          <a:solidFill>
            <a:srgbClr val="C2DEFF"/>
          </a:solidFill>
        </p:spPr>
        <p:txBody>
          <a:bodyPr wrap="square" lIns="0" tIns="0" rIns="0" bIns="0" rtlCol="0"/>
          <a:lstStyle/>
          <a:p>
            <a:endParaRPr/>
          </a:p>
        </p:txBody>
      </p:sp>
      <p:sp>
        <p:nvSpPr>
          <p:cNvPr id="49" name="object 49"/>
          <p:cNvSpPr/>
          <p:nvPr/>
        </p:nvSpPr>
        <p:spPr>
          <a:xfrm>
            <a:off x="1410998" y="4547686"/>
            <a:ext cx="2491105" cy="1872614"/>
          </a:xfrm>
          <a:custGeom>
            <a:avLst/>
            <a:gdLst/>
            <a:ahLst/>
            <a:cxnLst/>
            <a:rect l="l" t="t" r="r" b="b"/>
            <a:pathLst>
              <a:path w="2491104" h="1872614">
                <a:moveTo>
                  <a:pt x="2491075" y="0"/>
                </a:moveTo>
                <a:lnTo>
                  <a:pt x="0" y="1872163"/>
                </a:lnTo>
                <a:lnTo>
                  <a:pt x="108347" y="1872163"/>
                </a:lnTo>
                <a:lnTo>
                  <a:pt x="2491075" y="81427"/>
                </a:lnTo>
                <a:lnTo>
                  <a:pt x="2491075" y="0"/>
                </a:lnTo>
                <a:close/>
              </a:path>
            </a:pathLst>
          </a:custGeom>
          <a:solidFill>
            <a:srgbClr val="C0DDFF"/>
          </a:solidFill>
        </p:spPr>
        <p:txBody>
          <a:bodyPr wrap="square" lIns="0" tIns="0" rIns="0" bIns="0" rtlCol="0"/>
          <a:lstStyle/>
          <a:p>
            <a:endParaRPr/>
          </a:p>
        </p:txBody>
      </p:sp>
      <p:sp>
        <p:nvSpPr>
          <p:cNvPr id="50" name="object 50"/>
          <p:cNvSpPr/>
          <p:nvPr/>
        </p:nvSpPr>
        <p:spPr>
          <a:xfrm>
            <a:off x="1519345" y="4629114"/>
            <a:ext cx="2383155" cy="1791335"/>
          </a:xfrm>
          <a:custGeom>
            <a:avLst/>
            <a:gdLst/>
            <a:ahLst/>
            <a:cxnLst/>
            <a:rect l="l" t="t" r="r" b="b"/>
            <a:pathLst>
              <a:path w="2383154" h="1791335">
                <a:moveTo>
                  <a:pt x="2382728" y="0"/>
                </a:moveTo>
                <a:lnTo>
                  <a:pt x="0" y="1790735"/>
                </a:lnTo>
                <a:lnTo>
                  <a:pt x="107116" y="1790735"/>
                </a:lnTo>
                <a:lnTo>
                  <a:pt x="2382728" y="80503"/>
                </a:lnTo>
                <a:lnTo>
                  <a:pt x="2382728" y="0"/>
                </a:lnTo>
                <a:close/>
              </a:path>
            </a:pathLst>
          </a:custGeom>
          <a:solidFill>
            <a:srgbClr val="BEDDFF"/>
          </a:solidFill>
        </p:spPr>
        <p:txBody>
          <a:bodyPr wrap="square" lIns="0" tIns="0" rIns="0" bIns="0" rtlCol="0"/>
          <a:lstStyle/>
          <a:p>
            <a:endParaRPr/>
          </a:p>
        </p:txBody>
      </p:sp>
      <p:sp>
        <p:nvSpPr>
          <p:cNvPr id="51" name="object 51"/>
          <p:cNvSpPr/>
          <p:nvPr/>
        </p:nvSpPr>
        <p:spPr>
          <a:xfrm>
            <a:off x="1626462" y="4709618"/>
            <a:ext cx="2275840" cy="1710689"/>
          </a:xfrm>
          <a:custGeom>
            <a:avLst/>
            <a:gdLst/>
            <a:ahLst/>
            <a:cxnLst/>
            <a:rect l="l" t="t" r="r" b="b"/>
            <a:pathLst>
              <a:path w="2275840" h="1710689">
                <a:moveTo>
                  <a:pt x="2275611" y="0"/>
                </a:moveTo>
                <a:lnTo>
                  <a:pt x="0" y="1710231"/>
                </a:lnTo>
                <a:lnTo>
                  <a:pt x="108347" y="1710231"/>
                </a:lnTo>
                <a:lnTo>
                  <a:pt x="2275611" y="81428"/>
                </a:lnTo>
                <a:lnTo>
                  <a:pt x="2275611" y="0"/>
                </a:lnTo>
                <a:close/>
              </a:path>
            </a:pathLst>
          </a:custGeom>
          <a:solidFill>
            <a:srgbClr val="BCDCFF"/>
          </a:solidFill>
        </p:spPr>
        <p:txBody>
          <a:bodyPr wrap="square" lIns="0" tIns="0" rIns="0" bIns="0" rtlCol="0"/>
          <a:lstStyle/>
          <a:p>
            <a:endParaRPr/>
          </a:p>
        </p:txBody>
      </p:sp>
      <p:sp>
        <p:nvSpPr>
          <p:cNvPr id="52" name="object 52"/>
          <p:cNvSpPr/>
          <p:nvPr/>
        </p:nvSpPr>
        <p:spPr>
          <a:xfrm>
            <a:off x="1734809" y="4791046"/>
            <a:ext cx="2167890" cy="1629410"/>
          </a:xfrm>
          <a:custGeom>
            <a:avLst/>
            <a:gdLst/>
            <a:ahLst/>
            <a:cxnLst/>
            <a:rect l="l" t="t" r="r" b="b"/>
            <a:pathLst>
              <a:path w="2167890" h="1629410">
                <a:moveTo>
                  <a:pt x="2167263" y="0"/>
                </a:moveTo>
                <a:lnTo>
                  <a:pt x="0" y="1628803"/>
                </a:lnTo>
                <a:lnTo>
                  <a:pt x="107116" y="1628803"/>
                </a:lnTo>
                <a:lnTo>
                  <a:pt x="2167263" y="80502"/>
                </a:lnTo>
                <a:lnTo>
                  <a:pt x="2167263" y="0"/>
                </a:lnTo>
                <a:close/>
              </a:path>
            </a:pathLst>
          </a:custGeom>
          <a:solidFill>
            <a:srgbClr val="BBDBFF"/>
          </a:solidFill>
        </p:spPr>
        <p:txBody>
          <a:bodyPr wrap="square" lIns="0" tIns="0" rIns="0" bIns="0" rtlCol="0"/>
          <a:lstStyle/>
          <a:p>
            <a:endParaRPr/>
          </a:p>
        </p:txBody>
      </p:sp>
      <p:sp>
        <p:nvSpPr>
          <p:cNvPr id="53" name="object 53"/>
          <p:cNvSpPr/>
          <p:nvPr/>
        </p:nvSpPr>
        <p:spPr>
          <a:xfrm>
            <a:off x="1841926" y="4871549"/>
            <a:ext cx="2060575" cy="1548765"/>
          </a:xfrm>
          <a:custGeom>
            <a:avLst/>
            <a:gdLst/>
            <a:ahLst/>
            <a:cxnLst/>
            <a:rect l="l" t="t" r="r" b="b"/>
            <a:pathLst>
              <a:path w="2060575" h="1548764">
                <a:moveTo>
                  <a:pt x="2060147" y="0"/>
                </a:moveTo>
                <a:lnTo>
                  <a:pt x="0" y="1548300"/>
                </a:lnTo>
                <a:lnTo>
                  <a:pt x="107115" y="1548300"/>
                </a:lnTo>
                <a:lnTo>
                  <a:pt x="2060147" y="80502"/>
                </a:lnTo>
                <a:lnTo>
                  <a:pt x="2060147" y="0"/>
                </a:lnTo>
                <a:close/>
              </a:path>
            </a:pathLst>
          </a:custGeom>
          <a:solidFill>
            <a:srgbClr val="B9DAFF"/>
          </a:solidFill>
        </p:spPr>
        <p:txBody>
          <a:bodyPr wrap="square" lIns="0" tIns="0" rIns="0" bIns="0" rtlCol="0"/>
          <a:lstStyle/>
          <a:p>
            <a:endParaRPr/>
          </a:p>
        </p:txBody>
      </p:sp>
      <p:sp>
        <p:nvSpPr>
          <p:cNvPr id="54" name="object 54"/>
          <p:cNvSpPr/>
          <p:nvPr/>
        </p:nvSpPr>
        <p:spPr>
          <a:xfrm>
            <a:off x="1949041" y="4952052"/>
            <a:ext cx="1953260" cy="1468120"/>
          </a:xfrm>
          <a:custGeom>
            <a:avLst/>
            <a:gdLst/>
            <a:ahLst/>
            <a:cxnLst/>
            <a:rect l="l" t="t" r="r" b="b"/>
            <a:pathLst>
              <a:path w="1953260" h="1468120">
                <a:moveTo>
                  <a:pt x="1953031" y="0"/>
                </a:moveTo>
                <a:lnTo>
                  <a:pt x="0" y="1467797"/>
                </a:lnTo>
                <a:lnTo>
                  <a:pt x="108347" y="1467797"/>
                </a:lnTo>
                <a:lnTo>
                  <a:pt x="1953031" y="81428"/>
                </a:lnTo>
                <a:lnTo>
                  <a:pt x="1953031" y="0"/>
                </a:lnTo>
                <a:close/>
              </a:path>
            </a:pathLst>
          </a:custGeom>
          <a:solidFill>
            <a:srgbClr val="B8DAFF"/>
          </a:solidFill>
        </p:spPr>
        <p:txBody>
          <a:bodyPr wrap="square" lIns="0" tIns="0" rIns="0" bIns="0" rtlCol="0"/>
          <a:lstStyle/>
          <a:p>
            <a:endParaRPr/>
          </a:p>
        </p:txBody>
      </p:sp>
      <p:sp>
        <p:nvSpPr>
          <p:cNvPr id="55" name="object 55"/>
          <p:cNvSpPr/>
          <p:nvPr/>
        </p:nvSpPr>
        <p:spPr>
          <a:xfrm>
            <a:off x="2057389" y="5033480"/>
            <a:ext cx="1845310" cy="1386840"/>
          </a:xfrm>
          <a:custGeom>
            <a:avLst/>
            <a:gdLst/>
            <a:ahLst/>
            <a:cxnLst/>
            <a:rect l="l" t="t" r="r" b="b"/>
            <a:pathLst>
              <a:path w="1845310" h="1386839">
                <a:moveTo>
                  <a:pt x="1844684" y="0"/>
                </a:moveTo>
                <a:lnTo>
                  <a:pt x="0" y="1386369"/>
                </a:lnTo>
                <a:lnTo>
                  <a:pt x="107116" y="1386369"/>
                </a:lnTo>
                <a:lnTo>
                  <a:pt x="1844684" y="80503"/>
                </a:lnTo>
                <a:lnTo>
                  <a:pt x="1844684" y="0"/>
                </a:lnTo>
                <a:close/>
              </a:path>
            </a:pathLst>
          </a:custGeom>
          <a:solidFill>
            <a:srgbClr val="B6D9FF"/>
          </a:solidFill>
        </p:spPr>
        <p:txBody>
          <a:bodyPr wrap="square" lIns="0" tIns="0" rIns="0" bIns="0" rtlCol="0"/>
          <a:lstStyle/>
          <a:p>
            <a:endParaRPr/>
          </a:p>
        </p:txBody>
      </p:sp>
      <p:sp>
        <p:nvSpPr>
          <p:cNvPr id="56" name="object 56"/>
          <p:cNvSpPr/>
          <p:nvPr/>
        </p:nvSpPr>
        <p:spPr>
          <a:xfrm>
            <a:off x="2164506" y="5113983"/>
            <a:ext cx="1737995" cy="1306195"/>
          </a:xfrm>
          <a:custGeom>
            <a:avLst/>
            <a:gdLst/>
            <a:ahLst/>
            <a:cxnLst/>
            <a:rect l="l" t="t" r="r" b="b"/>
            <a:pathLst>
              <a:path w="1737995" h="1306195">
                <a:moveTo>
                  <a:pt x="1737567" y="0"/>
                </a:moveTo>
                <a:lnTo>
                  <a:pt x="0" y="1305866"/>
                </a:lnTo>
                <a:lnTo>
                  <a:pt x="108346" y="1305866"/>
                </a:lnTo>
                <a:lnTo>
                  <a:pt x="1737567" y="81428"/>
                </a:lnTo>
                <a:lnTo>
                  <a:pt x="1737567" y="0"/>
                </a:lnTo>
                <a:close/>
              </a:path>
            </a:pathLst>
          </a:custGeom>
          <a:solidFill>
            <a:srgbClr val="B5D8FF"/>
          </a:solidFill>
        </p:spPr>
        <p:txBody>
          <a:bodyPr wrap="square" lIns="0" tIns="0" rIns="0" bIns="0" rtlCol="0"/>
          <a:lstStyle/>
          <a:p>
            <a:endParaRPr/>
          </a:p>
        </p:txBody>
      </p:sp>
      <p:sp>
        <p:nvSpPr>
          <p:cNvPr id="57" name="object 57"/>
          <p:cNvSpPr/>
          <p:nvPr/>
        </p:nvSpPr>
        <p:spPr>
          <a:xfrm>
            <a:off x="2272853" y="5195412"/>
            <a:ext cx="1629410" cy="1224915"/>
          </a:xfrm>
          <a:custGeom>
            <a:avLst/>
            <a:gdLst/>
            <a:ahLst/>
            <a:cxnLst/>
            <a:rect l="l" t="t" r="r" b="b"/>
            <a:pathLst>
              <a:path w="1629410" h="1224914">
                <a:moveTo>
                  <a:pt x="1629220" y="0"/>
                </a:moveTo>
                <a:lnTo>
                  <a:pt x="0" y="1224437"/>
                </a:lnTo>
                <a:lnTo>
                  <a:pt x="107116" y="1224437"/>
                </a:lnTo>
                <a:lnTo>
                  <a:pt x="1629220" y="80503"/>
                </a:lnTo>
                <a:lnTo>
                  <a:pt x="1629220" y="0"/>
                </a:lnTo>
                <a:close/>
              </a:path>
            </a:pathLst>
          </a:custGeom>
          <a:solidFill>
            <a:srgbClr val="B3D7FF"/>
          </a:solidFill>
        </p:spPr>
        <p:txBody>
          <a:bodyPr wrap="square" lIns="0" tIns="0" rIns="0" bIns="0" rtlCol="0"/>
          <a:lstStyle/>
          <a:p>
            <a:endParaRPr/>
          </a:p>
        </p:txBody>
      </p:sp>
      <p:sp>
        <p:nvSpPr>
          <p:cNvPr id="58" name="object 58"/>
          <p:cNvSpPr/>
          <p:nvPr/>
        </p:nvSpPr>
        <p:spPr>
          <a:xfrm>
            <a:off x="2379970" y="5275915"/>
            <a:ext cx="1522730" cy="1144270"/>
          </a:xfrm>
          <a:custGeom>
            <a:avLst/>
            <a:gdLst/>
            <a:ahLst/>
            <a:cxnLst/>
            <a:rect l="l" t="t" r="r" b="b"/>
            <a:pathLst>
              <a:path w="1522729" h="1144270">
                <a:moveTo>
                  <a:pt x="1522103" y="0"/>
                </a:moveTo>
                <a:lnTo>
                  <a:pt x="0" y="1143934"/>
                </a:lnTo>
                <a:lnTo>
                  <a:pt x="107116" y="1143934"/>
                </a:lnTo>
                <a:lnTo>
                  <a:pt x="1522103" y="80503"/>
                </a:lnTo>
                <a:lnTo>
                  <a:pt x="1522103" y="0"/>
                </a:lnTo>
                <a:close/>
              </a:path>
            </a:pathLst>
          </a:custGeom>
          <a:solidFill>
            <a:srgbClr val="B2D7FF"/>
          </a:solidFill>
        </p:spPr>
        <p:txBody>
          <a:bodyPr wrap="square" lIns="0" tIns="0" rIns="0" bIns="0" rtlCol="0"/>
          <a:lstStyle/>
          <a:p>
            <a:endParaRPr/>
          </a:p>
        </p:txBody>
      </p:sp>
      <p:sp>
        <p:nvSpPr>
          <p:cNvPr id="59" name="object 59"/>
          <p:cNvSpPr/>
          <p:nvPr/>
        </p:nvSpPr>
        <p:spPr>
          <a:xfrm>
            <a:off x="2487086" y="5356419"/>
            <a:ext cx="1415415" cy="1063625"/>
          </a:xfrm>
          <a:custGeom>
            <a:avLst/>
            <a:gdLst/>
            <a:ahLst/>
            <a:cxnLst/>
            <a:rect l="l" t="t" r="r" b="b"/>
            <a:pathLst>
              <a:path w="1415414" h="1063625">
                <a:moveTo>
                  <a:pt x="1414987" y="0"/>
                </a:moveTo>
                <a:lnTo>
                  <a:pt x="0" y="1063431"/>
                </a:lnTo>
                <a:lnTo>
                  <a:pt x="108346" y="1063431"/>
                </a:lnTo>
                <a:lnTo>
                  <a:pt x="1414987" y="81427"/>
                </a:lnTo>
                <a:lnTo>
                  <a:pt x="1414987" y="0"/>
                </a:lnTo>
                <a:close/>
              </a:path>
            </a:pathLst>
          </a:custGeom>
          <a:solidFill>
            <a:srgbClr val="B1D6FF"/>
          </a:solidFill>
        </p:spPr>
        <p:txBody>
          <a:bodyPr wrap="square" lIns="0" tIns="0" rIns="0" bIns="0" rtlCol="0"/>
          <a:lstStyle/>
          <a:p>
            <a:endParaRPr/>
          </a:p>
        </p:txBody>
      </p:sp>
      <p:sp>
        <p:nvSpPr>
          <p:cNvPr id="60" name="object 60"/>
          <p:cNvSpPr/>
          <p:nvPr/>
        </p:nvSpPr>
        <p:spPr>
          <a:xfrm>
            <a:off x="2595433" y="5437846"/>
            <a:ext cx="1306830" cy="982344"/>
          </a:xfrm>
          <a:custGeom>
            <a:avLst/>
            <a:gdLst/>
            <a:ahLst/>
            <a:cxnLst/>
            <a:rect l="l" t="t" r="r" b="b"/>
            <a:pathLst>
              <a:path w="1306829" h="982345">
                <a:moveTo>
                  <a:pt x="1306640" y="0"/>
                </a:moveTo>
                <a:lnTo>
                  <a:pt x="0" y="982003"/>
                </a:lnTo>
                <a:lnTo>
                  <a:pt x="107116" y="982003"/>
                </a:lnTo>
                <a:lnTo>
                  <a:pt x="1306640" y="80503"/>
                </a:lnTo>
                <a:lnTo>
                  <a:pt x="1306640" y="0"/>
                </a:lnTo>
                <a:close/>
              </a:path>
            </a:pathLst>
          </a:custGeom>
          <a:solidFill>
            <a:srgbClr val="B0D6FF"/>
          </a:solidFill>
        </p:spPr>
        <p:txBody>
          <a:bodyPr wrap="square" lIns="0" tIns="0" rIns="0" bIns="0" rtlCol="0"/>
          <a:lstStyle/>
          <a:p>
            <a:endParaRPr/>
          </a:p>
        </p:txBody>
      </p:sp>
      <p:sp>
        <p:nvSpPr>
          <p:cNvPr id="61" name="object 61"/>
          <p:cNvSpPr/>
          <p:nvPr/>
        </p:nvSpPr>
        <p:spPr>
          <a:xfrm>
            <a:off x="2702550" y="5518350"/>
            <a:ext cx="1200150" cy="901700"/>
          </a:xfrm>
          <a:custGeom>
            <a:avLst/>
            <a:gdLst/>
            <a:ahLst/>
            <a:cxnLst/>
            <a:rect l="l" t="t" r="r" b="b"/>
            <a:pathLst>
              <a:path w="1200150" h="901700">
                <a:moveTo>
                  <a:pt x="1199523" y="0"/>
                </a:moveTo>
                <a:lnTo>
                  <a:pt x="0" y="901499"/>
                </a:lnTo>
                <a:lnTo>
                  <a:pt x="107115" y="901499"/>
                </a:lnTo>
                <a:lnTo>
                  <a:pt x="1199523" y="80502"/>
                </a:lnTo>
                <a:lnTo>
                  <a:pt x="1199523" y="0"/>
                </a:lnTo>
                <a:close/>
              </a:path>
            </a:pathLst>
          </a:custGeom>
          <a:solidFill>
            <a:srgbClr val="AED5FF"/>
          </a:solidFill>
        </p:spPr>
        <p:txBody>
          <a:bodyPr wrap="square" lIns="0" tIns="0" rIns="0" bIns="0" rtlCol="0"/>
          <a:lstStyle/>
          <a:p>
            <a:endParaRPr/>
          </a:p>
        </p:txBody>
      </p:sp>
      <p:sp>
        <p:nvSpPr>
          <p:cNvPr id="62" name="object 62"/>
          <p:cNvSpPr/>
          <p:nvPr/>
        </p:nvSpPr>
        <p:spPr>
          <a:xfrm>
            <a:off x="2809666" y="5598853"/>
            <a:ext cx="1092835" cy="821055"/>
          </a:xfrm>
          <a:custGeom>
            <a:avLst/>
            <a:gdLst/>
            <a:ahLst/>
            <a:cxnLst/>
            <a:rect l="l" t="t" r="r" b="b"/>
            <a:pathLst>
              <a:path w="1092835" h="821054">
                <a:moveTo>
                  <a:pt x="1092407" y="0"/>
                </a:moveTo>
                <a:lnTo>
                  <a:pt x="0" y="820996"/>
                </a:lnTo>
                <a:lnTo>
                  <a:pt x="108347" y="820996"/>
                </a:lnTo>
                <a:lnTo>
                  <a:pt x="1092407" y="81428"/>
                </a:lnTo>
                <a:lnTo>
                  <a:pt x="1092407" y="0"/>
                </a:lnTo>
                <a:close/>
              </a:path>
            </a:pathLst>
          </a:custGeom>
          <a:solidFill>
            <a:srgbClr val="ADD4FF"/>
          </a:solidFill>
        </p:spPr>
        <p:txBody>
          <a:bodyPr wrap="square" lIns="0" tIns="0" rIns="0" bIns="0" rtlCol="0"/>
          <a:lstStyle/>
          <a:p>
            <a:endParaRPr/>
          </a:p>
        </p:txBody>
      </p:sp>
      <p:sp>
        <p:nvSpPr>
          <p:cNvPr id="63" name="object 63"/>
          <p:cNvSpPr/>
          <p:nvPr/>
        </p:nvSpPr>
        <p:spPr>
          <a:xfrm>
            <a:off x="2918014" y="5680281"/>
            <a:ext cx="984250" cy="739775"/>
          </a:xfrm>
          <a:custGeom>
            <a:avLst/>
            <a:gdLst/>
            <a:ahLst/>
            <a:cxnLst/>
            <a:rect l="l" t="t" r="r" b="b"/>
            <a:pathLst>
              <a:path w="984250" h="739775">
                <a:moveTo>
                  <a:pt x="984059" y="0"/>
                </a:moveTo>
                <a:lnTo>
                  <a:pt x="0" y="739568"/>
                </a:lnTo>
                <a:lnTo>
                  <a:pt x="107116" y="739568"/>
                </a:lnTo>
                <a:lnTo>
                  <a:pt x="984059" y="80503"/>
                </a:lnTo>
                <a:lnTo>
                  <a:pt x="984059" y="0"/>
                </a:lnTo>
                <a:close/>
              </a:path>
            </a:pathLst>
          </a:custGeom>
          <a:solidFill>
            <a:srgbClr val="ABD4FF"/>
          </a:solidFill>
        </p:spPr>
        <p:txBody>
          <a:bodyPr wrap="square" lIns="0" tIns="0" rIns="0" bIns="0" rtlCol="0"/>
          <a:lstStyle/>
          <a:p>
            <a:endParaRPr/>
          </a:p>
        </p:txBody>
      </p:sp>
      <p:sp>
        <p:nvSpPr>
          <p:cNvPr id="64" name="object 64"/>
          <p:cNvSpPr/>
          <p:nvPr/>
        </p:nvSpPr>
        <p:spPr>
          <a:xfrm>
            <a:off x="3025130" y="5760784"/>
            <a:ext cx="877569" cy="659130"/>
          </a:xfrm>
          <a:custGeom>
            <a:avLst/>
            <a:gdLst/>
            <a:ahLst/>
            <a:cxnLst/>
            <a:rect l="l" t="t" r="r" b="b"/>
            <a:pathLst>
              <a:path w="877570" h="659129">
                <a:moveTo>
                  <a:pt x="876943" y="0"/>
                </a:moveTo>
                <a:lnTo>
                  <a:pt x="0" y="659065"/>
                </a:lnTo>
                <a:lnTo>
                  <a:pt x="108347" y="659065"/>
                </a:lnTo>
                <a:lnTo>
                  <a:pt x="876943" y="81428"/>
                </a:lnTo>
                <a:lnTo>
                  <a:pt x="876943" y="0"/>
                </a:lnTo>
                <a:close/>
              </a:path>
            </a:pathLst>
          </a:custGeom>
          <a:solidFill>
            <a:srgbClr val="AAD3FF"/>
          </a:solidFill>
        </p:spPr>
        <p:txBody>
          <a:bodyPr wrap="square" lIns="0" tIns="0" rIns="0" bIns="0" rtlCol="0"/>
          <a:lstStyle/>
          <a:p>
            <a:endParaRPr/>
          </a:p>
        </p:txBody>
      </p:sp>
      <p:sp>
        <p:nvSpPr>
          <p:cNvPr id="65" name="object 65"/>
          <p:cNvSpPr/>
          <p:nvPr/>
        </p:nvSpPr>
        <p:spPr>
          <a:xfrm>
            <a:off x="3133477" y="5842213"/>
            <a:ext cx="768985" cy="577850"/>
          </a:xfrm>
          <a:custGeom>
            <a:avLst/>
            <a:gdLst/>
            <a:ahLst/>
            <a:cxnLst/>
            <a:rect l="l" t="t" r="r" b="b"/>
            <a:pathLst>
              <a:path w="768985" h="577850">
                <a:moveTo>
                  <a:pt x="768595" y="0"/>
                </a:moveTo>
                <a:lnTo>
                  <a:pt x="0" y="577636"/>
                </a:lnTo>
                <a:lnTo>
                  <a:pt x="107116" y="577636"/>
                </a:lnTo>
                <a:lnTo>
                  <a:pt x="768595" y="80503"/>
                </a:lnTo>
                <a:lnTo>
                  <a:pt x="768595" y="0"/>
                </a:lnTo>
                <a:close/>
              </a:path>
            </a:pathLst>
          </a:custGeom>
          <a:solidFill>
            <a:srgbClr val="A9D3FF"/>
          </a:solidFill>
        </p:spPr>
        <p:txBody>
          <a:bodyPr wrap="square" lIns="0" tIns="0" rIns="0" bIns="0" rtlCol="0"/>
          <a:lstStyle/>
          <a:p>
            <a:endParaRPr/>
          </a:p>
        </p:txBody>
      </p:sp>
      <p:sp>
        <p:nvSpPr>
          <p:cNvPr id="66" name="object 66"/>
          <p:cNvSpPr/>
          <p:nvPr/>
        </p:nvSpPr>
        <p:spPr>
          <a:xfrm>
            <a:off x="3240594" y="5922716"/>
            <a:ext cx="661670" cy="497205"/>
          </a:xfrm>
          <a:custGeom>
            <a:avLst/>
            <a:gdLst/>
            <a:ahLst/>
            <a:cxnLst/>
            <a:rect l="l" t="t" r="r" b="b"/>
            <a:pathLst>
              <a:path w="661670" h="497204">
                <a:moveTo>
                  <a:pt x="661479" y="0"/>
                </a:moveTo>
                <a:lnTo>
                  <a:pt x="0" y="497133"/>
                </a:lnTo>
                <a:lnTo>
                  <a:pt x="107115" y="497133"/>
                </a:lnTo>
                <a:lnTo>
                  <a:pt x="661479" y="80502"/>
                </a:lnTo>
                <a:lnTo>
                  <a:pt x="661479" y="0"/>
                </a:lnTo>
                <a:close/>
              </a:path>
            </a:pathLst>
          </a:custGeom>
          <a:solidFill>
            <a:srgbClr val="A8D2FF"/>
          </a:solidFill>
        </p:spPr>
        <p:txBody>
          <a:bodyPr wrap="square" lIns="0" tIns="0" rIns="0" bIns="0" rtlCol="0"/>
          <a:lstStyle/>
          <a:p>
            <a:endParaRPr/>
          </a:p>
        </p:txBody>
      </p:sp>
      <p:sp>
        <p:nvSpPr>
          <p:cNvPr id="67" name="object 67"/>
          <p:cNvSpPr/>
          <p:nvPr/>
        </p:nvSpPr>
        <p:spPr>
          <a:xfrm>
            <a:off x="3347710" y="6003218"/>
            <a:ext cx="554990" cy="417195"/>
          </a:xfrm>
          <a:custGeom>
            <a:avLst/>
            <a:gdLst/>
            <a:ahLst/>
            <a:cxnLst/>
            <a:rect l="l" t="t" r="r" b="b"/>
            <a:pathLst>
              <a:path w="554989" h="417195">
                <a:moveTo>
                  <a:pt x="554363" y="0"/>
                </a:moveTo>
                <a:lnTo>
                  <a:pt x="0" y="416631"/>
                </a:lnTo>
                <a:lnTo>
                  <a:pt x="108347" y="416631"/>
                </a:lnTo>
                <a:lnTo>
                  <a:pt x="554363" y="81428"/>
                </a:lnTo>
                <a:lnTo>
                  <a:pt x="554363" y="0"/>
                </a:lnTo>
                <a:close/>
              </a:path>
            </a:pathLst>
          </a:custGeom>
          <a:solidFill>
            <a:srgbClr val="A7D2FF"/>
          </a:solidFill>
        </p:spPr>
        <p:txBody>
          <a:bodyPr wrap="square" lIns="0" tIns="0" rIns="0" bIns="0" rtlCol="0"/>
          <a:lstStyle/>
          <a:p>
            <a:endParaRPr/>
          </a:p>
        </p:txBody>
      </p:sp>
      <p:sp>
        <p:nvSpPr>
          <p:cNvPr id="68" name="object 68"/>
          <p:cNvSpPr/>
          <p:nvPr/>
        </p:nvSpPr>
        <p:spPr>
          <a:xfrm>
            <a:off x="3456058" y="6084647"/>
            <a:ext cx="446405" cy="335280"/>
          </a:xfrm>
          <a:custGeom>
            <a:avLst/>
            <a:gdLst/>
            <a:ahLst/>
            <a:cxnLst/>
            <a:rect l="l" t="t" r="r" b="b"/>
            <a:pathLst>
              <a:path w="446404" h="335279">
                <a:moveTo>
                  <a:pt x="446015" y="0"/>
                </a:moveTo>
                <a:lnTo>
                  <a:pt x="0" y="335202"/>
                </a:lnTo>
                <a:lnTo>
                  <a:pt x="107117" y="335202"/>
                </a:lnTo>
                <a:lnTo>
                  <a:pt x="446015" y="80503"/>
                </a:lnTo>
                <a:lnTo>
                  <a:pt x="446015" y="0"/>
                </a:lnTo>
                <a:close/>
              </a:path>
            </a:pathLst>
          </a:custGeom>
          <a:solidFill>
            <a:srgbClr val="A6D1FF"/>
          </a:solidFill>
        </p:spPr>
        <p:txBody>
          <a:bodyPr wrap="square" lIns="0" tIns="0" rIns="0" bIns="0" rtlCol="0"/>
          <a:lstStyle/>
          <a:p>
            <a:endParaRPr/>
          </a:p>
        </p:txBody>
      </p:sp>
      <p:sp>
        <p:nvSpPr>
          <p:cNvPr id="69" name="object 69"/>
          <p:cNvSpPr/>
          <p:nvPr/>
        </p:nvSpPr>
        <p:spPr>
          <a:xfrm>
            <a:off x="3563174" y="6165151"/>
            <a:ext cx="339090" cy="255270"/>
          </a:xfrm>
          <a:custGeom>
            <a:avLst/>
            <a:gdLst/>
            <a:ahLst/>
            <a:cxnLst/>
            <a:rect l="l" t="t" r="r" b="b"/>
            <a:pathLst>
              <a:path w="339089" h="255270">
                <a:moveTo>
                  <a:pt x="338898" y="0"/>
                </a:moveTo>
                <a:lnTo>
                  <a:pt x="0" y="254698"/>
                </a:lnTo>
                <a:lnTo>
                  <a:pt x="107115" y="254698"/>
                </a:lnTo>
                <a:lnTo>
                  <a:pt x="338898" y="80502"/>
                </a:lnTo>
                <a:lnTo>
                  <a:pt x="338898" y="0"/>
                </a:lnTo>
                <a:close/>
              </a:path>
            </a:pathLst>
          </a:custGeom>
          <a:solidFill>
            <a:srgbClr val="A5D1FF"/>
          </a:solidFill>
        </p:spPr>
        <p:txBody>
          <a:bodyPr wrap="square" lIns="0" tIns="0" rIns="0" bIns="0" rtlCol="0"/>
          <a:lstStyle/>
          <a:p>
            <a:endParaRPr/>
          </a:p>
        </p:txBody>
      </p:sp>
      <p:sp>
        <p:nvSpPr>
          <p:cNvPr id="70" name="object 70"/>
          <p:cNvSpPr/>
          <p:nvPr/>
        </p:nvSpPr>
        <p:spPr>
          <a:xfrm>
            <a:off x="3670290" y="6245654"/>
            <a:ext cx="231782" cy="174196"/>
          </a:xfrm>
          <a:prstGeom prst="rect">
            <a:avLst/>
          </a:prstGeom>
          <a:blipFill>
            <a:blip r:embed="rId7" cstate="print"/>
            <a:stretch>
              <a:fillRect/>
            </a:stretch>
          </a:blipFill>
        </p:spPr>
        <p:txBody>
          <a:bodyPr wrap="square" lIns="0" tIns="0" rIns="0" bIns="0" rtlCol="0"/>
          <a:lstStyle/>
          <a:p>
            <a:endParaRPr/>
          </a:p>
        </p:txBody>
      </p:sp>
      <p:sp>
        <p:nvSpPr>
          <p:cNvPr id="71" name="object 71"/>
          <p:cNvSpPr/>
          <p:nvPr/>
        </p:nvSpPr>
        <p:spPr>
          <a:xfrm>
            <a:off x="675027" y="4250669"/>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2"/>
                </a:lnTo>
                <a:lnTo>
                  <a:pt x="40157" y="351341"/>
                </a:lnTo>
                <a:lnTo>
                  <a:pt x="85168" y="361305"/>
                </a:lnTo>
                <a:lnTo>
                  <a:pt x="142191" y="367804"/>
                </a:lnTo>
                <a:lnTo>
                  <a:pt x="207768" y="370128"/>
                </a:lnTo>
                <a:lnTo>
                  <a:pt x="273345" y="367804"/>
                </a:lnTo>
                <a:lnTo>
                  <a:pt x="330368" y="361305"/>
                </a:lnTo>
                <a:lnTo>
                  <a:pt x="375379" y="351341"/>
                </a:lnTo>
                <a:lnTo>
                  <a:pt x="404921" y="338623"/>
                </a:lnTo>
                <a:lnTo>
                  <a:pt x="415537" y="323862"/>
                </a:lnTo>
                <a:lnTo>
                  <a:pt x="415537" y="46266"/>
                </a:lnTo>
                <a:lnTo>
                  <a:pt x="375379" y="18787"/>
                </a:lnTo>
                <a:lnTo>
                  <a:pt x="330368" y="8823"/>
                </a:lnTo>
                <a:lnTo>
                  <a:pt x="273345" y="2324"/>
                </a:lnTo>
                <a:lnTo>
                  <a:pt x="207768" y="0"/>
                </a:lnTo>
                <a:close/>
              </a:path>
            </a:pathLst>
          </a:custGeom>
          <a:solidFill>
            <a:srgbClr val="00CC99"/>
          </a:solidFill>
        </p:spPr>
        <p:txBody>
          <a:bodyPr wrap="square" lIns="0" tIns="0" rIns="0" bIns="0" rtlCol="0"/>
          <a:lstStyle/>
          <a:p>
            <a:endParaRPr/>
          </a:p>
        </p:txBody>
      </p:sp>
      <p:sp>
        <p:nvSpPr>
          <p:cNvPr id="72" name="object 72"/>
          <p:cNvSpPr/>
          <p:nvPr/>
        </p:nvSpPr>
        <p:spPr>
          <a:xfrm>
            <a:off x="675027" y="4250669"/>
            <a:ext cx="415925" cy="92710"/>
          </a:xfrm>
          <a:custGeom>
            <a:avLst/>
            <a:gdLst/>
            <a:ahLst/>
            <a:cxnLst/>
            <a:rect l="l" t="t" r="r" b="b"/>
            <a:pathLst>
              <a:path w="415925" h="92710">
                <a:moveTo>
                  <a:pt x="207768" y="0"/>
                </a:moveTo>
                <a:lnTo>
                  <a:pt x="142191" y="2324"/>
                </a:lnTo>
                <a:lnTo>
                  <a:pt x="85168" y="8823"/>
                </a:lnTo>
                <a:lnTo>
                  <a:pt x="40157" y="18787"/>
                </a:lnTo>
                <a:lnTo>
                  <a:pt x="0" y="46266"/>
                </a:lnTo>
                <a:lnTo>
                  <a:pt x="10615" y="61026"/>
                </a:lnTo>
                <a:lnTo>
                  <a:pt x="40157" y="73744"/>
                </a:lnTo>
                <a:lnTo>
                  <a:pt x="85168" y="83708"/>
                </a:lnTo>
                <a:lnTo>
                  <a:pt x="142191" y="90207"/>
                </a:lnTo>
                <a:lnTo>
                  <a:pt x="207768" y="92532"/>
                </a:lnTo>
                <a:lnTo>
                  <a:pt x="273345" y="90207"/>
                </a:lnTo>
                <a:lnTo>
                  <a:pt x="330368" y="83708"/>
                </a:lnTo>
                <a:lnTo>
                  <a:pt x="375379" y="73744"/>
                </a:lnTo>
                <a:lnTo>
                  <a:pt x="404921" y="61026"/>
                </a:lnTo>
                <a:lnTo>
                  <a:pt x="415537" y="46266"/>
                </a:lnTo>
                <a:lnTo>
                  <a:pt x="404921" y="31505"/>
                </a:lnTo>
                <a:lnTo>
                  <a:pt x="375379" y="18787"/>
                </a:lnTo>
                <a:lnTo>
                  <a:pt x="330368" y="8823"/>
                </a:lnTo>
                <a:lnTo>
                  <a:pt x="273345" y="2324"/>
                </a:lnTo>
                <a:lnTo>
                  <a:pt x="207768" y="0"/>
                </a:lnTo>
                <a:close/>
              </a:path>
            </a:pathLst>
          </a:custGeom>
          <a:solidFill>
            <a:srgbClr val="32D6AD"/>
          </a:solidFill>
        </p:spPr>
        <p:txBody>
          <a:bodyPr wrap="square" lIns="0" tIns="0" rIns="0" bIns="0" rtlCol="0"/>
          <a:lstStyle/>
          <a:p>
            <a:endParaRPr/>
          </a:p>
        </p:txBody>
      </p:sp>
      <p:sp>
        <p:nvSpPr>
          <p:cNvPr id="73" name="object 73"/>
          <p:cNvSpPr/>
          <p:nvPr/>
        </p:nvSpPr>
        <p:spPr>
          <a:xfrm>
            <a:off x="675027" y="4250669"/>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3"/>
                </a:lnTo>
                <a:lnTo>
                  <a:pt x="40157" y="351341"/>
                </a:lnTo>
                <a:lnTo>
                  <a:pt x="85168" y="361305"/>
                </a:lnTo>
                <a:lnTo>
                  <a:pt x="142191" y="367804"/>
                </a:lnTo>
                <a:lnTo>
                  <a:pt x="207768" y="370129"/>
                </a:lnTo>
                <a:lnTo>
                  <a:pt x="273345" y="367804"/>
                </a:lnTo>
                <a:lnTo>
                  <a:pt x="330368" y="361305"/>
                </a:lnTo>
                <a:lnTo>
                  <a:pt x="375379" y="351341"/>
                </a:lnTo>
                <a:lnTo>
                  <a:pt x="404921" y="338623"/>
                </a:lnTo>
                <a:lnTo>
                  <a:pt x="415537" y="323863"/>
                </a:lnTo>
                <a:lnTo>
                  <a:pt x="415537" y="46266"/>
                </a:lnTo>
                <a:lnTo>
                  <a:pt x="375379" y="18787"/>
                </a:lnTo>
                <a:lnTo>
                  <a:pt x="330368" y="8823"/>
                </a:lnTo>
                <a:lnTo>
                  <a:pt x="273345" y="2324"/>
                </a:lnTo>
                <a:lnTo>
                  <a:pt x="207768" y="0"/>
                </a:lnTo>
                <a:close/>
              </a:path>
            </a:pathLst>
          </a:custGeom>
          <a:ln w="5545">
            <a:solidFill>
              <a:srgbClr val="000000"/>
            </a:solidFill>
          </a:ln>
        </p:spPr>
        <p:txBody>
          <a:bodyPr wrap="square" lIns="0" tIns="0" rIns="0" bIns="0" rtlCol="0"/>
          <a:lstStyle/>
          <a:p>
            <a:endParaRPr/>
          </a:p>
        </p:txBody>
      </p:sp>
      <p:sp>
        <p:nvSpPr>
          <p:cNvPr id="74" name="object 74"/>
          <p:cNvSpPr/>
          <p:nvPr/>
        </p:nvSpPr>
        <p:spPr>
          <a:xfrm>
            <a:off x="675027" y="4296935"/>
            <a:ext cx="415925" cy="46355"/>
          </a:xfrm>
          <a:custGeom>
            <a:avLst/>
            <a:gdLst/>
            <a:ahLst/>
            <a:cxnLst/>
            <a:rect l="l" t="t" r="r" b="b"/>
            <a:pathLst>
              <a:path w="415925" h="46354">
                <a:moveTo>
                  <a:pt x="0" y="0"/>
                </a:moveTo>
                <a:lnTo>
                  <a:pt x="40157" y="27478"/>
                </a:lnTo>
                <a:lnTo>
                  <a:pt x="85168" y="37442"/>
                </a:lnTo>
                <a:lnTo>
                  <a:pt x="142191" y="43941"/>
                </a:lnTo>
                <a:lnTo>
                  <a:pt x="207768" y="46266"/>
                </a:lnTo>
                <a:lnTo>
                  <a:pt x="273345" y="43941"/>
                </a:lnTo>
                <a:lnTo>
                  <a:pt x="330368" y="37442"/>
                </a:lnTo>
                <a:lnTo>
                  <a:pt x="375379" y="27478"/>
                </a:lnTo>
                <a:lnTo>
                  <a:pt x="404921" y="14760"/>
                </a:lnTo>
                <a:lnTo>
                  <a:pt x="415537" y="0"/>
                </a:lnTo>
              </a:path>
            </a:pathLst>
          </a:custGeom>
          <a:ln w="5540">
            <a:solidFill>
              <a:srgbClr val="000000"/>
            </a:solidFill>
          </a:ln>
        </p:spPr>
        <p:txBody>
          <a:bodyPr wrap="square" lIns="0" tIns="0" rIns="0" bIns="0" rtlCol="0"/>
          <a:lstStyle/>
          <a:p>
            <a:endParaRPr/>
          </a:p>
        </p:txBody>
      </p:sp>
      <p:sp>
        <p:nvSpPr>
          <p:cNvPr id="75" name="object 75"/>
          <p:cNvSpPr/>
          <p:nvPr/>
        </p:nvSpPr>
        <p:spPr>
          <a:xfrm>
            <a:off x="2937397" y="4250669"/>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2"/>
                </a:lnTo>
                <a:lnTo>
                  <a:pt x="40157" y="351341"/>
                </a:lnTo>
                <a:lnTo>
                  <a:pt x="85168" y="361305"/>
                </a:lnTo>
                <a:lnTo>
                  <a:pt x="142191" y="367804"/>
                </a:lnTo>
                <a:lnTo>
                  <a:pt x="207768" y="370128"/>
                </a:lnTo>
                <a:lnTo>
                  <a:pt x="273345" y="367804"/>
                </a:lnTo>
                <a:lnTo>
                  <a:pt x="330368" y="361305"/>
                </a:lnTo>
                <a:lnTo>
                  <a:pt x="375379" y="351341"/>
                </a:lnTo>
                <a:lnTo>
                  <a:pt x="404921" y="338623"/>
                </a:lnTo>
                <a:lnTo>
                  <a:pt x="415537" y="323862"/>
                </a:lnTo>
                <a:lnTo>
                  <a:pt x="415537" y="46266"/>
                </a:lnTo>
                <a:lnTo>
                  <a:pt x="375379" y="18787"/>
                </a:lnTo>
                <a:lnTo>
                  <a:pt x="330368" y="8823"/>
                </a:lnTo>
                <a:lnTo>
                  <a:pt x="273345" y="2324"/>
                </a:lnTo>
                <a:lnTo>
                  <a:pt x="207768" y="0"/>
                </a:lnTo>
                <a:close/>
              </a:path>
            </a:pathLst>
          </a:custGeom>
          <a:solidFill>
            <a:srgbClr val="00CC99"/>
          </a:solidFill>
        </p:spPr>
        <p:txBody>
          <a:bodyPr wrap="square" lIns="0" tIns="0" rIns="0" bIns="0" rtlCol="0"/>
          <a:lstStyle/>
          <a:p>
            <a:endParaRPr/>
          </a:p>
        </p:txBody>
      </p:sp>
      <p:sp>
        <p:nvSpPr>
          <p:cNvPr id="76" name="object 76"/>
          <p:cNvSpPr/>
          <p:nvPr/>
        </p:nvSpPr>
        <p:spPr>
          <a:xfrm>
            <a:off x="2937397" y="4250669"/>
            <a:ext cx="415925" cy="92710"/>
          </a:xfrm>
          <a:custGeom>
            <a:avLst/>
            <a:gdLst/>
            <a:ahLst/>
            <a:cxnLst/>
            <a:rect l="l" t="t" r="r" b="b"/>
            <a:pathLst>
              <a:path w="415925" h="92710">
                <a:moveTo>
                  <a:pt x="207768" y="0"/>
                </a:moveTo>
                <a:lnTo>
                  <a:pt x="142191" y="2324"/>
                </a:lnTo>
                <a:lnTo>
                  <a:pt x="85168" y="8823"/>
                </a:lnTo>
                <a:lnTo>
                  <a:pt x="40157" y="18787"/>
                </a:lnTo>
                <a:lnTo>
                  <a:pt x="0" y="46266"/>
                </a:lnTo>
                <a:lnTo>
                  <a:pt x="10615" y="61026"/>
                </a:lnTo>
                <a:lnTo>
                  <a:pt x="40157" y="73744"/>
                </a:lnTo>
                <a:lnTo>
                  <a:pt x="85168" y="83708"/>
                </a:lnTo>
                <a:lnTo>
                  <a:pt x="142191" y="90207"/>
                </a:lnTo>
                <a:lnTo>
                  <a:pt x="207768" y="92532"/>
                </a:lnTo>
                <a:lnTo>
                  <a:pt x="273345" y="90207"/>
                </a:lnTo>
                <a:lnTo>
                  <a:pt x="330368" y="83708"/>
                </a:lnTo>
                <a:lnTo>
                  <a:pt x="375379" y="73744"/>
                </a:lnTo>
                <a:lnTo>
                  <a:pt x="404921" y="61026"/>
                </a:lnTo>
                <a:lnTo>
                  <a:pt x="415537" y="46266"/>
                </a:lnTo>
                <a:lnTo>
                  <a:pt x="404921" y="31505"/>
                </a:lnTo>
                <a:lnTo>
                  <a:pt x="375379" y="18787"/>
                </a:lnTo>
                <a:lnTo>
                  <a:pt x="330368" y="8823"/>
                </a:lnTo>
                <a:lnTo>
                  <a:pt x="273345" y="2324"/>
                </a:lnTo>
                <a:lnTo>
                  <a:pt x="207768" y="0"/>
                </a:lnTo>
                <a:close/>
              </a:path>
            </a:pathLst>
          </a:custGeom>
          <a:solidFill>
            <a:srgbClr val="32D6AD"/>
          </a:solidFill>
        </p:spPr>
        <p:txBody>
          <a:bodyPr wrap="square" lIns="0" tIns="0" rIns="0" bIns="0" rtlCol="0"/>
          <a:lstStyle/>
          <a:p>
            <a:endParaRPr/>
          </a:p>
        </p:txBody>
      </p:sp>
      <p:sp>
        <p:nvSpPr>
          <p:cNvPr id="77" name="object 77"/>
          <p:cNvSpPr/>
          <p:nvPr/>
        </p:nvSpPr>
        <p:spPr>
          <a:xfrm>
            <a:off x="2937396" y="4250669"/>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3"/>
                </a:lnTo>
                <a:lnTo>
                  <a:pt x="40157" y="351341"/>
                </a:lnTo>
                <a:lnTo>
                  <a:pt x="85168" y="361305"/>
                </a:lnTo>
                <a:lnTo>
                  <a:pt x="142191" y="367804"/>
                </a:lnTo>
                <a:lnTo>
                  <a:pt x="207768" y="370129"/>
                </a:lnTo>
                <a:lnTo>
                  <a:pt x="273345" y="367804"/>
                </a:lnTo>
                <a:lnTo>
                  <a:pt x="330368" y="361305"/>
                </a:lnTo>
                <a:lnTo>
                  <a:pt x="375379" y="351341"/>
                </a:lnTo>
                <a:lnTo>
                  <a:pt x="404921" y="338623"/>
                </a:lnTo>
                <a:lnTo>
                  <a:pt x="415537" y="323863"/>
                </a:lnTo>
                <a:lnTo>
                  <a:pt x="415537" y="46266"/>
                </a:lnTo>
                <a:lnTo>
                  <a:pt x="375379" y="18787"/>
                </a:lnTo>
                <a:lnTo>
                  <a:pt x="330368" y="8823"/>
                </a:lnTo>
                <a:lnTo>
                  <a:pt x="273345" y="2324"/>
                </a:lnTo>
                <a:lnTo>
                  <a:pt x="207768" y="0"/>
                </a:lnTo>
                <a:close/>
              </a:path>
            </a:pathLst>
          </a:custGeom>
          <a:ln w="5545">
            <a:solidFill>
              <a:srgbClr val="000000"/>
            </a:solidFill>
          </a:ln>
        </p:spPr>
        <p:txBody>
          <a:bodyPr wrap="square" lIns="0" tIns="0" rIns="0" bIns="0" rtlCol="0"/>
          <a:lstStyle/>
          <a:p>
            <a:endParaRPr/>
          </a:p>
        </p:txBody>
      </p:sp>
      <p:sp>
        <p:nvSpPr>
          <p:cNvPr id="78" name="object 78"/>
          <p:cNvSpPr/>
          <p:nvPr/>
        </p:nvSpPr>
        <p:spPr>
          <a:xfrm>
            <a:off x="2937396" y="4296935"/>
            <a:ext cx="415925" cy="46355"/>
          </a:xfrm>
          <a:custGeom>
            <a:avLst/>
            <a:gdLst/>
            <a:ahLst/>
            <a:cxnLst/>
            <a:rect l="l" t="t" r="r" b="b"/>
            <a:pathLst>
              <a:path w="415925" h="46354">
                <a:moveTo>
                  <a:pt x="0" y="0"/>
                </a:moveTo>
                <a:lnTo>
                  <a:pt x="40157" y="27478"/>
                </a:lnTo>
                <a:lnTo>
                  <a:pt x="85168" y="37442"/>
                </a:lnTo>
                <a:lnTo>
                  <a:pt x="142191" y="43941"/>
                </a:lnTo>
                <a:lnTo>
                  <a:pt x="207768" y="46266"/>
                </a:lnTo>
                <a:lnTo>
                  <a:pt x="273345" y="43941"/>
                </a:lnTo>
                <a:lnTo>
                  <a:pt x="330368" y="37442"/>
                </a:lnTo>
                <a:lnTo>
                  <a:pt x="375379" y="27478"/>
                </a:lnTo>
                <a:lnTo>
                  <a:pt x="404921" y="14760"/>
                </a:lnTo>
                <a:lnTo>
                  <a:pt x="415537" y="0"/>
                </a:lnTo>
              </a:path>
            </a:pathLst>
          </a:custGeom>
          <a:ln w="5540">
            <a:solidFill>
              <a:srgbClr val="000000"/>
            </a:solidFill>
          </a:ln>
        </p:spPr>
        <p:txBody>
          <a:bodyPr wrap="square" lIns="0" tIns="0" rIns="0" bIns="0" rtlCol="0"/>
          <a:lstStyle/>
          <a:p>
            <a:endParaRPr/>
          </a:p>
        </p:txBody>
      </p:sp>
      <p:sp>
        <p:nvSpPr>
          <p:cNvPr id="79" name="object 79"/>
          <p:cNvSpPr/>
          <p:nvPr/>
        </p:nvSpPr>
        <p:spPr>
          <a:xfrm>
            <a:off x="2937397" y="5731186"/>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3"/>
                </a:lnTo>
                <a:lnTo>
                  <a:pt x="40157" y="351341"/>
                </a:lnTo>
                <a:lnTo>
                  <a:pt x="85168" y="361305"/>
                </a:lnTo>
                <a:lnTo>
                  <a:pt x="142191" y="367804"/>
                </a:lnTo>
                <a:lnTo>
                  <a:pt x="207768" y="370129"/>
                </a:lnTo>
                <a:lnTo>
                  <a:pt x="273345" y="367804"/>
                </a:lnTo>
                <a:lnTo>
                  <a:pt x="330368" y="361305"/>
                </a:lnTo>
                <a:lnTo>
                  <a:pt x="375379" y="351341"/>
                </a:lnTo>
                <a:lnTo>
                  <a:pt x="404921" y="338623"/>
                </a:lnTo>
                <a:lnTo>
                  <a:pt x="415537" y="323863"/>
                </a:lnTo>
                <a:lnTo>
                  <a:pt x="415537" y="46266"/>
                </a:lnTo>
                <a:lnTo>
                  <a:pt x="375379" y="18787"/>
                </a:lnTo>
                <a:lnTo>
                  <a:pt x="330368" y="8823"/>
                </a:lnTo>
                <a:lnTo>
                  <a:pt x="273345" y="2324"/>
                </a:lnTo>
                <a:lnTo>
                  <a:pt x="207768" y="0"/>
                </a:lnTo>
                <a:close/>
              </a:path>
            </a:pathLst>
          </a:custGeom>
          <a:solidFill>
            <a:srgbClr val="00CC99"/>
          </a:solidFill>
        </p:spPr>
        <p:txBody>
          <a:bodyPr wrap="square" lIns="0" tIns="0" rIns="0" bIns="0" rtlCol="0"/>
          <a:lstStyle/>
          <a:p>
            <a:endParaRPr/>
          </a:p>
        </p:txBody>
      </p:sp>
      <p:sp>
        <p:nvSpPr>
          <p:cNvPr id="80" name="object 80"/>
          <p:cNvSpPr/>
          <p:nvPr/>
        </p:nvSpPr>
        <p:spPr>
          <a:xfrm>
            <a:off x="2937397" y="5731186"/>
            <a:ext cx="415925" cy="92710"/>
          </a:xfrm>
          <a:custGeom>
            <a:avLst/>
            <a:gdLst/>
            <a:ahLst/>
            <a:cxnLst/>
            <a:rect l="l" t="t" r="r" b="b"/>
            <a:pathLst>
              <a:path w="415925" h="92710">
                <a:moveTo>
                  <a:pt x="207768" y="0"/>
                </a:moveTo>
                <a:lnTo>
                  <a:pt x="142191" y="2324"/>
                </a:lnTo>
                <a:lnTo>
                  <a:pt x="85168" y="8823"/>
                </a:lnTo>
                <a:lnTo>
                  <a:pt x="40157" y="18787"/>
                </a:lnTo>
                <a:lnTo>
                  <a:pt x="0" y="46266"/>
                </a:lnTo>
                <a:lnTo>
                  <a:pt x="10615" y="61026"/>
                </a:lnTo>
                <a:lnTo>
                  <a:pt x="40157" y="73744"/>
                </a:lnTo>
                <a:lnTo>
                  <a:pt x="85168" y="83708"/>
                </a:lnTo>
                <a:lnTo>
                  <a:pt x="142191" y="90207"/>
                </a:lnTo>
                <a:lnTo>
                  <a:pt x="207768" y="92532"/>
                </a:lnTo>
                <a:lnTo>
                  <a:pt x="273345" y="90207"/>
                </a:lnTo>
                <a:lnTo>
                  <a:pt x="330368" y="83708"/>
                </a:lnTo>
                <a:lnTo>
                  <a:pt x="375379" y="73744"/>
                </a:lnTo>
                <a:lnTo>
                  <a:pt x="404921" y="61026"/>
                </a:lnTo>
                <a:lnTo>
                  <a:pt x="415537" y="46266"/>
                </a:lnTo>
                <a:lnTo>
                  <a:pt x="404921" y="31505"/>
                </a:lnTo>
                <a:lnTo>
                  <a:pt x="375379" y="18787"/>
                </a:lnTo>
                <a:lnTo>
                  <a:pt x="330368" y="8823"/>
                </a:lnTo>
                <a:lnTo>
                  <a:pt x="273345" y="2324"/>
                </a:lnTo>
                <a:lnTo>
                  <a:pt x="207768" y="0"/>
                </a:lnTo>
                <a:close/>
              </a:path>
            </a:pathLst>
          </a:custGeom>
          <a:solidFill>
            <a:srgbClr val="32D6AD"/>
          </a:solidFill>
        </p:spPr>
        <p:txBody>
          <a:bodyPr wrap="square" lIns="0" tIns="0" rIns="0" bIns="0" rtlCol="0"/>
          <a:lstStyle/>
          <a:p>
            <a:endParaRPr/>
          </a:p>
        </p:txBody>
      </p:sp>
      <p:sp>
        <p:nvSpPr>
          <p:cNvPr id="81" name="object 81"/>
          <p:cNvSpPr/>
          <p:nvPr/>
        </p:nvSpPr>
        <p:spPr>
          <a:xfrm>
            <a:off x="2937396" y="5731185"/>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3"/>
                </a:lnTo>
                <a:lnTo>
                  <a:pt x="40157" y="351341"/>
                </a:lnTo>
                <a:lnTo>
                  <a:pt x="85168" y="361305"/>
                </a:lnTo>
                <a:lnTo>
                  <a:pt x="142191" y="367804"/>
                </a:lnTo>
                <a:lnTo>
                  <a:pt x="207768" y="370129"/>
                </a:lnTo>
                <a:lnTo>
                  <a:pt x="273345" y="367804"/>
                </a:lnTo>
                <a:lnTo>
                  <a:pt x="330368" y="361305"/>
                </a:lnTo>
                <a:lnTo>
                  <a:pt x="375379" y="351341"/>
                </a:lnTo>
                <a:lnTo>
                  <a:pt x="404921" y="338623"/>
                </a:lnTo>
                <a:lnTo>
                  <a:pt x="415537" y="323863"/>
                </a:lnTo>
                <a:lnTo>
                  <a:pt x="415537" y="46266"/>
                </a:lnTo>
                <a:lnTo>
                  <a:pt x="375379" y="18787"/>
                </a:lnTo>
                <a:lnTo>
                  <a:pt x="330368" y="8823"/>
                </a:lnTo>
                <a:lnTo>
                  <a:pt x="273345" y="2324"/>
                </a:lnTo>
                <a:lnTo>
                  <a:pt x="207768" y="0"/>
                </a:lnTo>
                <a:close/>
              </a:path>
            </a:pathLst>
          </a:custGeom>
          <a:ln w="5545">
            <a:solidFill>
              <a:srgbClr val="000000"/>
            </a:solidFill>
          </a:ln>
        </p:spPr>
        <p:txBody>
          <a:bodyPr wrap="square" lIns="0" tIns="0" rIns="0" bIns="0" rtlCol="0"/>
          <a:lstStyle/>
          <a:p>
            <a:endParaRPr/>
          </a:p>
        </p:txBody>
      </p:sp>
      <p:sp>
        <p:nvSpPr>
          <p:cNvPr id="82" name="object 82"/>
          <p:cNvSpPr/>
          <p:nvPr/>
        </p:nvSpPr>
        <p:spPr>
          <a:xfrm>
            <a:off x="2937396" y="5777452"/>
            <a:ext cx="415925" cy="46355"/>
          </a:xfrm>
          <a:custGeom>
            <a:avLst/>
            <a:gdLst/>
            <a:ahLst/>
            <a:cxnLst/>
            <a:rect l="l" t="t" r="r" b="b"/>
            <a:pathLst>
              <a:path w="415925" h="46354">
                <a:moveTo>
                  <a:pt x="0" y="0"/>
                </a:moveTo>
                <a:lnTo>
                  <a:pt x="40157" y="27478"/>
                </a:lnTo>
                <a:lnTo>
                  <a:pt x="85168" y="37442"/>
                </a:lnTo>
                <a:lnTo>
                  <a:pt x="142191" y="43941"/>
                </a:lnTo>
                <a:lnTo>
                  <a:pt x="207768" y="46266"/>
                </a:lnTo>
                <a:lnTo>
                  <a:pt x="273345" y="43941"/>
                </a:lnTo>
                <a:lnTo>
                  <a:pt x="330368" y="37442"/>
                </a:lnTo>
                <a:lnTo>
                  <a:pt x="375379" y="27478"/>
                </a:lnTo>
                <a:lnTo>
                  <a:pt x="404921" y="14760"/>
                </a:lnTo>
                <a:lnTo>
                  <a:pt x="415537" y="0"/>
                </a:lnTo>
              </a:path>
            </a:pathLst>
          </a:custGeom>
          <a:ln w="5540">
            <a:solidFill>
              <a:srgbClr val="000000"/>
            </a:solidFill>
          </a:ln>
        </p:spPr>
        <p:txBody>
          <a:bodyPr wrap="square" lIns="0" tIns="0" rIns="0" bIns="0" rtlCol="0"/>
          <a:lstStyle/>
          <a:p>
            <a:endParaRPr/>
          </a:p>
        </p:txBody>
      </p:sp>
      <p:sp>
        <p:nvSpPr>
          <p:cNvPr id="83" name="object 83"/>
          <p:cNvSpPr/>
          <p:nvPr/>
        </p:nvSpPr>
        <p:spPr>
          <a:xfrm>
            <a:off x="675027" y="5731186"/>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3"/>
                </a:lnTo>
                <a:lnTo>
                  <a:pt x="40157" y="351341"/>
                </a:lnTo>
                <a:lnTo>
                  <a:pt x="85168" y="361305"/>
                </a:lnTo>
                <a:lnTo>
                  <a:pt x="142191" y="367804"/>
                </a:lnTo>
                <a:lnTo>
                  <a:pt x="207768" y="370129"/>
                </a:lnTo>
                <a:lnTo>
                  <a:pt x="273345" y="367804"/>
                </a:lnTo>
                <a:lnTo>
                  <a:pt x="330368" y="361305"/>
                </a:lnTo>
                <a:lnTo>
                  <a:pt x="375379" y="351341"/>
                </a:lnTo>
                <a:lnTo>
                  <a:pt x="404921" y="338623"/>
                </a:lnTo>
                <a:lnTo>
                  <a:pt x="415537" y="323863"/>
                </a:lnTo>
                <a:lnTo>
                  <a:pt x="415537" y="46266"/>
                </a:lnTo>
                <a:lnTo>
                  <a:pt x="375379" y="18787"/>
                </a:lnTo>
                <a:lnTo>
                  <a:pt x="330368" y="8823"/>
                </a:lnTo>
                <a:lnTo>
                  <a:pt x="273345" y="2324"/>
                </a:lnTo>
                <a:lnTo>
                  <a:pt x="207768" y="0"/>
                </a:lnTo>
                <a:close/>
              </a:path>
            </a:pathLst>
          </a:custGeom>
          <a:solidFill>
            <a:srgbClr val="00CC99"/>
          </a:solidFill>
        </p:spPr>
        <p:txBody>
          <a:bodyPr wrap="square" lIns="0" tIns="0" rIns="0" bIns="0" rtlCol="0"/>
          <a:lstStyle/>
          <a:p>
            <a:endParaRPr/>
          </a:p>
        </p:txBody>
      </p:sp>
      <p:sp>
        <p:nvSpPr>
          <p:cNvPr id="84" name="object 84"/>
          <p:cNvSpPr/>
          <p:nvPr/>
        </p:nvSpPr>
        <p:spPr>
          <a:xfrm>
            <a:off x="675027" y="5731186"/>
            <a:ext cx="415925" cy="92710"/>
          </a:xfrm>
          <a:custGeom>
            <a:avLst/>
            <a:gdLst/>
            <a:ahLst/>
            <a:cxnLst/>
            <a:rect l="l" t="t" r="r" b="b"/>
            <a:pathLst>
              <a:path w="415925" h="92710">
                <a:moveTo>
                  <a:pt x="207768" y="0"/>
                </a:moveTo>
                <a:lnTo>
                  <a:pt x="142191" y="2324"/>
                </a:lnTo>
                <a:lnTo>
                  <a:pt x="85168" y="8823"/>
                </a:lnTo>
                <a:lnTo>
                  <a:pt x="40157" y="18787"/>
                </a:lnTo>
                <a:lnTo>
                  <a:pt x="0" y="46266"/>
                </a:lnTo>
                <a:lnTo>
                  <a:pt x="10615" y="61026"/>
                </a:lnTo>
                <a:lnTo>
                  <a:pt x="40157" y="73744"/>
                </a:lnTo>
                <a:lnTo>
                  <a:pt x="85168" y="83708"/>
                </a:lnTo>
                <a:lnTo>
                  <a:pt x="142191" y="90207"/>
                </a:lnTo>
                <a:lnTo>
                  <a:pt x="207768" y="92532"/>
                </a:lnTo>
                <a:lnTo>
                  <a:pt x="273345" y="90207"/>
                </a:lnTo>
                <a:lnTo>
                  <a:pt x="330368" y="83708"/>
                </a:lnTo>
                <a:lnTo>
                  <a:pt x="375379" y="73744"/>
                </a:lnTo>
                <a:lnTo>
                  <a:pt x="404921" y="61026"/>
                </a:lnTo>
                <a:lnTo>
                  <a:pt x="415537" y="46266"/>
                </a:lnTo>
                <a:lnTo>
                  <a:pt x="404921" y="31505"/>
                </a:lnTo>
                <a:lnTo>
                  <a:pt x="375379" y="18787"/>
                </a:lnTo>
                <a:lnTo>
                  <a:pt x="330368" y="8823"/>
                </a:lnTo>
                <a:lnTo>
                  <a:pt x="273345" y="2324"/>
                </a:lnTo>
                <a:lnTo>
                  <a:pt x="207768" y="0"/>
                </a:lnTo>
                <a:close/>
              </a:path>
            </a:pathLst>
          </a:custGeom>
          <a:solidFill>
            <a:srgbClr val="32D6AD"/>
          </a:solidFill>
        </p:spPr>
        <p:txBody>
          <a:bodyPr wrap="square" lIns="0" tIns="0" rIns="0" bIns="0" rtlCol="0"/>
          <a:lstStyle/>
          <a:p>
            <a:endParaRPr/>
          </a:p>
        </p:txBody>
      </p:sp>
      <p:sp>
        <p:nvSpPr>
          <p:cNvPr id="85" name="object 85"/>
          <p:cNvSpPr/>
          <p:nvPr/>
        </p:nvSpPr>
        <p:spPr>
          <a:xfrm>
            <a:off x="675027" y="5731185"/>
            <a:ext cx="415925" cy="370205"/>
          </a:xfrm>
          <a:custGeom>
            <a:avLst/>
            <a:gdLst/>
            <a:ahLst/>
            <a:cxnLst/>
            <a:rect l="l" t="t" r="r" b="b"/>
            <a:pathLst>
              <a:path w="415925" h="370204">
                <a:moveTo>
                  <a:pt x="207768" y="0"/>
                </a:moveTo>
                <a:lnTo>
                  <a:pt x="142191" y="2324"/>
                </a:lnTo>
                <a:lnTo>
                  <a:pt x="85168" y="8823"/>
                </a:lnTo>
                <a:lnTo>
                  <a:pt x="40157" y="18787"/>
                </a:lnTo>
                <a:lnTo>
                  <a:pt x="0" y="46266"/>
                </a:lnTo>
                <a:lnTo>
                  <a:pt x="0" y="323863"/>
                </a:lnTo>
                <a:lnTo>
                  <a:pt x="40157" y="351341"/>
                </a:lnTo>
                <a:lnTo>
                  <a:pt x="85168" y="361305"/>
                </a:lnTo>
                <a:lnTo>
                  <a:pt x="142191" y="367804"/>
                </a:lnTo>
                <a:lnTo>
                  <a:pt x="207768" y="370129"/>
                </a:lnTo>
                <a:lnTo>
                  <a:pt x="273345" y="367804"/>
                </a:lnTo>
                <a:lnTo>
                  <a:pt x="330368" y="361305"/>
                </a:lnTo>
                <a:lnTo>
                  <a:pt x="375379" y="351341"/>
                </a:lnTo>
                <a:lnTo>
                  <a:pt x="404921" y="338623"/>
                </a:lnTo>
                <a:lnTo>
                  <a:pt x="415537" y="323863"/>
                </a:lnTo>
                <a:lnTo>
                  <a:pt x="415537" y="46266"/>
                </a:lnTo>
                <a:lnTo>
                  <a:pt x="375379" y="18787"/>
                </a:lnTo>
                <a:lnTo>
                  <a:pt x="330368" y="8823"/>
                </a:lnTo>
                <a:lnTo>
                  <a:pt x="273345" y="2324"/>
                </a:lnTo>
                <a:lnTo>
                  <a:pt x="207768" y="0"/>
                </a:lnTo>
                <a:close/>
              </a:path>
            </a:pathLst>
          </a:custGeom>
          <a:ln w="5545">
            <a:solidFill>
              <a:srgbClr val="000000"/>
            </a:solidFill>
          </a:ln>
        </p:spPr>
        <p:txBody>
          <a:bodyPr wrap="square" lIns="0" tIns="0" rIns="0" bIns="0" rtlCol="0"/>
          <a:lstStyle/>
          <a:p>
            <a:endParaRPr/>
          </a:p>
        </p:txBody>
      </p:sp>
      <p:sp>
        <p:nvSpPr>
          <p:cNvPr id="86" name="object 86"/>
          <p:cNvSpPr/>
          <p:nvPr/>
        </p:nvSpPr>
        <p:spPr>
          <a:xfrm>
            <a:off x="675027" y="5777452"/>
            <a:ext cx="415925" cy="46355"/>
          </a:xfrm>
          <a:custGeom>
            <a:avLst/>
            <a:gdLst/>
            <a:ahLst/>
            <a:cxnLst/>
            <a:rect l="l" t="t" r="r" b="b"/>
            <a:pathLst>
              <a:path w="415925" h="46354">
                <a:moveTo>
                  <a:pt x="0" y="0"/>
                </a:moveTo>
                <a:lnTo>
                  <a:pt x="40157" y="27478"/>
                </a:lnTo>
                <a:lnTo>
                  <a:pt x="85168" y="37442"/>
                </a:lnTo>
                <a:lnTo>
                  <a:pt x="142191" y="43941"/>
                </a:lnTo>
                <a:lnTo>
                  <a:pt x="207768" y="46266"/>
                </a:lnTo>
                <a:lnTo>
                  <a:pt x="273345" y="43941"/>
                </a:lnTo>
                <a:lnTo>
                  <a:pt x="330368" y="37442"/>
                </a:lnTo>
                <a:lnTo>
                  <a:pt x="375379" y="27478"/>
                </a:lnTo>
                <a:lnTo>
                  <a:pt x="404921" y="14760"/>
                </a:lnTo>
                <a:lnTo>
                  <a:pt x="415537" y="0"/>
                </a:lnTo>
              </a:path>
            </a:pathLst>
          </a:custGeom>
          <a:ln w="5540">
            <a:solidFill>
              <a:srgbClr val="000000"/>
            </a:solidFill>
          </a:ln>
        </p:spPr>
        <p:txBody>
          <a:bodyPr wrap="square" lIns="0" tIns="0" rIns="0" bIns="0" rtlCol="0"/>
          <a:lstStyle/>
          <a:p>
            <a:endParaRPr/>
          </a:p>
        </p:txBody>
      </p:sp>
      <p:sp>
        <p:nvSpPr>
          <p:cNvPr id="87" name="object 87"/>
          <p:cNvSpPr txBox="1"/>
          <p:nvPr/>
        </p:nvSpPr>
        <p:spPr>
          <a:xfrm>
            <a:off x="444173" y="5037193"/>
            <a:ext cx="831215" cy="278130"/>
          </a:xfrm>
          <a:prstGeom prst="rect">
            <a:avLst/>
          </a:prstGeom>
          <a:solidFill>
            <a:srgbClr val="FF99CC"/>
          </a:solidFill>
          <a:ln w="5550">
            <a:solidFill>
              <a:srgbClr val="000000"/>
            </a:solidFill>
          </a:ln>
        </p:spPr>
        <p:txBody>
          <a:bodyPr vert="horz" wrap="square" lIns="0" tIns="26670" rIns="0" bIns="0" rtlCol="0">
            <a:spAutoFit/>
          </a:bodyPr>
          <a:lstStyle/>
          <a:p>
            <a:pPr marL="66040">
              <a:lnSpc>
                <a:spcPct val="100000"/>
              </a:lnSpc>
              <a:spcBef>
                <a:spcPts val="210"/>
              </a:spcBef>
            </a:pPr>
            <a:r>
              <a:rPr sz="1450" spc="-5" dirty="0">
                <a:latin typeface="Tahoma"/>
                <a:cs typeface="Tahoma"/>
              </a:rPr>
              <a:t>+$%,,"$</a:t>
            </a:r>
            <a:endParaRPr sz="1450">
              <a:latin typeface="Tahoma"/>
              <a:cs typeface="Tahoma"/>
            </a:endParaRPr>
          </a:p>
        </p:txBody>
      </p:sp>
      <p:sp>
        <p:nvSpPr>
          <p:cNvPr id="88" name="object 88"/>
          <p:cNvSpPr/>
          <p:nvPr/>
        </p:nvSpPr>
        <p:spPr>
          <a:xfrm>
            <a:off x="1690785" y="5361057"/>
            <a:ext cx="831215" cy="278130"/>
          </a:xfrm>
          <a:custGeom>
            <a:avLst/>
            <a:gdLst/>
            <a:ahLst/>
            <a:cxnLst/>
            <a:rect l="l" t="t" r="r" b="b"/>
            <a:pathLst>
              <a:path w="831214" h="278129">
                <a:moveTo>
                  <a:pt x="0" y="277596"/>
                </a:moveTo>
                <a:lnTo>
                  <a:pt x="831074" y="277596"/>
                </a:lnTo>
                <a:lnTo>
                  <a:pt x="831074" y="0"/>
                </a:lnTo>
                <a:lnTo>
                  <a:pt x="0" y="0"/>
                </a:lnTo>
                <a:lnTo>
                  <a:pt x="0" y="277596"/>
                </a:lnTo>
                <a:close/>
              </a:path>
            </a:pathLst>
          </a:custGeom>
          <a:solidFill>
            <a:srgbClr val="FF99CC"/>
          </a:solidFill>
        </p:spPr>
        <p:txBody>
          <a:bodyPr wrap="square" lIns="0" tIns="0" rIns="0" bIns="0" rtlCol="0"/>
          <a:lstStyle/>
          <a:p>
            <a:endParaRPr/>
          </a:p>
        </p:txBody>
      </p:sp>
      <p:sp>
        <p:nvSpPr>
          <p:cNvPr id="89" name="object 89"/>
          <p:cNvSpPr txBox="1"/>
          <p:nvPr/>
        </p:nvSpPr>
        <p:spPr>
          <a:xfrm>
            <a:off x="1690785" y="5361056"/>
            <a:ext cx="831215" cy="278130"/>
          </a:xfrm>
          <a:prstGeom prst="rect">
            <a:avLst/>
          </a:prstGeom>
          <a:ln w="5550">
            <a:solidFill>
              <a:srgbClr val="000000"/>
            </a:solidFill>
          </a:ln>
        </p:spPr>
        <p:txBody>
          <a:bodyPr vert="horz" wrap="square" lIns="0" tIns="26670" rIns="0" bIns="0" rtlCol="0">
            <a:spAutoFit/>
          </a:bodyPr>
          <a:lstStyle/>
          <a:p>
            <a:pPr marL="66040">
              <a:lnSpc>
                <a:spcPct val="100000"/>
              </a:lnSpc>
              <a:spcBef>
                <a:spcPts val="210"/>
              </a:spcBef>
            </a:pPr>
            <a:r>
              <a:rPr sz="1450" spc="-5" dirty="0">
                <a:latin typeface="Tahoma"/>
                <a:cs typeface="Tahoma"/>
              </a:rPr>
              <a:t>+$%,,"$</a:t>
            </a:r>
            <a:endParaRPr sz="1450">
              <a:latin typeface="Tahoma"/>
              <a:cs typeface="Tahoma"/>
            </a:endParaRPr>
          </a:p>
        </p:txBody>
      </p:sp>
      <p:sp>
        <p:nvSpPr>
          <p:cNvPr id="90" name="object 90"/>
          <p:cNvSpPr txBox="1"/>
          <p:nvPr/>
        </p:nvSpPr>
        <p:spPr>
          <a:xfrm>
            <a:off x="1506101" y="4805862"/>
            <a:ext cx="831215" cy="278130"/>
          </a:xfrm>
          <a:prstGeom prst="rect">
            <a:avLst/>
          </a:prstGeom>
          <a:solidFill>
            <a:srgbClr val="FF99CC"/>
          </a:solidFill>
          <a:ln w="5550">
            <a:solidFill>
              <a:srgbClr val="000000"/>
            </a:solidFill>
          </a:ln>
        </p:spPr>
        <p:txBody>
          <a:bodyPr vert="horz" wrap="square" lIns="0" tIns="26670" rIns="0" bIns="0" rtlCol="0">
            <a:spAutoFit/>
          </a:bodyPr>
          <a:lstStyle/>
          <a:p>
            <a:pPr marL="66040">
              <a:lnSpc>
                <a:spcPct val="100000"/>
              </a:lnSpc>
              <a:spcBef>
                <a:spcPts val="210"/>
              </a:spcBef>
            </a:pPr>
            <a:r>
              <a:rPr sz="1450" spc="-5" dirty="0">
                <a:latin typeface="Tahoma"/>
                <a:cs typeface="Tahoma"/>
              </a:rPr>
              <a:t>+$%,,"$</a:t>
            </a:r>
            <a:endParaRPr sz="1450">
              <a:latin typeface="Tahoma"/>
              <a:cs typeface="Tahoma"/>
            </a:endParaRPr>
          </a:p>
        </p:txBody>
      </p:sp>
      <p:sp>
        <p:nvSpPr>
          <p:cNvPr id="91" name="object 91"/>
          <p:cNvSpPr txBox="1"/>
          <p:nvPr/>
        </p:nvSpPr>
        <p:spPr>
          <a:xfrm>
            <a:off x="1598443" y="5823718"/>
            <a:ext cx="831215" cy="278130"/>
          </a:xfrm>
          <a:prstGeom prst="rect">
            <a:avLst/>
          </a:prstGeom>
          <a:solidFill>
            <a:srgbClr val="FF99CC"/>
          </a:solidFill>
          <a:ln w="5550">
            <a:solidFill>
              <a:srgbClr val="000000"/>
            </a:solidFill>
          </a:ln>
        </p:spPr>
        <p:txBody>
          <a:bodyPr vert="horz" wrap="square" lIns="0" tIns="26670" rIns="0" bIns="0" rtlCol="0">
            <a:spAutoFit/>
          </a:bodyPr>
          <a:lstStyle/>
          <a:p>
            <a:pPr marL="66040">
              <a:lnSpc>
                <a:spcPct val="100000"/>
              </a:lnSpc>
              <a:spcBef>
                <a:spcPts val="210"/>
              </a:spcBef>
            </a:pPr>
            <a:r>
              <a:rPr sz="1450" spc="-5" dirty="0">
                <a:latin typeface="Tahoma"/>
                <a:cs typeface="Tahoma"/>
              </a:rPr>
              <a:t>+$%,,"$</a:t>
            </a:r>
            <a:endParaRPr sz="1450">
              <a:latin typeface="Tahoma"/>
              <a:cs typeface="Tahoma"/>
            </a:endParaRPr>
          </a:p>
        </p:txBody>
      </p:sp>
      <p:sp>
        <p:nvSpPr>
          <p:cNvPr id="92" name="object 92"/>
          <p:cNvSpPr txBox="1"/>
          <p:nvPr/>
        </p:nvSpPr>
        <p:spPr>
          <a:xfrm>
            <a:off x="1598443" y="4296935"/>
            <a:ext cx="831215" cy="278130"/>
          </a:xfrm>
          <a:prstGeom prst="rect">
            <a:avLst/>
          </a:prstGeom>
          <a:solidFill>
            <a:srgbClr val="FF99CC"/>
          </a:solidFill>
          <a:ln w="5550">
            <a:solidFill>
              <a:srgbClr val="000000"/>
            </a:solidFill>
          </a:ln>
        </p:spPr>
        <p:txBody>
          <a:bodyPr vert="horz" wrap="square" lIns="0" tIns="26670" rIns="0" bIns="0" rtlCol="0">
            <a:spAutoFit/>
          </a:bodyPr>
          <a:lstStyle/>
          <a:p>
            <a:pPr marL="66040">
              <a:lnSpc>
                <a:spcPct val="100000"/>
              </a:lnSpc>
              <a:spcBef>
                <a:spcPts val="210"/>
              </a:spcBef>
            </a:pPr>
            <a:r>
              <a:rPr sz="1450" spc="-5" dirty="0">
                <a:latin typeface="Tahoma"/>
                <a:cs typeface="Tahoma"/>
              </a:rPr>
              <a:t>+$%,,"$</a:t>
            </a:r>
            <a:endParaRPr sz="1450">
              <a:latin typeface="Tahoma"/>
              <a:cs typeface="Tahoma"/>
            </a:endParaRPr>
          </a:p>
        </p:txBody>
      </p:sp>
      <p:sp>
        <p:nvSpPr>
          <p:cNvPr id="93" name="object 93"/>
          <p:cNvSpPr/>
          <p:nvPr/>
        </p:nvSpPr>
        <p:spPr>
          <a:xfrm>
            <a:off x="2752713" y="5037194"/>
            <a:ext cx="831215" cy="278130"/>
          </a:xfrm>
          <a:custGeom>
            <a:avLst/>
            <a:gdLst/>
            <a:ahLst/>
            <a:cxnLst/>
            <a:rect l="l" t="t" r="r" b="b"/>
            <a:pathLst>
              <a:path w="831214" h="278129">
                <a:moveTo>
                  <a:pt x="0" y="277596"/>
                </a:moveTo>
                <a:lnTo>
                  <a:pt x="831074" y="277596"/>
                </a:lnTo>
                <a:lnTo>
                  <a:pt x="831074" y="0"/>
                </a:lnTo>
                <a:lnTo>
                  <a:pt x="0" y="0"/>
                </a:lnTo>
                <a:lnTo>
                  <a:pt x="0" y="277596"/>
                </a:lnTo>
                <a:close/>
              </a:path>
            </a:pathLst>
          </a:custGeom>
          <a:solidFill>
            <a:srgbClr val="FF99CC"/>
          </a:solidFill>
        </p:spPr>
        <p:txBody>
          <a:bodyPr wrap="square" lIns="0" tIns="0" rIns="0" bIns="0" rtlCol="0"/>
          <a:lstStyle/>
          <a:p>
            <a:endParaRPr/>
          </a:p>
        </p:txBody>
      </p:sp>
      <p:sp>
        <p:nvSpPr>
          <p:cNvPr id="94" name="object 94"/>
          <p:cNvSpPr/>
          <p:nvPr/>
        </p:nvSpPr>
        <p:spPr>
          <a:xfrm>
            <a:off x="2752713" y="5037193"/>
            <a:ext cx="831215" cy="278130"/>
          </a:xfrm>
          <a:custGeom>
            <a:avLst/>
            <a:gdLst/>
            <a:ahLst/>
            <a:cxnLst/>
            <a:rect l="l" t="t" r="r" b="b"/>
            <a:pathLst>
              <a:path w="831214" h="278129">
                <a:moveTo>
                  <a:pt x="0" y="0"/>
                </a:moveTo>
                <a:lnTo>
                  <a:pt x="0" y="277596"/>
                </a:lnTo>
                <a:lnTo>
                  <a:pt x="831074" y="277596"/>
                </a:lnTo>
                <a:lnTo>
                  <a:pt x="831074" y="0"/>
                </a:lnTo>
                <a:lnTo>
                  <a:pt x="0" y="0"/>
                </a:lnTo>
                <a:close/>
              </a:path>
            </a:pathLst>
          </a:custGeom>
          <a:ln w="5541">
            <a:solidFill>
              <a:srgbClr val="000000"/>
            </a:solidFill>
          </a:ln>
        </p:spPr>
        <p:txBody>
          <a:bodyPr wrap="square" lIns="0" tIns="0" rIns="0" bIns="0" rtlCol="0"/>
          <a:lstStyle/>
          <a:p>
            <a:endParaRPr/>
          </a:p>
        </p:txBody>
      </p:sp>
      <p:sp>
        <p:nvSpPr>
          <p:cNvPr id="95" name="object 95"/>
          <p:cNvSpPr txBox="1"/>
          <p:nvPr/>
        </p:nvSpPr>
        <p:spPr>
          <a:xfrm>
            <a:off x="2806499" y="5050402"/>
            <a:ext cx="723900" cy="247650"/>
          </a:xfrm>
          <a:prstGeom prst="rect">
            <a:avLst/>
          </a:prstGeom>
        </p:spPr>
        <p:txBody>
          <a:bodyPr vert="horz" wrap="square" lIns="0" tIns="13335" rIns="0" bIns="0" rtlCol="0">
            <a:spAutoFit/>
          </a:bodyPr>
          <a:lstStyle/>
          <a:p>
            <a:pPr marL="12700">
              <a:lnSpc>
                <a:spcPct val="100000"/>
              </a:lnSpc>
              <a:spcBef>
                <a:spcPts val="105"/>
              </a:spcBef>
            </a:pPr>
            <a:r>
              <a:rPr sz="1450" spc="-15" dirty="0">
                <a:latin typeface="Tahoma"/>
                <a:cs typeface="Tahoma"/>
              </a:rPr>
              <a:t>+$</a:t>
            </a:r>
            <a:r>
              <a:rPr sz="1450" spc="-655" dirty="0">
                <a:latin typeface="Tahoma"/>
                <a:cs typeface="Tahoma"/>
              </a:rPr>
              <a:t>%</a:t>
            </a:r>
            <a:r>
              <a:rPr sz="1450" spc="360" dirty="0">
                <a:latin typeface="Tahoma"/>
                <a:cs typeface="Tahoma"/>
              </a:rPr>
              <a:t>,,</a:t>
            </a:r>
            <a:r>
              <a:rPr sz="1450" spc="175" dirty="0">
                <a:latin typeface="Tahoma"/>
                <a:cs typeface="Tahoma"/>
              </a:rPr>
              <a:t>"</a:t>
            </a:r>
            <a:r>
              <a:rPr sz="1450" spc="-270" dirty="0">
                <a:latin typeface="Tahoma"/>
                <a:cs typeface="Tahoma"/>
              </a:rPr>
              <a:t>$</a:t>
            </a:r>
            <a:endParaRPr sz="1450">
              <a:latin typeface="Tahoma"/>
              <a:cs typeface="Tahoma"/>
            </a:endParaRPr>
          </a:p>
        </p:txBody>
      </p:sp>
      <p:sp>
        <p:nvSpPr>
          <p:cNvPr id="96" name="object 96"/>
          <p:cNvSpPr/>
          <p:nvPr/>
        </p:nvSpPr>
        <p:spPr>
          <a:xfrm>
            <a:off x="859710" y="4679093"/>
            <a:ext cx="0" cy="300355"/>
          </a:xfrm>
          <a:custGeom>
            <a:avLst/>
            <a:gdLst/>
            <a:ahLst/>
            <a:cxnLst/>
            <a:rect l="l" t="t" r="r" b="b"/>
            <a:pathLst>
              <a:path h="300354">
                <a:moveTo>
                  <a:pt x="0" y="0"/>
                </a:moveTo>
                <a:lnTo>
                  <a:pt x="0" y="299804"/>
                </a:lnTo>
              </a:path>
            </a:pathLst>
          </a:custGeom>
          <a:ln w="5551">
            <a:solidFill>
              <a:srgbClr val="000000"/>
            </a:solidFill>
          </a:ln>
        </p:spPr>
        <p:txBody>
          <a:bodyPr wrap="square" lIns="0" tIns="0" rIns="0" bIns="0" rtlCol="0"/>
          <a:lstStyle/>
          <a:p>
            <a:endParaRPr/>
          </a:p>
        </p:txBody>
      </p:sp>
      <p:sp>
        <p:nvSpPr>
          <p:cNvPr id="97" name="object 97"/>
          <p:cNvSpPr/>
          <p:nvPr/>
        </p:nvSpPr>
        <p:spPr>
          <a:xfrm>
            <a:off x="830161" y="4620798"/>
            <a:ext cx="60325" cy="61594"/>
          </a:xfrm>
          <a:custGeom>
            <a:avLst/>
            <a:gdLst/>
            <a:ahLst/>
            <a:cxnLst/>
            <a:rect l="l" t="t" r="r" b="b"/>
            <a:pathLst>
              <a:path w="60325" h="61595">
                <a:moveTo>
                  <a:pt x="29549" y="0"/>
                </a:moveTo>
                <a:lnTo>
                  <a:pt x="0" y="61071"/>
                </a:lnTo>
                <a:lnTo>
                  <a:pt x="60022" y="61071"/>
                </a:lnTo>
                <a:lnTo>
                  <a:pt x="29549" y="0"/>
                </a:lnTo>
                <a:close/>
              </a:path>
            </a:pathLst>
          </a:custGeom>
          <a:solidFill>
            <a:srgbClr val="000000"/>
          </a:solidFill>
        </p:spPr>
        <p:txBody>
          <a:bodyPr wrap="square" lIns="0" tIns="0" rIns="0" bIns="0" rtlCol="0"/>
          <a:lstStyle/>
          <a:p>
            <a:endParaRPr/>
          </a:p>
        </p:txBody>
      </p:sp>
      <p:sp>
        <p:nvSpPr>
          <p:cNvPr id="98" name="object 98"/>
          <p:cNvSpPr/>
          <p:nvPr/>
        </p:nvSpPr>
        <p:spPr>
          <a:xfrm>
            <a:off x="830161" y="4977047"/>
            <a:ext cx="60325" cy="60325"/>
          </a:xfrm>
          <a:custGeom>
            <a:avLst/>
            <a:gdLst/>
            <a:ahLst/>
            <a:cxnLst/>
            <a:rect l="l" t="t" r="r" b="b"/>
            <a:pathLst>
              <a:path w="60325" h="60325">
                <a:moveTo>
                  <a:pt x="60022" y="0"/>
                </a:moveTo>
                <a:lnTo>
                  <a:pt x="0" y="0"/>
                </a:lnTo>
                <a:lnTo>
                  <a:pt x="29549" y="60147"/>
                </a:lnTo>
                <a:lnTo>
                  <a:pt x="60022" y="0"/>
                </a:lnTo>
                <a:close/>
              </a:path>
            </a:pathLst>
          </a:custGeom>
          <a:solidFill>
            <a:srgbClr val="000000"/>
          </a:solidFill>
        </p:spPr>
        <p:txBody>
          <a:bodyPr wrap="square" lIns="0" tIns="0" rIns="0" bIns="0" rtlCol="0"/>
          <a:lstStyle/>
          <a:p>
            <a:endParaRPr/>
          </a:p>
        </p:txBody>
      </p:sp>
      <p:sp>
        <p:nvSpPr>
          <p:cNvPr id="99" name="object 99"/>
          <p:cNvSpPr/>
          <p:nvPr/>
        </p:nvSpPr>
        <p:spPr>
          <a:xfrm>
            <a:off x="3168250" y="4679093"/>
            <a:ext cx="0" cy="300355"/>
          </a:xfrm>
          <a:custGeom>
            <a:avLst/>
            <a:gdLst/>
            <a:ahLst/>
            <a:cxnLst/>
            <a:rect l="l" t="t" r="r" b="b"/>
            <a:pathLst>
              <a:path h="300354">
                <a:moveTo>
                  <a:pt x="0" y="0"/>
                </a:moveTo>
                <a:lnTo>
                  <a:pt x="0" y="299804"/>
                </a:lnTo>
              </a:path>
            </a:pathLst>
          </a:custGeom>
          <a:ln w="5551">
            <a:solidFill>
              <a:srgbClr val="000000"/>
            </a:solidFill>
          </a:ln>
        </p:spPr>
        <p:txBody>
          <a:bodyPr wrap="square" lIns="0" tIns="0" rIns="0" bIns="0" rtlCol="0"/>
          <a:lstStyle/>
          <a:p>
            <a:endParaRPr/>
          </a:p>
        </p:txBody>
      </p:sp>
      <p:sp>
        <p:nvSpPr>
          <p:cNvPr id="100" name="object 100"/>
          <p:cNvSpPr/>
          <p:nvPr/>
        </p:nvSpPr>
        <p:spPr>
          <a:xfrm>
            <a:off x="3138702" y="4620798"/>
            <a:ext cx="60325" cy="61594"/>
          </a:xfrm>
          <a:custGeom>
            <a:avLst/>
            <a:gdLst/>
            <a:ahLst/>
            <a:cxnLst/>
            <a:rect l="l" t="t" r="r" b="b"/>
            <a:pathLst>
              <a:path w="60325" h="61595">
                <a:moveTo>
                  <a:pt x="29549" y="0"/>
                </a:moveTo>
                <a:lnTo>
                  <a:pt x="0" y="61071"/>
                </a:lnTo>
                <a:lnTo>
                  <a:pt x="60021" y="61071"/>
                </a:lnTo>
                <a:lnTo>
                  <a:pt x="29549" y="0"/>
                </a:lnTo>
                <a:close/>
              </a:path>
            </a:pathLst>
          </a:custGeom>
          <a:solidFill>
            <a:srgbClr val="000000"/>
          </a:solidFill>
        </p:spPr>
        <p:txBody>
          <a:bodyPr wrap="square" lIns="0" tIns="0" rIns="0" bIns="0" rtlCol="0"/>
          <a:lstStyle/>
          <a:p>
            <a:endParaRPr/>
          </a:p>
        </p:txBody>
      </p:sp>
      <p:sp>
        <p:nvSpPr>
          <p:cNvPr id="101" name="object 101"/>
          <p:cNvSpPr/>
          <p:nvPr/>
        </p:nvSpPr>
        <p:spPr>
          <a:xfrm>
            <a:off x="3138702" y="4977047"/>
            <a:ext cx="60325" cy="60325"/>
          </a:xfrm>
          <a:custGeom>
            <a:avLst/>
            <a:gdLst/>
            <a:ahLst/>
            <a:cxnLst/>
            <a:rect l="l" t="t" r="r" b="b"/>
            <a:pathLst>
              <a:path w="60325" h="60325">
                <a:moveTo>
                  <a:pt x="60021" y="0"/>
                </a:moveTo>
                <a:lnTo>
                  <a:pt x="0" y="0"/>
                </a:lnTo>
                <a:lnTo>
                  <a:pt x="29549" y="60147"/>
                </a:lnTo>
                <a:lnTo>
                  <a:pt x="60021" y="0"/>
                </a:lnTo>
                <a:close/>
              </a:path>
            </a:pathLst>
          </a:custGeom>
          <a:solidFill>
            <a:srgbClr val="000000"/>
          </a:solidFill>
        </p:spPr>
        <p:txBody>
          <a:bodyPr wrap="square" lIns="0" tIns="0" rIns="0" bIns="0" rtlCol="0"/>
          <a:lstStyle/>
          <a:p>
            <a:endParaRPr/>
          </a:p>
        </p:txBody>
      </p:sp>
      <p:sp>
        <p:nvSpPr>
          <p:cNvPr id="102" name="object 102"/>
          <p:cNvSpPr/>
          <p:nvPr/>
        </p:nvSpPr>
        <p:spPr>
          <a:xfrm>
            <a:off x="3168250" y="5373085"/>
            <a:ext cx="0" cy="300355"/>
          </a:xfrm>
          <a:custGeom>
            <a:avLst/>
            <a:gdLst/>
            <a:ahLst/>
            <a:cxnLst/>
            <a:rect l="l" t="t" r="r" b="b"/>
            <a:pathLst>
              <a:path h="300354">
                <a:moveTo>
                  <a:pt x="0" y="0"/>
                </a:moveTo>
                <a:lnTo>
                  <a:pt x="0" y="299804"/>
                </a:lnTo>
              </a:path>
            </a:pathLst>
          </a:custGeom>
          <a:ln w="5551">
            <a:solidFill>
              <a:srgbClr val="000000"/>
            </a:solidFill>
          </a:ln>
        </p:spPr>
        <p:txBody>
          <a:bodyPr wrap="square" lIns="0" tIns="0" rIns="0" bIns="0" rtlCol="0"/>
          <a:lstStyle/>
          <a:p>
            <a:endParaRPr/>
          </a:p>
        </p:txBody>
      </p:sp>
      <p:sp>
        <p:nvSpPr>
          <p:cNvPr id="103" name="object 103"/>
          <p:cNvSpPr/>
          <p:nvPr/>
        </p:nvSpPr>
        <p:spPr>
          <a:xfrm>
            <a:off x="3138702" y="5314791"/>
            <a:ext cx="60325" cy="61594"/>
          </a:xfrm>
          <a:custGeom>
            <a:avLst/>
            <a:gdLst/>
            <a:ahLst/>
            <a:cxnLst/>
            <a:rect l="l" t="t" r="r" b="b"/>
            <a:pathLst>
              <a:path w="60325" h="61595">
                <a:moveTo>
                  <a:pt x="29549" y="0"/>
                </a:moveTo>
                <a:lnTo>
                  <a:pt x="0" y="61070"/>
                </a:lnTo>
                <a:lnTo>
                  <a:pt x="60021" y="61070"/>
                </a:lnTo>
                <a:lnTo>
                  <a:pt x="29549" y="0"/>
                </a:lnTo>
                <a:close/>
              </a:path>
            </a:pathLst>
          </a:custGeom>
          <a:solidFill>
            <a:srgbClr val="000000"/>
          </a:solidFill>
        </p:spPr>
        <p:txBody>
          <a:bodyPr wrap="square" lIns="0" tIns="0" rIns="0" bIns="0" rtlCol="0"/>
          <a:lstStyle/>
          <a:p>
            <a:endParaRPr/>
          </a:p>
        </p:txBody>
      </p:sp>
      <p:sp>
        <p:nvSpPr>
          <p:cNvPr id="104" name="object 104"/>
          <p:cNvSpPr/>
          <p:nvPr/>
        </p:nvSpPr>
        <p:spPr>
          <a:xfrm>
            <a:off x="3138702" y="5671040"/>
            <a:ext cx="60325" cy="60325"/>
          </a:xfrm>
          <a:custGeom>
            <a:avLst/>
            <a:gdLst/>
            <a:ahLst/>
            <a:cxnLst/>
            <a:rect l="l" t="t" r="r" b="b"/>
            <a:pathLst>
              <a:path w="60325" h="60325">
                <a:moveTo>
                  <a:pt x="60021" y="0"/>
                </a:moveTo>
                <a:lnTo>
                  <a:pt x="0" y="0"/>
                </a:lnTo>
                <a:lnTo>
                  <a:pt x="29549" y="60146"/>
                </a:lnTo>
                <a:lnTo>
                  <a:pt x="60021" y="0"/>
                </a:lnTo>
                <a:close/>
              </a:path>
            </a:pathLst>
          </a:custGeom>
          <a:solidFill>
            <a:srgbClr val="000000"/>
          </a:solidFill>
        </p:spPr>
        <p:txBody>
          <a:bodyPr wrap="square" lIns="0" tIns="0" rIns="0" bIns="0" rtlCol="0"/>
          <a:lstStyle/>
          <a:p>
            <a:endParaRPr/>
          </a:p>
        </p:txBody>
      </p:sp>
      <p:sp>
        <p:nvSpPr>
          <p:cNvPr id="105" name="object 105"/>
          <p:cNvSpPr/>
          <p:nvPr/>
        </p:nvSpPr>
        <p:spPr>
          <a:xfrm>
            <a:off x="859710" y="5373085"/>
            <a:ext cx="0" cy="300355"/>
          </a:xfrm>
          <a:custGeom>
            <a:avLst/>
            <a:gdLst/>
            <a:ahLst/>
            <a:cxnLst/>
            <a:rect l="l" t="t" r="r" b="b"/>
            <a:pathLst>
              <a:path h="300354">
                <a:moveTo>
                  <a:pt x="0" y="0"/>
                </a:moveTo>
                <a:lnTo>
                  <a:pt x="0" y="299804"/>
                </a:lnTo>
              </a:path>
            </a:pathLst>
          </a:custGeom>
          <a:ln w="5551">
            <a:solidFill>
              <a:srgbClr val="000000"/>
            </a:solidFill>
          </a:ln>
        </p:spPr>
        <p:txBody>
          <a:bodyPr wrap="square" lIns="0" tIns="0" rIns="0" bIns="0" rtlCol="0"/>
          <a:lstStyle/>
          <a:p>
            <a:endParaRPr/>
          </a:p>
        </p:txBody>
      </p:sp>
      <p:sp>
        <p:nvSpPr>
          <p:cNvPr id="106" name="object 106"/>
          <p:cNvSpPr/>
          <p:nvPr/>
        </p:nvSpPr>
        <p:spPr>
          <a:xfrm>
            <a:off x="830161" y="5314791"/>
            <a:ext cx="60325" cy="61594"/>
          </a:xfrm>
          <a:custGeom>
            <a:avLst/>
            <a:gdLst/>
            <a:ahLst/>
            <a:cxnLst/>
            <a:rect l="l" t="t" r="r" b="b"/>
            <a:pathLst>
              <a:path w="60325" h="61595">
                <a:moveTo>
                  <a:pt x="29549" y="0"/>
                </a:moveTo>
                <a:lnTo>
                  <a:pt x="0" y="61070"/>
                </a:lnTo>
                <a:lnTo>
                  <a:pt x="60022" y="61070"/>
                </a:lnTo>
                <a:lnTo>
                  <a:pt x="29549" y="0"/>
                </a:lnTo>
                <a:close/>
              </a:path>
            </a:pathLst>
          </a:custGeom>
          <a:solidFill>
            <a:srgbClr val="000000"/>
          </a:solidFill>
        </p:spPr>
        <p:txBody>
          <a:bodyPr wrap="square" lIns="0" tIns="0" rIns="0" bIns="0" rtlCol="0"/>
          <a:lstStyle/>
          <a:p>
            <a:endParaRPr/>
          </a:p>
        </p:txBody>
      </p:sp>
      <p:sp>
        <p:nvSpPr>
          <p:cNvPr id="107" name="object 107"/>
          <p:cNvSpPr/>
          <p:nvPr/>
        </p:nvSpPr>
        <p:spPr>
          <a:xfrm>
            <a:off x="830161" y="5671040"/>
            <a:ext cx="60325" cy="60325"/>
          </a:xfrm>
          <a:custGeom>
            <a:avLst/>
            <a:gdLst/>
            <a:ahLst/>
            <a:cxnLst/>
            <a:rect l="l" t="t" r="r" b="b"/>
            <a:pathLst>
              <a:path w="60325" h="60325">
                <a:moveTo>
                  <a:pt x="60022" y="0"/>
                </a:moveTo>
                <a:lnTo>
                  <a:pt x="0" y="0"/>
                </a:lnTo>
                <a:lnTo>
                  <a:pt x="29549" y="60146"/>
                </a:lnTo>
                <a:lnTo>
                  <a:pt x="60022" y="0"/>
                </a:lnTo>
                <a:close/>
              </a:path>
            </a:pathLst>
          </a:custGeom>
          <a:solidFill>
            <a:srgbClr val="000000"/>
          </a:solidFill>
        </p:spPr>
        <p:txBody>
          <a:bodyPr wrap="square" lIns="0" tIns="0" rIns="0" bIns="0" rtlCol="0"/>
          <a:lstStyle/>
          <a:p>
            <a:endParaRPr/>
          </a:p>
        </p:txBody>
      </p:sp>
      <p:sp>
        <p:nvSpPr>
          <p:cNvPr id="108" name="object 108"/>
          <p:cNvSpPr/>
          <p:nvPr/>
        </p:nvSpPr>
        <p:spPr>
          <a:xfrm>
            <a:off x="1148739" y="5962516"/>
            <a:ext cx="391795" cy="0"/>
          </a:xfrm>
          <a:custGeom>
            <a:avLst/>
            <a:gdLst/>
            <a:ahLst/>
            <a:cxnLst/>
            <a:rect l="l" t="t" r="r" b="b"/>
            <a:pathLst>
              <a:path w="391794">
                <a:moveTo>
                  <a:pt x="0" y="0"/>
                </a:moveTo>
                <a:lnTo>
                  <a:pt x="391528" y="0"/>
                </a:lnTo>
              </a:path>
            </a:pathLst>
          </a:custGeom>
          <a:ln w="5540">
            <a:solidFill>
              <a:srgbClr val="000000"/>
            </a:solidFill>
          </a:ln>
        </p:spPr>
        <p:txBody>
          <a:bodyPr wrap="square" lIns="0" tIns="0" rIns="0" bIns="0" rtlCol="0"/>
          <a:lstStyle/>
          <a:p>
            <a:endParaRPr/>
          </a:p>
        </p:txBody>
      </p:sp>
      <p:sp>
        <p:nvSpPr>
          <p:cNvPr id="109" name="object 109"/>
          <p:cNvSpPr/>
          <p:nvPr/>
        </p:nvSpPr>
        <p:spPr>
          <a:xfrm>
            <a:off x="1090564" y="5932906"/>
            <a:ext cx="60960" cy="60325"/>
          </a:xfrm>
          <a:custGeom>
            <a:avLst/>
            <a:gdLst/>
            <a:ahLst/>
            <a:cxnLst/>
            <a:rect l="l" t="t" r="r" b="b"/>
            <a:pathLst>
              <a:path w="60959" h="60325">
                <a:moveTo>
                  <a:pt x="60945" y="0"/>
                </a:moveTo>
                <a:lnTo>
                  <a:pt x="0" y="29610"/>
                </a:lnTo>
                <a:lnTo>
                  <a:pt x="60945" y="60145"/>
                </a:lnTo>
                <a:lnTo>
                  <a:pt x="60945" y="0"/>
                </a:lnTo>
                <a:close/>
              </a:path>
            </a:pathLst>
          </a:custGeom>
          <a:solidFill>
            <a:srgbClr val="000000"/>
          </a:solidFill>
        </p:spPr>
        <p:txBody>
          <a:bodyPr wrap="square" lIns="0" tIns="0" rIns="0" bIns="0" rtlCol="0"/>
          <a:lstStyle/>
          <a:p>
            <a:endParaRPr/>
          </a:p>
        </p:txBody>
      </p:sp>
      <p:sp>
        <p:nvSpPr>
          <p:cNvPr id="110" name="object 110"/>
          <p:cNvSpPr/>
          <p:nvPr/>
        </p:nvSpPr>
        <p:spPr>
          <a:xfrm>
            <a:off x="1538422" y="5932906"/>
            <a:ext cx="60325" cy="60325"/>
          </a:xfrm>
          <a:custGeom>
            <a:avLst/>
            <a:gdLst/>
            <a:ahLst/>
            <a:cxnLst/>
            <a:rect l="l" t="t" r="r" b="b"/>
            <a:pathLst>
              <a:path w="60325" h="60325">
                <a:moveTo>
                  <a:pt x="0" y="0"/>
                </a:moveTo>
                <a:lnTo>
                  <a:pt x="0" y="60145"/>
                </a:lnTo>
                <a:lnTo>
                  <a:pt x="60021" y="29610"/>
                </a:lnTo>
                <a:lnTo>
                  <a:pt x="0" y="0"/>
                </a:lnTo>
                <a:close/>
              </a:path>
            </a:pathLst>
          </a:custGeom>
          <a:solidFill>
            <a:srgbClr val="000000"/>
          </a:solidFill>
        </p:spPr>
        <p:txBody>
          <a:bodyPr wrap="square" lIns="0" tIns="0" rIns="0" bIns="0" rtlCol="0"/>
          <a:lstStyle/>
          <a:p>
            <a:endParaRPr/>
          </a:p>
        </p:txBody>
      </p:sp>
      <p:sp>
        <p:nvSpPr>
          <p:cNvPr id="111" name="object 111"/>
          <p:cNvSpPr/>
          <p:nvPr/>
        </p:nvSpPr>
        <p:spPr>
          <a:xfrm>
            <a:off x="1148739" y="4435733"/>
            <a:ext cx="391795" cy="0"/>
          </a:xfrm>
          <a:custGeom>
            <a:avLst/>
            <a:gdLst/>
            <a:ahLst/>
            <a:cxnLst/>
            <a:rect l="l" t="t" r="r" b="b"/>
            <a:pathLst>
              <a:path w="391794">
                <a:moveTo>
                  <a:pt x="0" y="0"/>
                </a:moveTo>
                <a:lnTo>
                  <a:pt x="391528" y="0"/>
                </a:lnTo>
              </a:path>
            </a:pathLst>
          </a:custGeom>
          <a:ln w="5540">
            <a:solidFill>
              <a:srgbClr val="000000"/>
            </a:solidFill>
          </a:ln>
        </p:spPr>
        <p:txBody>
          <a:bodyPr wrap="square" lIns="0" tIns="0" rIns="0" bIns="0" rtlCol="0"/>
          <a:lstStyle/>
          <a:p>
            <a:endParaRPr/>
          </a:p>
        </p:txBody>
      </p:sp>
      <p:sp>
        <p:nvSpPr>
          <p:cNvPr id="112" name="object 112"/>
          <p:cNvSpPr/>
          <p:nvPr/>
        </p:nvSpPr>
        <p:spPr>
          <a:xfrm>
            <a:off x="1090564" y="4406124"/>
            <a:ext cx="60960" cy="60325"/>
          </a:xfrm>
          <a:custGeom>
            <a:avLst/>
            <a:gdLst/>
            <a:ahLst/>
            <a:cxnLst/>
            <a:rect l="l" t="t" r="r" b="b"/>
            <a:pathLst>
              <a:path w="60959" h="60325">
                <a:moveTo>
                  <a:pt x="60945" y="0"/>
                </a:moveTo>
                <a:lnTo>
                  <a:pt x="0" y="29610"/>
                </a:lnTo>
                <a:lnTo>
                  <a:pt x="60945" y="60145"/>
                </a:lnTo>
                <a:lnTo>
                  <a:pt x="60945" y="0"/>
                </a:lnTo>
                <a:close/>
              </a:path>
            </a:pathLst>
          </a:custGeom>
          <a:solidFill>
            <a:srgbClr val="000000"/>
          </a:solidFill>
        </p:spPr>
        <p:txBody>
          <a:bodyPr wrap="square" lIns="0" tIns="0" rIns="0" bIns="0" rtlCol="0"/>
          <a:lstStyle/>
          <a:p>
            <a:endParaRPr/>
          </a:p>
        </p:txBody>
      </p:sp>
      <p:sp>
        <p:nvSpPr>
          <p:cNvPr id="113" name="object 113"/>
          <p:cNvSpPr/>
          <p:nvPr/>
        </p:nvSpPr>
        <p:spPr>
          <a:xfrm>
            <a:off x="1538422" y="4406124"/>
            <a:ext cx="60325" cy="60325"/>
          </a:xfrm>
          <a:custGeom>
            <a:avLst/>
            <a:gdLst/>
            <a:ahLst/>
            <a:cxnLst/>
            <a:rect l="l" t="t" r="r" b="b"/>
            <a:pathLst>
              <a:path w="60325" h="60325">
                <a:moveTo>
                  <a:pt x="0" y="0"/>
                </a:moveTo>
                <a:lnTo>
                  <a:pt x="0" y="60145"/>
                </a:lnTo>
                <a:lnTo>
                  <a:pt x="60021" y="29610"/>
                </a:lnTo>
                <a:lnTo>
                  <a:pt x="0" y="0"/>
                </a:lnTo>
                <a:close/>
              </a:path>
            </a:pathLst>
          </a:custGeom>
          <a:solidFill>
            <a:srgbClr val="000000"/>
          </a:solidFill>
        </p:spPr>
        <p:txBody>
          <a:bodyPr wrap="square" lIns="0" tIns="0" rIns="0" bIns="0" rtlCol="0"/>
          <a:lstStyle/>
          <a:p>
            <a:endParaRPr/>
          </a:p>
        </p:txBody>
      </p:sp>
      <p:sp>
        <p:nvSpPr>
          <p:cNvPr id="114" name="object 114"/>
          <p:cNvSpPr/>
          <p:nvPr/>
        </p:nvSpPr>
        <p:spPr>
          <a:xfrm>
            <a:off x="2487693" y="4435733"/>
            <a:ext cx="391795" cy="0"/>
          </a:xfrm>
          <a:custGeom>
            <a:avLst/>
            <a:gdLst/>
            <a:ahLst/>
            <a:cxnLst/>
            <a:rect l="l" t="t" r="r" b="b"/>
            <a:pathLst>
              <a:path w="391794">
                <a:moveTo>
                  <a:pt x="0" y="0"/>
                </a:moveTo>
                <a:lnTo>
                  <a:pt x="391528" y="0"/>
                </a:lnTo>
              </a:path>
            </a:pathLst>
          </a:custGeom>
          <a:ln w="5540">
            <a:solidFill>
              <a:srgbClr val="000000"/>
            </a:solidFill>
          </a:ln>
        </p:spPr>
        <p:txBody>
          <a:bodyPr wrap="square" lIns="0" tIns="0" rIns="0" bIns="0" rtlCol="0"/>
          <a:lstStyle/>
          <a:p>
            <a:endParaRPr/>
          </a:p>
        </p:txBody>
      </p:sp>
      <p:sp>
        <p:nvSpPr>
          <p:cNvPr id="115" name="object 115"/>
          <p:cNvSpPr/>
          <p:nvPr/>
        </p:nvSpPr>
        <p:spPr>
          <a:xfrm>
            <a:off x="2429517" y="4406124"/>
            <a:ext cx="60960" cy="60325"/>
          </a:xfrm>
          <a:custGeom>
            <a:avLst/>
            <a:gdLst/>
            <a:ahLst/>
            <a:cxnLst/>
            <a:rect l="l" t="t" r="r" b="b"/>
            <a:pathLst>
              <a:path w="60960" h="60325">
                <a:moveTo>
                  <a:pt x="60946" y="0"/>
                </a:moveTo>
                <a:lnTo>
                  <a:pt x="0" y="29610"/>
                </a:lnTo>
                <a:lnTo>
                  <a:pt x="60946" y="60145"/>
                </a:lnTo>
                <a:lnTo>
                  <a:pt x="60946" y="0"/>
                </a:lnTo>
                <a:close/>
              </a:path>
            </a:pathLst>
          </a:custGeom>
          <a:solidFill>
            <a:srgbClr val="000000"/>
          </a:solidFill>
        </p:spPr>
        <p:txBody>
          <a:bodyPr wrap="square" lIns="0" tIns="0" rIns="0" bIns="0" rtlCol="0"/>
          <a:lstStyle/>
          <a:p>
            <a:endParaRPr/>
          </a:p>
        </p:txBody>
      </p:sp>
      <p:sp>
        <p:nvSpPr>
          <p:cNvPr id="116" name="object 116"/>
          <p:cNvSpPr/>
          <p:nvPr/>
        </p:nvSpPr>
        <p:spPr>
          <a:xfrm>
            <a:off x="2877375" y="4406124"/>
            <a:ext cx="60325" cy="60325"/>
          </a:xfrm>
          <a:custGeom>
            <a:avLst/>
            <a:gdLst/>
            <a:ahLst/>
            <a:cxnLst/>
            <a:rect l="l" t="t" r="r" b="b"/>
            <a:pathLst>
              <a:path w="60325" h="60325">
                <a:moveTo>
                  <a:pt x="0" y="0"/>
                </a:moveTo>
                <a:lnTo>
                  <a:pt x="0" y="60145"/>
                </a:lnTo>
                <a:lnTo>
                  <a:pt x="60021" y="29610"/>
                </a:lnTo>
                <a:lnTo>
                  <a:pt x="0" y="0"/>
                </a:lnTo>
                <a:close/>
              </a:path>
            </a:pathLst>
          </a:custGeom>
          <a:solidFill>
            <a:srgbClr val="000000"/>
          </a:solidFill>
        </p:spPr>
        <p:txBody>
          <a:bodyPr wrap="square" lIns="0" tIns="0" rIns="0" bIns="0" rtlCol="0"/>
          <a:lstStyle/>
          <a:p>
            <a:endParaRPr/>
          </a:p>
        </p:txBody>
      </p:sp>
      <p:sp>
        <p:nvSpPr>
          <p:cNvPr id="117" name="object 117"/>
          <p:cNvSpPr/>
          <p:nvPr/>
        </p:nvSpPr>
        <p:spPr>
          <a:xfrm>
            <a:off x="2487693" y="5962516"/>
            <a:ext cx="391795" cy="0"/>
          </a:xfrm>
          <a:custGeom>
            <a:avLst/>
            <a:gdLst/>
            <a:ahLst/>
            <a:cxnLst/>
            <a:rect l="l" t="t" r="r" b="b"/>
            <a:pathLst>
              <a:path w="391794">
                <a:moveTo>
                  <a:pt x="0" y="0"/>
                </a:moveTo>
                <a:lnTo>
                  <a:pt x="391528" y="0"/>
                </a:lnTo>
              </a:path>
            </a:pathLst>
          </a:custGeom>
          <a:ln w="5540">
            <a:solidFill>
              <a:srgbClr val="000000"/>
            </a:solidFill>
          </a:ln>
        </p:spPr>
        <p:txBody>
          <a:bodyPr wrap="square" lIns="0" tIns="0" rIns="0" bIns="0" rtlCol="0"/>
          <a:lstStyle/>
          <a:p>
            <a:endParaRPr/>
          </a:p>
        </p:txBody>
      </p:sp>
      <p:sp>
        <p:nvSpPr>
          <p:cNvPr id="118" name="object 118"/>
          <p:cNvSpPr/>
          <p:nvPr/>
        </p:nvSpPr>
        <p:spPr>
          <a:xfrm>
            <a:off x="2429517" y="5932906"/>
            <a:ext cx="60960" cy="60325"/>
          </a:xfrm>
          <a:custGeom>
            <a:avLst/>
            <a:gdLst/>
            <a:ahLst/>
            <a:cxnLst/>
            <a:rect l="l" t="t" r="r" b="b"/>
            <a:pathLst>
              <a:path w="60960" h="60325">
                <a:moveTo>
                  <a:pt x="60946" y="0"/>
                </a:moveTo>
                <a:lnTo>
                  <a:pt x="0" y="29610"/>
                </a:lnTo>
                <a:lnTo>
                  <a:pt x="60946" y="60145"/>
                </a:lnTo>
                <a:lnTo>
                  <a:pt x="60946" y="0"/>
                </a:lnTo>
                <a:close/>
              </a:path>
            </a:pathLst>
          </a:custGeom>
          <a:solidFill>
            <a:srgbClr val="000000"/>
          </a:solidFill>
        </p:spPr>
        <p:txBody>
          <a:bodyPr wrap="square" lIns="0" tIns="0" rIns="0" bIns="0" rtlCol="0"/>
          <a:lstStyle/>
          <a:p>
            <a:endParaRPr/>
          </a:p>
        </p:txBody>
      </p:sp>
      <p:sp>
        <p:nvSpPr>
          <p:cNvPr id="119" name="object 119"/>
          <p:cNvSpPr/>
          <p:nvPr/>
        </p:nvSpPr>
        <p:spPr>
          <a:xfrm>
            <a:off x="2877375" y="5932906"/>
            <a:ext cx="60325" cy="60325"/>
          </a:xfrm>
          <a:custGeom>
            <a:avLst/>
            <a:gdLst/>
            <a:ahLst/>
            <a:cxnLst/>
            <a:rect l="l" t="t" r="r" b="b"/>
            <a:pathLst>
              <a:path w="60325" h="60325">
                <a:moveTo>
                  <a:pt x="0" y="0"/>
                </a:moveTo>
                <a:lnTo>
                  <a:pt x="0" y="60145"/>
                </a:lnTo>
                <a:lnTo>
                  <a:pt x="60021" y="29610"/>
                </a:lnTo>
                <a:lnTo>
                  <a:pt x="0" y="0"/>
                </a:lnTo>
                <a:close/>
              </a:path>
            </a:pathLst>
          </a:custGeom>
          <a:solidFill>
            <a:srgbClr val="000000"/>
          </a:solidFill>
        </p:spPr>
        <p:txBody>
          <a:bodyPr wrap="square" lIns="0" tIns="0" rIns="0" bIns="0" rtlCol="0"/>
          <a:lstStyle/>
          <a:p>
            <a:endParaRPr/>
          </a:p>
        </p:txBody>
      </p:sp>
      <p:sp>
        <p:nvSpPr>
          <p:cNvPr id="120" name="object 120"/>
          <p:cNvSpPr/>
          <p:nvPr/>
        </p:nvSpPr>
        <p:spPr>
          <a:xfrm>
            <a:off x="1141352" y="4602291"/>
            <a:ext cx="314325" cy="175895"/>
          </a:xfrm>
          <a:custGeom>
            <a:avLst/>
            <a:gdLst/>
            <a:ahLst/>
            <a:cxnLst/>
            <a:rect l="l" t="t" r="r" b="b"/>
            <a:pathLst>
              <a:path w="314325" h="175895">
                <a:moveTo>
                  <a:pt x="0" y="0"/>
                </a:moveTo>
                <a:lnTo>
                  <a:pt x="313961" y="175811"/>
                </a:lnTo>
              </a:path>
            </a:pathLst>
          </a:custGeom>
          <a:ln w="5543">
            <a:solidFill>
              <a:srgbClr val="000000"/>
            </a:solidFill>
          </a:ln>
        </p:spPr>
        <p:txBody>
          <a:bodyPr wrap="square" lIns="0" tIns="0" rIns="0" bIns="0" rtlCol="0"/>
          <a:lstStyle/>
          <a:p>
            <a:endParaRPr/>
          </a:p>
        </p:txBody>
      </p:sp>
      <p:sp>
        <p:nvSpPr>
          <p:cNvPr id="121" name="object 121"/>
          <p:cNvSpPr/>
          <p:nvPr/>
        </p:nvSpPr>
        <p:spPr>
          <a:xfrm>
            <a:off x="1090564" y="4574532"/>
            <a:ext cx="68580" cy="56515"/>
          </a:xfrm>
          <a:custGeom>
            <a:avLst/>
            <a:gdLst/>
            <a:ahLst/>
            <a:cxnLst/>
            <a:rect l="l" t="t" r="r" b="b"/>
            <a:pathLst>
              <a:path w="68580" h="56514">
                <a:moveTo>
                  <a:pt x="0" y="0"/>
                </a:moveTo>
                <a:lnTo>
                  <a:pt x="38783" y="56445"/>
                </a:lnTo>
                <a:lnTo>
                  <a:pt x="68332" y="3702"/>
                </a:lnTo>
                <a:lnTo>
                  <a:pt x="0" y="0"/>
                </a:lnTo>
                <a:close/>
              </a:path>
            </a:pathLst>
          </a:custGeom>
          <a:solidFill>
            <a:srgbClr val="000000"/>
          </a:solidFill>
        </p:spPr>
        <p:txBody>
          <a:bodyPr wrap="square" lIns="0" tIns="0" rIns="0" bIns="0" rtlCol="0"/>
          <a:lstStyle/>
          <a:p>
            <a:endParaRPr/>
          </a:p>
        </p:txBody>
      </p:sp>
      <p:sp>
        <p:nvSpPr>
          <p:cNvPr id="122" name="object 122"/>
          <p:cNvSpPr/>
          <p:nvPr/>
        </p:nvSpPr>
        <p:spPr>
          <a:xfrm>
            <a:off x="1438692" y="4750343"/>
            <a:ext cx="67945" cy="55880"/>
          </a:xfrm>
          <a:custGeom>
            <a:avLst/>
            <a:gdLst/>
            <a:ahLst/>
            <a:cxnLst/>
            <a:rect l="l" t="t" r="r" b="b"/>
            <a:pathLst>
              <a:path w="67944" h="55879">
                <a:moveTo>
                  <a:pt x="29549" y="0"/>
                </a:moveTo>
                <a:lnTo>
                  <a:pt x="0" y="52744"/>
                </a:lnTo>
                <a:lnTo>
                  <a:pt x="67409" y="55519"/>
                </a:lnTo>
                <a:lnTo>
                  <a:pt x="29549" y="0"/>
                </a:lnTo>
                <a:close/>
              </a:path>
            </a:pathLst>
          </a:custGeom>
          <a:solidFill>
            <a:srgbClr val="000000"/>
          </a:solidFill>
        </p:spPr>
        <p:txBody>
          <a:bodyPr wrap="square" lIns="0" tIns="0" rIns="0" bIns="0" rtlCol="0"/>
          <a:lstStyle/>
          <a:p>
            <a:endParaRPr/>
          </a:p>
        </p:txBody>
      </p:sp>
      <p:sp>
        <p:nvSpPr>
          <p:cNvPr id="123" name="object 123"/>
          <p:cNvSpPr/>
          <p:nvPr/>
        </p:nvSpPr>
        <p:spPr>
          <a:xfrm>
            <a:off x="2375959" y="5126024"/>
            <a:ext cx="568960" cy="610235"/>
          </a:xfrm>
          <a:custGeom>
            <a:avLst/>
            <a:gdLst/>
            <a:ahLst/>
            <a:cxnLst/>
            <a:rect l="l" t="t" r="r" b="b"/>
            <a:pathLst>
              <a:path w="568960" h="610235">
                <a:moveTo>
                  <a:pt x="0" y="0"/>
                </a:moveTo>
                <a:lnTo>
                  <a:pt x="568824" y="609787"/>
                </a:lnTo>
              </a:path>
            </a:pathLst>
          </a:custGeom>
          <a:ln w="5546">
            <a:solidFill>
              <a:srgbClr val="000000"/>
            </a:solidFill>
          </a:ln>
        </p:spPr>
        <p:txBody>
          <a:bodyPr wrap="square" lIns="0" tIns="0" rIns="0" bIns="0" rtlCol="0"/>
          <a:lstStyle/>
          <a:p>
            <a:endParaRPr/>
          </a:p>
        </p:txBody>
      </p:sp>
      <p:sp>
        <p:nvSpPr>
          <p:cNvPr id="124" name="object 124"/>
          <p:cNvSpPr/>
          <p:nvPr/>
        </p:nvSpPr>
        <p:spPr>
          <a:xfrm>
            <a:off x="2337175" y="5083460"/>
            <a:ext cx="64135" cy="66040"/>
          </a:xfrm>
          <a:custGeom>
            <a:avLst/>
            <a:gdLst/>
            <a:ahLst/>
            <a:cxnLst/>
            <a:rect l="l" t="t" r="r" b="b"/>
            <a:pathLst>
              <a:path w="64135" h="66039">
                <a:moveTo>
                  <a:pt x="0" y="0"/>
                </a:moveTo>
                <a:lnTo>
                  <a:pt x="19391" y="65697"/>
                </a:lnTo>
                <a:lnTo>
                  <a:pt x="63715" y="24983"/>
                </a:lnTo>
                <a:lnTo>
                  <a:pt x="0" y="0"/>
                </a:lnTo>
                <a:close/>
              </a:path>
            </a:pathLst>
          </a:custGeom>
          <a:solidFill>
            <a:srgbClr val="000000"/>
          </a:solidFill>
        </p:spPr>
        <p:txBody>
          <a:bodyPr wrap="square" lIns="0" tIns="0" rIns="0" bIns="0" rtlCol="0"/>
          <a:lstStyle/>
          <a:p>
            <a:endParaRPr/>
          </a:p>
        </p:txBody>
      </p:sp>
      <p:sp>
        <p:nvSpPr>
          <p:cNvPr id="125" name="object 125"/>
          <p:cNvSpPr/>
          <p:nvPr/>
        </p:nvSpPr>
        <p:spPr>
          <a:xfrm>
            <a:off x="2920775" y="5712679"/>
            <a:ext cx="62865" cy="64769"/>
          </a:xfrm>
          <a:custGeom>
            <a:avLst/>
            <a:gdLst/>
            <a:ahLst/>
            <a:cxnLst/>
            <a:rect l="l" t="t" r="r" b="b"/>
            <a:pathLst>
              <a:path w="62864" h="64770">
                <a:moveTo>
                  <a:pt x="44324" y="0"/>
                </a:moveTo>
                <a:lnTo>
                  <a:pt x="0" y="41639"/>
                </a:lnTo>
                <a:lnTo>
                  <a:pt x="62792" y="64772"/>
                </a:lnTo>
                <a:lnTo>
                  <a:pt x="44324" y="0"/>
                </a:lnTo>
                <a:close/>
              </a:path>
            </a:pathLst>
          </a:custGeom>
          <a:solidFill>
            <a:srgbClr val="000000"/>
          </a:solidFill>
        </p:spPr>
        <p:txBody>
          <a:bodyPr wrap="square" lIns="0" tIns="0" rIns="0" bIns="0" rtlCol="0"/>
          <a:lstStyle/>
          <a:p>
            <a:endParaRPr/>
          </a:p>
        </p:txBody>
      </p:sp>
      <p:sp>
        <p:nvSpPr>
          <p:cNvPr id="126" name="object 126"/>
          <p:cNvSpPr/>
          <p:nvPr/>
        </p:nvSpPr>
        <p:spPr>
          <a:xfrm>
            <a:off x="1146893" y="5652533"/>
            <a:ext cx="487680" cy="111125"/>
          </a:xfrm>
          <a:custGeom>
            <a:avLst/>
            <a:gdLst/>
            <a:ahLst/>
            <a:cxnLst/>
            <a:rect l="l" t="t" r="r" b="b"/>
            <a:pathLst>
              <a:path w="487680" h="111125">
                <a:moveTo>
                  <a:pt x="0" y="111038"/>
                </a:moveTo>
                <a:lnTo>
                  <a:pt x="487563" y="0"/>
                </a:lnTo>
              </a:path>
            </a:pathLst>
          </a:custGeom>
          <a:ln w="5541">
            <a:solidFill>
              <a:srgbClr val="000000"/>
            </a:solidFill>
          </a:ln>
        </p:spPr>
        <p:txBody>
          <a:bodyPr wrap="square" lIns="0" tIns="0" rIns="0" bIns="0" rtlCol="0"/>
          <a:lstStyle/>
          <a:p>
            <a:endParaRPr/>
          </a:p>
        </p:txBody>
      </p:sp>
      <p:sp>
        <p:nvSpPr>
          <p:cNvPr id="127" name="object 127"/>
          <p:cNvSpPr/>
          <p:nvPr/>
        </p:nvSpPr>
        <p:spPr>
          <a:xfrm>
            <a:off x="1090564" y="5733962"/>
            <a:ext cx="66675" cy="59690"/>
          </a:xfrm>
          <a:custGeom>
            <a:avLst/>
            <a:gdLst/>
            <a:ahLst/>
            <a:cxnLst/>
            <a:rect l="l" t="t" r="r" b="b"/>
            <a:pathLst>
              <a:path w="66675" h="59689">
                <a:moveTo>
                  <a:pt x="52634" y="0"/>
                </a:moveTo>
                <a:lnTo>
                  <a:pt x="0" y="43490"/>
                </a:lnTo>
                <a:lnTo>
                  <a:pt x="66485" y="59220"/>
                </a:lnTo>
                <a:lnTo>
                  <a:pt x="52634" y="0"/>
                </a:lnTo>
                <a:close/>
              </a:path>
            </a:pathLst>
          </a:custGeom>
          <a:solidFill>
            <a:srgbClr val="000000"/>
          </a:solidFill>
        </p:spPr>
        <p:txBody>
          <a:bodyPr wrap="square" lIns="0" tIns="0" rIns="0" bIns="0" rtlCol="0"/>
          <a:lstStyle/>
          <a:p>
            <a:endParaRPr/>
          </a:p>
        </p:txBody>
      </p:sp>
      <p:sp>
        <p:nvSpPr>
          <p:cNvPr id="128" name="object 128"/>
          <p:cNvSpPr/>
          <p:nvPr/>
        </p:nvSpPr>
        <p:spPr>
          <a:xfrm>
            <a:off x="1625222" y="5623848"/>
            <a:ext cx="66040" cy="59690"/>
          </a:xfrm>
          <a:custGeom>
            <a:avLst/>
            <a:gdLst/>
            <a:ahLst/>
            <a:cxnLst/>
            <a:rect l="l" t="t" r="r" b="b"/>
            <a:pathLst>
              <a:path w="66039" h="59689">
                <a:moveTo>
                  <a:pt x="0" y="0"/>
                </a:moveTo>
                <a:lnTo>
                  <a:pt x="13850" y="59220"/>
                </a:lnTo>
                <a:lnTo>
                  <a:pt x="65562" y="14805"/>
                </a:lnTo>
                <a:lnTo>
                  <a:pt x="0" y="0"/>
                </a:lnTo>
                <a:close/>
              </a:path>
            </a:pathLst>
          </a:custGeom>
          <a:solidFill>
            <a:srgbClr val="000000"/>
          </a:solidFill>
        </p:spPr>
        <p:txBody>
          <a:bodyPr wrap="square" lIns="0" tIns="0" rIns="0" bIns="0" rtlCol="0"/>
          <a:lstStyle/>
          <a:p>
            <a:endParaRPr/>
          </a:p>
        </p:txBody>
      </p:sp>
      <p:sp>
        <p:nvSpPr>
          <p:cNvPr id="129" name="object 129"/>
          <p:cNvSpPr/>
          <p:nvPr/>
        </p:nvSpPr>
        <p:spPr>
          <a:xfrm>
            <a:off x="2547715" y="4625425"/>
            <a:ext cx="363855" cy="685165"/>
          </a:xfrm>
          <a:custGeom>
            <a:avLst/>
            <a:gdLst/>
            <a:ahLst/>
            <a:cxnLst/>
            <a:rect l="l" t="t" r="r" b="b"/>
            <a:pathLst>
              <a:path w="363855" h="685164">
                <a:moveTo>
                  <a:pt x="0" y="684739"/>
                </a:moveTo>
                <a:lnTo>
                  <a:pt x="363825" y="0"/>
                </a:lnTo>
              </a:path>
            </a:pathLst>
          </a:custGeom>
          <a:ln w="5549">
            <a:solidFill>
              <a:srgbClr val="000000"/>
            </a:solidFill>
          </a:ln>
        </p:spPr>
        <p:txBody>
          <a:bodyPr wrap="square" lIns="0" tIns="0" rIns="0" bIns="0" rtlCol="0"/>
          <a:lstStyle/>
          <a:p>
            <a:endParaRPr/>
          </a:p>
        </p:txBody>
      </p:sp>
      <p:sp>
        <p:nvSpPr>
          <p:cNvPr id="130" name="object 130"/>
          <p:cNvSpPr/>
          <p:nvPr/>
        </p:nvSpPr>
        <p:spPr>
          <a:xfrm>
            <a:off x="2521859" y="5293508"/>
            <a:ext cx="55880" cy="67945"/>
          </a:xfrm>
          <a:custGeom>
            <a:avLst/>
            <a:gdLst/>
            <a:ahLst/>
            <a:cxnLst/>
            <a:rect l="l" t="t" r="r" b="b"/>
            <a:pathLst>
              <a:path w="55880" h="67945">
                <a:moveTo>
                  <a:pt x="1846" y="0"/>
                </a:moveTo>
                <a:lnTo>
                  <a:pt x="0" y="67548"/>
                </a:lnTo>
                <a:lnTo>
                  <a:pt x="55405" y="28685"/>
                </a:lnTo>
                <a:lnTo>
                  <a:pt x="1846" y="0"/>
                </a:lnTo>
                <a:close/>
              </a:path>
            </a:pathLst>
          </a:custGeom>
          <a:solidFill>
            <a:srgbClr val="000000"/>
          </a:solidFill>
        </p:spPr>
        <p:txBody>
          <a:bodyPr wrap="square" lIns="0" tIns="0" rIns="0" bIns="0" rtlCol="0"/>
          <a:lstStyle/>
          <a:p>
            <a:endParaRPr/>
          </a:p>
        </p:txBody>
      </p:sp>
      <p:sp>
        <p:nvSpPr>
          <p:cNvPr id="131" name="object 131"/>
          <p:cNvSpPr/>
          <p:nvPr/>
        </p:nvSpPr>
        <p:spPr>
          <a:xfrm>
            <a:off x="2882915" y="4574532"/>
            <a:ext cx="54610" cy="68580"/>
          </a:xfrm>
          <a:custGeom>
            <a:avLst/>
            <a:gdLst/>
            <a:ahLst/>
            <a:cxnLst/>
            <a:rect l="l" t="t" r="r" b="b"/>
            <a:pathLst>
              <a:path w="54610" h="68579">
                <a:moveTo>
                  <a:pt x="54481" y="0"/>
                </a:moveTo>
                <a:lnTo>
                  <a:pt x="0" y="39789"/>
                </a:lnTo>
                <a:lnTo>
                  <a:pt x="53558" y="68474"/>
                </a:lnTo>
                <a:lnTo>
                  <a:pt x="54481" y="0"/>
                </a:lnTo>
                <a:close/>
              </a:path>
            </a:pathLst>
          </a:custGeom>
          <a:solidFill>
            <a:srgbClr val="000000"/>
          </a:solidFill>
        </p:spPr>
        <p:txBody>
          <a:bodyPr wrap="square" lIns="0" tIns="0" rIns="0" bIns="0" rtlCol="0"/>
          <a:lstStyle/>
          <a:p>
            <a:endParaRPr/>
          </a:p>
        </p:txBody>
      </p:sp>
      <p:sp>
        <p:nvSpPr>
          <p:cNvPr id="132" name="object 132"/>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9087B1-2B2C-4398-8A53-AE210A69F4E0}"/>
              </a:ext>
            </a:extLst>
          </p:cNvPr>
          <p:cNvSpPr>
            <a:spLocks noGrp="1"/>
          </p:cNvSpPr>
          <p:nvPr>
            <p:ph type="body" idx="1"/>
          </p:nvPr>
        </p:nvSpPr>
        <p:spPr>
          <a:xfrm>
            <a:off x="381001" y="1490662"/>
            <a:ext cx="8201024" cy="4616648"/>
          </a:xfrm>
        </p:spPr>
        <p:txBody>
          <a:bodyPr/>
          <a:lstStyle/>
          <a:p>
            <a:r>
              <a:rPr lang="en-US" b="0" dirty="0"/>
              <a:t>A system in which each server is autonomous and centralized DBMS that has its own local users. The term Federated Database system or in short FDS is basically used when there is some global view or schema of the Federation of the database which is basically shared by the applications. These systems are hybrid between distributed and centralized systems.</a:t>
            </a:r>
          </a:p>
          <a:p>
            <a:endParaRPr lang="en-US" b="0" dirty="0"/>
          </a:p>
          <a:p>
            <a:r>
              <a:rPr lang="en-US" dirty="0"/>
              <a:t>Issues in FDBMS –</a:t>
            </a:r>
            <a:br>
              <a:rPr lang="en-US" b="0" dirty="0"/>
            </a:br>
            <a:r>
              <a:rPr lang="en-US" b="0" dirty="0"/>
              <a:t>In heterogeneous FDBMS one server may be network DBMS or an object DBMS or else  a relational or hierarchical DBMS in such cases we may need to have canonical language system and which include language translators to translate subqueries from the canonical language to the language of the server. The type of heterogeneity present in FDBMS may arise basically from several sources.</a:t>
            </a:r>
            <a:endParaRPr lang="en-IN" dirty="0"/>
          </a:p>
        </p:txBody>
      </p:sp>
      <p:sp>
        <p:nvSpPr>
          <p:cNvPr id="4" name="object 4">
            <a:extLst>
              <a:ext uri="{FF2B5EF4-FFF2-40B4-BE49-F238E27FC236}">
                <a16:creationId xmlns:a16="http://schemas.microsoft.com/office/drawing/2014/main" id="{58BDA477-ED12-4E28-A189-0FE37177C9D0}"/>
              </a:ext>
            </a:extLst>
          </p:cNvPr>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5" dirty="0"/>
              <a:t>FEDERATED</a:t>
            </a:r>
            <a:r>
              <a:rPr sz="3500" spc="-10" dirty="0"/>
              <a:t> </a:t>
            </a:r>
            <a:r>
              <a:rPr sz="3500" spc="-65" dirty="0"/>
              <a:t>DATABASES</a:t>
            </a:r>
            <a:endParaRPr sz="3500" dirty="0"/>
          </a:p>
        </p:txBody>
      </p:sp>
    </p:spTree>
    <p:extLst>
      <p:ext uri="{BB962C8B-B14F-4D97-AF65-F5344CB8AC3E}">
        <p14:creationId xmlns:p14="http://schemas.microsoft.com/office/powerpoint/2010/main" val="339244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C1D1DF-2EC1-40E1-A6AB-614BE27B2717}"/>
              </a:ext>
            </a:extLst>
          </p:cNvPr>
          <p:cNvSpPr>
            <a:spLocks noGrp="1"/>
          </p:cNvSpPr>
          <p:nvPr>
            <p:ph type="body" idx="1"/>
          </p:nvPr>
        </p:nvSpPr>
        <p:spPr>
          <a:xfrm>
            <a:off x="228600" y="0"/>
            <a:ext cx="8762999" cy="7078861"/>
          </a:xfrm>
        </p:spPr>
        <p:txBody>
          <a:bodyPr/>
          <a:lstStyle/>
          <a:p>
            <a:pPr fontAlgn="base"/>
            <a:r>
              <a:rPr lang="en-US" b="0" dirty="0"/>
              <a:t>Following types of Heterogeneity or Issues will occur in FDBMS.</a:t>
            </a:r>
          </a:p>
          <a:p>
            <a:pPr marL="457200" indent="-457200" fontAlgn="base">
              <a:buFont typeface="+mj-lt"/>
              <a:buAutoNum type="arabicPeriod"/>
            </a:pPr>
            <a:r>
              <a:rPr lang="en-US" dirty="0"/>
              <a:t>Differences in data model –</a:t>
            </a:r>
            <a:br>
              <a:rPr lang="en-US" b="0" dirty="0"/>
            </a:br>
            <a:r>
              <a:rPr lang="en-US" b="0" dirty="0"/>
              <a:t>In an organization, we may have different types of the data model for databases such as relational, file, object data model and modeling capabilities of these models vary from one another. Hence to deal with them uniformly in a single language is too challenging. Hence Difference in the data model is the basic issue in FDBMS.</a:t>
            </a:r>
          </a:p>
          <a:p>
            <a:pPr marL="457200" indent="-457200" fontAlgn="base">
              <a:buFont typeface="+mj-lt"/>
              <a:buAutoNum type="arabicPeriod"/>
            </a:pPr>
            <a:r>
              <a:rPr lang="en-US" dirty="0"/>
              <a:t>Difference in Constraints –</a:t>
            </a:r>
            <a:br>
              <a:rPr lang="en-US" b="0" dirty="0"/>
            </a:br>
            <a:r>
              <a:rPr lang="en-US" b="0" dirty="0"/>
              <a:t>Constraints facilities and its implementation vary from one system to another. There are basically comparable features that must be reconciled in the basic construction of global schema. And this global schema also has to deal with potential conflicts among constraints. For example, the relationship from the ER model is represented as referential integrity constraint in the relational model.</a:t>
            </a:r>
          </a:p>
          <a:p>
            <a:pPr marL="457200" indent="-457200" fontAlgn="base">
              <a:buFont typeface="+mj-lt"/>
              <a:buAutoNum type="arabicPeriod"/>
            </a:pPr>
            <a:r>
              <a:rPr lang="en-US" dirty="0"/>
              <a:t>Difference in Query Language –</a:t>
            </a:r>
            <a:br>
              <a:rPr lang="en-US" b="0" dirty="0"/>
            </a:br>
            <a:r>
              <a:rPr lang="en-US" b="0" dirty="0"/>
              <a:t>For the same data model, we have so many languages and their version also varies. For example, even in SQL, we have so many versions such as SQL-89, SQL-92 and SQL-99 and these versions have their own set of data types, comparison operators, string manipulation and so on.</a:t>
            </a:r>
          </a:p>
          <a:p>
            <a:endParaRPr lang="en-IN" dirty="0"/>
          </a:p>
        </p:txBody>
      </p:sp>
    </p:spTree>
    <p:extLst>
      <p:ext uri="{BB962C8B-B14F-4D97-AF65-F5344CB8AC3E}">
        <p14:creationId xmlns:p14="http://schemas.microsoft.com/office/powerpoint/2010/main" val="401973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949-D077-453D-BC06-432D22B03E04}"/>
              </a:ext>
            </a:extLst>
          </p:cNvPr>
          <p:cNvSpPr>
            <a:spLocks noGrp="1"/>
          </p:cNvSpPr>
          <p:nvPr>
            <p:ph type="title"/>
          </p:nvPr>
        </p:nvSpPr>
        <p:spPr>
          <a:xfrm>
            <a:off x="373063" y="373063"/>
            <a:ext cx="8397873" cy="492443"/>
          </a:xfrm>
        </p:spPr>
        <p:txBody>
          <a:bodyPr/>
          <a:lstStyle/>
          <a:p>
            <a:r>
              <a:rPr lang="en-IN" dirty="0"/>
              <a:t>DATA FEDERATION IN BREIF</a:t>
            </a:r>
          </a:p>
        </p:txBody>
      </p:sp>
      <p:sp>
        <p:nvSpPr>
          <p:cNvPr id="3" name="Text Placeholder 2">
            <a:extLst>
              <a:ext uri="{FF2B5EF4-FFF2-40B4-BE49-F238E27FC236}">
                <a16:creationId xmlns:a16="http://schemas.microsoft.com/office/drawing/2014/main" id="{2CD74D16-13A6-4526-B9C3-BDCBCC1AA79E}"/>
              </a:ext>
            </a:extLst>
          </p:cNvPr>
          <p:cNvSpPr>
            <a:spLocks noGrp="1"/>
          </p:cNvSpPr>
          <p:nvPr>
            <p:ph type="body" idx="1"/>
          </p:nvPr>
        </p:nvSpPr>
        <p:spPr>
          <a:xfrm>
            <a:off x="184151" y="1143000"/>
            <a:ext cx="8397873" cy="4924425"/>
          </a:xfrm>
        </p:spPr>
        <p:txBody>
          <a:bodyPr/>
          <a:lstStyle/>
          <a:p>
            <a:pPr marL="342900" indent="-342900">
              <a:buFont typeface="Arial" panose="020B0604020202020204" pitchFamily="34" charset="0"/>
              <a:buChar char="•"/>
            </a:pPr>
            <a:r>
              <a:rPr lang="en-US" sz="3200" dirty="0"/>
              <a:t>databases in a central repository without the need to copy them</a:t>
            </a:r>
          </a:p>
          <a:p>
            <a:r>
              <a:rPr lang="en-US" sz="3200" dirty="0"/>
              <a:t>• Very fast data access</a:t>
            </a:r>
          </a:p>
          <a:p>
            <a:r>
              <a:rPr lang="en-US" sz="3200" dirty="0"/>
              <a:t>• Flexible change of virtual views</a:t>
            </a:r>
          </a:p>
          <a:p>
            <a:r>
              <a:rPr lang="en-US" sz="3200" dirty="0"/>
              <a:t>• Virtual data </a:t>
            </a:r>
            <a:r>
              <a:rPr lang="en-US" sz="3200" dirty="0" err="1"/>
              <a:t>integrati</a:t>
            </a:r>
            <a:r>
              <a:rPr lang="en-US" sz="3200" dirty="0"/>
              <a:t> enables extreme agility and reduces </a:t>
            </a:r>
            <a:r>
              <a:rPr lang="en-US" sz="3200" dirty="0" err="1"/>
              <a:t>buildtimes</a:t>
            </a:r>
            <a:r>
              <a:rPr lang="en-US" sz="3200" dirty="0"/>
              <a:t>/costs</a:t>
            </a:r>
          </a:p>
          <a:p>
            <a:r>
              <a:rPr lang="en-US" sz="3200" dirty="0"/>
              <a:t>• Limited scalability (e.g. unable to support many simultaneous users)</a:t>
            </a:r>
          </a:p>
          <a:p>
            <a:r>
              <a:rPr lang="en-US" sz="3200" dirty="0"/>
              <a:t>• Caching repositories cause performance problems</a:t>
            </a:r>
            <a:endParaRPr lang="en-IN" sz="3200" dirty="0"/>
          </a:p>
        </p:txBody>
      </p:sp>
    </p:spTree>
    <p:extLst>
      <p:ext uri="{BB962C8B-B14F-4D97-AF65-F5344CB8AC3E}">
        <p14:creationId xmlns:p14="http://schemas.microsoft.com/office/powerpoint/2010/main" val="77286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135" dirty="0"/>
              <a:t>DATA</a:t>
            </a:r>
            <a:r>
              <a:rPr sz="3500" spc="-200" dirty="0"/>
              <a:t> </a:t>
            </a:r>
            <a:r>
              <a:rPr sz="3500" spc="-25" dirty="0"/>
              <a:t>INTEGRATION</a:t>
            </a:r>
            <a:endParaRPr sz="35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a:t>
            </a:fld>
            <a:endParaRPr dirty="0"/>
          </a:p>
        </p:txBody>
      </p:sp>
      <p:sp>
        <p:nvSpPr>
          <p:cNvPr id="5" name="object 5"/>
          <p:cNvSpPr txBox="1"/>
          <p:nvPr/>
        </p:nvSpPr>
        <p:spPr>
          <a:xfrm>
            <a:off x="650239" y="1724660"/>
            <a:ext cx="7830184" cy="4378325"/>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dirty="0">
                <a:solidFill>
                  <a:srgbClr val="FF0000"/>
                </a:solidFill>
                <a:latin typeface="Century Gothic"/>
                <a:cs typeface="Century Gothic"/>
              </a:rPr>
              <a:t>Motivation</a:t>
            </a:r>
            <a:endParaRPr sz="2400">
              <a:latin typeface="Century Gothic"/>
              <a:cs typeface="Century Gothic"/>
            </a:endParaRPr>
          </a:p>
          <a:p>
            <a:pPr marL="532765" marR="613410" lvl="1" indent="-228600">
              <a:lnSpc>
                <a:spcPct val="100800"/>
              </a:lnSpc>
              <a:spcBef>
                <a:spcPts val="380"/>
              </a:spcBef>
              <a:buClr>
                <a:srgbClr val="CF543F"/>
              </a:buClr>
              <a:buFont typeface="Arial"/>
              <a:buChar char="•"/>
              <a:tabLst>
                <a:tab pos="532765" algn="l"/>
                <a:tab pos="533400" algn="l"/>
              </a:tabLst>
            </a:pPr>
            <a:r>
              <a:rPr sz="2000" spc="-5" dirty="0">
                <a:solidFill>
                  <a:srgbClr val="564B3C"/>
                </a:solidFill>
                <a:latin typeface="Century Gothic"/>
                <a:cs typeface="Century Gothic"/>
              </a:rPr>
              <a:t>Many databases </a:t>
            </a:r>
            <a:r>
              <a:rPr sz="2000" dirty="0">
                <a:solidFill>
                  <a:srgbClr val="564B3C"/>
                </a:solidFill>
                <a:latin typeface="Century Gothic"/>
                <a:cs typeface="Century Gothic"/>
              </a:rPr>
              <a:t>and </a:t>
            </a:r>
            <a:r>
              <a:rPr sz="2000" spc="-5" dirty="0">
                <a:solidFill>
                  <a:srgbClr val="564B3C"/>
                </a:solidFill>
                <a:latin typeface="Century Gothic"/>
                <a:cs typeface="Century Gothic"/>
              </a:rPr>
              <a:t>sources </a:t>
            </a:r>
            <a:r>
              <a:rPr sz="2000" dirty="0">
                <a:solidFill>
                  <a:srgbClr val="564B3C"/>
                </a:solidFill>
                <a:latin typeface="Century Gothic"/>
                <a:cs typeface="Century Gothic"/>
              </a:rPr>
              <a:t>of data that need to </a:t>
            </a:r>
            <a:r>
              <a:rPr sz="2000" spc="-5" dirty="0">
                <a:solidFill>
                  <a:srgbClr val="564B3C"/>
                </a:solidFill>
                <a:latin typeface="Century Gothic"/>
                <a:cs typeface="Century Gothic"/>
              </a:rPr>
              <a:t>be  </a:t>
            </a:r>
            <a:r>
              <a:rPr sz="2000" dirty="0">
                <a:solidFill>
                  <a:srgbClr val="564B3C"/>
                </a:solidFill>
                <a:latin typeface="Century Gothic"/>
                <a:cs typeface="Century Gothic"/>
              </a:rPr>
              <a:t>integrated to work</a:t>
            </a:r>
            <a:r>
              <a:rPr sz="2000" spc="-10" dirty="0">
                <a:solidFill>
                  <a:srgbClr val="564B3C"/>
                </a:solidFill>
                <a:latin typeface="Century Gothic"/>
                <a:cs typeface="Century Gothic"/>
              </a:rPr>
              <a:t> </a:t>
            </a:r>
            <a:r>
              <a:rPr sz="2000" dirty="0">
                <a:solidFill>
                  <a:srgbClr val="564B3C"/>
                </a:solidFill>
                <a:latin typeface="Century Gothic"/>
                <a:cs typeface="Century Gothic"/>
              </a:rPr>
              <a:t>together</a:t>
            </a:r>
            <a:endParaRPr sz="2000">
              <a:latin typeface="Century Gothic"/>
              <a:cs typeface="Century Gothic"/>
            </a:endParaRPr>
          </a:p>
          <a:p>
            <a:pPr marL="533400" lvl="1" indent="-228600">
              <a:lnSpc>
                <a:spcPct val="100000"/>
              </a:lnSpc>
              <a:spcBef>
                <a:spcPts val="480"/>
              </a:spcBef>
              <a:buClr>
                <a:srgbClr val="CF543F"/>
              </a:buClr>
              <a:buFont typeface="Arial"/>
              <a:buChar char="•"/>
              <a:tabLst>
                <a:tab pos="532765" algn="l"/>
                <a:tab pos="533400" algn="l"/>
              </a:tabLst>
            </a:pPr>
            <a:r>
              <a:rPr sz="2000" spc="-5" dirty="0">
                <a:solidFill>
                  <a:srgbClr val="564B3C"/>
                </a:solidFill>
                <a:latin typeface="Century Gothic"/>
                <a:cs typeface="Century Gothic"/>
              </a:rPr>
              <a:t>Almost </a:t>
            </a:r>
            <a:r>
              <a:rPr sz="2000" dirty="0">
                <a:solidFill>
                  <a:srgbClr val="564B3C"/>
                </a:solidFill>
                <a:latin typeface="Century Gothic"/>
                <a:cs typeface="Century Gothic"/>
              </a:rPr>
              <a:t>all </a:t>
            </a:r>
            <a:r>
              <a:rPr sz="2000" spc="-5" dirty="0">
                <a:solidFill>
                  <a:srgbClr val="564B3C"/>
                </a:solidFill>
                <a:latin typeface="Century Gothic"/>
                <a:cs typeface="Century Gothic"/>
              </a:rPr>
              <a:t>applications </a:t>
            </a:r>
            <a:r>
              <a:rPr sz="2000" dirty="0">
                <a:solidFill>
                  <a:srgbClr val="564B3C"/>
                </a:solidFill>
                <a:latin typeface="Century Gothic"/>
                <a:cs typeface="Century Gothic"/>
              </a:rPr>
              <a:t>have many </a:t>
            </a:r>
            <a:r>
              <a:rPr sz="2000" spc="-5" dirty="0">
                <a:solidFill>
                  <a:srgbClr val="564B3C"/>
                </a:solidFill>
                <a:latin typeface="Century Gothic"/>
                <a:cs typeface="Century Gothic"/>
              </a:rPr>
              <a:t>sources </a:t>
            </a:r>
            <a:r>
              <a:rPr sz="2000" dirty="0">
                <a:solidFill>
                  <a:srgbClr val="564B3C"/>
                </a:solidFill>
                <a:latin typeface="Century Gothic"/>
                <a:cs typeface="Century Gothic"/>
              </a:rPr>
              <a:t>of</a:t>
            </a:r>
            <a:r>
              <a:rPr sz="2000" spc="10" dirty="0">
                <a:solidFill>
                  <a:srgbClr val="564B3C"/>
                </a:solidFill>
                <a:latin typeface="Century Gothic"/>
                <a:cs typeface="Century Gothic"/>
              </a:rPr>
              <a:t> </a:t>
            </a:r>
            <a:r>
              <a:rPr sz="2000" dirty="0">
                <a:solidFill>
                  <a:srgbClr val="564B3C"/>
                </a:solidFill>
                <a:latin typeface="Century Gothic"/>
                <a:cs typeface="Century Gothic"/>
              </a:rPr>
              <a:t>data</a:t>
            </a:r>
            <a:endParaRPr sz="2000">
              <a:latin typeface="Century Gothic"/>
              <a:cs typeface="Century Gothic"/>
            </a:endParaRPr>
          </a:p>
          <a:p>
            <a:pPr lvl="1">
              <a:lnSpc>
                <a:spcPct val="100000"/>
              </a:lnSpc>
              <a:spcBef>
                <a:spcPts val="25"/>
              </a:spcBef>
              <a:buClr>
                <a:srgbClr val="CF543F"/>
              </a:buClr>
              <a:buFont typeface="Arial"/>
              <a:buChar char="•"/>
            </a:pPr>
            <a:endParaRPr sz="3450">
              <a:latin typeface="Times New Roman"/>
              <a:cs typeface="Times New Roman"/>
            </a:endParaRPr>
          </a:p>
          <a:p>
            <a:pPr marL="241300" indent="-228600">
              <a:lnSpc>
                <a:spcPct val="100000"/>
              </a:lnSpc>
              <a:spcBef>
                <a:spcPts val="5"/>
              </a:spcBef>
              <a:buClr>
                <a:srgbClr val="93A299"/>
              </a:buClr>
              <a:buFont typeface="Arial"/>
              <a:buChar char="•"/>
              <a:tabLst>
                <a:tab pos="241300" algn="l"/>
              </a:tabLst>
            </a:pPr>
            <a:r>
              <a:rPr sz="2400" b="1" spc="-5" dirty="0">
                <a:solidFill>
                  <a:srgbClr val="FF0000"/>
                </a:solidFill>
                <a:latin typeface="Century Gothic"/>
                <a:cs typeface="Century Gothic"/>
              </a:rPr>
              <a:t>Data Integration</a:t>
            </a:r>
            <a:endParaRPr sz="2400">
              <a:latin typeface="Century Gothic"/>
              <a:cs typeface="Century Gothic"/>
            </a:endParaRPr>
          </a:p>
          <a:p>
            <a:pPr marL="532765" marR="5080" lvl="1" indent="-228600">
              <a:lnSpc>
                <a:spcPct val="100800"/>
              </a:lnSpc>
              <a:spcBef>
                <a:spcPts val="505"/>
              </a:spcBef>
              <a:buClr>
                <a:srgbClr val="CF543F"/>
              </a:buClr>
              <a:buFont typeface="Arial"/>
              <a:buChar char="•"/>
              <a:tabLst>
                <a:tab pos="532765" algn="l"/>
                <a:tab pos="533400" algn="l"/>
              </a:tabLst>
            </a:pPr>
            <a:r>
              <a:rPr sz="2000" dirty="0">
                <a:solidFill>
                  <a:srgbClr val="564B3C"/>
                </a:solidFill>
                <a:latin typeface="Century Gothic"/>
                <a:cs typeface="Century Gothic"/>
              </a:rPr>
              <a:t>Is the </a:t>
            </a:r>
            <a:r>
              <a:rPr sz="2000" spc="-5" dirty="0">
                <a:solidFill>
                  <a:srgbClr val="564B3C"/>
                </a:solidFill>
                <a:latin typeface="Century Gothic"/>
                <a:cs typeface="Century Gothic"/>
              </a:rPr>
              <a:t>process </a:t>
            </a:r>
            <a:r>
              <a:rPr sz="2000" dirty="0">
                <a:solidFill>
                  <a:srgbClr val="564B3C"/>
                </a:solidFill>
                <a:latin typeface="Century Gothic"/>
                <a:cs typeface="Century Gothic"/>
              </a:rPr>
              <a:t>of integrating data </a:t>
            </a:r>
            <a:r>
              <a:rPr sz="2000" spc="-5" dirty="0">
                <a:solidFill>
                  <a:srgbClr val="564B3C"/>
                </a:solidFill>
                <a:latin typeface="Century Gothic"/>
                <a:cs typeface="Century Gothic"/>
              </a:rPr>
              <a:t>from multiple sources </a:t>
            </a:r>
            <a:r>
              <a:rPr sz="2000" dirty="0">
                <a:solidFill>
                  <a:srgbClr val="564B3C"/>
                </a:solidFill>
                <a:latin typeface="Century Gothic"/>
                <a:cs typeface="Century Gothic"/>
              </a:rPr>
              <a:t>and  </a:t>
            </a:r>
            <a:r>
              <a:rPr sz="2000" spc="-5" dirty="0">
                <a:solidFill>
                  <a:srgbClr val="564B3C"/>
                </a:solidFill>
                <a:latin typeface="Century Gothic"/>
                <a:cs typeface="Century Gothic"/>
              </a:rPr>
              <a:t>probably </a:t>
            </a:r>
            <a:r>
              <a:rPr sz="2000" dirty="0">
                <a:solidFill>
                  <a:srgbClr val="564B3C"/>
                </a:solidFill>
                <a:latin typeface="Century Gothic"/>
                <a:cs typeface="Century Gothic"/>
              </a:rPr>
              <a:t>have a single view over all these</a:t>
            </a:r>
            <a:r>
              <a:rPr sz="2000" spc="-20" dirty="0">
                <a:solidFill>
                  <a:srgbClr val="564B3C"/>
                </a:solidFill>
                <a:latin typeface="Century Gothic"/>
                <a:cs typeface="Century Gothic"/>
              </a:rPr>
              <a:t> </a:t>
            </a:r>
            <a:r>
              <a:rPr sz="2000" spc="-5" dirty="0">
                <a:solidFill>
                  <a:srgbClr val="564B3C"/>
                </a:solidFill>
                <a:latin typeface="Century Gothic"/>
                <a:cs typeface="Century Gothic"/>
              </a:rPr>
              <a:t>sources</a:t>
            </a:r>
            <a:endParaRPr sz="2000">
              <a:latin typeface="Century Gothic"/>
              <a:cs typeface="Century Gothic"/>
            </a:endParaRPr>
          </a:p>
          <a:p>
            <a:pPr marL="812800" lvl="2" indent="-228600">
              <a:lnSpc>
                <a:spcPct val="100000"/>
              </a:lnSpc>
              <a:spcBef>
                <a:spcPts val="430"/>
              </a:spcBef>
              <a:buClr>
                <a:srgbClr val="B5AE53"/>
              </a:buClr>
              <a:buFont typeface="Arial"/>
              <a:buChar char="•"/>
              <a:tabLst>
                <a:tab pos="812165" algn="l"/>
                <a:tab pos="812800" algn="l"/>
              </a:tabLst>
            </a:pPr>
            <a:r>
              <a:rPr sz="1800" spc="-5" dirty="0">
                <a:solidFill>
                  <a:srgbClr val="564B3C"/>
                </a:solidFill>
                <a:latin typeface="Century Gothic"/>
                <a:cs typeface="Century Gothic"/>
              </a:rPr>
              <a:t>And </a:t>
            </a:r>
            <a:r>
              <a:rPr sz="1800" dirty="0">
                <a:solidFill>
                  <a:srgbClr val="564B3C"/>
                </a:solidFill>
                <a:latin typeface="Century Gothic"/>
                <a:cs typeface="Century Gothic"/>
              </a:rPr>
              <a:t>answering </a:t>
            </a:r>
            <a:r>
              <a:rPr sz="1800" spc="-5" dirty="0">
                <a:solidFill>
                  <a:srgbClr val="564B3C"/>
                </a:solidFill>
                <a:latin typeface="Century Gothic"/>
                <a:cs typeface="Century Gothic"/>
              </a:rPr>
              <a:t>queries </a:t>
            </a:r>
            <a:r>
              <a:rPr sz="1800" dirty="0">
                <a:solidFill>
                  <a:srgbClr val="564B3C"/>
                </a:solidFill>
                <a:latin typeface="Century Gothic"/>
                <a:cs typeface="Century Gothic"/>
              </a:rPr>
              <a:t>using the </a:t>
            </a:r>
            <a:r>
              <a:rPr sz="1800" spc="-5" dirty="0">
                <a:solidFill>
                  <a:srgbClr val="564B3C"/>
                </a:solidFill>
                <a:latin typeface="Century Gothic"/>
                <a:cs typeface="Century Gothic"/>
              </a:rPr>
              <a:t>combined</a:t>
            </a:r>
            <a:r>
              <a:rPr sz="1800" spc="15" dirty="0">
                <a:solidFill>
                  <a:srgbClr val="564B3C"/>
                </a:solidFill>
                <a:latin typeface="Century Gothic"/>
                <a:cs typeface="Century Gothic"/>
              </a:rPr>
              <a:t> </a:t>
            </a:r>
            <a:r>
              <a:rPr sz="1800" dirty="0">
                <a:solidFill>
                  <a:srgbClr val="564B3C"/>
                </a:solidFill>
                <a:latin typeface="Century Gothic"/>
                <a:cs typeface="Century Gothic"/>
              </a:rPr>
              <a:t>information</a:t>
            </a:r>
            <a:endParaRPr sz="1800">
              <a:latin typeface="Century Gothic"/>
              <a:cs typeface="Century Gothic"/>
            </a:endParaRPr>
          </a:p>
          <a:p>
            <a:pPr marL="533400" lvl="1" indent="-228600">
              <a:lnSpc>
                <a:spcPct val="100000"/>
              </a:lnSpc>
              <a:spcBef>
                <a:spcPts val="489"/>
              </a:spcBef>
              <a:buClr>
                <a:srgbClr val="CF543F"/>
              </a:buClr>
              <a:buFont typeface="Arial"/>
              <a:buChar char="•"/>
              <a:tabLst>
                <a:tab pos="532765" algn="l"/>
                <a:tab pos="533400" algn="l"/>
              </a:tabLst>
            </a:pPr>
            <a:r>
              <a:rPr sz="2000" dirty="0">
                <a:solidFill>
                  <a:srgbClr val="564B3C"/>
                </a:solidFill>
                <a:latin typeface="Century Gothic"/>
                <a:cs typeface="Century Gothic"/>
              </a:rPr>
              <a:t>Integration can </a:t>
            </a:r>
            <a:r>
              <a:rPr sz="2000" spc="-5" dirty="0">
                <a:solidFill>
                  <a:srgbClr val="564B3C"/>
                </a:solidFill>
                <a:latin typeface="Century Gothic"/>
                <a:cs typeface="Century Gothic"/>
              </a:rPr>
              <a:t>be </a:t>
            </a:r>
            <a:r>
              <a:rPr sz="2000" b="1" i="1" spc="-5" dirty="0">
                <a:solidFill>
                  <a:srgbClr val="0000FF"/>
                </a:solidFill>
                <a:latin typeface="Century Gothic"/>
                <a:cs typeface="Century Gothic"/>
              </a:rPr>
              <a:t>physical </a:t>
            </a:r>
            <a:r>
              <a:rPr sz="2000" dirty="0">
                <a:solidFill>
                  <a:srgbClr val="564B3C"/>
                </a:solidFill>
                <a:latin typeface="Century Gothic"/>
                <a:cs typeface="Century Gothic"/>
              </a:rPr>
              <a:t>or</a:t>
            </a:r>
            <a:r>
              <a:rPr sz="2000" spc="-15" dirty="0">
                <a:solidFill>
                  <a:srgbClr val="564B3C"/>
                </a:solidFill>
                <a:latin typeface="Century Gothic"/>
                <a:cs typeface="Century Gothic"/>
              </a:rPr>
              <a:t> </a:t>
            </a:r>
            <a:r>
              <a:rPr sz="2000" b="1" i="1" dirty="0">
                <a:solidFill>
                  <a:srgbClr val="0000FF"/>
                </a:solidFill>
                <a:latin typeface="Century Gothic"/>
                <a:cs typeface="Century Gothic"/>
              </a:rPr>
              <a:t>virtual</a:t>
            </a:r>
            <a:endParaRPr sz="2000">
              <a:latin typeface="Century Gothic"/>
              <a:cs typeface="Century Gothic"/>
            </a:endParaRPr>
          </a:p>
          <a:p>
            <a:pPr marL="812800" lvl="2" indent="-228600">
              <a:lnSpc>
                <a:spcPct val="100000"/>
              </a:lnSpc>
              <a:spcBef>
                <a:spcPts val="450"/>
              </a:spcBef>
              <a:buClr>
                <a:srgbClr val="B5AE53"/>
              </a:buClr>
              <a:buFont typeface="Arial"/>
              <a:buChar char="•"/>
              <a:tabLst>
                <a:tab pos="812165" algn="l"/>
                <a:tab pos="812800" algn="l"/>
              </a:tabLst>
            </a:pPr>
            <a:r>
              <a:rPr sz="1800" b="1" i="1" dirty="0">
                <a:solidFill>
                  <a:srgbClr val="0000FF"/>
                </a:solidFill>
                <a:latin typeface="Century Gothic"/>
                <a:cs typeface="Century Gothic"/>
              </a:rPr>
              <a:t>Physical: </a:t>
            </a:r>
            <a:r>
              <a:rPr sz="1800" spc="-5" dirty="0">
                <a:solidFill>
                  <a:srgbClr val="564B3C"/>
                </a:solidFill>
                <a:latin typeface="Century Gothic"/>
                <a:cs typeface="Century Gothic"/>
              </a:rPr>
              <a:t>Coping </a:t>
            </a:r>
            <a:r>
              <a:rPr sz="1800" dirty="0">
                <a:solidFill>
                  <a:srgbClr val="564B3C"/>
                </a:solidFill>
                <a:latin typeface="Century Gothic"/>
                <a:cs typeface="Century Gothic"/>
              </a:rPr>
              <a:t>the data to </a:t>
            </a:r>
            <a:r>
              <a:rPr sz="1800" spc="-5" dirty="0">
                <a:solidFill>
                  <a:srgbClr val="564B3C"/>
                </a:solidFill>
                <a:latin typeface="Century Gothic"/>
                <a:cs typeface="Century Gothic"/>
              </a:rPr>
              <a:t>warehouse</a:t>
            </a:r>
            <a:endParaRPr sz="1800">
              <a:latin typeface="Century Gothic"/>
              <a:cs typeface="Century Gothic"/>
            </a:endParaRPr>
          </a:p>
          <a:p>
            <a:pPr marL="812800" lvl="2" indent="-228600">
              <a:lnSpc>
                <a:spcPct val="100000"/>
              </a:lnSpc>
              <a:spcBef>
                <a:spcPts val="340"/>
              </a:spcBef>
              <a:buClr>
                <a:srgbClr val="B5AE53"/>
              </a:buClr>
              <a:buFont typeface="Arial"/>
              <a:buChar char="•"/>
              <a:tabLst>
                <a:tab pos="812165" algn="l"/>
                <a:tab pos="812800" algn="l"/>
              </a:tabLst>
            </a:pPr>
            <a:r>
              <a:rPr sz="1800" b="1" i="1" spc="-5" dirty="0">
                <a:solidFill>
                  <a:srgbClr val="0000FF"/>
                </a:solidFill>
                <a:latin typeface="Century Gothic"/>
                <a:cs typeface="Century Gothic"/>
              </a:rPr>
              <a:t>Virtual: </a:t>
            </a:r>
            <a:r>
              <a:rPr sz="1800" dirty="0">
                <a:solidFill>
                  <a:srgbClr val="564B3C"/>
                </a:solidFill>
                <a:latin typeface="Century Gothic"/>
                <a:cs typeface="Century Gothic"/>
              </a:rPr>
              <a:t>Keep the data only at the</a:t>
            </a:r>
            <a:r>
              <a:rPr sz="1800" spc="-5" dirty="0">
                <a:solidFill>
                  <a:srgbClr val="564B3C"/>
                </a:solidFill>
                <a:latin typeface="Century Gothic"/>
                <a:cs typeface="Century Gothic"/>
              </a:rPr>
              <a:t> sources</a:t>
            </a:r>
            <a:endParaRPr sz="1800">
              <a:latin typeface="Century Gothic"/>
              <a:cs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F6E0-C342-47A1-8DD4-121DEDF03E13}"/>
              </a:ext>
            </a:extLst>
          </p:cNvPr>
          <p:cNvSpPr>
            <a:spLocks noGrp="1"/>
          </p:cNvSpPr>
          <p:nvPr>
            <p:ph type="title"/>
          </p:nvPr>
        </p:nvSpPr>
        <p:spPr>
          <a:xfrm>
            <a:off x="406400" y="152400"/>
            <a:ext cx="8413750" cy="976313"/>
          </a:xfrm>
        </p:spPr>
        <p:txBody>
          <a:bodyPr/>
          <a:lstStyle/>
          <a:p>
            <a:pPr>
              <a:defRPr/>
            </a:pPr>
            <a:r>
              <a:rPr lang="en-US" dirty="0"/>
              <a:t>Virtual Data Integration Architecture</a:t>
            </a:r>
          </a:p>
        </p:txBody>
      </p:sp>
      <p:grpSp>
        <p:nvGrpSpPr>
          <p:cNvPr id="67586" name="Group 5">
            <a:extLst>
              <a:ext uri="{FF2B5EF4-FFF2-40B4-BE49-F238E27FC236}">
                <a16:creationId xmlns:a16="http://schemas.microsoft.com/office/drawing/2014/main" id="{DDE63259-40E6-4BC7-B6A4-5F5095D08E2F}"/>
              </a:ext>
            </a:extLst>
          </p:cNvPr>
          <p:cNvGrpSpPr>
            <a:grpSpLocks noChangeAspect="1"/>
          </p:cNvGrpSpPr>
          <p:nvPr/>
        </p:nvGrpSpPr>
        <p:grpSpPr bwMode="auto">
          <a:xfrm>
            <a:off x="2012950" y="1343025"/>
            <a:ext cx="6370638" cy="5049838"/>
            <a:chOff x="1268" y="846"/>
            <a:chExt cx="4013" cy="3181"/>
          </a:xfrm>
        </p:grpSpPr>
        <p:sp>
          <p:nvSpPr>
            <p:cNvPr id="67587" name="AutoShape 4">
              <a:extLst>
                <a:ext uri="{FF2B5EF4-FFF2-40B4-BE49-F238E27FC236}">
                  <a16:creationId xmlns:a16="http://schemas.microsoft.com/office/drawing/2014/main" id="{75AB4544-FF7D-4825-8FE2-E8391EE13609}"/>
                </a:ext>
              </a:extLst>
            </p:cNvPr>
            <p:cNvSpPr>
              <a:spLocks noChangeAspect="1" noChangeArrowheads="1" noTextEdit="1"/>
            </p:cNvSpPr>
            <p:nvPr/>
          </p:nvSpPr>
          <p:spPr bwMode="auto">
            <a:xfrm>
              <a:off x="1268" y="846"/>
              <a:ext cx="3885" cy="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67588" name="Freeform 6">
              <a:extLst>
                <a:ext uri="{FF2B5EF4-FFF2-40B4-BE49-F238E27FC236}">
                  <a16:creationId xmlns:a16="http://schemas.microsoft.com/office/drawing/2014/main" id="{C61FBD26-C7D1-431A-AC40-A58A64CC58FA}"/>
                </a:ext>
              </a:extLst>
            </p:cNvPr>
            <p:cNvSpPr>
              <a:spLocks/>
            </p:cNvSpPr>
            <p:nvPr/>
          </p:nvSpPr>
          <p:spPr bwMode="auto">
            <a:xfrm>
              <a:off x="2061" y="863"/>
              <a:ext cx="1475" cy="564"/>
            </a:xfrm>
            <a:custGeom>
              <a:avLst/>
              <a:gdLst>
                <a:gd name="T0" fmla="*/ 96 w 3264"/>
                <a:gd name="T1" fmla="*/ 1248 h 1248"/>
                <a:gd name="T2" fmla="*/ 3168 w 3264"/>
                <a:gd name="T3" fmla="*/ 1248 h 1248"/>
                <a:gd name="T4" fmla="*/ 3264 w 3264"/>
                <a:gd name="T5" fmla="*/ 1152 h 1248"/>
                <a:gd name="T6" fmla="*/ 3264 w 3264"/>
                <a:gd name="T7" fmla="*/ 1152 h 1248"/>
                <a:gd name="T8" fmla="*/ 3264 w 3264"/>
                <a:gd name="T9" fmla="*/ 96 h 1248"/>
                <a:gd name="T10" fmla="*/ 3168 w 3264"/>
                <a:gd name="T11" fmla="*/ 0 h 1248"/>
                <a:gd name="T12" fmla="*/ 3168 w 3264"/>
                <a:gd name="T13" fmla="*/ 0 h 1248"/>
                <a:gd name="T14" fmla="*/ 96 w 3264"/>
                <a:gd name="T15" fmla="*/ 0 h 1248"/>
                <a:gd name="T16" fmla="*/ 0 w 3264"/>
                <a:gd name="T17" fmla="*/ 96 h 1248"/>
                <a:gd name="T18" fmla="*/ 0 w 3264"/>
                <a:gd name="T19" fmla="*/ 96 h 1248"/>
                <a:gd name="T20" fmla="*/ 0 w 3264"/>
                <a:gd name="T21" fmla="*/ 1152 h 1248"/>
                <a:gd name="T22" fmla="*/ 96 w 3264"/>
                <a:gd name="T23" fmla="*/ 1248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64"/>
                <a:gd name="T37" fmla="*/ 0 h 1248"/>
                <a:gd name="T38" fmla="*/ 3264 w 3264"/>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64" h="1248">
                  <a:moveTo>
                    <a:pt x="96" y="1248"/>
                  </a:moveTo>
                  <a:lnTo>
                    <a:pt x="3168" y="1248"/>
                  </a:lnTo>
                  <a:cubicBezTo>
                    <a:pt x="3221" y="1248"/>
                    <a:pt x="3264" y="1205"/>
                    <a:pt x="3264" y="1152"/>
                  </a:cubicBezTo>
                  <a:cubicBezTo>
                    <a:pt x="3264" y="1152"/>
                    <a:pt x="3264" y="1152"/>
                    <a:pt x="3264" y="1152"/>
                  </a:cubicBezTo>
                  <a:lnTo>
                    <a:pt x="3264" y="96"/>
                  </a:lnTo>
                  <a:cubicBezTo>
                    <a:pt x="3264" y="43"/>
                    <a:pt x="3221" y="0"/>
                    <a:pt x="3168" y="0"/>
                  </a:cubicBezTo>
                  <a:lnTo>
                    <a:pt x="96" y="0"/>
                  </a:lnTo>
                  <a:cubicBezTo>
                    <a:pt x="43" y="0"/>
                    <a:pt x="0" y="43"/>
                    <a:pt x="0" y="96"/>
                  </a:cubicBezTo>
                  <a:lnTo>
                    <a:pt x="0" y="1152"/>
                  </a:lnTo>
                  <a:cubicBezTo>
                    <a:pt x="0" y="1205"/>
                    <a:pt x="43" y="1248"/>
                    <a:pt x="96" y="1248"/>
                  </a:cubicBezTo>
                  <a:close/>
                </a:path>
              </a:pathLst>
            </a:custGeom>
            <a:solidFill>
              <a:srgbClr val="EEF2F7"/>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89" name="Freeform 7">
              <a:extLst>
                <a:ext uri="{FF2B5EF4-FFF2-40B4-BE49-F238E27FC236}">
                  <a16:creationId xmlns:a16="http://schemas.microsoft.com/office/drawing/2014/main" id="{37CD0820-BADE-4E2C-98DC-163D6AC5530A}"/>
                </a:ext>
              </a:extLst>
            </p:cNvPr>
            <p:cNvSpPr>
              <a:spLocks/>
            </p:cNvSpPr>
            <p:nvPr/>
          </p:nvSpPr>
          <p:spPr bwMode="auto">
            <a:xfrm>
              <a:off x="2061" y="863"/>
              <a:ext cx="1475" cy="564"/>
            </a:xfrm>
            <a:custGeom>
              <a:avLst/>
              <a:gdLst>
                <a:gd name="T0" fmla="*/ 96 w 3264"/>
                <a:gd name="T1" fmla="*/ 1248 h 1248"/>
                <a:gd name="T2" fmla="*/ 3168 w 3264"/>
                <a:gd name="T3" fmla="*/ 1248 h 1248"/>
                <a:gd name="T4" fmla="*/ 3264 w 3264"/>
                <a:gd name="T5" fmla="*/ 1152 h 1248"/>
                <a:gd name="T6" fmla="*/ 3264 w 3264"/>
                <a:gd name="T7" fmla="*/ 1152 h 1248"/>
                <a:gd name="T8" fmla="*/ 3264 w 3264"/>
                <a:gd name="T9" fmla="*/ 96 h 1248"/>
                <a:gd name="T10" fmla="*/ 3168 w 3264"/>
                <a:gd name="T11" fmla="*/ 0 h 1248"/>
                <a:gd name="T12" fmla="*/ 3168 w 3264"/>
                <a:gd name="T13" fmla="*/ 0 h 1248"/>
                <a:gd name="T14" fmla="*/ 96 w 3264"/>
                <a:gd name="T15" fmla="*/ 0 h 1248"/>
                <a:gd name="T16" fmla="*/ 0 w 3264"/>
                <a:gd name="T17" fmla="*/ 96 h 1248"/>
                <a:gd name="T18" fmla="*/ 0 w 3264"/>
                <a:gd name="T19" fmla="*/ 96 h 1248"/>
                <a:gd name="T20" fmla="*/ 0 w 3264"/>
                <a:gd name="T21" fmla="*/ 1152 h 1248"/>
                <a:gd name="T22" fmla="*/ 96 w 3264"/>
                <a:gd name="T23" fmla="*/ 1248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64"/>
                <a:gd name="T37" fmla="*/ 0 h 1248"/>
                <a:gd name="T38" fmla="*/ 3264 w 3264"/>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64" h="1248">
                  <a:moveTo>
                    <a:pt x="96" y="1248"/>
                  </a:moveTo>
                  <a:lnTo>
                    <a:pt x="3168" y="1248"/>
                  </a:lnTo>
                  <a:cubicBezTo>
                    <a:pt x="3221" y="1248"/>
                    <a:pt x="3264" y="1205"/>
                    <a:pt x="3264" y="1152"/>
                  </a:cubicBezTo>
                  <a:cubicBezTo>
                    <a:pt x="3264" y="1152"/>
                    <a:pt x="3264" y="1152"/>
                    <a:pt x="3264" y="1152"/>
                  </a:cubicBezTo>
                  <a:lnTo>
                    <a:pt x="3264" y="96"/>
                  </a:lnTo>
                  <a:cubicBezTo>
                    <a:pt x="3264" y="43"/>
                    <a:pt x="3221" y="0"/>
                    <a:pt x="3168" y="0"/>
                  </a:cubicBezTo>
                  <a:lnTo>
                    <a:pt x="96" y="0"/>
                  </a:lnTo>
                  <a:cubicBezTo>
                    <a:pt x="43" y="0"/>
                    <a:pt x="0" y="43"/>
                    <a:pt x="0" y="96"/>
                  </a:cubicBezTo>
                  <a:lnTo>
                    <a:pt x="0" y="1152"/>
                  </a:lnTo>
                  <a:cubicBezTo>
                    <a:pt x="0" y="1205"/>
                    <a:pt x="43" y="1248"/>
                    <a:pt x="96" y="1248"/>
                  </a:cubicBezTo>
                  <a:close/>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0" name="Freeform 8">
              <a:extLst>
                <a:ext uri="{FF2B5EF4-FFF2-40B4-BE49-F238E27FC236}">
                  <a16:creationId xmlns:a16="http://schemas.microsoft.com/office/drawing/2014/main" id="{DFDBA6E5-910E-4E2F-BA0E-027FA90DD99C}"/>
                </a:ext>
              </a:extLst>
            </p:cNvPr>
            <p:cNvSpPr>
              <a:spLocks noEditPoints="1"/>
            </p:cNvSpPr>
            <p:nvPr/>
          </p:nvSpPr>
          <p:spPr bwMode="auto">
            <a:xfrm>
              <a:off x="2148" y="863"/>
              <a:ext cx="1301" cy="564"/>
            </a:xfrm>
            <a:custGeom>
              <a:avLst/>
              <a:gdLst>
                <a:gd name="T0" fmla="*/ 0 w 1301"/>
                <a:gd name="T1" fmla="*/ 564 h 564"/>
                <a:gd name="T2" fmla="*/ 0 w 1301"/>
                <a:gd name="T3" fmla="*/ 0 h 564"/>
                <a:gd name="T4" fmla="*/ 1301 w 1301"/>
                <a:gd name="T5" fmla="*/ 564 h 564"/>
                <a:gd name="T6" fmla="*/ 1301 w 1301"/>
                <a:gd name="T7" fmla="*/ 0 h 564"/>
                <a:gd name="T8" fmla="*/ 0 60000 65536"/>
                <a:gd name="T9" fmla="*/ 0 60000 65536"/>
                <a:gd name="T10" fmla="*/ 0 60000 65536"/>
                <a:gd name="T11" fmla="*/ 0 60000 65536"/>
                <a:gd name="T12" fmla="*/ 0 w 1301"/>
                <a:gd name="T13" fmla="*/ 0 h 564"/>
                <a:gd name="T14" fmla="*/ 1301 w 1301"/>
                <a:gd name="T15" fmla="*/ 564 h 564"/>
              </a:gdLst>
              <a:ahLst/>
              <a:cxnLst>
                <a:cxn ang="T8">
                  <a:pos x="T0" y="T1"/>
                </a:cxn>
                <a:cxn ang="T9">
                  <a:pos x="T2" y="T3"/>
                </a:cxn>
                <a:cxn ang="T10">
                  <a:pos x="T4" y="T5"/>
                </a:cxn>
                <a:cxn ang="T11">
                  <a:pos x="T6" y="T7"/>
                </a:cxn>
              </a:cxnLst>
              <a:rect l="T12" t="T13" r="T14" b="T15"/>
              <a:pathLst>
                <a:path w="1301" h="564">
                  <a:moveTo>
                    <a:pt x="0" y="564"/>
                  </a:moveTo>
                  <a:lnTo>
                    <a:pt x="0" y="0"/>
                  </a:lnTo>
                  <a:moveTo>
                    <a:pt x="1301" y="564"/>
                  </a:moveTo>
                  <a:lnTo>
                    <a:pt x="1301" y="0"/>
                  </a:ln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1" name="Rectangle 9">
              <a:extLst>
                <a:ext uri="{FF2B5EF4-FFF2-40B4-BE49-F238E27FC236}">
                  <a16:creationId xmlns:a16="http://schemas.microsoft.com/office/drawing/2014/main" id="{8F3F61F1-C84E-4743-88BC-70548D4D4076}"/>
                </a:ext>
              </a:extLst>
            </p:cNvPr>
            <p:cNvSpPr>
              <a:spLocks noChangeArrowheads="1"/>
            </p:cNvSpPr>
            <p:nvPr/>
          </p:nvSpPr>
          <p:spPr bwMode="auto">
            <a:xfrm>
              <a:off x="2229" y="875"/>
              <a:ext cx="130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b="1">
                  <a:solidFill>
                    <a:srgbClr val="000000"/>
                  </a:solidFill>
                  <a:latin typeface="Arial" panose="020B0604020202020204" pitchFamily="34" charset="0"/>
                  <a:cs typeface="Arial" panose="020B0604020202020204" pitchFamily="34" charset="0"/>
                </a:rPr>
                <a:t>Mediated Schema</a:t>
              </a:r>
              <a:endParaRPr lang="en-US" altLang="en-US" sz="1800">
                <a:latin typeface="Arial" panose="020B0604020202020204" pitchFamily="34" charset="0"/>
                <a:cs typeface="Arial" panose="020B0604020202020204" pitchFamily="34" charset="0"/>
              </a:endParaRPr>
            </a:p>
          </p:txBody>
        </p:sp>
        <p:sp>
          <p:nvSpPr>
            <p:cNvPr id="67592" name="Rectangle 10">
              <a:extLst>
                <a:ext uri="{FF2B5EF4-FFF2-40B4-BE49-F238E27FC236}">
                  <a16:creationId xmlns:a16="http://schemas.microsoft.com/office/drawing/2014/main" id="{FD55A378-8EB8-45DA-BF30-489DEE32275F}"/>
                </a:ext>
              </a:extLst>
            </p:cNvPr>
            <p:cNvSpPr>
              <a:spLocks noChangeArrowheads="1"/>
            </p:cNvSpPr>
            <p:nvPr/>
          </p:nvSpPr>
          <p:spPr bwMode="auto">
            <a:xfrm>
              <a:off x="2345" y="1034"/>
              <a:ext cx="104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b="1">
                  <a:solidFill>
                    <a:srgbClr val="000000"/>
                  </a:solidFill>
                  <a:latin typeface="Arial" panose="020B0604020202020204" pitchFamily="34" charset="0"/>
                  <a:cs typeface="Arial" panose="020B0604020202020204" pitchFamily="34" charset="0"/>
                </a:rPr>
                <a:t>or Warehouse</a:t>
              </a:r>
              <a:endParaRPr lang="en-US" altLang="en-US" sz="1800">
                <a:latin typeface="Arial" panose="020B0604020202020204" pitchFamily="34" charset="0"/>
                <a:cs typeface="Arial" panose="020B0604020202020204" pitchFamily="34" charset="0"/>
              </a:endParaRPr>
            </a:p>
          </p:txBody>
        </p:sp>
        <p:sp>
          <p:nvSpPr>
            <p:cNvPr id="67593" name="Rectangle 11">
              <a:extLst>
                <a:ext uri="{FF2B5EF4-FFF2-40B4-BE49-F238E27FC236}">
                  <a16:creationId xmlns:a16="http://schemas.microsoft.com/office/drawing/2014/main" id="{2391F091-466E-4BF6-AD90-2C28F071C885}"/>
                </a:ext>
              </a:extLst>
            </p:cNvPr>
            <p:cNvSpPr>
              <a:spLocks noChangeArrowheads="1"/>
            </p:cNvSpPr>
            <p:nvPr/>
          </p:nvSpPr>
          <p:spPr bwMode="auto">
            <a:xfrm>
              <a:off x="2256" y="1210"/>
              <a:ext cx="21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4" name="Rectangle 12">
              <a:extLst>
                <a:ext uri="{FF2B5EF4-FFF2-40B4-BE49-F238E27FC236}">
                  <a16:creationId xmlns:a16="http://schemas.microsoft.com/office/drawing/2014/main" id="{8D0A0AB7-C2EB-421F-B808-F3309A11D00A}"/>
                </a:ext>
              </a:extLst>
            </p:cNvPr>
            <p:cNvSpPr>
              <a:spLocks noChangeArrowheads="1"/>
            </p:cNvSpPr>
            <p:nvPr/>
          </p:nvSpPr>
          <p:spPr bwMode="auto">
            <a:xfrm>
              <a:off x="2256" y="1210"/>
              <a:ext cx="217" cy="17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5" name="Rectangle 13">
              <a:extLst>
                <a:ext uri="{FF2B5EF4-FFF2-40B4-BE49-F238E27FC236}">
                  <a16:creationId xmlns:a16="http://schemas.microsoft.com/office/drawing/2014/main" id="{599FBE09-1E95-403B-852E-64B785084D0A}"/>
                </a:ext>
              </a:extLst>
            </p:cNvPr>
            <p:cNvSpPr>
              <a:spLocks noChangeArrowheads="1"/>
            </p:cNvSpPr>
            <p:nvPr/>
          </p:nvSpPr>
          <p:spPr bwMode="auto">
            <a:xfrm>
              <a:off x="2516" y="1210"/>
              <a:ext cx="21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6" name="Rectangle 14">
              <a:extLst>
                <a:ext uri="{FF2B5EF4-FFF2-40B4-BE49-F238E27FC236}">
                  <a16:creationId xmlns:a16="http://schemas.microsoft.com/office/drawing/2014/main" id="{2CB98D20-3628-4CF8-ADEB-97A71CECCE61}"/>
                </a:ext>
              </a:extLst>
            </p:cNvPr>
            <p:cNvSpPr>
              <a:spLocks noChangeArrowheads="1"/>
            </p:cNvSpPr>
            <p:nvPr/>
          </p:nvSpPr>
          <p:spPr bwMode="auto">
            <a:xfrm>
              <a:off x="2516" y="1210"/>
              <a:ext cx="217" cy="17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7" name="Rectangle 15">
              <a:extLst>
                <a:ext uri="{FF2B5EF4-FFF2-40B4-BE49-F238E27FC236}">
                  <a16:creationId xmlns:a16="http://schemas.microsoft.com/office/drawing/2014/main" id="{B6E16C91-FABA-46D7-ADEF-9CB74F932772}"/>
                </a:ext>
              </a:extLst>
            </p:cNvPr>
            <p:cNvSpPr>
              <a:spLocks noChangeArrowheads="1"/>
            </p:cNvSpPr>
            <p:nvPr/>
          </p:nvSpPr>
          <p:spPr bwMode="auto">
            <a:xfrm>
              <a:off x="2777" y="1210"/>
              <a:ext cx="13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8" name="Rectangle 16">
              <a:extLst>
                <a:ext uri="{FF2B5EF4-FFF2-40B4-BE49-F238E27FC236}">
                  <a16:creationId xmlns:a16="http://schemas.microsoft.com/office/drawing/2014/main" id="{D716D095-E29A-4F4C-94C7-655058112483}"/>
                </a:ext>
              </a:extLst>
            </p:cNvPr>
            <p:cNvSpPr>
              <a:spLocks noChangeArrowheads="1"/>
            </p:cNvSpPr>
            <p:nvPr/>
          </p:nvSpPr>
          <p:spPr bwMode="auto">
            <a:xfrm>
              <a:off x="2777" y="1210"/>
              <a:ext cx="130" cy="17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599" name="Rectangle 17">
              <a:extLst>
                <a:ext uri="{FF2B5EF4-FFF2-40B4-BE49-F238E27FC236}">
                  <a16:creationId xmlns:a16="http://schemas.microsoft.com/office/drawing/2014/main" id="{34C1DBA8-FDC2-4715-88B2-A725B6421523}"/>
                </a:ext>
              </a:extLst>
            </p:cNvPr>
            <p:cNvSpPr>
              <a:spLocks noChangeArrowheads="1"/>
            </p:cNvSpPr>
            <p:nvPr/>
          </p:nvSpPr>
          <p:spPr bwMode="auto">
            <a:xfrm>
              <a:off x="2950" y="1210"/>
              <a:ext cx="13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0" name="Rectangle 18">
              <a:extLst>
                <a:ext uri="{FF2B5EF4-FFF2-40B4-BE49-F238E27FC236}">
                  <a16:creationId xmlns:a16="http://schemas.microsoft.com/office/drawing/2014/main" id="{5E501BA6-66AB-41C3-A623-FB033286E93E}"/>
                </a:ext>
              </a:extLst>
            </p:cNvPr>
            <p:cNvSpPr>
              <a:spLocks noChangeArrowheads="1"/>
            </p:cNvSpPr>
            <p:nvPr/>
          </p:nvSpPr>
          <p:spPr bwMode="auto">
            <a:xfrm>
              <a:off x="2950" y="1210"/>
              <a:ext cx="130" cy="17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1" name="Rectangle 19">
              <a:extLst>
                <a:ext uri="{FF2B5EF4-FFF2-40B4-BE49-F238E27FC236}">
                  <a16:creationId xmlns:a16="http://schemas.microsoft.com/office/drawing/2014/main" id="{34AD0EF8-C01C-4B5D-B01F-437BD040BFD3}"/>
                </a:ext>
              </a:extLst>
            </p:cNvPr>
            <p:cNvSpPr>
              <a:spLocks noChangeArrowheads="1"/>
            </p:cNvSpPr>
            <p:nvPr/>
          </p:nvSpPr>
          <p:spPr bwMode="auto">
            <a:xfrm>
              <a:off x="3124" y="1210"/>
              <a:ext cx="21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2" name="Rectangle 20">
              <a:extLst>
                <a:ext uri="{FF2B5EF4-FFF2-40B4-BE49-F238E27FC236}">
                  <a16:creationId xmlns:a16="http://schemas.microsoft.com/office/drawing/2014/main" id="{55A510D4-8A67-4E43-AB43-CB1B51CAEAE7}"/>
                </a:ext>
              </a:extLst>
            </p:cNvPr>
            <p:cNvSpPr>
              <a:spLocks noChangeArrowheads="1"/>
            </p:cNvSpPr>
            <p:nvPr/>
          </p:nvSpPr>
          <p:spPr bwMode="auto">
            <a:xfrm>
              <a:off x="3124" y="1210"/>
              <a:ext cx="217" cy="17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3" name="Freeform 21">
              <a:extLst>
                <a:ext uri="{FF2B5EF4-FFF2-40B4-BE49-F238E27FC236}">
                  <a16:creationId xmlns:a16="http://schemas.microsoft.com/office/drawing/2014/main" id="{33F65885-BEC2-4A14-9079-C23C5E69C9A6}"/>
                </a:ext>
              </a:extLst>
            </p:cNvPr>
            <p:cNvSpPr>
              <a:spLocks/>
            </p:cNvSpPr>
            <p:nvPr/>
          </p:nvSpPr>
          <p:spPr bwMode="auto">
            <a:xfrm>
              <a:off x="1280" y="2666"/>
              <a:ext cx="694" cy="559"/>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4" name="Freeform 22">
              <a:extLst>
                <a:ext uri="{FF2B5EF4-FFF2-40B4-BE49-F238E27FC236}">
                  <a16:creationId xmlns:a16="http://schemas.microsoft.com/office/drawing/2014/main" id="{7661FEEF-81D6-4BB3-9BA8-83D609ABA016}"/>
                </a:ext>
              </a:extLst>
            </p:cNvPr>
            <p:cNvSpPr>
              <a:spLocks/>
            </p:cNvSpPr>
            <p:nvPr/>
          </p:nvSpPr>
          <p:spPr bwMode="auto">
            <a:xfrm>
              <a:off x="1280" y="2666"/>
              <a:ext cx="694" cy="558"/>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5" name="Rectangle 23">
              <a:extLst>
                <a:ext uri="{FF2B5EF4-FFF2-40B4-BE49-F238E27FC236}">
                  <a16:creationId xmlns:a16="http://schemas.microsoft.com/office/drawing/2014/main" id="{D226A5A2-6FD5-4119-8006-B54902BA0110}"/>
                </a:ext>
              </a:extLst>
            </p:cNvPr>
            <p:cNvSpPr>
              <a:spLocks noChangeArrowheads="1"/>
            </p:cNvSpPr>
            <p:nvPr/>
          </p:nvSpPr>
          <p:spPr bwMode="auto">
            <a:xfrm>
              <a:off x="1333" y="2783"/>
              <a:ext cx="6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Wrapper </a:t>
              </a:r>
              <a:endParaRPr lang="en-US" altLang="en-US" sz="1800">
                <a:latin typeface="Arial" panose="020B0604020202020204" pitchFamily="34" charset="0"/>
                <a:cs typeface="Arial" panose="020B0604020202020204" pitchFamily="34" charset="0"/>
              </a:endParaRPr>
            </a:p>
          </p:txBody>
        </p:sp>
        <p:sp>
          <p:nvSpPr>
            <p:cNvPr id="67606" name="Rectangle 24">
              <a:extLst>
                <a:ext uri="{FF2B5EF4-FFF2-40B4-BE49-F238E27FC236}">
                  <a16:creationId xmlns:a16="http://schemas.microsoft.com/office/drawing/2014/main" id="{7C1B6FBD-F966-474D-9EA1-0B8D87804F9D}"/>
                </a:ext>
              </a:extLst>
            </p:cNvPr>
            <p:cNvSpPr>
              <a:spLocks noChangeArrowheads="1"/>
            </p:cNvSpPr>
            <p:nvPr/>
          </p:nvSpPr>
          <p:spPr bwMode="auto">
            <a:xfrm>
              <a:off x="1882" y="2783"/>
              <a:ext cx="10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7607" name="Rectangle 25">
              <a:extLst>
                <a:ext uri="{FF2B5EF4-FFF2-40B4-BE49-F238E27FC236}">
                  <a16:creationId xmlns:a16="http://schemas.microsoft.com/office/drawing/2014/main" id="{B8F1174E-946D-4677-89BC-16ECA27EAD46}"/>
                </a:ext>
              </a:extLst>
            </p:cNvPr>
            <p:cNvSpPr>
              <a:spLocks noChangeArrowheads="1"/>
            </p:cNvSpPr>
            <p:nvPr/>
          </p:nvSpPr>
          <p:spPr bwMode="auto">
            <a:xfrm>
              <a:off x="1355" y="2942"/>
              <a:ext cx="64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Extractor</a:t>
              </a:r>
              <a:endParaRPr lang="en-US" altLang="en-US" sz="1800">
                <a:latin typeface="Arial" panose="020B0604020202020204" pitchFamily="34" charset="0"/>
                <a:cs typeface="Arial" panose="020B0604020202020204" pitchFamily="34" charset="0"/>
              </a:endParaRPr>
            </a:p>
          </p:txBody>
        </p:sp>
        <p:sp>
          <p:nvSpPr>
            <p:cNvPr id="67608" name="Freeform 26">
              <a:extLst>
                <a:ext uri="{FF2B5EF4-FFF2-40B4-BE49-F238E27FC236}">
                  <a16:creationId xmlns:a16="http://schemas.microsoft.com/office/drawing/2014/main" id="{DDBE4BBB-901B-4746-9ECC-7107C242C7B2}"/>
                </a:ext>
              </a:extLst>
            </p:cNvPr>
            <p:cNvSpPr>
              <a:spLocks/>
            </p:cNvSpPr>
            <p:nvPr/>
          </p:nvSpPr>
          <p:spPr bwMode="auto">
            <a:xfrm>
              <a:off x="2090" y="2666"/>
              <a:ext cx="694" cy="559"/>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09" name="Freeform 27">
              <a:extLst>
                <a:ext uri="{FF2B5EF4-FFF2-40B4-BE49-F238E27FC236}">
                  <a16:creationId xmlns:a16="http://schemas.microsoft.com/office/drawing/2014/main" id="{46F0D4E3-C91F-4B61-95D1-C28239BA95AA}"/>
                </a:ext>
              </a:extLst>
            </p:cNvPr>
            <p:cNvSpPr>
              <a:spLocks/>
            </p:cNvSpPr>
            <p:nvPr/>
          </p:nvSpPr>
          <p:spPr bwMode="auto">
            <a:xfrm>
              <a:off x="2090" y="2666"/>
              <a:ext cx="694" cy="558"/>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10" name="Rectangle 28">
              <a:extLst>
                <a:ext uri="{FF2B5EF4-FFF2-40B4-BE49-F238E27FC236}">
                  <a16:creationId xmlns:a16="http://schemas.microsoft.com/office/drawing/2014/main" id="{45B32719-3606-483B-B37C-BEFE0F15CDD5}"/>
                </a:ext>
              </a:extLst>
            </p:cNvPr>
            <p:cNvSpPr>
              <a:spLocks noChangeArrowheads="1"/>
            </p:cNvSpPr>
            <p:nvPr/>
          </p:nvSpPr>
          <p:spPr bwMode="auto">
            <a:xfrm>
              <a:off x="2143" y="2783"/>
              <a:ext cx="6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Wrapper </a:t>
              </a:r>
              <a:endParaRPr lang="en-US" altLang="en-US" sz="1800">
                <a:latin typeface="Arial" panose="020B0604020202020204" pitchFamily="34" charset="0"/>
                <a:cs typeface="Arial" panose="020B0604020202020204" pitchFamily="34" charset="0"/>
              </a:endParaRPr>
            </a:p>
          </p:txBody>
        </p:sp>
        <p:sp>
          <p:nvSpPr>
            <p:cNvPr id="67611" name="Rectangle 29">
              <a:extLst>
                <a:ext uri="{FF2B5EF4-FFF2-40B4-BE49-F238E27FC236}">
                  <a16:creationId xmlns:a16="http://schemas.microsoft.com/office/drawing/2014/main" id="{0BE18E86-7841-40D8-B87C-A9C32CD0AC88}"/>
                </a:ext>
              </a:extLst>
            </p:cNvPr>
            <p:cNvSpPr>
              <a:spLocks noChangeArrowheads="1"/>
            </p:cNvSpPr>
            <p:nvPr/>
          </p:nvSpPr>
          <p:spPr bwMode="auto">
            <a:xfrm>
              <a:off x="2692" y="2783"/>
              <a:ext cx="10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7612" name="Rectangle 30">
              <a:extLst>
                <a:ext uri="{FF2B5EF4-FFF2-40B4-BE49-F238E27FC236}">
                  <a16:creationId xmlns:a16="http://schemas.microsoft.com/office/drawing/2014/main" id="{BC4D97CF-7C27-404A-9C09-0825BAA7123A}"/>
                </a:ext>
              </a:extLst>
            </p:cNvPr>
            <p:cNvSpPr>
              <a:spLocks noChangeArrowheads="1"/>
            </p:cNvSpPr>
            <p:nvPr/>
          </p:nvSpPr>
          <p:spPr bwMode="auto">
            <a:xfrm>
              <a:off x="2164" y="2942"/>
              <a:ext cx="64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Extractor</a:t>
              </a:r>
              <a:endParaRPr lang="en-US" altLang="en-US" sz="1800">
                <a:latin typeface="Arial" panose="020B0604020202020204" pitchFamily="34" charset="0"/>
                <a:cs typeface="Arial" panose="020B0604020202020204" pitchFamily="34" charset="0"/>
              </a:endParaRPr>
            </a:p>
          </p:txBody>
        </p:sp>
        <p:sp>
          <p:nvSpPr>
            <p:cNvPr id="67613" name="Freeform 31">
              <a:extLst>
                <a:ext uri="{FF2B5EF4-FFF2-40B4-BE49-F238E27FC236}">
                  <a16:creationId xmlns:a16="http://schemas.microsoft.com/office/drawing/2014/main" id="{A1470EDD-2421-4AEF-AA86-B87AC61FF04E}"/>
                </a:ext>
              </a:extLst>
            </p:cNvPr>
            <p:cNvSpPr>
              <a:spLocks/>
            </p:cNvSpPr>
            <p:nvPr/>
          </p:nvSpPr>
          <p:spPr bwMode="auto">
            <a:xfrm>
              <a:off x="2900" y="2666"/>
              <a:ext cx="694" cy="559"/>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14" name="Freeform 32">
              <a:extLst>
                <a:ext uri="{FF2B5EF4-FFF2-40B4-BE49-F238E27FC236}">
                  <a16:creationId xmlns:a16="http://schemas.microsoft.com/office/drawing/2014/main" id="{5738A8F8-4512-4BEF-A6E7-8E418F8A7113}"/>
                </a:ext>
              </a:extLst>
            </p:cNvPr>
            <p:cNvSpPr>
              <a:spLocks/>
            </p:cNvSpPr>
            <p:nvPr/>
          </p:nvSpPr>
          <p:spPr bwMode="auto">
            <a:xfrm>
              <a:off x="2900" y="2666"/>
              <a:ext cx="694" cy="558"/>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15" name="Rectangle 33">
              <a:extLst>
                <a:ext uri="{FF2B5EF4-FFF2-40B4-BE49-F238E27FC236}">
                  <a16:creationId xmlns:a16="http://schemas.microsoft.com/office/drawing/2014/main" id="{71FA12AF-FA9C-41EB-A94E-1140F9EFD462}"/>
                </a:ext>
              </a:extLst>
            </p:cNvPr>
            <p:cNvSpPr>
              <a:spLocks noChangeArrowheads="1"/>
            </p:cNvSpPr>
            <p:nvPr/>
          </p:nvSpPr>
          <p:spPr bwMode="auto">
            <a:xfrm>
              <a:off x="2952" y="2783"/>
              <a:ext cx="6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Wrapper </a:t>
              </a:r>
              <a:endParaRPr lang="en-US" altLang="en-US" sz="1800">
                <a:latin typeface="Arial" panose="020B0604020202020204" pitchFamily="34" charset="0"/>
                <a:cs typeface="Arial" panose="020B0604020202020204" pitchFamily="34" charset="0"/>
              </a:endParaRPr>
            </a:p>
          </p:txBody>
        </p:sp>
        <p:sp>
          <p:nvSpPr>
            <p:cNvPr id="67616" name="Rectangle 34">
              <a:extLst>
                <a:ext uri="{FF2B5EF4-FFF2-40B4-BE49-F238E27FC236}">
                  <a16:creationId xmlns:a16="http://schemas.microsoft.com/office/drawing/2014/main" id="{7296C44C-1E84-4D9E-99DC-AB70A113F233}"/>
                </a:ext>
              </a:extLst>
            </p:cNvPr>
            <p:cNvSpPr>
              <a:spLocks noChangeArrowheads="1"/>
            </p:cNvSpPr>
            <p:nvPr/>
          </p:nvSpPr>
          <p:spPr bwMode="auto">
            <a:xfrm>
              <a:off x="3502" y="2783"/>
              <a:ext cx="10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7617" name="Rectangle 35">
              <a:extLst>
                <a:ext uri="{FF2B5EF4-FFF2-40B4-BE49-F238E27FC236}">
                  <a16:creationId xmlns:a16="http://schemas.microsoft.com/office/drawing/2014/main" id="{62516D03-C382-4E63-B237-3D3E2A924374}"/>
                </a:ext>
              </a:extLst>
            </p:cNvPr>
            <p:cNvSpPr>
              <a:spLocks noChangeArrowheads="1"/>
            </p:cNvSpPr>
            <p:nvPr/>
          </p:nvSpPr>
          <p:spPr bwMode="auto">
            <a:xfrm>
              <a:off x="2974" y="2942"/>
              <a:ext cx="64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Extractor</a:t>
              </a:r>
              <a:endParaRPr lang="en-US" altLang="en-US" sz="1800">
                <a:latin typeface="Arial" panose="020B0604020202020204" pitchFamily="34" charset="0"/>
                <a:cs typeface="Arial" panose="020B0604020202020204" pitchFamily="34" charset="0"/>
              </a:endParaRPr>
            </a:p>
          </p:txBody>
        </p:sp>
        <p:sp>
          <p:nvSpPr>
            <p:cNvPr id="67618" name="Freeform 36">
              <a:extLst>
                <a:ext uri="{FF2B5EF4-FFF2-40B4-BE49-F238E27FC236}">
                  <a16:creationId xmlns:a16="http://schemas.microsoft.com/office/drawing/2014/main" id="{5960D5C2-6337-4E7B-B1F7-52A24965B992}"/>
                </a:ext>
              </a:extLst>
            </p:cNvPr>
            <p:cNvSpPr>
              <a:spLocks/>
            </p:cNvSpPr>
            <p:nvPr/>
          </p:nvSpPr>
          <p:spPr bwMode="auto">
            <a:xfrm>
              <a:off x="3709" y="2666"/>
              <a:ext cx="694" cy="559"/>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19" name="Freeform 37">
              <a:extLst>
                <a:ext uri="{FF2B5EF4-FFF2-40B4-BE49-F238E27FC236}">
                  <a16:creationId xmlns:a16="http://schemas.microsoft.com/office/drawing/2014/main" id="{FE711E1E-3261-469D-8CE9-99E8AA3ACE11}"/>
                </a:ext>
              </a:extLst>
            </p:cNvPr>
            <p:cNvSpPr>
              <a:spLocks/>
            </p:cNvSpPr>
            <p:nvPr/>
          </p:nvSpPr>
          <p:spPr bwMode="auto">
            <a:xfrm>
              <a:off x="3709" y="2666"/>
              <a:ext cx="694" cy="558"/>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0" name="Rectangle 38">
              <a:extLst>
                <a:ext uri="{FF2B5EF4-FFF2-40B4-BE49-F238E27FC236}">
                  <a16:creationId xmlns:a16="http://schemas.microsoft.com/office/drawing/2014/main" id="{50B448E0-17CE-4C1E-81EE-DB051EC0E894}"/>
                </a:ext>
              </a:extLst>
            </p:cNvPr>
            <p:cNvSpPr>
              <a:spLocks noChangeArrowheads="1"/>
            </p:cNvSpPr>
            <p:nvPr/>
          </p:nvSpPr>
          <p:spPr bwMode="auto">
            <a:xfrm>
              <a:off x="3762" y="2783"/>
              <a:ext cx="6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Wrapper </a:t>
              </a:r>
              <a:endParaRPr lang="en-US" altLang="en-US" sz="1800">
                <a:latin typeface="Arial" panose="020B0604020202020204" pitchFamily="34" charset="0"/>
                <a:cs typeface="Arial" panose="020B0604020202020204" pitchFamily="34" charset="0"/>
              </a:endParaRPr>
            </a:p>
          </p:txBody>
        </p:sp>
        <p:sp>
          <p:nvSpPr>
            <p:cNvPr id="67621" name="Rectangle 39">
              <a:extLst>
                <a:ext uri="{FF2B5EF4-FFF2-40B4-BE49-F238E27FC236}">
                  <a16:creationId xmlns:a16="http://schemas.microsoft.com/office/drawing/2014/main" id="{A002C0A2-2487-47E6-8319-2D7782F9FEBE}"/>
                </a:ext>
              </a:extLst>
            </p:cNvPr>
            <p:cNvSpPr>
              <a:spLocks noChangeArrowheads="1"/>
            </p:cNvSpPr>
            <p:nvPr/>
          </p:nvSpPr>
          <p:spPr bwMode="auto">
            <a:xfrm>
              <a:off x="4312" y="2783"/>
              <a:ext cx="10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7622" name="Rectangle 40">
              <a:extLst>
                <a:ext uri="{FF2B5EF4-FFF2-40B4-BE49-F238E27FC236}">
                  <a16:creationId xmlns:a16="http://schemas.microsoft.com/office/drawing/2014/main" id="{1D6A327C-7DC8-406B-B6C9-BCF32A9ACBA4}"/>
                </a:ext>
              </a:extLst>
            </p:cNvPr>
            <p:cNvSpPr>
              <a:spLocks noChangeArrowheads="1"/>
            </p:cNvSpPr>
            <p:nvPr/>
          </p:nvSpPr>
          <p:spPr bwMode="auto">
            <a:xfrm>
              <a:off x="3784" y="2942"/>
              <a:ext cx="64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700">
                  <a:solidFill>
                    <a:srgbClr val="000000"/>
                  </a:solidFill>
                  <a:latin typeface="Arial" panose="020B0604020202020204" pitchFamily="34" charset="0"/>
                  <a:cs typeface="Arial" panose="020B0604020202020204" pitchFamily="34" charset="0"/>
                </a:rPr>
                <a:t>Extractor</a:t>
              </a:r>
              <a:endParaRPr lang="en-US" altLang="en-US" sz="1800">
                <a:latin typeface="Arial" panose="020B0604020202020204" pitchFamily="34" charset="0"/>
                <a:cs typeface="Arial" panose="020B0604020202020204" pitchFamily="34" charset="0"/>
              </a:endParaRPr>
            </a:p>
          </p:txBody>
        </p:sp>
        <p:sp>
          <p:nvSpPr>
            <p:cNvPr id="67623" name="Freeform 41">
              <a:extLst>
                <a:ext uri="{FF2B5EF4-FFF2-40B4-BE49-F238E27FC236}">
                  <a16:creationId xmlns:a16="http://schemas.microsoft.com/office/drawing/2014/main" id="{69ED91CD-925D-4852-B3E9-6E508FF0FAAB}"/>
                </a:ext>
              </a:extLst>
            </p:cNvPr>
            <p:cNvSpPr>
              <a:spLocks/>
            </p:cNvSpPr>
            <p:nvPr/>
          </p:nvSpPr>
          <p:spPr bwMode="auto">
            <a:xfrm>
              <a:off x="1627" y="1454"/>
              <a:ext cx="612" cy="1288"/>
            </a:xfrm>
            <a:custGeom>
              <a:avLst/>
              <a:gdLst>
                <a:gd name="T0" fmla="*/ 612 w 612"/>
                <a:gd name="T1" fmla="*/ 0 h 1288"/>
                <a:gd name="T2" fmla="*/ 479 w 612"/>
                <a:gd name="T3" fmla="*/ 109 h 1288"/>
                <a:gd name="T4" fmla="*/ 362 w 612"/>
                <a:gd name="T5" fmla="*/ 226 h 1288"/>
                <a:gd name="T6" fmla="*/ 261 w 612"/>
                <a:gd name="T7" fmla="*/ 352 h 1288"/>
                <a:gd name="T8" fmla="*/ 177 w 612"/>
                <a:gd name="T9" fmla="*/ 487 h 1288"/>
                <a:gd name="T10" fmla="*/ 109 w 612"/>
                <a:gd name="T11" fmla="*/ 630 h 1288"/>
                <a:gd name="T12" fmla="*/ 57 w 612"/>
                <a:gd name="T13" fmla="*/ 781 h 1288"/>
                <a:gd name="T14" fmla="*/ 22 w 612"/>
                <a:gd name="T15" fmla="*/ 942 h 1288"/>
                <a:gd name="T16" fmla="*/ 3 w 612"/>
                <a:gd name="T17" fmla="*/ 1111 h 1288"/>
                <a:gd name="T18" fmla="*/ 0 w 612"/>
                <a:gd name="T19" fmla="*/ 1288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2"/>
                <a:gd name="T31" fmla="*/ 0 h 1288"/>
                <a:gd name="T32" fmla="*/ 612 w 61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2" h="1288">
                  <a:moveTo>
                    <a:pt x="612" y="0"/>
                  </a:moveTo>
                  <a:lnTo>
                    <a:pt x="479" y="109"/>
                  </a:lnTo>
                  <a:lnTo>
                    <a:pt x="362" y="226"/>
                  </a:lnTo>
                  <a:lnTo>
                    <a:pt x="261" y="352"/>
                  </a:lnTo>
                  <a:lnTo>
                    <a:pt x="177" y="487"/>
                  </a:lnTo>
                  <a:lnTo>
                    <a:pt x="109" y="630"/>
                  </a:lnTo>
                  <a:lnTo>
                    <a:pt x="57" y="781"/>
                  </a:lnTo>
                  <a:lnTo>
                    <a:pt x="22" y="942"/>
                  </a:lnTo>
                  <a:lnTo>
                    <a:pt x="3" y="1111"/>
                  </a:lnTo>
                  <a:lnTo>
                    <a:pt x="0" y="1288"/>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4" name="Freeform 42">
              <a:extLst>
                <a:ext uri="{FF2B5EF4-FFF2-40B4-BE49-F238E27FC236}">
                  <a16:creationId xmlns:a16="http://schemas.microsoft.com/office/drawing/2014/main" id="{5410D1F9-D21A-4D8D-A85B-3792497A4BBA}"/>
                </a:ext>
              </a:extLst>
            </p:cNvPr>
            <p:cNvSpPr>
              <a:spLocks/>
            </p:cNvSpPr>
            <p:nvPr/>
          </p:nvSpPr>
          <p:spPr bwMode="auto">
            <a:xfrm>
              <a:off x="2205" y="1383"/>
              <a:ext cx="137" cy="115"/>
            </a:xfrm>
            <a:custGeom>
              <a:avLst/>
              <a:gdLst>
                <a:gd name="T0" fmla="*/ 51 w 137"/>
                <a:gd name="T1" fmla="*/ 115 h 115"/>
                <a:gd name="T2" fmla="*/ 137 w 137"/>
                <a:gd name="T3" fmla="*/ 0 h 115"/>
                <a:gd name="T4" fmla="*/ 0 w 137"/>
                <a:gd name="T5" fmla="*/ 40 h 115"/>
                <a:gd name="T6" fmla="*/ 51 w 137"/>
                <a:gd name="T7" fmla="*/ 115 h 115"/>
                <a:gd name="T8" fmla="*/ 0 60000 65536"/>
                <a:gd name="T9" fmla="*/ 0 60000 65536"/>
                <a:gd name="T10" fmla="*/ 0 60000 65536"/>
                <a:gd name="T11" fmla="*/ 0 60000 65536"/>
                <a:gd name="T12" fmla="*/ 0 w 137"/>
                <a:gd name="T13" fmla="*/ 0 h 115"/>
                <a:gd name="T14" fmla="*/ 137 w 137"/>
                <a:gd name="T15" fmla="*/ 115 h 115"/>
              </a:gdLst>
              <a:ahLst/>
              <a:cxnLst>
                <a:cxn ang="T8">
                  <a:pos x="T0" y="T1"/>
                </a:cxn>
                <a:cxn ang="T9">
                  <a:pos x="T2" y="T3"/>
                </a:cxn>
                <a:cxn ang="T10">
                  <a:pos x="T4" y="T5"/>
                </a:cxn>
                <a:cxn ang="T11">
                  <a:pos x="T6" y="T7"/>
                </a:cxn>
              </a:cxnLst>
              <a:rect l="T12" t="T13" r="T14" b="T15"/>
              <a:pathLst>
                <a:path w="137" h="115">
                  <a:moveTo>
                    <a:pt x="51" y="115"/>
                  </a:moveTo>
                  <a:lnTo>
                    <a:pt x="137" y="0"/>
                  </a:lnTo>
                  <a:lnTo>
                    <a:pt x="0" y="40"/>
                  </a:lnTo>
                  <a:lnTo>
                    <a:pt x="51"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5" name="Freeform 43">
              <a:extLst>
                <a:ext uri="{FF2B5EF4-FFF2-40B4-BE49-F238E27FC236}">
                  <a16:creationId xmlns:a16="http://schemas.microsoft.com/office/drawing/2014/main" id="{C2049478-88FB-4B85-AA8A-BE46B444AE66}"/>
                </a:ext>
              </a:extLst>
            </p:cNvPr>
            <p:cNvSpPr>
              <a:spLocks/>
            </p:cNvSpPr>
            <p:nvPr/>
          </p:nvSpPr>
          <p:spPr bwMode="auto">
            <a:xfrm>
              <a:off x="2398" y="1501"/>
              <a:ext cx="150" cy="1241"/>
            </a:xfrm>
            <a:custGeom>
              <a:avLst/>
              <a:gdLst>
                <a:gd name="T0" fmla="*/ 150 w 150"/>
                <a:gd name="T1" fmla="*/ 0 h 1241"/>
                <a:gd name="T2" fmla="*/ 91 w 150"/>
                <a:gd name="T3" fmla="*/ 208 h 1241"/>
                <a:gd name="T4" fmla="*/ 47 w 150"/>
                <a:gd name="T5" fmla="*/ 405 h 1241"/>
                <a:gd name="T6" fmla="*/ 17 w 150"/>
                <a:gd name="T7" fmla="*/ 592 h 1241"/>
                <a:gd name="T8" fmla="*/ 1 w 150"/>
                <a:gd name="T9" fmla="*/ 769 h 1241"/>
                <a:gd name="T10" fmla="*/ 0 w 150"/>
                <a:gd name="T11" fmla="*/ 936 h 1241"/>
                <a:gd name="T12" fmla="*/ 12 w 150"/>
                <a:gd name="T13" fmla="*/ 1094 h 1241"/>
                <a:gd name="T14" fmla="*/ 39 w 150"/>
                <a:gd name="T15" fmla="*/ 1241 h 1241"/>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1241"/>
                <a:gd name="T26" fmla="*/ 150 w 150"/>
                <a:gd name="T27" fmla="*/ 1241 h 12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1241">
                  <a:moveTo>
                    <a:pt x="150" y="0"/>
                  </a:moveTo>
                  <a:lnTo>
                    <a:pt x="91" y="208"/>
                  </a:lnTo>
                  <a:lnTo>
                    <a:pt x="47" y="405"/>
                  </a:lnTo>
                  <a:lnTo>
                    <a:pt x="17" y="592"/>
                  </a:lnTo>
                  <a:lnTo>
                    <a:pt x="1" y="769"/>
                  </a:lnTo>
                  <a:lnTo>
                    <a:pt x="0" y="936"/>
                  </a:lnTo>
                  <a:lnTo>
                    <a:pt x="12" y="1094"/>
                  </a:lnTo>
                  <a:lnTo>
                    <a:pt x="39" y="1241"/>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6" name="Freeform 44">
              <a:extLst>
                <a:ext uri="{FF2B5EF4-FFF2-40B4-BE49-F238E27FC236}">
                  <a16:creationId xmlns:a16="http://schemas.microsoft.com/office/drawing/2014/main" id="{8FEE9D6C-CFB4-4CB4-AD4A-F198B109D560}"/>
                </a:ext>
              </a:extLst>
            </p:cNvPr>
            <p:cNvSpPr>
              <a:spLocks/>
            </p:cNvSpPr>
            <p:nvPr/>
          </p:nvSpPr>
          <p:spPr bwMode="auto">
            <a:xfrm>
              <a:off x="2501" y="1383"/>
              <a:ext cx="86" cy="143"/>
            </a:xfrm>
            <a:custGeom>
              <a:avLst/>
              <a:gdLst>
                <a:gd name="T0" fmla="*/ 86 w 86"/>
                <a:gd name="T1" fmla="*/ 143 h 143"/>
                <a:gd name="T2" fmla="*/ 85 w 86"/>
                <a:gd name="T3" fmla="*/ 0 h 143"/>
                <a:gd name="T4" fmla="*/ 0 w 86"/>
                <a:gd name="T5" fmla="*/ 115 h 143"/>
                <a:gd name="T6" fmla="*/ 86 w 86"/>
                <a:gd name="T7" fmla="*/ 143 h 143"/>
                <a:gd name="T8" fmla="*/ 0 60000 65536"/>
                <a:gd name="T9" fmla="*/ 0 60000 65536"/>
                <a:gd name="T10" fmla="*/ 0 60000 65536"/>
                <a:gd name="T11" fmla="*/ 0 60000 65536"/>
                <a:gd name="T12" fmla="*/ 0 w 86"/>
                <a:gd name="T13" fmla="*/ 0 h 143"/>
                <a:gd name="T14" fmla="*/ 86 w 86"/>
                <a:gd name="T15" fmla="*/ 143 h 143"/>
              </a:gdLst>
              <a:ahLst/>
              <a:cxnLst>
                <a:cxn ang="T8">
                  <a:pos x="T0" y="T1"/>
                </a:cxn>
                <a:cxn ang="T9">
                  <a:pos x="T2" y="T3"/>
                </a:cxn>
                <a:cxn ang="T10">
                  <a:pos x="T4" y="T5"/>
                </a:cxn>
                <a:cxn ang="T11">
                  <a:pos x="T6" y="T7"/>
                </a:cxn>
              </a:cxnLst>
              <a:rect l="T12" t="T13" r="T14" b="T15"/>
              <a:pathLst>
                <a:path w="86" h="143">
                  <a:moveTo>
                    <a:pt x="86" y="143"/>
                  </a:moveTo>
                  <a:lnTo>
                    <a:pt x="85" y="0"/>
                  </a:lnTo>
                  <a:lnTo>
                    <a:pt x="0" y="115"/>
                  </a:lnTo>
                  <a:lnTo>
                    <a:pt x="86"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7" name="Freeform 45">
              <a:extLst>
                <a:ext uri="{FF2B5EF4-FFF2-40B4-BE49-F238E27FC236}">
                  <a16:creationId xmlns:a16="http://schemas.microsoft.com/office/drawing/2014/main" id="{86319FFC-FB75-49A9-BE81-949D60CB215C}"/>
                </a:ext>
              </a:extLst>
            </p:cNvPr>
            <p:cNvSpPr>
              <a:spLocks/>
            </p:cNvSpPr>
            <p:nvPr/>
          </p:nvSpPr>
          <p:spPr bwMode="auto">
            <a:xfrm>
              <a:off x="3167" y="1504"/>
              <a:ext cx="80" cy="1238"/>
            </a:xfrm>
            <a:custGeom>
              <a:avLst/>
              <a:gdLst>
                <a:gd name="T0" fmla="*/ 80 w 80"/>
                <a:gd name="T1" fmla="*/ 0 h 1238"/>
                <a:gd name="T2" fmla="*/ 41 w 80"/>
                <a:gd name="T3" fmla="*/ 210 h 1238"/>
                <a:gd name="T4" fmla="*/ 14 w 80"/>
                <a:gd name="T5" fmla="*/ 409 h 1238"/>
                <a:gd name="T6" fmla="*/ 0 w 80"/>
                <a:gd name="T7" fmla="*/ 597 h 1238"/>
                <a:gd name="T8" fmla="*/ 0 w 80"/>
                <a:gd name="T9" fmla="*/ 774 h 1238"/>
                <a:gd name="T10" fmla="*/ 14 w 80"/>
                <a:gd name="T11" fmla="*/ 940 h 1238"/>
                <a:gd name="T12" fmla="*/ 40 w 80"/>
                <a:gd name="T13" fmla="*/ 1095 h 1238"/>
                <a:gd name="T14" fmla="*/ 80 w 80"/>
                <a:gd name="T15" fmla="*/ 1238 h 1238"/>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238"/>
                <a:gd name="T26" fmla="*/ 80 w 80"/>
                <a:gd name="T27" fmla="*/ 1238 h 1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238">
                  <a:moveTo>
                    <a:pt x="80" y="0"/>
                  </a:moveTo>
                  <a:lnTo>
                    <a:pt x="41" y="210"/>
                  </a:lnTo>
                  <a:lnTo>
                    <a:pt x="14" y="409"/>
                  </a:lnTo>
                  <a:lnTo>
                    <a:pt x="0" y="597"/>
                  </a:lnTo>
                  <a:lnTo>
                    <a:pt x="0" y="774"/>
                  </a:lnTo>
                  <a:lnTo>
                    <a:pt x="14" y="940"/>
                  </a:lnTo>
                  <a:lnTo>
                    <a:pt x="40" y="1095"/>
                  </a:lnTo>
                  <a:lnTo>
                    <a:pt x="80" y="1238"/>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8" name="Freeform 46">
              <a:extLst>
                <a:ext uri="{FF2B5EF4-FFF2-40B4-BE49-F238E27FC236}">
                  <a16:creationId xmlns:a16="http://schemas.microsoft.com/office/drawing/2014/main" id="{EBB75ADE-420A-4665-B951-752A49968DA4}"/>
                </a:ext>
              </a:extLst>
            </p:cNvPr>
            <p:cNvSpPr>
              <a:spLocks/>
            </p:cNvSpPr>
            <p:nvPr/>
          </p:nvSpPr>
          <p:spPr bwMode="auto">
            <a:xfrm>
              <a:off x="3201" y="1383"/>
              <a:ext cx="88" cy="143"/>
            </a:xfrm>
            <a:custGeom>
              <a:avLst/>
              <a:gdLst>
                <a:gd name="T0" fmla="*/ 88 w 88"/>
                <a:gd name="T1" fmla="*/ 143 h 143"/>
                <a:gd name="T2" fmla="*/ 74 w 88"/>
                <a:gd name="T3" fmla="*/ 0 h 143"/>
                <a:gd name="T4" fmla="*/ 0 w 88"/>
                <a:gd name="T5" fmla="*/ 122 h 143"/>
                <a:gd name="T6" fmla="*/ 88 w 88"/>
                <a:gd name="T7" fmla="*/ 143 h 143"/>
                <a:gd name="T8" fmla="*/ 0 60000 65536"/>
                <a:gd name="T9" fmla="*/ 0 60000 65536"/>
                <a:gd name="T10" fmla="*/ 0 60000 65536"/>
                <a:gd name="T11" fmla="*/ 0 60000 65536"/>
                <a:gd name="T12" fmla="*/ 0 w 88"/>
                <a:gd name="T13" fmla="*/ 0 h 143"/>
                <a:gd name="T14" fmla="*/ 88 w 88"/>
                <a:gd name="T15" fmla="*/ 143 h 143"/>
              </a:gdLst>
              <a:ahLst/>
              <a:cxnLst>
                <a:cxn ang="T8">
                  <a:pos x="T0" y="T1"/>
                </a:cxn>
                <a:cxn ang="T9">
                  <a:pos x="T2" y="T3"/>
                </a:cxn>
                <a:cxn ang="T10">
                  <a:pos x="T4" y="T5"/>
                </a:cxn>
                <a:cxn ang="T11">
                  <a:pos x="T6" y="T7"/>
                </a:cxn>
              </a:cxnLst>
              <a:rect l="T12" t="T13" r="T14" b="T15"/>
              <a:pathLst>
                <a:path w="88" h="143">
                  <a:moveTo>
                    <a:pt x="88" y="143"/>
                  </a:moveTo>
                  <a:lnTo>
                    <a:pt x="74" y="0"/>
                  </a:lnTo>
                  <a:lnTo>
                    <a:pt x="0" y="122"/>
                  </a:lnTo>
                  <a:lnTo>
                    <a:pt x="88"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29" name="Freeform 47">
              <a:extLst>
                <a:ext uri="{FF2B5EF4-FFF2-40B4-BE49-F238E27FC236}">
                  <a16:creationId xmlns:a16="http://schemas.microsoft.com/office/drawing/2014/main" id="{522BCA1A-435A-48CA-8246-E3C29EC1EFEA}"/>
                </a:ext>
              </a:extLst>
            </p:cNvPr>
            <p:cNvSpPr>
              <a:spLocks/>
            </p:cNvSpPr>
            <p:nvPr/>
          </p:nvSpPr>
          <p:spPr bwMode="auto">
            <a:xfrm>
              <a:off x="3355" y="1478"/>
              <a:ext cx="701" cy="1264"/>
            </a:xfrm>
            <a:custGeom>
              <a:avLst/>
              <a:gdLst>
                <a:gd name="T0" fmla="*/ 0 w 701"/>
                <a:gd name="T1" fmla="*/ 0 h 1264"/>
                <a:gd name="T2" fmla="*/ 137 w 701"/>
                <a:gd name="T3" fmla="*/ 171 h 1264"/>
                <a:gd name="T4" fmla="*/ 259 w 701"/>
                <a:gd name="T5" fmla="*/ 339 h 1264"/>
                <a:gd name="T6" fmla="*/ 368 w 701"/>
                <a:gd name="T7" fmla="*/ 503 h 1264"/>
                <a:gd name="T8" fmla="*/ 462 w 701"/>
                <a:gd name="T9" fmla="*/ 663 h 1264"/>
                <a:gd name="T10" fmla="*/ 543 w 701"/>
                <a:gd name="T11" fmla="*/ 819 h 1264"/>
                <a:gd name="T12" fmla="*/ 610 w 701"/>
                <a:gd name="T13" fmla="*/ 971 h 1264"/>
                <a:gd name="T14" fmla="*/ 662 w 701"/>
                <a:gd name="T15" fmla="*/ 1120 h 1264"/>
                <a:gd name="T16" fmla="*/ 701 w 701"/>
                <a:gd name="T17" fmla="*/ 1264 h 12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1"/>
                <a:gd name="T28" fmla="*/ 0 h 1264"/>
                <a:gd name="T29" fmla="*/ 701 w 701"/>
                <a:gd name="T30" fmla="*/ 1264 h 12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1" h="1264">
                  <a:moveTo>
                    <a:pt x="0" y="0"/>
                  </a:moveTo>
                  <a:lnTo>
                    <a:pt x="137" y="171"/>
                  </a:lnTo>
                  <a:lnTo>
                    <a:pt x="259" y="339"/>
                  </a:lnTo>
                  <a:lnTo>
                    <a:pt x="368" y="503"/>
                  </a:lnTo>
                  <a:lnTo>
                    <a:pt x="462" y="663"/>
                  </a:lnTo>
                  <a:lnTo>
                    <a:pt x="543" y="819"/>
                  </a:lnTo>
                  <a:lnTo>
                    <a:pt x="610" y="971"/>
                  </a:lnTo>
                  <a:lnTo>
                    <a:pt x="662" y="1120"/>
                  </a:lnTo>
                  <a:lnTo>
                    <a:pt x="701" y="1264"/>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0" name="Freeform 48">
              <a:extLst>
                <a:ext uri="{FF2B5EF4-FFF2-40B4-BE49-F238E27FC236}">
                  <a16:creationId xmlns:a16="http://schemas.microsoft.com/office/drawing/2014/main" id="{B26ACE53-D7BC-4C12-98B5-EE8FE0AAE464}"/>
                </a:ext>
              </a:extLst>
            </p:cNvPr>
            <p:cNvSpPr>
              <a:spLocks/>
            </p:cNvSpPr>
            <p:nvPr/>
          </p:nvSpPr>
          <p:spPr bwMode="auto">
            <a:xfrm>
              <a:off x="3275" y="1383"/>
              <a:ext cx="122" cy="133"/>
            </a:xfrm>
            <a:custGeom>
              <a:avLst/>
              <a:gdLst>
                <a:gd name="T0" fmla="*/ 53 w 122"/>
                <a:gd name="T1" fmla="*/ 133 h 133"/>
                <a:gd name="T2" fmla="*/ 0 w 122"/>
                <a:gd name="T3" fmla="*/ 0 h 133"/>
                <a:gd name="T4" fmla="*/ 122 w 122"/>
                <a:gd name="T5" fmla="*/ 75 h 133"/>
                <a:gd name="T6" fmla="*/ 53 w 122"/>
                <a:gd name="T7" fmla="*/ 133 h 133"/>
                <a:gd name="T8" fmla="*/ 0 60000 65536"/>
                <a:gd name="T9" fmla="*/ 0 60000 65536"/>
                <a:gd name="T10" fmla="*/ 0 60000 65536"/>
                <a:gd name="T11" fmla="*/ 0 60000 65536"/>
                <a:gd name="T12" fmla="*/ 0 w 122"/>
                <a:gd name="T13" fmla="*/ 0 h 133"/>
                <a:gd name="T14" fmla="*/ 122 w 122"/>
                <a:gd name="T15" fmla="*/ 133 h 133"/>
              </a:gdLst>
              <a:ahLst/>
              <a:cxnLst>
                <a:cxn ang="T8">
                  <a:pos x="T0" y="T1"/>
                </a:cxn>
                <a:cxn ang="T9">
                  <a:pos x="T2" y="T3"/>
                </a:cxn>
                <a:cxn ang="T10">
                  <a:pos x="T4" y="T5"/>
                </a:cxn>
                <a:cxn ang="T11">
                  <a:pos x="T6" y="T7"/>
                </a:cxn>
              </a:cxnLst>
              <a:rect l="T12" t="T13" r="T14" b="T15"/>
              <a:pathLst>
                <a:path w="122" h="133">
                  <a:moveTo>
                    <a:pt x="53" y="133"/>
                  </a:moveTo>
                  <a:lnTo>
                    <a:pt x="0" y="0"/>
                  </a:lnTo>
                  <a:lnTo>
                    <a:pt x="122" y="75"/>
                  </a:lnTo>
                  <a:lnTo>
                    <a:pt x="53"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1" name="Freeform 49">
              <a:extLst>
                <a:ext uri="{FF2B5EF4-FFF2-40B4-BE49-F238E27FC236}">
                  <a16:creationId xmlns:a16="http://schemas.microsoft.com/office/drawing/2014/main" id="{943BE7D8-AE95-4090-9CAA-A9AAA0F2BA44}"/>
                </a:ext>
              </a:extLst>
            </p:cNvPr>
            <p:cNvSpPr>
              <a:spLocks/>
            </p:cNvSpPr>
            <p:nvPr/>
          </p:nvSpPr>
          <p:spPr bwMode="auto">
            <a:xfrm>
              <a:off x="3099" y="1475"/>
              <a:ext cx="822" cy="1323"/>
            </a:xfrm>
            <a:custGeom>
              <a:avLst/>
              <a:gdLst>
                <a:gd name="T0" fmla="*/ 0 w 822"/>
                <a:gd name="T1" fmla="*/ 0 h 1323"/>
                <a:gd name="T2" fmla="*/ 154 w 822"/>
                <a:gd name="T3" fmla="*/ 178 h 1323"/>
                <a:gd name="T4" fmla="*/ 293 w 822"/>
                <a:gd name="T5" fmla="*/ 353 h 1323"/>
                <a:gd name="T6" fmla="*/ 418 w 822"/>
                <a:gd name="T7" fmla="*/ 524 h 1323"/>
                <a:gd name="T8" fmla="*/ 528 w 822"/>
                <a:gd name="T9" fmla="*/ 691 h 1323"/>
                <a:gd name="T10" fmla="*/ 623 w 822"/>
                <a:gd name="T11" fmla="*/ 855 h 1323"/>
                <a:gd name="T12" fmla="*/ 704 w 822"/>
                <a:gd name="T13" fmla="*/ 1015 h 1323"/>
                <a:gd name="T14" fmla="*/ 770 w 822"/>
                <a:gd name="T15" fmla="*/ 1171 h 1323"/>
                <a:gd name="T16" fmla="*/ 822 w 822"/>
                <a:gd name="T17" fmla="*/ 1323 h 13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22"/>
                <a:gd name="T28" fmla="*/ 0 h 1323"/>
                <a:gd name="T29" fmla="*/ 822 w 822"/>
                <a:gd name="T30" fmla="*/ 1323 h 13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22" h="1323">
                  <a:moveTo>
                    <a:pt x="0" y="0"/>
                  </a:moveTo>
                  <a:lnTo>
                    <a:pt x="154" y="178"/>
                  </a:lnTo>
                  <a:lnTo>
                    <a:pt x="293" y="353"/>
                  </a:lnTo>
                  <a:lnTo>
                    <a:pt x="418" y="524"/>
                  </a:lnTo>
                  <a:lnTo>
                    <a:pt x="528" y="691"/>
                  </a:lnTo>
                  <a:lnTo>
                    <a:pt x="623" y="855"/>
                  </a:lnTo>
                  <a:lnTo>
                    <a:pt x="704" y="1015"/>
                  </a:lnTo>
                  <a:lnTo>
                    <a:pt x="770" y="1171"/>
                  </a:lnTo>
                  <a:lnTo>
                    <a:pt x="822" y="1323"/>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2" name="Freeform 50">
              <a:extLst>
                <a:ext uri="{FF2B5EF4-FFF2-40B4-BE49-F238E27FC236}">
                  <a16:creationId xmlns:a16="http://schemas.microsoft.com/office/drawing/2014/main" id="{33B56A22-3183-451A-8FB0-B47CD8BAB97C}"/>
                </a:ext>
              </a:extLst>
            </p:cNvPr>
            <p:cNvSpPr>
              <a:spLocks/>
            </p:cNvSpPr>
            <p:nvPr/>
          </p:nvSpPr>
          <p:spPr bwMode="auto">
            <a:xfrm>
              <a:off x="3015" y="1383"/>
              <a:ext cx="124" cy="131"/>
            </a:xfrm>
            <a:custGeom>
              <a:avLst/>
              <a:gdLst>
                <a:gd name="T0" fmla="*/ 58 w 124"/>
                <a:gd name="T1" fmla="*/ 131 h 131"/>
                <a:gd name="T2" fmla="*/ 0 w 124"/>
                <a:gd name="T3" fmla="*/ 0 h 131"/>
                <a:gd name="T4" fmla="*/ 124 w 124"/>
                <a:gd name="T5" fmla="*/ 70 h 131"/>
                <a:gd name="T6" fmla="*/ 58 w 124"/>
                <a:gd name="T7" fmla="*/ 131 h 131"/>
                <a:gd name="T8" fmla="*/ 0 60000 65536"/>
                <a:gd name="T9" fmla="*/ 0 60000 65536"/>
                <a:gd name="T10" fmla="*/ 0 60000 65536"/>
                <a:gd name="T11" fmla="*/ 0 60000 65536"/>
                <a:gd name="T12" fmla="*/ 0 w 124"/>
                <a:gd name="T13" fmla="*/ 0 h 131"/>
                <a:gd name="T14" fmla="*/ 124 w 124"/>
                <a:gd name="T15" fmla="*/ 131 h 131"/>
              </a:gdLst>
              <a:ahLst/>
              <a:cxnLst>
                <a:cxn ang="T8">
                  <a:pos x="T0" y="T1"/>
                </a:cxn>
                <a:cxn ang="T9">
                  <a:pos x="T2" y="T3"/>
                </a:cxn>
                <a:cxn ang="T10">
                  <a:pos x="T4" y="T5"/>
                </a:cxn>
                <a:cxn ang="T11">
                  <a:pos x="T6" y="T7"/>
                </a:cxn>
              </a:cxnLst>
              <a:rect l="T12" t="T13" r="T14" b="T15"/>
              <a:pathLst>
                <a:path w="124" h="131">
                  <a:moveTo>
                    <a:pt x="58" y="131"/>
                  </a:moveTo>
                  <a:lnTo>
                    <a:pt x="0" y="0"/>
                  </a:lnTo>
                  <a:lnTo>
                    <a:pt x="124" y="70"/>
                  </a:lnTo>
                  <a:lnTo>
                    <a:pt x="58"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3" name="Freeform 51">
              <a:extLst>
                <a:ext uri="{FF2B5EF4-FFF2-40B4-BE49-F238E27FC236}">
                  <a16:creationId xmlns:a16="http://schemas.microsoft.com/office/drawing/2014/main" id="{B7D70752-055A-4B75-B48D-61A3DC038FCA}"/>
                </a:ext>
              </a:extLst>
            </p:cNvPr>
            <p:cNvSpPr>
              <a:spLocks/>
            </p:cNvSpPr>
            <p:nvPr/>
          </p:nvSpPr>
          <p:spPr bwMode="auto">
            <a:xfrm>
              <a:off x="2534" y="1496"/>
              <a:ext cx="256" cy="1196"/>
            </a:xfrm>
            <a:custGeom>
              <a:avLst/>
              <a:gdLst>
                <a:gd name="T0" fmla="*/ 256 w 256"/>
                <a:gd name="T1" fmla="*/ 0 h 1196"/>
                <a:gd name="T2" fmla="*/ 175 w 256"/>
                <a:gd name="T3" fmla="*/ 195 h 1196"/>
                <a:gd name="T4" fmla="*/ 110 w 256"/>
                <a:gd name="T5" fmla="*/ 382 h 1196"/>
                <a:gd name="T6" fmla="*/ 60 w 256"/>
                <a:gd name="T7" fmla="*/ 561 h 1196"/>
                <a:gd name="T8" fmla="*/ 25 w 256"/>
                <a:gd name="T9" fmla="*/ 732 h 1196"/>
                <a:gd name="T10" fmla="*/ 5 w 256"/>
                <a:gd name="T11" fmla="*/ 894 h 1196"/>
                <a:gd name="T12" fmla="*/ 0 w 256"/>
                <a:gd name="T13" fmla="*/ 1049 h 1196"/>
                <a:gd name="T14" fmla="*/ 11 w 256"/>
                <a:gd name="T15" fmla="*/ 1196 h 1196"/>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1196"/>
                <a:gd name="T26" fmla="*/ 256 w 256"/>
                <a:gd name="T27" fmla="*/ 1196 h 11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1196">
                  <a:moveTo>
                    <a:pt x="256" y="0"/>
                  </a:moveTo>
                  <a:lnTo>
                    <a:pt x="175" y="195"/>
                  </a:lnTo>
                  <a:lnTo>
                    <a:pt x="110" y="382"/>
                  </a:lnTo>
                  <a:lnTo>
                    <a:pt x="60" y="561"/>
                  </a:lnTo>
                  <a:lnTo>
                    <a:pt x="25" y="732"/>
                  </a:lnTo>
                  <a:lnTo>
                    <a:pt x="5" y="894"/>
                  </a:lnTo>
                  <a:lnTo>
                    <a:pt x="0" y="1049"/>
                  </a:lnTo>
                  <a:lnTo>
                    <a:pt x="11" y="1196"/>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4" name="Freeform 52">
              <a:extLst>
                <a:ext uri="{FF2B5EF4-FFF2-40B4-BE49-F238E27FC236}">
                  <a16:creationId xmlns:a16="http://schemas.microsoft.com/office/drawing/2014/main" id="{1527AB3A-E705-4CF2-BA51-AD7643F318D5}"/>
                </a:ext>
              </a:extLst>
            </p:cNvPr>
            <p:cNvSpPr>
              <a:spLocks/>
            </p:cNvSpPr>
            <p:nvPr/>
          </p:nvSpPr>
          <p:spPr bwMode="auto">
            <a:xfrm>
              <a:off x="2744" y="1383"/>
              <a:ext cx="98" cy="142"/>
            </a:xfrm>
            <a:custGeom>
              <a:avLst/>
              <a:gdLst>
                <a:gd name="T0" fmla="*/ 82 w 98"/>
                <a:gd name="T1" fmla="*/ 142 h 142"/>
                <a:gd name="T2" fmla="*/ 98 w 98"/>
                <a:gd name="T3" fmla="*/ 0 h 142"/>
                <a:gd name="T4" fmla="*/ 0 w 98"/>
                <a:gd name="T5" fmla="*/ 105 h 142"/>
                <a:gd name="T6" fmla="*/ 82 w 98"/>
                <a:gd name="T7" fmla="*/ 142 h 142"/>
                <a:gd name="T8" fmla="*/ 0 60000 65536"/>
                <a:gd name="T9" fmla="*/ 0 60000 65536"/>
                <a:gd name="T10" fmla="*/ 0 60000 65536"/>
                <a:gd name="T11" fmla="*/ 0 60000 65536"/>
                <a:gd name="T12" fmla="*/ 0 w 98"/>
                <a:gd name="T13" fmla="*/ 0 h 142"/>
                <a:gd name="T14" fmla="*/ 98 w 98"/>
                <a:gd name="T15" fmla="*/ 142 h 142"/>
              </a:gdLst>
              <a:ahLst/>
              <a:cxnLst>
                <a:cxn ang="T8">
                  <a:pos x="T0" y="T1"/>
                </a:cxn>
                <a:cxn ang="T9">
                  <a:pos x="T2" y="T3"/>
                </a:cxn>
                <a:cxn ang="T10">
                  <a:pos x="T4" y="T5"/>
                </a:cxn>
                <a:cxn ang="T11">
                  <a:pos x="T6" y="T7"/>
                </a:cxn>
              </a:cxnLst>
              <a:rect l="T12" t="T13" r="T14" b="T15"/>
              <a:pathLst>
                <a:path w="98" h="142">
                  <a:moveTo>
                    <a:pt x="82" y="142"/>
                  </a:moveTo>
                  <a:lnTo>
                    <a:pt x="98" y="0"/>
                  </a:lnTo>
                  <a:lnTo>
                    <a:pt x="0" y="105"/>
                  </a:lnTo>
                  <a:lnTo>
                    <a:pt x="82" y="1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5" name="Freeform 53">
              <a:extLst>
                <a:ext uri="{FF2B5EF4-FFF2-40B4-BE49-F238E27FC236}">
                  <a16:creationId xmlns:a16="http://schemas.microsoft.com/office/drawing/2014/main" id="{E6A41D8F-A2AE-49C6-85D3-BB86367F8E7B}"/>
                </a:ext>
              </a:extLst>
            </p:cNvPr>
            <p:cNvSpPr>
              <a:spLocks/>
            </p:cNvSpPr>
            <p:nvPr/>
          </p:nvSpPr>
          <p:spPr bwMode="auto">
            <a:xfrm>
              <a:off x="1367" y="3502"/>
              <a:ext cx="520" cy="366"/>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6" name="Freeform 54">
              <a:extLst>
                <a:ext uri="{FF2B5EF4-FFF2-40B4-BE49-F238E27FC236}">
                  <a16:creationId xmlns:a16="http://schemas.microsoft.com/office/drawing/2014/main" id="{1FA8A0EC-75FD-4C90-BC04-111153B0633C}"/>
                </a:ext>
              </a:extLst>
            </p:cNvPr>
            <p:cNvSpPr>
              <a:spLocks/>
            </p:cNvSpPr>
            <p:nvPr/>
          </p:nvSpPr>
          <p:spPr bwMode="auto">
            <a:xfrm>
              <a:off x="1367" y="3501"/>
              <a:ext cx="520" cy="367"/>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7" name="Freeform 55">
              <a:extLst>
                <a:ext uri="{FF2B5EF4-FFF2-40B4-BE49-F238E27FC236}">
                  <a16:creationId xmlns:a16="http://schemas.microsoft.com/office/drawing/2014/main" id="{67D5260B-2F71-4D25-87B9-F2A727C84CBF}"/>
                </a:ext>
              </a:extLst>
            </p:cNvPr>
            <p:cNvSpPr>
              <a:spLocks/>
            </p:cNvSpPr>
            <p:nvPr/>
          </p:nvSpPr>
          <p:spPr bwMode="auto">
            <a:xfrm>
              <a:off x="1367" y="3552"/>
              <a:ext cx="520" cy="51"/>
            </a:xfrm>
            <a:custGeom>
              <a:avLst/>
              <a:gdLst>
                <a:gd name="T0" fmla="*/ 0 w 520"/>
                <a:gd name="T1" fmla="*/ 0 h 51"/>
                <a:gd name="T2" fmla="*/ 520 w 520"/>
                <a:gd name="T3" fmla="*/ 0 h 51"/>
                <a:gd name="T4" fmla="*/ 0 60000 65536"/>
                <a:gd name="T5" fmla="*/ 0 60000 65536"/>
                <a:gd name="T6" fmla="*/ 0 w 520"/>
                <a:gd name="T7" fmla="*/ 0 h 51"/>
                <a:gd name="T8" fmla="*/ 520 w 520"/>
                <a:gd name="T9" fmla="*/ 51 h 51"/>
              </a:gdLst>
              <a:ahLst/>
              <a:cxnLst>
                <a:cxn ang="T4">
                  <a:pos x="T0" y="T1"/>
                </a:cxn>
                <a:cxn ang="T5">
                  <a:pos x="T2" y="T3"/>
                </a:cxn>
              </a:cxnLst>
              <a:rect l="T6" t="T7" r="T8" b="T9"/>
              <a:pathLst>
                <a:path w="520" h="51">
                  <a:moveTo>
                    <a:pt x="0" y="0"/>
                  </a:moveTo>
                  <a:cubicBezTo>
                    <a:pt x="170" y="51"/>
                    <a:pt x="351" y="51"/>
                    <a:pt x="520" y="0"/>
                  </a:cubicBez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38" name="Rectangle 56">
              <a:extLst>
                <a:ext uri="{FF2B5EF4-FFF2-40B4-BE49-F238E27FC236}">
                  <a16:creationId xmlns:a16="http://schemas.microsoft.com/office/drawing/2014/main" id="{BDDA7026-F9FD-4AEF-85E8-A646D196DAC1}"/>
                </a:ext>
              </a:extLst>
            </p:cNvPr>
            <p:cNvSpPr>
              <a:spLocks noChangeArrowheads="1"/>
            </p:cNvSpPr>
            <p:nvPr/>
          </p:nvSpPr>
          <p:spPr bwMode="auto">
            <a:xfrm>
              <a:off x="1398" y="3637"/>
              <a:ext cx="49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a:solidFill>
                    <a:srgbClr val="000000"/>
                  </a:solidFill>
                  <a:latin typeface="Arial" panose="020B0604020202020204" pitchFamily="34" charset="0"/>
                  <a:cs typeface="Arial" panose="020B0604020202020204" pitchFamily="34" charset="0"/>
                </a:rPr>
                <a:t>RDBMS</a:t>
              </a:r>
              <a:endParaRPr lang="en-US" altLang="en-US" sz="1800">
                <a:latin typeface="Arial" panose="020B0604020202020204" pitchFamily="34" charset="0"/>
                <a:cs typeface="Arial" panose="020B0604020202020204" pitchFamily="34" charset="0"/>
              </a:endParaRPr>
            </a:p>
          </p:txBody>
        </p:sp>
        <p:sp>
          <p:nvSpPr>
            <p:cNvPr id="67639" name="Rectangle 57">
              <a:extLst>
                <a:ext uri="{FF2B5EF4-FFF2-40B4-BE49-F238E27FC236}">
                  <a16:creationId xmlns:a16="http://schemas.microsoft.com/office/drawing/2014/main" id="{7CE84CAF-3691-450C-88C2-5FF2915CD249}"/>
                </a:ext>
              </a:extLst>
            </p:cNvPr>
            <p:cNvSpPr>
              <a:spLocks noChangeArrowheads="1"/>
            </p:cNvSpPr>
            <p:nvPr/>
          </p:nvSpPr>
          <p:spPr bwMode="auto">
            <a:xfrm>
              <a:off x="1846" y="3707"/>
              <a:ext cx="7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900">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67640" name="Freeform 58">
              <a:extLst>
                <a:ext uri="{FF2B5EF4-FFF2-40B4-BE49-F238E27FC236}">
                  <a16:creationId xmlns:a16="http://schemas.microsoft.com/office/drawing/2014/main" id="{0D7D0B0A-C653-4033-A811-91ACD495683E}"/>
                </a:ext>
              </a:extLst>
            </p:cNvPr>
            <p:cNvSpPr>
              <a:spLocks/>
            </p:cNvSpPr>
            <p:nvPr/>
          </p:nvSpPr>
          <p:spPr bwMode="auto">
            <a:xfrm>
              <a:off x="2986" y="3502"/>
              <a:ext cx="521" cy="366"/>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1" name="Freeform 59">
              <a:extLst>
                <a:ext uri="{FF2B5EF4-FFF2-40B4-BE49-F238E27FC236}">
                  <a16:creationId xmlns:a16="http://schemas.microsoft.com/office/drawing/2014/main" id="{36D3B3AE-C594-447C-B42A-60D7F43E1A7B}"/>
                </a:ext>
              </a:extLst>
            </p:cNvPr>
            <p:cNvSpPr>
              <a:spLocks/>
            </p:cNvSpPr>
            <p:nvPr/>
          </p:nvSpPr>
          <p:spPr bwMode="auto">
            <a:xfrm>
              <a:off x="2986" y="3501"/>
              <a:ext cx="521" cy="367"/>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2" name="Freeform 60">
              <a:extLst>
                <a:ext uri="{FF2B5EF4-FFF2-40B4-BE49-F238E27FC236}">
                  <a16:creationId xmlns:a16="http://schemas.microsoft.com/office/drawing/2014/main" id="{237173B5-4201-466F-9A31-BFCB83F49CBE}"/>
                </a:ext>
              </a:extLst>
            </p:cNvPr>
            <p:cNvSpPr>
              <a:spLocks/>
            </p:cNvSpPr>
            <p:nvPr/>
          </p:nvSpPr>
          <p:spPr bwMode="auto">
            <a:xfrm>
              <a:off x="2986" y="3552"/>
              <a:ext cx="521" cy="51"/>
            </a:xfrm>
            <a:custGeom>
              <a:avLst/>
              <a:gdLst>
                <a:gd name="T0" fmla="*/ 0 w 521"/>
                <a:gd name="T1" fmla="*/ 0 h 51"/>
                <a:gd name="T2" fmla="*/ 521 w 521"/>
                <a:gd name="T3" fmla="*/ 0 h 51"/>
                <a:gd name="T4" fmla="*/ 0 60000 65536"/>
                <a:gd name="T5" fmla="*/ 0 60000 65536"/>
                <a:gd name="T6" fmla="*/ 0 w 521"/>
                <a:gd name="T7" fmla="*/ 0 h 51"/>
                <a:gd name="T8" fmla="*/ 521 w 521"/>
                <a:gd name="T9" fmla="*/ 51 h 51"/>
              </a:gdLst>
              <a:ahLst/>
              <a:cxnLst>
                <a:cxn ang="T4">
                  <a:pos x="T0" y="T1"/>
                </a:cxn>
                <a:cxn ang="T5">
                  <a:pos x="T2" y="T3"/>
                </a:cxn>
              </a:cxnLst>
              <a:rect l="T6" t="T7" r="T8" b="T9"/>
              <a:pathLst>
                <a:path w="521" h="51">
                  <a:moveTo>
                    <a:pt x="0" y="0"/>
                  </a:moveTo>
                  <a:cubicBezTo>
                    <a:pt x="170" y="51"/>
                    <a:pt x="351" y="51"/>
                    <a:pt x="521" y="0"/>
                  </a:cubicBez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3" name="Rectangle 61">
              <a:extLst>
                <a:ext uri="{FF2B5EF4-FFF2-40B4-BE49-F238E27FC236}">
                  <a16:creationId xmlns:a16="http://schemas.microsoft.com/office/drawing/2014/main" id="{6726D22F-E469-4DBB-BA9C-5EF39CCD0DA5}"/>
                </a:ext>
              </a:extLst>
            </p:cNvPr>
            <p:cNvSpPr>
              <a:spLocks noChangeArrowheads="1"/>
            </p:cNvSpPr>
            <p:nvPr/>
          </p:nvSpPr>
          <p:spPr bwMode="auto">
            <a:xfrm>
              <a:off x="3017" y="3637"/>
              <a:ext cx="49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a:solidFill>
                    <a:srgbClr val="000000"/>
                  </a:solidFill>
                  <a:latin typeface="Arial" panose="020B0604020202020204" pitchFamily="34" charset="0"/>
                  <a:cs typeface="Arial" panose="020B0604020202020204" pitchFamily="34" charset="0"/>
                </a:rPr>
                <a:t>RDBMS</a:t>
              </a:r>
              <a:endParaRPr lang="en-US" altLang="en-US" sz="1800">
                <a:latin typeface="Arial" panose="020B0604020202020204" pitchFamily="34" charset="0"/>
                <a:cs typeface="Arial" panose="020B0604020202020204" pitchFamily="34" charset="0"/>
              </a:endParaRPr>
            </a:p>
          </p:txBody>
        </p:sp>
        <p:sp>
          <p:nvSpPr>
            <p:cNvPr id="67644" name="Rectangle 62">
              <a:extLst>
                <a:ext uri="{FF2B5EF4-FFF2-40B4-BE49-F238E27FC236}">
                  <a16:creationId xmlns:a16="http://schemas.microsoft.com/office/drawing/2014/main" id="{FBA82979-A767-426D-AF57-205B9985AEC7}"/>
                </a:ext>
              </a:extLst>
            </p:cNvPr>
            <p:cNvSpPr>
              <a:spLocks noChangeArrowheads="1"/>
            </p:cNvSpPr>
            <p:nvPr/>
          </p:nvSpPr>
          <p:spPr bwMode="auto">
            <a:xfrm>
              <a:off x="3466" y="3707"/>
              <a:ext cx="7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900">
                  <a:solidFill>
                    <a:srgbClr val="000000"/>
                  </a:solidFill>
                  <a:latin typeface="Arial" panose="020B0604020202020204" pitchFamily="34" charset="0"/>
                  <a:cs typeface="Arial" panose="020B0604020202020204" pitchFamily="34" charset="0"/>
                </a:rPr>
                <a:t>2</a:t>
              </a:r>
              <a:endParaRPr lang="en-US" altLang="en-US" sz="1800">
                <a:latin typeface="Arial" panose="020B0604020202020204" pitchFamily="34" charset="0"/>
                <a:cs typeface="Arial" panose="020B0604020202020204" pitchFamily="34" charset="0"/>
              </a:endParaRPr>
            </a:p>
          </p:txBody>
        </p:sp>
        <p:sp>
          <p:nvSpPr>
            <p:cNvPr id="67645" name="Rectangle 63">
              <a:extLst>
                <a:ext uri="{FF2B5EF4-FFF2-40B4-BE49-F238E27FC236}">
                  <a16:creationId xmlns:a16="http://schemas.microsoft.com/office/drawing/2014/main" id="{AC41BCBF-124D-4A02-9243-7B67B8D89063}"/>
                </a:ext>
              </a:extLst>
            </p:cNvPr>
            <p:cNvSpPr>
              <a:spLocks noChangeArrowheads="1"/>
            </p:cNvSpPr>
            <p:nvPr/>
          </p:nvSpPr>
          <p:spPr bwMode="auto">
            <a:xfrm>
              <a:off x="3918" y="3540"/>
              <a:ext cx="27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6" name="Rectangle 64">
              <a:extLst>
                <a:ext uri="{FF2B5EF4-FFF2-40B4-BE49-F238E27FC236}">
                  <a16:creationId xmlns:a16="http://schemas.microsoft.com/office/drawing/2014/main" id="{E560F2F3-68B4-4EE8-BB5F-6783D2F6CE1E}"/>
                </a:ext>
              </a:extLst>
            </p:cNvPr>
            <p:cNvSpPr>
              <a:spLocks noChangeArrowheads="1"/>
            </p:cNvSpPr>
            <p:nvPr/>
          </p:nvSpPr>
          <p:spPr bwMode="auto">
            <a:xfrm>
              <a:off x="3918" y="3540"/>
              <a:ext cx="272" cy="272"/>
            </a:xfrm>
            <a:prstGeom prst="rect">
              <a:avLst/>
            </a:pr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7" name="Freeform 65">
              <a:extLst>
                <a:ext uri="{FF2B5EF4-FFF2-40B4-BE49-F238E27FC236}">
                  <a16:creationId xmlns:a16="http://schemas.microsoft.com/office/drawing/2014/main" id="{7533BB72-CFA6-445F-AB6E-60D258D79BE1}"/>
                </a:ext>
              </a:extLst>
            </p:cNvPr>
            <p:cNvSpPr>
              <a:spLocks noEditPoints="1"/>
            </p:cNvSpPr>
            <p:nvPr/>
          </p:nvSpPr>
          <p:spPr bwMode="auto">
            <a:xfrm>
              <a:off x="3975" y="3726"/>
              <a:ext cx="153" cy="59"/>
            </a:xfrm>
            <a:custGeom>
              <a:avLst/>
              <a:gdLst>
                <a:gd name="T0" fmla="*/ 0 w 153"/>
                <a:gd name="T1" fmla="*/ 0 h 59"/>
                <a:gd name="T2" fmla="*/ 153 w 153"/>
                <a:gd name="T3" fmla="*/ 0 h 59"/>
                <a:gd name="T4" fmla="*/ 0 w 153"/>
                <a:gd name="T5" fmla="*/ 29 h 59"/>
                <a:gd name="T6" fmla="*/ 153 w 153"/>
                <a:gd name="T7" fmla="*/ 29 h 59"/>
                <a:gd name="T8" fmla="*/ 0 w 153"/>
                <a:gd name="T9" fmla="*/ 59 h 59"/>
                <a:gd name="T10" fmla="*/ 153 w 153"/>
                <a:gd name="T11" fmla="*/ 59 h 59"/>
                <a:gd name="T12" fmla="*/ 0 60000 65536"/>
                <a:gd name="T13" fmla="*/ 0 60000 65536"/>
                <a:gd name="T14" fmla="*/ 0 60000 65536"/>
                <a:gd name="T15" fmla="*/ 0 60000 65536"/>
                <a:gd name="T16" fmla="*/ 0 60000 65536"/>
                <a:gd name="T17" fmla="*/ 0 60000 65536"/>
                <a:gd name="T18" fmla="*/ 0 w 153"/>
                <a:gd name="T19" fmla="*/ 0 h 59"/>
                <a:gd name="T20" fmla="*/ 153 w 153"/>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153" h="59">
                  <a:moveTo>
                    <a:pt x="0" y="0"/>
                  </a:moveTo>
                  <a:lnTo>
                    <a:pt x="153" y="0"/>
                  </a:lnTo>
                  <a:moveTo>
                    <a:pt x="0" y="29"/>
                  </a:moveTo>
                  <a:lnTo>
                    <a:pt x="153" y="29"/>
                  </a:lnTo>
                  <a:moveTo>
                    <a:pt x="0" y="59"/>
                  </a:moveTo>
                  <a:lnTo>
                    <a:pt x="153" y="59"/>
                  </a:ln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8" name="Freeform 66">
              <a:extLst>
                <a:ext uri="{FF2B5EF4-FFF2-40B4-BE49-F238E27FC236}">
                  <a16:creationId xmlns:a16="http://schemas.microsoft.com/office/drawing/2014/main" id="{05B89DA8-67E2-4347-AAC3-58E940083B01}"/>
                </a:ext>
              </a:extLst>
            </p:cNvPr>
            <p:cNvSpPr>
              <a:spLocks noEditPoints="1"/>
            </p:cNvSpPr>
            <p:nvPr/>
          </p:nvSpPr>
          <p:spPr bwMode="auto">
            <a:xfrm>
              <a:off x="3936" y="3585"/>
              <a:ext cx="235" cy="102"/>
            </a:xfrm>
            <a:custGeom>
              <a:avLst/>
              <a:gdLst>
                <a:gd name="T0" fmla="*/ 52 w 235"/>
                <a:gd name="T1" fmla="*/ 0 h 102"/>
                <a:gd name="T2" fmla="*/ 0 w 235"/>
                <a:gd name="T3" fmla="*/ 51 h 102"/>
                <a:gd name="T4" fmla="*/ 47 w 235"/>
                <a:gd name="T5" fmla="*/ 98 h 102"/>
                <a:gd name="T6" fmla="*/ 183 w 235"/>
                <a:gd name="T7" fmla="*/ 0 h 102"/>
                <a:gd name="T8" fmla="*/ 235 w 235"/>
                <a:gd name="T9" fmla="*/ 51 h 102"/>
                <a:gd name="T10" fmla="*/ 183 w 235"/>
                <a:gd name="T11" fmla="*/ 102 h 102"/>
                <a:gd name="T12" fmla="*/ 0 60000 65536"/>
                <a:gd name="T13" fmla="*/ 0 60000 65536"/>
                <a:gd name="T14" fmla="*/ 0 60000 65536"/>
                <a:gd name="T15" fmla="*/ 0 60000 65536"/>
                <a:gd name="T16" fmla="*/ 0 60000 65536"/>
                <a:gd name="T17" fmla="*/ 0 60000 65536"/>
                <a:gd name="T18" fmla="*/ 0 w 235"/>
                <a:gd name="T19" fmla="*/ 0 h 102"/>
                <a:gd name="T20" fmla="*/ 235 w 235"/>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235" h="102">
                  <a:moveTo>
                    <a:pt x="52" y="0"/>
                  </a:moveTo>
                  <a:lnTo>
                    <a:pt x="0" y="51"/>
                  </a:lnTo>
                  <a:lnTo>
                    <a:pt x="47" y="98"/>
                  </a:lnTo>
                  <a:moveTo>
                    <a:pt x="183" y="0"/>
                  </a:moveTo>
                  <a:lnTo>
                    <a:pt x="235" y="51"/>
                  </a:lnTo>
                  <a:lnTo>
                    <a:pt x="183" y="102"/>
                  </a:ln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49" name="Freeform 67">
              <a:extLst>
                <a:ext uri="{FF2B5EF4-FFF2-40B4-BE49-F238E27FC236}">
                  <a16:creationId xmlns:a16="http://schemas.microsoft.com/office/drawing/2014/main" id="{407418C8-436E-4216-87DB-6DEADFEA3792}"/>
                </a:ext>
              </a:extLst>
            </p:cNvPr>
            <p:cNvSpPr>
              <a:spLocks/>
            </p:cNvSpPr>
            <p:nvPr/>
          </p:nvSpPr>
          <p:spPr bwMode="auto">
            <a:xfrm>
              <a:off x="4000" y="3577"/>
              <a:ext cx="107" cy="118"/>
            </a:xfrm>
            <a:custGeom>
              <a:avLst/>
              <a:gdLst>
                <a:gd name="T0" fmla="*/ 0 w 237"/>
                <a:gd name="T1" fmla="*/ 131 h 261"/>
                <a:gd name="T2" fmla="*/ 118 w 237"/>
                <a:gd name="T3" fmla="*/ 0 h 261"/>
                <a:gd name="T4" fmla="*/ 237 w 237"/>
                <a:gd name="T5" fmla="*/ 131 h 261"/>
                <a:gd name="T6" fmla="*/ 237 w 237"/>
                <a:gd name="T7" fmla="*/ 131 h 261"/>
                <a:gd name="T8" fmla="*/ 118 w 237"/>
                <a:gd name="T9" fmla="*/ 261 h 261"/>
                <a:gd name="T10" fmla="*/ 0 w 237"/>
                <a:gd name="T11" fmla="*/ 131 h 261"/>
                <a:gd name="T12" fmla="*/ 0 60000 65536"/>
                <a:gd name="T13" fmla="*/ 0 60000 65536"/>
                <a:gd name="T14" fmla="*/ 0 60000 65536"/>
                <a:gd name="T15" fmla="*/ 0 60000 65536"/>
                <a:gd name="T16" fmla="*/ 0 60000 65536"/>
                <a:gd name="T17" fmla="*/ 0 60000 65536"/>
                <a:gd name="T18" fmla="*/ 0 w 237"/>
                <a:gd name="T19" fmla="*/ 0 h 261"/>
                <a:gd name="T20" fmla="*/ 237 w 237"/>
                <a:gd name="T21" fmla="*/ 261 h 261"/>
              </a:gdLst>
              <a:ahLst/>
              <a:cxnLst>
                <a:cxn ang="T12">
                  <a:pos x="T0" y="T1"/>
                </a:cxn>
                <a:cxn ang="T13">
                  <a:pos x="T2" y="T3"/>
                </a:cxn>
                <a:cxn ang="T14">
                  <a:pos x="T4" y="T5"/>
                </a:cxn>
                <a:cxn ang="T15">
                  <a:pos x="T6" y="T7"/>
                </a:cxn>
                <a:cxn ang="T16">
                  <a:pos x="T8" y="T9"/>
                </a:cxn>
                <a:cxn ang="T17">
                  <a:pos x="T10" y="T11"/>
                </a:cxn>
              </a:cxnLst>
              <a:rect l="T18" t="T19" r="T20" b="T21"/>
              <a:pathLst>
                <a:path w="237" h="261">
                  <a:moveTo>
                    <a:pt x="0" y="131"/>
                  </a:moveTo>
                  <a:cubicBezTo>
                    <a:pt x="0" y="59"/>
                    <a:pt x="53" y="0"/>
                    <a:pt x="118" y="0"/>
                  </a:cubicBezTo>
                  <a:cubicBezTo>
                    <a:pt x="184" y="0"/>
                    <a:pt x="237" y="59"/>
                    <a:pt x="237" y="131"/>
                  </a:cubicBezTo>
                  <a:cubicBezTo>
                    <a:pt x="237" y="131"/>
                    <a:pt x="237" y="131"/>
                    <a:pt x="237" y="131"/>
                  </a:cubicBezTo>
                  <a:cubicBezTo>
                    <a:pt x="237" y="203"/>
                    <a:pt x="184" y="261"/>
                    <a:pt x="118" y="261"/>
                  </a:cubicBezTo>
                  <a:cubicBezTo>
                    <a:pt x="53" y="261"/>
                    <a:pt x="0" y="203"/>
                    <a:pt x="0" y="131"/>
                  </a:cubicBezTo>
                </a:path>
              </a:pathLst>
            </a:custGeom>
            <a:solidFill>
              <a:srgbClr val="000000"/>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0" name="Freeform 68">
              <a:extLst>
                <a:ext uri="{FF2B5EF4-FFF2-40B4-BE49-F238E27FC236}">
                  <a16:creationId xmlns:a16="http://schemas.microsoft.com/office/drawing/2014/main" id="{AC3E21CF-EC88-4238-8960-296475955B4A}"/>
                </a:ext>
              </a:extLst>
            </p:cNvPr>
            <p:cNvSpPr>
              <a:spLocks/>
            </p:cNvSpPr>
            <p:nvPr/>
          </p:nvSpPr>
          <p:spPr bwMode="auto">
            <a:xfrm>
              <a:off x="4000" y="3577"/>
              <a:ext cx="107" cy="118"/>
            </a:xfrm>
            <a:custGeom>
              <a:avLst/>
              <a:gdLst>
                <a:gd name="T0" fmla="*/ 0 w 107"/>
                <a:gd name="T1" fmla="*/ 59 h 118"/>
                <a:gd name="T2" fmla="*/ 54 w 107"/>
                <a:gd name="T3" fmla="*/ 0 h 118"/>
                <a:gd name="T4" fmla="*/ 107 w 107"/>
                <a:gd name="T5" fmla="*/ 59 h 118"/>
                <a:gd name="T6" fmla="*/ 107 w 107"/>
                <a:gd name="T7" fmla="*/ 59 h 118"/>
                <a:gd name="T8" fmla="*/ 54 w 107"/>
                <a:gd name="T9" fmla="*/ 118 h 118"/>
                <a:gd name="T10" fmla="*/ 0 w 107"/>
                <a:gd name="T11" fmla="*/ 59 h 118"/>
                <a:gd name="T12" fmla="*/ 0 60000 65536"/>
                <a:gd name="T13" fmla="*/ 0 60000 65536"/>
                <a:gd name="T14" fmla="*/ 0 60000 65536"/>
                <a:gd name="T15" fmla="*/ 0 60000 65536"/>
                <a:gd name="T16" fmla="*/ 0 60000 65536"/>
                <a:gd name="T17" fmla="*/ 0 60000 65536"/>
                <a:gd name="T18" fmla="*/ 0 w 107"/>
                <a:gd name="T19" fmla="*/ 0 h 118"/>
                <a:gd name="T20" fmla="*/ 107 w 107"/>
                <a:gd name="T21" fmla="*/ 118 h 118"/>
              </a:gdLst>
              <a:ahLst/>
              <a:cxnLst>
                <a:cxn ang="T12">
                  <a:pos x="T0" y="T1"/>
                </a:cxn>
                <a:cxn ang="T13">
                  <a:pos x="T2" y="T3"/>
                </a:cxn>
                <a:cxn ang="T14">
                  <a:pos x="T4" y="T5"/>
                </a:cxn>
                <a:cxn ang="T15">
                  <a:pos x="T6" y="T7"/>
                </a:cxn>
                <a:cxn ang="T16">
                  <a:pos x="T8" y="T9"/>
                </a:cxn>
                <a:cxn ang="T17">
                  <a:pos x="T10" y="T11"/>
                </a:cxn>
              </a:cxnLst>
              <a:rect l="T18" t="T19" r="T20" b="T21"/>
              <a:pathLst>
                <a:path w="107" h="118">
                  <a:moveTo>
                    <a:pt x="0" y="59"/>
                  </a:moveTo>
                  <a:cubicBezTo>
                    <a:pt x="0" y="27"/>
                    <a:pt x="24" y="0"/>
                    <a:pt x="54" y="0"/>
                  </a:cubicBezTo>
                  <a:cubicBezTo>
                    <a:pt x="83" y="0"/>
                    <a:pt x="107" y="27"/>
                    <a:pt x="107" y="59"/>
                  </a:cubicBezTo>
                  <a:cubicBezTo>
                    <a:pt x="107" y="59"/>
                    <a:pt x="107" y="59"/>
                    <a:pt x="107" y="59"/>
                  </a:cubicBezTo>
                  <a:cubicBezTo>
                    <a:pt x="107" y="92"/>
                    <a:pt x="83" y="118"/>
                    <a:pt x="54" y="118"/>
                  </a:cubicBezTo>
                  <a:cubicBezTo>
                    <a:pt x="24" y="118"/>
                    <a:pt x="0" y="92"/>
                    <a:pt x="0" y="59"/>
                  </a:cubicBez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1" name="Freeform 69">
              <a:extLst>
                <a:ext uri="{FF2B5EF4-FFF2-40B4-BE49-F238E27FC236}">
                  <a16:creationId xmlns:a16="http://schemas.microsoft.com/office/drawing/2014/main" id="{451D832E-2CA6-4ECF-BCAD-43B86ECDFC46}"/>
                </a:ext>
              </a:extLst>
            </p:cNvPr>
            <p:cNvSpPr>
              <a:spLocks/>
            </p:cNvSpPr>
            <p:nvPr/>
          </p:nvSpPr>
          <p:spPr bwMode="auto">
            <a:xfrm>
              <a:off x="4014" y="3581"/>
              <a:ext cx="79" cy="111"/>
            </a:xfrm>
            <a:custGeom>
              <a:avLst/>
              <a:gdLst>
                <a:gd name="T0" fmla="*/ 71 w 174"/>
                <a:gd name="T1" fmla="*/ 30 h 245"/>
                <a:gd name="T2" fmla="*/ 71 w 174"/>
                <a:gd name="T3" fmla="*/ 45 h 245"/>
                <a:gd name="T4" fmla="*/ 44 w 174"/>
                <a:gd name="T5" fmla="*/ 45 h 245"/>
                <a:gd name="T6" fmla="*/ 51 w 174"/>
                <a:gd name="T7" fmla="*/ 53 h 245"/>
                <a:gd name="T8" fmla="*/ 44 w 174"/>
                <a:gd name="T9" fmla="*/ 61 h 245"/>
                <a:gd name="T10" fmla="*/ 44 w 174"/>
                <a:gd name="T11" fmla="*/ 61 h 245"/>
                <a:gd name="T12" fmla="*/ 17 w 174"/>
                <a:gd name="T13" fmla="*/ 61 h 245"/>
                <a:gd name="T14" fmla="*/ 3 w 174"/>
                <a:gd name="T15" fmla="*/ 91 h 245"/>
                <a:gd name="T16" fmla="*/ 30 w 174"/>
                <a:gd name="T17" fmla="*/ 106 h 245"/>
                <a:gd name="T18" fmla="*/ 71 w 174"/>
                <a:gd name="T19" fmla="*/ 121 h 245"/>
                <a:gd name="T20" fmla="*/ 71 w 174"/>
                <a:gd name="T21" fmla="*/ 121 h 245"/>
                <a:gd name="T22" fmla="*/ 44 w 174"/>
                <a:gd name="T23" fmla="*/ 167 h 245"/>
                <a:gd name="T24" fmla="*/ 84 w 174"/>
                <a:gd name="T25" fmla="*/ 212 h 245"/>
                <a:gd name="T26" fmla="*/ 84 w 174"/>
                <a:gd name="T27" fmla="*/ 227 h 245"/>
                <a:gd name="T28" fmla="*/ 163 w 174"/>
                <a:gd name="T29" fmla="*/ 202 h 245"/>
                <a:gd name="T30" fmla="*/ 165 w 174"/>
                <a:gd name="T31" fmla="*/ 197 h 245"/>
                <a:gd name="T32" fmla="*/ 138 w 174"/>
                <a:gd name="T33" fmla="*/ 162 h 245"/>
                <a:gd name="T34" fmla="*/ 152 w 174"/>
                <a:gd name="T35" fmla="*/ 136 h 245"/>
                <a:gd name="T36" fmla="*/ 170 w 174"/>
                <a:gd name="T37" fmla="*/ 101 h 245"/>
                <a:gd name="T38" fmla="*/ 138 w 174"/>
                <a:gd name="T39" fmla="*/ 81 h 245"/>
                <a:gd name="T40" fmla="*/ 125 w 174"/>
                <a:gd name="T41" fmla="*/ 91 h 245"/>
                <a:gd name="T42" fmla="*/ 125 w 174"/>
                <a:gd name="T43" fmla="*/ 91 h 245"/>
                <a:gd name="T44" fmla="*/ 111 w 174"/>
                <a:gd name="T45" fmla="*/ 45 h 245"/>
                <a:gd name="T46" fmla="*/ 138 w 174"/>
                <a:gd name="T47" fmla="*/ 15 h 245"/>
                <a:gd name="T48" fmla="*/ 84 w 174"/>
                <a:gd name="T49" fmla="*/ 0 h 245"/>
                <a:gd name="T50" fmla="*/ 71 w 174"/>
                <a:gd name="T51" fmla="*/ 30 h 2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245"/>
                <a:gd name="T80" fmla="*/ 174 w 174"/>
                <a:gd name="T81" fmla="*/ 245 h 2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245">
                  <a:moveTo>
                    <a:pt x="71" y="30"/>
                  </a:moveTo>
                  <a:lnTo>
                    <a:pt x="71" y="45"/>
                  </a:lnTo>
                  <a:lnTo>
                    <a:pt x="44" y="45"/>
                  </a:lnTo>
                  <a:cubicBezTo>
                    <a:pt x="48" y="45"/>
                    <a:pt x="51" y="49"/>
                    <a:pt x="51" y="53"/>
                  </a:cubicBezTo>
                  <a:cubicBezTo>
                    <a:pt x="51" y="57"/>
                    <a:pt x="48" y="60"/>
                    <a:pt x="44" y="61"/>
                  </a:cubicBezTo>
                  <a:cubicBezTo>
                    <a:pt x="44" y="61"/>
                    <a:pt x="44" y="61"/>
                    <a:pt x="44" y="61"/>
                  </a:cubicBezTo>
                  <a:cubicBezTo>
                    <a:pt x="36" y="68"/>
                    <a:pt x="25" y="68"/>
                    <a:pt x="17" y="61"/>
                  </a:cubicBezTo>
                  <a:cubicBezTo>
                    <a:pt x="6" y="65"/>
                    <a:pt x="0" y="78"/>
                    <a:pt x="3" y="91"/>
                  </a:cubicBezTo>
                  <a:cubicBezTo>
                    <a:pt x="7" y="103"/>
                    <a:pt x="19" y="110"/>
                    <a:pt x="30" y="106"/>
                  </a:cubicBezTo>
                  <a:cubicBezTo>
                    <a:pt x="45" y="98"/>
                    <a:pt x="63" y="104"/>
                    <a:pt x="71" y="121"/>
                  </a:cubicBezTo>
                  <a:cubicBezTo>
                    <a:pt x="71" y="121"/>
                    <a:pt x="71" y="121"/>
                    <a:pt x="71" y="121"/>
                  </a:cubicBezTo>
                  <a:cubicBezTo>
                    <a:pt x="72" y="141"/>
                    <a:pt x="61" y="160"/>
                    <a:pt x="44" y="167"/>
                  </a:cubicBezTo>
                  <a:lnTo>
                    <a:pt x="84" y="212"/>
                  </a:lnTo>
                  <a:lnTo>
                    <a:pt x="84" y="227"/>
                  </a:lnTo>
                  <a:cubicBezTo>
                    <a:pt x="112" y="245"/>
                    <a:pt x="148" y="233"/>
                    <a:pt x="163" y="202"/>
                  </a:cubicBezTo>
                  <a:cubicBezTo>
                    <a:pt x="164" y="200"/>
                    <a:pt x="165" y="199"/>
                    <a:pt x="165" y="197"/>
                  </a:cubicBezTo>
                  <a:cubicBezTo>
                    <a:pt x="149" y="195"/>
                    <a:pt x="137" y="180"/>
                    <a:pt x="138" y="162"/>
                  </a:cubicBezTo>
                  <a:cubicBezTo>
                    <a:pt x="139" y="151"/>
                    <a:pt x="144" y="142"/>
                    <a:pt x="152" y="136"/>
                  </a:cubicBezTo>
                  <a:cubicBezTo>
                    <a:pt x="166" y="132"/>
                    <a:pt x="174" y="116"/>
                    <a:pt x="170" y="101"/>
                  </a:cubicBezTo>
                  <a:cubicBezTo>
                    <a:pt x="166" y="86"/>
                    <a:pt x="152" y="77"/>
                    <a:pt x="138" y="81"/>
                  </a:cubicBezTo>
                  <a:cubicBezTo>
                    <a:pt x="133" y="82"/>
                    <a:pt x="128" y="86"/>
                    <a:pt x="125" y="91"/>
                  </a:cubicBezTo>
                  <a:lnTo>
                    <a:pt x="111" y="45"/>
                  </a:lnTo>
                  <a:cubicBezTo>
                    <a:pt x="125" y="42"/>
                    <a:pt x="135" y="30"/>
                    <a:pt x="138" y="15"/>
                  </a:cubicBezTo>
                  <a:cubicBezTo>
                    <a:pt x="122" y="6"/>
                    <a:pt x="103" y="0"/>
                    <a:pt x="84" y="0"/>
                  </a:cubicBezTo>
                  <a:lnTo>
                    <a:pt x="71" y="30"/>
                  </a:lnTo>
                  <a:close/>
                </a:path>
              </a:pathLst>
            </a:custGeom>
            <a:solidFill>
              <a:srgbClr val="0000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2" name="Freeform 70">
              <a:extLst>
                <a:ext uri="{FF2B5EF4-FFF2-40B4-BE49-F238E27FC236}">
                  <a16:creationId xmlns:a16="http://schemas.microsoft.com/office/drawing/2014/main" id="{EF6BBD02-3F27-4BEE-98CE-94D03455C4B7}"/>
                </a:ext>
              </a:extLst>
            </p:cNvPr>
            <p:cNvSpPr>
              <a:spLocks/>
            </p:cNvSpPr>
            <p:nvPr/>
          </p:nvSpPr>
          <p:spPr bwMode="auto">
            <a:xfrm>
              <a:off x="4014" y="3581"/>
              <a:ext cx="79" cy="111"/>
            </a:xfrm>
            <a:custGeom>
              <a:avLst/>
              <a:gdLst>
                <a:gd name="T0" fmla="*/ 71 w 174"/>
                <a:gd name="T1" fmla="*/ 30 h 245"/>
                <a:gd name="T2" fmla="*/ 71 w 174"/>
                <a:gd name="T3" fmla="*/ 45 h 245"/>
                <a:gd name="T4" fmla="*/ 44 w 174"/>
                <a:gd name="T5" fmla="*/ 45 h 245"/>
                <a:gd name="T6" fmla="*/ 51 w 174"/>
                <a:gd name="T7" fmla="*/ 53 h 245"/>
                <a:gd name="T8" fmla="*/ 44 w 174"/>
                <a:gd name="T9" fmla="*/ 61 h 245"/>
                <a:gd name="T10" fmla="*/ 44 w 174"/>
                <a:gd name="T11" fmla="*/ 61 h 245"/>
                <a:gd name="T12" fmla="*/ 17 w 174"/>
                <a:gd name="T13" fmla="*/ 61 h 245"/>
                <a:gd name="T14" fmla="*/ 3 w 174"/>
                <a:gd name="T15" fmla="*/ 91 h 245"/>
                <a:gd name="T16" fmla="*/ 30 w 174"/>
                <a:gd name="T17" fmla="*/ 106 h 245"/>
                <a:gd name="T18" fmla="*/ 71 w 174"/>
                <a:gd name="T19" fmla="*/ 121 h 245"/>
                <a:gd name="T20" fmla="*/ 71 w 174"/>
                <a:gd name="T21" fmla="*/ 121 h 245"/>
                <a:gd name="T22" fmla="*/ 44 w 174"/>
                <a:gd name="T23" fmla="*/ 167 h 245"/>
                <a:gd name="T24" fmla="*/ 84 w 174"/>
                <a:gd name="T25" fmla="*/ 212 h 245"/>
                <a:gd name="T26" fmla="*/ 84 w 174"/>
                <a:gd name="T27" fmla="*/ 227 h 245"/>
                <a:gd name="T28" fmla="*/ 163 w 174"/>
                <a:gd name="T29" fmla="*/ 202 h 245"/>
                <a:gd name="T30" fmla="*/ 165 w 174"/>
                <a:gd name="T31" fmla="*/ 197 h 245"/>
                <a:gd name="T32" fmla="*/ 138 w 174"/>
                <a:gd name="T33" fmla="*/ 162 h 245"/>
                <a:gd name="T34" fmla="*/ 152 w 174"/>
                <a:gd name="T35" fmla="*/ 136 h 245"/>
                <a:gd name="T36" fmla="*/ 170 w 174"/>
                <a:gd name="T37" fmla="*/ 101 h 245"/>
                <a:gd name="T38" fmla="*/ 138 w 174"/>
                <a:gd name="T39" fmla="*/ 81 h 245"/>
                <a:gd name="T40" fmla="*/ 125 w 174"/>
                <a:gd name="T41" fmla="*/ 91 h 245"/>
                <a:gd name="T42" fmla="*/ 125 w 174"/>
                <a:gd name="T43" fmla="*/ 91 h 245"/>
                <a:gd name="T44" fmla="*/ 111 w 174"/>
                <a:gd name="T45" fmla="*/ 45 h 245"/>
                <a:gd name="T46" fmla="*/ 138 w 174"/>
                <a:gd name="T47" fmla="*/ 15 h 245"/>
                <a:gd name="T48" fmla="*/ 84 w 174"/>
                <a:gd name="T49" fmla="*/ 0 h 245"/>
                <a:gd name="T50" fmla="*/ 71 w 174"/>
                <a:gd name="T51" fmla="*/ 30 h 2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245"/>
                <a:gd name="T80" fmla="*/ 174 w 174"/>
                <a:gd name="T81" fmla="*/ 245 h 2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245">
                  <a:moveTo>
                    <a:pt x="71" y="30"/>
                  </a:moveTo>
                  <a:lnTo>
                    <a:pt x="71" y="45"/>
                  </a:lnTo>
                  <a:lnTo>
                    <a:pt x="44" y="45"/>
                  </a:lnTo>
                  <a:cubicBezTo>
                    <a:pt x="48" y="45"/>
                    <a:pt x="51" y="49"/>
                    <a:pt x="51" y="53"/>
                  </a:cubicBezTo>
                  <a:cubicBezTo>
                    <a:pt x="51" y="57"/>
                    <a:pt x="48" y="60"/>
                    <a:pt x="44" y="61"/>
                  </a:cubicBezTo>
                  <a:cubicBezTo>
                    <a:pt x="44" y="61"/>
                    <a:pt x="44" y="61"/>
                    <a:pt x="44" y="61"/>
                  </a:cubicBezTo>
                  <a:cubicBezTo>
                    <a:pt x="36" y="68"/>
                    <a:pt x="25" y="68"/>
                    <a:pt x="17" y="61"/>
                  </a:cubicBezTo>
                  <a:cubicBezTo>
                    <a:pt x="6" y="65"/>
                    <a:pt x="0" y="78"/>
                    <a:pt x="3" y="91"/>
                  </a:cubicBezTo>
                  <a:cubicBezTo>
                    <a:pt x="7" y="103"/>
                    <a:pt x="19" y="110"/>
                    <a:pt x="30" y="106"/>
                  </a:cubicBezTo>
                  <a:cubicBezTo>
                    <a:pt x="45" y="98"/>
                    <a:pt x="63" y="104"/>
                    <a:pt x="71" y="121"/>
                  </a:cubicBezTo>
                  <a:cubicBezTo>
                    <a:pt x="71" y="121"/>
                    <a:pt x="71" y="121"/>
                    <a:pt x="71" y="121"/>
                  </a:cubicBezTo>
                  <a:cubicBezTo>
                    <a:pt x="72" y="141"/>
                    <a:pt x="61" y="160"/>
                    <a:pt x="44" y="167"/>
                  </a:cubicBezTo>
                  <a:lnTo>
                    <a:pt x="84" y="212"/>
                  </a:lnTo>
                  <a:lnTo>
                    <a:pt x="84" y="227"/>
                  </a:lnTo>
                  <a:cubicBezTo>
                    <a:pt x="112" y="245"/>
                    <a:pt x="148" y="233"/>
                    <a:pt x="163" y="202"/>
                  </a:cubicBezTo>
                  <a:cubicBezTo>
                    <a:pt x="164" y="200"/>
                    <a:pt x="165" y="199"/>
                    <a:pt x="165" y="197"/>
                  </a:cubicBezTo>
                  <a:cubicBezTo>
                    <a:pt x="149" y="195"/>
                    <a:pt x="137" y="180"/>
                    <a:pt x="138" y="162"/>
                  </a:cubicBezTo>
                  <a:cubicBezTo>
                    <a:pt x="139" y="151"/>
                    <a:pt x="144" y="142"/>
                    <a:pt x="152" y="136"/>
                  </a:cubicBezTo>
                  <a:cubicBezTo>
                    <a:pt x="166" y="132"/>
                    <a:pt x="174" y="116"/>
                    <a:pt x="170" y="101"/>
                  </a:cubicBezTo>
                  <a:cubicBezTo>
                    <a:pt x="166" y="86"/>
                    <a:pt x="152" y="77"/>
                    <a:pt x="138" y="81"/>
                  </a:cubicBezTo>
                  <a:cubicBezTo>
                    <a:pt x="133" y="82"/>
                    <a:pt x="128" y="86"/>
                    <a:pt x="125" y="91"/>
                  </a:cubicBezTo>
                  <a:lnTo>
                    <a:pt x="111" y="45"/>
                  </a:lnTo>
                  <a:cubicBezTo>
                    <a:pt x="125" y="42"/>
                    <a:pt x="135" y="30"/>
                    <a:pt x="138" y="15"/>
                  </a:cubicBezTo>
                  <a:cubicBezTo>
                    <a:pt x="122" y="6"/>
                    <a:pt x="103" y="0"/>
                    <a:pt x="84" y="0"/>
                  </a:cubicBezTo>
                  <a:lnTo>
                    <a:pt x="71" y="30"/>
                  </a:lnTo>
                  <a:close/>
                </a:path>
              </a:pathLst>
            </a:custGeom>
            <a:noFill/>
            <a:ln w="19050" cap="rnd">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3" name="Rectangle 71">
              <a:extLst>
                <a:ext uri="{FF2B5EF4-FFF2-40B4-BE49-F238E27FC236}">
                  <a16:creationId xmlns:a16="http://schemas.microsoft.com/office/drawing/2014/main" id="{539BF5F2-7EA0-4937-AA45-FD0C6C46B4F0}"/>
                </a:ext>
              </a:extLst>
            </p:cNvPr>
            <p:cNvSpPr>
              <a:spLocks noChangeArrowheads="1"/>
            </p:cNvSpPr>
            <p:nvPr/>
          </p:nvSpPr>
          <p:spPr bwMode="auto">
            <a:xfrm>
              <a:off x="2300" y="3525"/>
              <a:ext cx="27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4" name="Rectangle 72">
              <a:extLst>
                <a:ext uri="{FF2B5EF4-FFF2-40B4-BE49-F238E27FC236}">
                  <a16:creationId xmlns:a16="http://schemas.microsoft.com/office/drawing/2014/main" id="{3ADD2505-9EFD-4F5B-9252-8A96B701CD61}"/>
                </a:ext>
              </a:extLst>
            </p:cNvPr>
            <p:cNvSpPr>
              <a:spLocks noChangeArrowheads="1"/>
            </p:cNvSpPr>
            <p:nvPr/>
          </p:nvSpPr>
          <p:spPr bwMode="auto">
            <a:xfrm>
              <a:off x="2300" y="3525"/>
              <a:ext cx="272" cy="272"/>
            </a:xfrm>
            <a:prstGeom prst="rect">
              <a:avLst/>
            </a:pr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5" name="Freeform 73">
              <a:extLst>
                <a:ext uri="{FF2B5EF4-FFF2-40B4-BE49-F238E27FC236}">
                  <a16:creationId xmlns:a16="http://schemas.microsoft.com/office/drawing/2014/main" id="{93E9DD58-B697-4AEE-8FF8-4A5E2D69EF46}"/>
                </a:ext>
              </a:extLst>
            </p:cNvPr>
            <p:cNvSpPr>
              <a:spLocks/>
            </p:cNvSpPr>
            <p:nvPr/>
          </p:nvSpPr>
          <p:spPr bwMode="auto">
            <a:xfrm>
              <a:off x="2336" y="3552"/>
              <a:ext cx="200" cy="220"/>
            </a:xfrm>
            <a:custGeom>
              <a:avLst/>
              <a:gdLst>
                <a:gd name="T0" fmla="*/ 0 w 443"/>
                <a:gd name="T1" fmla="*/ 244 h 488"/>
                <a:gd name="T2" fmla="*/ 222 w 443"/>
                <a:gd name="T3" fmla="*/ 0 h 488"/>
                <a:gd name="T4" fmla="*/ 443 w 443"/>
                <a:gd name="T5" fmla="*/ 244 h 488"/>
                <a:gd name="T6" fmla="*/ 443 w 443"/>
                <a:gd name="T7" fmla="*/ 244 h 488"/>
                <a:gd name="T8" fmla="*/ 222 w 443"/>
                <a:gd name="T9" fmla="*/ 488 h 488"/>
                <a:gd name="T10" fmla="*/ 0 w 443"/>
                <a:gd name="T11" fmla="*/ 244 h 488"/>
                <a:gd name="T12" fmla="*/ 0 60000 65536"/>
                <a:gd name="T13" fmla="*/ 0 60000 65536"/>
                <a:gd name="T14" fmla="*/ 0 60000 65536"/>
                <a:gd name="T15" fmla="*/ 0 60000 65536"/>
                <a:gd name="T16" fmla="*/ 0 60000 65536"/>
                <a:gd name="T17" fmla="*/ 0 60000 65536"/>
                <a:gd name="T18" fmla="*/ 0 w 443"/>
                <a:gd name="T19" fmla="*/ 0 h 488"/>
                <a:gd name="T20" fmla="*/ 443 w 443"/>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443" h="488">
                  <a:moveTo>
                    <a:pt x="0" y="244"/>
                  </a:moveTo>
                  <a:cubicBezTo>
                    <a:pt x="0" y="109"/>
                    <a:pt x="100" y="0"/>
                    <a:pt x="222" y="0"/>
                  </a:cubicBezTo>
                  <a:cubicBezTo>
                    <a:pt x="344" y="0"/>
                    <a:pt x="443" y="109"/>
                    <a:pt x="443" y="244"/>
                  </a:cubicBezTo>
                  <a:cubicBezTo>
                    <a:pt x="443" y="244"/>
                    <a:pt x="443" y="244"/>
                    <a:pt x="443" y="244"/>
                  </a:cubicBezTo>
                  <a:cubicBezTo>
                    <a:pt x="443" y="379"/>
                    <a:pt x="344" y="488"/>
                    <a:pt x="222" y="488"/>
                  </a:cubicBezTo>
                  <a:cubicBezTo>
                    <a:pt x="100" y="488"/>
                    <a:pt x="0" y="379"/>
                    <a:pt x="0" y="244"/>
                  </a:cubicBezTo>
                </a:path>
              </a:pathLst>
            </a:custGeom>
            <a:solidFill>
              <a:srgbClr val="000000"/>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6" name="Freeform 74">
              <a:extLst>
                <a:ext uri="{FF2B5EF4-FFF2-40B4-BE49-F238E27FC236}">
                  <a16:creationId xmlns:a16="http://schemas.microsoft.com/office/drawing/2014/main" id="{399ABE2E-6B8E-4E77-B854-115BF3B92372}"/>
                </a:ext>
              </a:extLst>
            </p:cNvPr>
            <p:cNvSpPr>
              <a:spLocks/>
            </p:cNvSpPr>
            <p:nvPr/>
          </p:nvSpPr>
          <p:spPr bwMode="auto">
            <a:xfrm>
              <a:off x="2336" y="3552"/>
              <a:ext cx="200" cy="220"/>
            </a:xfrm>
            <a:custGeom>
              <a:avLst/>
              <a:gdLst>
                <a:gd name="T0" fmla="*/ 0 w 200"/>
                <a:gd name="T1" fmla="*/ 110 h 220"/>
                <a:gd name="T2" fmla="*/ 100 w 200"/>
                <a:gd name="T3" fmla="*/ 0 h 220"/>
                <a:gd name="T4" fmla="*/ 200 w 200"/>
                <a:gd name="T5" fmla="*/ 110 h 220"/>
                <a:gd name="T6" fmla="*/ 200 w 200"/>
                <a:gd name="T7" fmla="*/ 110 h 220"/>
                <a:gd name="T8" fmla="*/ 100 w 200"/>
                <a:gd name="T9" fmla="*/ 220 h 220"/>
                <a:gd name="T10" fmla="*/ 0 w 200"/>
                <a:gd name="T11" fmla="*/ 110 h 220"/>
                <a:gd name="T12" fmla="*/ 0 60000 65536"/>
                <a:gd name="T13" fmla="*/ 0 60000 65536"/>
                <a:gd name="T14" fmla="*/ 0 60000 65536"/>
                <a:gd name="T15" fmla="*/ 0 60000 65536"/>
                <a:gd name="T16" fmla="*/ 0 60000 65536"/>
                <a:gd name="T17" fmla="*/ 0 60000 65536"/>
                <a:gd name="T18" fmla="*/ 0 w 200"/>
                <a:gd name="T19" fmla="*/ 0 h 220"/>
                <a:gd name="T20" fmla="*/ 200 w 200"/>
                <a:gd name="T21" fmla="*/ 220 h 220"/>
              </a:gdLst>
              <a:ahLst/>
              <a:cxnLst>
                <a:cxn ang="T12">
                  <a:pos x="T0" y="T1"/>
                </a:cxn>
                <a:cxn ang="T13">
                  <a:pos x="T2" y="T3"/>
                </a:cxn>
                <a:cxn ang="T14">
                  <a:pos x="T4" y="T5"/>
                </a:cxn>
                <a:cxn ang="T15">
                  <a:pos x="T6" y="T7"/>
                </a:cxn>
                <a:cxn ang="T16">
                  <a:pos x="T8" y="T9"/>
                </a:cxn>
                <a:cxn ang="T17">
                  <a:pos x="T10" y="T11"/>
                </a:cxn>
              </a:cxnLst>
              <a:rect l="T18" t="T19" r="T20" b="T21"/>
              <a:pathLst>
                <a:path w="200" h="220">
                  <a:moveTo>
                    <a:pt x="0" y="110"/>
                  </a:moveTo>
                  <a:cubicBezTo>
                    <a:pt x="0" y="49"/>
                    <a:pt x="45" y="0"/>
                    <a:pt x="100" y="0"/>
                  </a:cubicBezTo>
                  <a:cubicBezTo>
                    <a:pt x="155" y="0"/>
                    <a:pt x="200" y="49"/>
                    <a:pt x="200" y="110"/>
                  </a:cubicBezTo>
                  <a:cubicBezTo>
                    <a:pt x="200" y="110"/>
                    <a:pt x="200" y="110"/>
                    <a:pt x="200" y="110"/>
                  </a:cubicBezTo>
                  <a:cubicBezTo>
                    <a:pt x="200" y="171"/>
                    <a:pt x="155" y="220"/>
                    <a:pt x="100" y="220"/>
                  </a:cubicBezTo>
                  <a:cubicBezTo>
                    <a:pt x="45" y="220"/>
                    <a:pt x="0" y="171"/>
                    <a:pt x="0" y="110"/>
                  </a:cubicBezTo>
                </a:path>
              </a:pathLst>
            </a:cu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7" name="Freeform 75">
              <a:extLst>
                <a:ext uri="{FF2B5EF4-FFF2-40B4-BE49-F238E27FC236}">
                  <a16:creationId xmlns:a16="http://schemas.microsoft.com/office/drawing/2014/main" id="{58CAFD90-9D4A-4FEE-B9A3-8D1FCCEC7B88}"/>
                </a:ext>
              </a:extLst>
            </p:cNvPr>
            <p:cNvSpPr>
              <a:spLocks/>
            </p:cNvSpPr>
            <p:nvPr/>
          </p:nvSpPr>
          <p:spPr bwMode="auto">
            <a:xfrm>
              <a:off x="2362" y="3559"/>
              <a:ext cx="147" cy="206"/>
            </a:xfrm>
            <a:custGeom>
              <a:avLst/>
              <a:gdLst>
                <a:gd name="T0" fmla="*/ 133 w 325"/>
                <a:gd name="T1" fmla="*/ 56 h 456"/>
                <a:gd name="T2" fmla="*/ 133 w 325"/>
                <a:gd name="T3" fmla="*/ 84 h 456"/>
                <a:gd name="T4" fmla="*/ 83 w 325"/>
                <a:gd name="T5" fmla="*/ 84 h 456"/>
                <a:gd name="T6" fmla="*/ 96 w 325"/>
                <a:gd name="T7" fmla="*/ 98 h 456"/>
                <a:gd name="T8" fmla="*/ 84 w 325"/>
                <a:gd name="T9" fmla="*/ 113 h 456"/>
                <a:gd name="T10" fmla="*/ 83 w 325"/>
                <a:gd name="T11" fmla="*/ 113 h 456"/>
                <a:gd name="T12" fmla="*/ 32 w 325"/>
                <a:gd name="T13" fmla="*/ 113 h 456"/>
                <a:gd name="T14" fmla="*/ 7 w 325"/>
                <a:gd name="T15" fmla="*/ 169 h 456"/>
                <a:gd name="T16" fmla="*/ 58 w 325"/>
                <a:gd name="T17" fmla="*/ 197 h 456"/>
                <a:gd name="T18" fmla="*/ 133 w 325"/>
                <a:gd name="T19" fmla="*/ 226 h 456"/>
                <a:gd name="T20" fmla="*/ 133 w 325"/>
                <a:gd name="T21" fmla="*/ 226 h 456"/>
                <a:gd name="T22" fmla="*/ 83 w 325"/>
                <a:gd name="T23" fmla="*/ 310 h 456"/>
                <a:gd name="T24" fmla="*/ 158 w 325"/>
                <a:gd name="T25" fmla="*/ 395 h 456"/>
                <a:gd name="T26" fmla="*/ 158 w 325"/>
                <a:gd name="T27" fmla="*/ 423 h 456"/>
                <a:gd name="T28" fmla="*/ 305 w 325"/>
                <a:gd name="T29" fmla="*/ 377 h 456"/>
                <a:gd name="T30" fmla="*/ 310 w 325"/>
                <a:gd name="T31" fmla="*/ 367 h 456"/>
                <a:gd name="T32" fmla="*/ 259 w 325"/>
                <a:gd name="T33" fmla="*/ 301 h 456"/>
                <a:gd name="T34" fmla="*/ 284 w 325"/>
                <a:gd name="T35" fmla="*/ 254 h 456"/>
                <a:gd name="T36" fmla="*/ 318 w 325"/>
                <a:gd name="T37" fmla="*/ 188 h 456"/>
                <a:gd name="T38" fmla="*/ 259 w 325"/>
                <a:gd name="T39" fmla="*/ 150 h 456"/>
                <a:gd name="T40" fmla="*/ 234 w 325"/>
                <a:gd name="T41" fmla="*/ 169 h 456"/>
                <a:gd name="T42" fmla="*/ 234 w 325"/>
                <a:gd name="T43" fmla="*/ 169 h 456"/>
                <a:gd name="T44" fmla="*/ 209 w 325"/>
                <a:gd name="T45" fmla="*/ 84 h 456"/>
                <a:gd name="T46" fmla="*/ 259 w 325"/>
                <a:gd name="T47" fmla="*/ 28 h 456"/>
                <a:gd name="T48" fmla="*/ 158 w 325"/>
                <a:gd name="T49" fmla="*/ 0 h 456"/>
                <a:gd name="T50" fmla="*/ 158 w 325"/>
                <a:gd name="T51" fmla="*/ 0 h 456"/>
                <a:gd name="T52" fmla="*/ 133 w 325"/>
                <a:gd name="T53" fmla="*/ 56 h 4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456"/>
                <a:gd name="T83" fmla="*/ 325 w 325"/>
                <a:gd name="T84" fmla="*/ 456 h 4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456">
                  <a:moveTo>
                    <a:pt x="133" y="56"/>
                  </a:moveTo>
                  <a:lnTo>
                    <a:pt x="133" y="84"/>
                  </a:lnTo>
                  <a:lnTo>
                    <a:pt x="83" y="84"/>
                  </a:lnTo>
                  <a:cubicBezTo>
                    <a:pt x="90" y="84"/>
                    <a:pt x="96" y="90"/>
                    <a:pt x="96" y="98"/>
                  </a:cubicBezTo>
                  <a:cubicBezTo>
                    <a:pt x="96" y="106"/>
                    <a:pt x="91" y="112"/>
                    <a:pt x="84" y="113"/>
                  </a:cubicBezTo>
                  <a:cubicBezTo>
                    <a:pt x="83" y="113"/>
                    <a:pt x="83" y="113"/>
                    <a:pt x="83" y="113"/>
                  </a:cubicBezTo>
                  <a:cubicBezTo>
                    <a:pt x="68" y="126"/>
                    <a:pt x="47" y="126"/>
                    <a:pt x="32" y="113"/>
                  </a:cubicBezTo>
                  <a:cubicBezTo>
                    <a:pt x="11" y="120"/>
                    <a:pt x="0" y="146"/>
                    <a:pt x="7" y="169"/>
                  </a:cubicBezTo>
                  <a:cubicBezTo>
                    <a:pt x="14" y="192"/>
                    <a:pt x="37" y="205"/>
                    <a:pt x="58" y="197"/>
                  </a:cubicBezTo>
                  <a:cubicBezTo>
                    <a:pt x="85" y="182"/>
                    <a:pt x="119" y="194"/>
                    <a:pt x="133" y="226"/>
                  </a:cubicBezTo>
                  <a:cubicBezTo>
                    <a:pt x="133" y="226"/>
                    <a:pt x="133" y="226"/>
                    <a:pt x="133" y="226"/>
                  </a:cubicBezTo>
                  <a:cubicBezTo>
                    <a:pt x="135" y="263"/>
                    <a:pt x="114" y="298"/>
                    <a:pt x="83" y="310"/>
                  </a:cubicBezTo>
                  <a:lnTo>
                    <a:pt x="158" y="395"/>
                  </a:lnTo>
                  <a:lnTo>
                    <a:pt x="158" y="423"/>
                  </a:lnTo>
                  <a:cubicBezTo>
                    <a:pt x="210" y="456"/>
                    <a:pt x="276" y="435"/>
                    <a:pt x="305" y="377"/>
                  </a:cubicBezTo>
                  <a:cubicBezTo>
                    <a:pt x="307" y="373"/>
                    <a:pt x="308" y="370"/>
                    <a:pt x="310" y="367"/>
                  </a:cubicBezTo>
                  <a:cubicBezTo>
                    <a:pt x="279" y="364"/>
                    <a:pt x="257" y="335"/>
                    <a:pt x="259" y="301"/>
                  </a:cubicBezTo>
                  <a:cubicBezTo>
                    <a:pt x="260" y="282"/>
                    <a:pt x="270" y="264"/>
                    <a:pt x="284" y="254"/>
                  </a:cubicBezTo>
                  <a:cubicBezTo>
                    <a:pt x="310" y="246"/>
                    <a:pt x="325" y="217"/>
                    <a:pt x="318" y="188"/>
                  </a:cubicBezTo>
                  <a:cubicBezTo>
                    <a:pt x="311" y="159"/>
                    <a:pt x="285" y="142"/>
                    <a:pt x="259" y="150"/>
                  </a:cubicBezTo>
                  <a:cubicBezTo>
                    <a:pt x="249" y="153"/>
                    <a:pt x="240" y="160"/>
                    <a:pt x="234" y="169"/>
                  </a:cubicBezTo>
                  <a:lnTo>
                    <a:pt x="209" y="84"/>
                  </a:lnTo>
                  <a:cubicBezTo>
                    <a:pt x="234" y="78"/>
                    <a:pt x="254" y="56"/>
                    <a:pt x="259" y="28"/>
                  </a:cubicBezTo>
                  <a:cubicBezTo>
                    <a:pt x="228" y="10"/>
                    <a:pt x="194" y="0"/>
                    <a:pt x="158" y="0"/>
                  </a:cubicBezTo>
                  <a:lnTo>
                    <a:pt x="133" y="56"/>
                  </a:lnTo>
                  <a:close/>
                </a:path>
              </a:pathLst>
            </a:custGeom>
            <a:solidFill>
              <a:srgbClr val="0000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8" name="Freeform 76">
              <a:extLst>
                <a:ext uri="{FF2B5EF4-FFF2-40B4-BE49-F238E27FC236}">
                  <a16:creationId xmlns:a16="http://schemas.microsoft.com/office/drawing/2014/main" id="{0B958B88-451E-422B-A6A9-D1890B54B7F5}"/>
                </a:ext>
              </a:extLst>
            </p:cNvPr>
            <p:cNvSpPr>
              <a:spLocks/>
            </p:cNvSpPr>
            <p:nvPr/>
          </p:nvSpPr>
          <p:spPr bwMode="auto">
            <a:xfrm>
              <a:off x="2362" y="3559"/>
              <a:ext cx="147" cy="206"/>
            </a:xfrm>
            <a:custGeom>
              <a:avLst/>
              <a:gdLst>
                <a:gd name="T0" fmla="*/ 133 w 325"/>
                <a:gd name="T1" fmla="*/ 56 h 456"/>
                <a:gd name="T2" fmla="*/ 133 w 325"/>
                <a:gd name="T3" fmla="*/ 84 h 456"/>
                <a:gd name="T4" fmla="*/ 83 w 325"/>
                <a:gd name="T5" fmla="*/ 84 h 456"/>
                <a:gd name="T6" fmla="*/ 96 w 325"/>
                <a:gd name="T7" fmla="*/ 98 h 456"/>
                <a:gd name="T8" fmla="*/ 84 w 325"/>
                <a:gd name="T9" fmla="*/ 113 h 456"/>
                <a:gd name="T10" fmla="*/ 83 w 325"/>
                <a:gd name="T11" fmla="*/ 113 h 456"/>
                <a:gd name="T12" fmla="*/ 32 w 325"/>
                <a:gd name="T13" fmla="*/ 113 h 456"/>
                <a:gd name="T14" fmla="*/ 7 w 325"/>
                <a:gd name="T15" fmla="*/ 169 h 456"/>
                <a:gd name="T16" fmla="*/ 58 w 325"/>
                <a:gd name="T17" fmla="*/ 197 h 456"/>
                <a:gd name="T18" fmla="*/ 133 w 325"/>
                <a:gd name="T19" fmla="*/ 226 h 456"/>
                <a:gd name="T20" fmla="*/ 133 w 325"/>
                <a:gd name="T21" fmla="*/ 226 h 456"/>
                <a:gd name="T22" fmla="*/ 83 w 325"/>
                <a:gd name="T23" fmla="*/ 310 h 456"/>
                <a:gd name="T24" fmla="*/ 158 w 325"/>
                <a:gd name="T25" fmla="*/ 395 h 456"/>
                <a:gd name="T26" fmla="*/ 158 w 325"/>
                <a:gd name="T27" fmla="*/ 423 h 456"/>
                <a:gd name="T28" fmla="*/ 305 w 325"/>
                <a:gd name="T29" fmla="*/ 377 h 456"/>
                <a:gd name="T30" fmla="*/ 310 w 325"/>
                <a:gd name="T31" fmla="*/ 367 h 456"/>
                <a:gd name="T32" fmla="*/ 259 w 325"/>
                <a:gd name="T33" fmla="*/ 301 h 456"/>
                <a:gd name="T34" fmla="*/ 284 w 325"/>
                <a:gd name="T35" fmla="*/ 254 h 456"/>
                <a:gd name="T36" fmla="*/ 318 w 325"/>
                <a:gd name="T37" fmla="*/ 188 h 456"/>
                <a:gd name="T38" fmla="*/ 259 w 325"/>
                <a:gd name="T39" fmla="*/ 150 h 456"/>
                <a:gd name="T40" fmla="*/ 234 w 325"/>
                <a:gd name="T41" fmla="*/ 169 h 456"/>
                <a:gd name="T42" fmla="*/ 234 w 325"/>
                <a:gd name="T43" fmla="*/ 169 h 456"/>
                <a:gd name="T44" fmla="*/ 209 w 325"/>
                <a:gd name="T45" fmla="*/ 84 h 456"/>
                <a:gd name="T46" fmla="*/ 259 w 325"/>
                <a:gd name="T47" fmla="*/ 28 h 456"/>
                <a:gd name="T48" fmla="*/ 158 w 325"/>
                <a:gd name="T49" fmla="*/ 0 h 456"/>
                <a:gd name="T50" fmla="*/ 158 w 325"/>
                <a:gd name="T51" fmla="*/ 0 h 456"/>
                <a:gd name="T52" fmla="*/ 133 w 325"/>
                <a:gd name="T53" fmla="*/ 56 h 4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456"/>
                <a:gd name="T83" fmla="*/ 325 w 325"/>
                <a:gd name="T84" fmla="*/ 456 h 4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456">
                  <a:moveTo>
                    <a:pt x="133" y="56"/>
                  </a:moveTo>
                  <a:lnTo>
                    <a:pt x="133" y="84"/>
                  </a:lnTo>
                  <a:lnTo>
                    <a:pt x="83" y="84"/>
                  </a:lnTo>
                  <a:cubicBezTo>
                    <a:pt x="90" y="84"/>
                    <a:pt x="96" y="90"/>
                    <a:pt x="96" y="98"/>
                  </a:cubicBezTo>
                  <a:cubicBezTo>
                    <a:pt x="96" y="106"/>
                    <a:pt x="91" y="112"/>
                    <a:pt x="84" y="113"/>
                  </a:cubicBezTo>
                  <a:cubicBezTo>
                    <a:pt x="83" y="113"/>
                    <a:pt x="83" y="113"/>
                    <a:pt x="83" y="113"/>
                  </a:cubicBezTo>
                  <a:cubicBezTo>
                    <a:pt x="68" y="126"/>
                    <a:pt x="47" y="126"/>
                    <a:pt x="32" y="113"/>
                  </a:cubicBezTo>
                  <a:cubicBezTo>
                    <a:pt x="11" y="120"/>
                    <a:pt x="0" y="146"/>
                    <a:pt x="7" y="169"/>
                  </a:cubicBezTo>
                  <a:cubicBezTo>
                    <a:pt x="14" y="192"/>
                    <a:pt x="37" y="205"/>
                    <a:pt x="58" y="197"/>
                  </a:cubicBezTo>
                  <a:cubicBezTo>
                    <a:pt x="85" y="182"/>
                    <a:pt x="119" y="194"/>
                    <a:pt x="133" y="226"/>
                  </a:cubicBezTo>
                  <a:cubicBezTo>
                    <a:pt x="133" y="226"/>
                    <a:pt x="133" y="226"/>
                    <a:pt x="133" y="226"/>
                  </a:cubicBezTo>
                  <a:cubicBezTo>
                    <a:pt x="135" y="263"/>
                    <a:pt x="114" y="298"/>
                    <a:pt x="83" y="310"/>
                  </a:cubicBezTo>
                  <a:lnTo>
                    <a:pt x="158" y="395"/>
                  </a:lnTo>
                  <a:lnTo>
                    <a:pt x="158" y="423"/>
                  </a:lnTo>
                  <a:cubicBezTo>
                    <a:pt x="210" y="456"/>
                    <a:pt x="276" y="435"/>
                    <a:pt x="305" y="377"/>
                  </a:cubicBezTo>
                  <a:cubicBezTo>
                    <a:pt x="307" y="373"/>
                    <a:pt x="308" y="370"/>
                    <a:pt x="310" y="367"/>
                  </a:cubicBezTo>
                  <a:cubicBezTo>
                    <a:pt x="279" y="364"/>
                    <a:pt x="257" y="335"/>
                    <a:pt x="259" y="301"/>
                  </a:cubicBezTo>
                  <a:cubicBezTo>
                    <a:pt x="260" y="282"/>
                    <a:pt x="270" y="264"/>
                    <a:pt x="284" y="254"/>
                  </a:cubicBezTo>
                  <a:cubicBezTo>
                    <a:pt x="310" y="246"/>
                    <a:pt x="325" y="217"/>
                    <a:pt x="318" y="188"/>
                  </a:cubicBezTo>
                  <a:cubicBezTo>
                    <a:pt x="311" y="159"/>
                    <a:pt x="285" y="142"/>
                    <a:pt x="259" y="150"/>
                  </a:cubicBezTo>
                  <a:cubicBezTo>
                    <a:pt x="249" y="153"/>
                    <a:pt x="240" y="160"/>
                    <a:pt x="234" y="169"/>
                  </a:cubicBezTo>
                  <a:lnTo>
                    <a:pt x="209" y="84"/>
                  </a:lnTo>
                  <a:cubicBezTo>
                    <a:pt x="234" y="78"/>
                    <a:pt x="254" y="56"/>
                    <a:pt x="259" y="28"/>
                  </a:cubicBezTo>
                  <a:cubicBezTo>
                    <a:pt x="228" y="10"/>
                    <a:pt x="194" y="0"/>
                    <a:pt x="158" y="0"/>
                  </a:cubicBezTo>
                  <a:lnTo>
                    <a:pt x="133" y="56"/>
                  </a:lnTo>
                  <a:close/>
                </a:path>
              </a:pathLst>
            </a:custGeom>
            <a:noFill/>
            <a:ln w="19050" cap="rnd">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59" name="Rectangle 77">
              <a:extLst>
                <a:ext uri="{FF2B5EF4-FFF2-40B4-BE49-F238E27FC236}">
                  <a16:creationId xmlns:a16="http://schemas.microsoft.com/office/drawing/2014/main" id="{0DDEBEA7-A7C3-43B0-8446-6909641BE95F}"/>
                </a:ext>
              </a:extLst>
            </p:cNvPr>
            <p:cNvSpPr>
              <a:spLocks noChangeArrowheads="1"/>
            </p:cNvSpPr>
            <p:nvPr/>
          </p:nvSpPr>
          <p:spPr bwMode="auto">
            <a:xfrm>
              <a:off x="2273" y="3832"/>
              <a:ext cx="39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a:solidFill>
                    <a:srgbClr val="000000"/>
                  </a:solidFill>
                  <a:latin typeface="Arial" panose="020B0604020202020204" pitchFamily="34" charset="0"/>
                  <a:cs typeface="Arial" panose="020B0604020202020204" pitchFamily="34" charset="0"/>
                </a:rPr>
                <a:t>HTML</a:t>
              </a:r>
              <a:endParaRPr lang="en-US" altLang="en-US" sz="1800">
                <a:latin typeface="Arial" panose="020B0604020202020204" pitchFamily="34" charset="0"/>
                <a:cs typeface="Arial" panose="020B0604020202020204" pitchFamily="34" charset="0"/>
              </a:endParaRPr>
            </a:p>
          </p:txBody>
        </p:sp>
        <p:sp>
          <p:nvSpPr>
            <p:cNvPr id="67660" name="Rectangle 78">
              <a:extLst>
                <a:ext uri="{FF2B5EF4-FFF2-40B4-BE49-F238E27FC236}">
                  <a16:creationId xmlns:a16="http://schemas.microsoft.com/office/drawing/2014/main" id="{8FFA70C5-BD84-4A89-923E-C7BFAACC47DA}"/>
                </a:ext>
              </a:extLst>
            </p:cNvPr>
            <p:cNvSpPr>
              <a:spLocks noChangeArrowheads="1"/>
            </p:cNvSpPr>
            <p:nvPr/>
          </p:nvSpPr>
          <p:spPr bwMode="auto">
            <a:xfrm>
              <a:off x="2601" y="3902"/>
              <a:ext cx="7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900">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67661" name="Rectangle 79">
              <a:extLst>
                <a:ext uri="{FF2B5EF4-FFF2-40B4-BE49-F238E27FC236}">
                  <a16:creationId xmlns:a16="http://schemas.microsoft.com/office/drawing/2014/main" id="{3D8DC171-1576-4EDF-B5D1-5BFC62473081}"/>
                </a:ext>
              </a:extLst>
            </p:cNvPr>
            <p:cNvSpPr>
              <a:spLocks noChangeArrowheads="1"/>
            </p:cNvSpPr>
            <p:nvPr/>
          </p:nvSpPr>
          <p:spPr bwMode="auto">
            <a:xfrm>
              <a:off x="3928" y="3861"/>
              <a:ext cx="31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a:solidFill>
                    <a:srgbClr val="000000"/>
                  </a:solidFill>
                  <a:latin typeface="Arial" panose="020B0604020202020204" pitchFamily="34" charset="0"/>
                  <a:cs typeface="Arial" panose="020B0604020202020204" pitchFamily="34" charset="0"/>
                </a:rPr>
                <a:t>XML</a:t>
              </a:r>
              <a:endParaRPr lang="en-US" altLang="en-US" sz="1800">
                <a:latin typeface="Arial" panose="020B0604020202020204" pitchFamily="34" charset="0"/>
                <a:cs typeface="Arial" panose="020B0604020202020204" pitchFamily="34" charset="0"/>
              </a:endParaRPr>
            </a:p>
          </p:txBody>
        </p:sp>
        <p:sp>
          <p:nvSpPr>
            <p:cNvPr id="67662" name="Rectangle 80">
              <a:extLst>
                <a:ext uri="{FF2B5EF4-FFF2-40B4-BE49-F238E27FC236}">
                  <a16:creationId xmlns:a16="http://schemas.microsoft.com/office/drawing/2014/main" id="{559937A7-1333-473B-ABEA-CBCF94529C61}"/>
                </a:ext>
              </a:extLst>
            </p:cNvPr>
            <p:cNvSpPr>
              <a:spLocks noChangeArrowheads="1"/>
            </p:cNvSpPr>
            <p:nvPr/>
          </p:nvSpPr>
          <p:spPr bwMode="auto">
            <a:xfrm>
              <a:off x="4177" y="3931"/>
              <a:ext cx="7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900">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67663" name="Freeform 81">
              <a:extLst>
                <a:ext uri="{FF2B5EF4-FFF2-40B4-BE49-F238E27FC236}">
                  <a16:creationId xmlns:a16="http://schemas.microsoft.com/office/drawing/2014/main" id="{E2085A7B-6A8D-48D0-9804-0C305115FBB0}"/>
                </a:ext>
              </a:extLst>
            </p:cNvPr>
            <p:cNvSpPr>
              <a:spLocks/>
            </p:cNvSpPr>
            <p:nvPr/>
          </p:nvSpPr>
          <p:spPr bwMode="auto">
            <a:xfrm>
              <a:off x="4054" y="3226"/>
              <a:ext cx="2" cy="314"/>
            </a:xfrm>
            <a:custGeom>
              <a:avLst/>
              <a:gdLst>
                <a:gd name="T0" fmla="*/ 0 w 2"/>
                <a:gd name="T1" fmla="*/ 314 h 314"/>
                <a:gd name="T2" fmla="*/ 0 w 2"/>
                <a:gd name="T3" fmla="*/ 184 h 314"/>
                <a:gd name="T4" fmla="*/ 2 w 2"/>
                <a:gd name="T5" fmla="*/ 184 h 314"/>
                <a:gd name="T6" fmla="*/ 2 w 2"/>
                <a:gd name="T7" fmla="*/ 0 h 314"/>
                <a:gd name="T8" fmla="*/ 0 60000 65536"/>
                <a:gd name="T9" fmla="*/ 0 60000 65536"/>
                <a:gd name="T10" fmla="*/ 0 60000 65536"/>
                <a:gd name="T11" fmla="*/ 0 60000 65536"/>
                <a:gd name="T12" fmla="*/ 0 w 2"/>
                <a:gd name="T13" fmla="*/ 0 h 314"/>
                <a:gd name="T14" fmla="*/ 2 w 2"/>
                <a:gd name="T15" fmla="*/ 314 h 314"/>
              </a:gdLst>
              <a:ahLst/>
              <a:cxnLst>
                <a:cxn ang="T8">
                  <a:pos x="T0" y="T1"/>
                </a:cxn>
                <a:cxn ang="T9">
                  <a:pos x="T2" y="T3"/>
                </a:cxn>
                <a:cxn ang="T10">
                  <a:pos x="T4" y="T5"/>
                </a:cxn>
                <a:cxn ang="T11">
                  <a:pos x="T6" y="T7"/>
                </a:cxn>
              </a:cxnLst>
              <a:rect l="T12" t="T13" r="T14" b="T15"/>
              <a:pathLst>
                <a:path w="2" h="314">
                  <a:moveTo>
                    <a:pt x="0" y="314"/>
                  </a:moveTo>
                  <a:lnTo>
                    <a:pt x="0" y="184"/>
                  </a:lnTo>
                  <a:lnTo>
                    <a:pt x="2" y="184"/>
                  </a:lnTo>
                  <a:lnTo>
                    <a:pt x="2" y="0"/>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64" name="Freeform 82">
              <a:extLst>
                <a:ext uri="{FF2B5EF4-FFF2-40B4-BE49-F238E27FC236}">
                  <a16:creationId xmlns:a16="http://schemas.microsoft.com/office/drawing/2014/main" id="{45BAC49B-47C4-49FF-8954-A6470F927CDF}"/>
                </a:ext>
              </a:extLst>
            </p:cNvPr>
            <p:cNvSpPr>
              <a:spLocks/>
            </p:cNvSpPr>
            <p:nvPr/>
          </p:nvSpPr>
          <p:spPr bwMode="auto">
            <a:xfrm>
              <a:off x="4011" y="3147"/>
              <a:ext cx="90" cy="91"/>
            </a:xfrm>
            <a:custGeom>
              <a:avLst/>
              <a:gdLst>
                <a:gd name="T0" fmla="*/ 0 w 90"/>
                <a:gd name="T1" fmla="*/ 91 h 91"/>
                <a:gd name="T2" fmla="*/ 45 w 90"/>
                <a:gd name="T3" fmla="*/ 0 h 91"/>
                <a:gd name="T4" fmla="*/ 90 w 90"/>
                <a:gd name="T5" fmla="*/ 91 h 91"/>
                <a:gd name="T6" fmla="*/ 0 w 90"/>
                <a:gd name="T7" fmla="*/ 91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91"/>
                  </a:moveTo>
                  <a:lnTo>
                    <a:pt x="45" y="0"/>
                  </a:lnTo>
                  <a:lnTo>
                    <a:pt x="90"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65" name="Line 83">
              <a:extLst>
                <a:ext uri="{FF2B5EF4-FFF2-40B4-BE49-F238E27FC236}">
                  <a16:creationId xmlns:a16="http://schemas.microsoft.com/office/drawing/2014/main" id="{14435D36-A000-480F-A980-19FDF7B0FBF8}"/>
                </a:ext>
              </a:extLst>
            </p:cNvPr>
            <p:cNvSpPr>
              <a:spLocks noChangeShapeType="1"/>
            </p:cNvSpPr>
            <p:nvPr/>
          </p:nvSpPr>
          <p:spPr bwMode="auto">
            <a:xfrm flipV="1">
              <a:off x="3247" y="3226"/>
              <a:ext cx="1" cy="288"/>
            </a:xfrm>
            <a:prstGeom prst="line">
              <a:avLst/>
            </a:prstGeom>
            <a:noFill/>
            <a:ln w="333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66" name="Freeform 84">
              <a:extLst>
                <a:ext uri="{FF2B5EF4-FFF2-40B4-BE49-F238E27FC236}">
                  <a16:creationId xmlns:a16="http://schemas.microsoft.com/office/drawing/2014/main" id="{441DE6B3-E77B-427A-A05B-44FE993CEB25}"/>
                </a:ext>
              </a:extLst>
            </p:cNvPr>
            <p:cNvSpPr>
              <a:spLocks/>
            </p:cNvSpPr>
            <p:nvPr/>
          </p:nvSpPr>
          <p:spPr bwMode="auto">
            <a:xfrm>
              <a:off x="3201" y="3147"/>
              <a:ext cx="91" cy="91"/>
            </a:xfrm>
            <a:custGeom>
              <a:avLst/>
              <a:gdLst>
                <a:gd name="T0" fmla="*/ 0 w 91"/>
                <a:gd name="T1" fmla="*/ 91 h 91"/>
                <a:gd name="T2" fmla="*/ 46 w 91"/>
                <a:gd name="T3" fmla="*/ 0 h 91"/>
                <a:gd name="T4" fmla="*/ 91 w 91"/>
                <a:gd name="T5" fmla="*/ 91 h 91"/>
                <a:gd name="T6" fmla="*/ 0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91"/>
                  </a:moveTo>
                  <a:lnTo>
                    <a:pt x="46" y="0"/>
                  </a:lnTo>
                  <a:lnTo>
                    <a:pt x="91"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67" name="Freeform 85">
              <a:extLst>
                <a:ext uri="{FF2B5EF4-FFF2-40B4-BE49-F238E27FC236}">
                  <a16:creationId xmlns:a16="http://schemas.microsoft.com/office/drawing/2014/main" id="{54180026-0E27-4B7C-9B45-CD45099A38D6}"/>
                </a:ext>
              </a:extLst>
            </p:cNvPr>
            <p:cNvSpPr>
              <a:spLocks/>
            </p:cNvSpPr>
            <p:nvPr/>
          </p:nvSpPr>
          <p:spPr bwMode="auto">
            <a:xfrm>
              <a:off x="2436" y="3226"/>
              <a:ext cx="1" cy="299"/>
            </a:xfrm>
            <a:custGeom>
              <a:avLst/>
              <a:gdLst>
                <a:gd name="T0" fmla="*/ 0 w 1"/>
                <a:gd name="T1" fmla="*/ 299 h 299"/>
                <a:gd name="T2" fmla="*/ 0 w 1"/>
                <a:gd name="T3" fmla="*/ 168 h 299"/>
                <a:gd name="T4" fmla="*/ 1 w 1"/>
                <a:gd name="T5" fmla="*/ 168 h 299"/>
                <a:gd name="T6" fmla="*/ 1 w 1"/>
                <a:gd name="T7" fmla="*/ 0 h 299"/>
                <a:gd name="T8" fmla="*/ 0 60000 65536"/>
                <a:gd name="T9" fmla="*/ 0 60000 65536"/>
                <a:gd name="T10" fmla="*/ 0 60000 65536"/>
                <a:gd name="T11" fmla="*/ 0 60000 65536"/>
                <a:gd name="T12" fmla="*/ 0 w 1"/>
                <a:gd name="T13" fmla="*/ 0 h 299"/>
                <a:gd name="T14" fmla="*/ 1 w 1"/>
                <a:gd name="T15" fmla="*/ 299 h 299"/>
              </a:gdLst>
              <a:ahLst/>
              <a:cxnLst>
                <a:cxn ang="T8">
                  <a:pos x="T0" y="T1"/>
                </a:cxn>
                <a:cxn ang="T9">
                  <a:pos x="T2" y="T3"/>
                </a:cxn>
                <a:cxn ang="T10">
                  <a:pos x="T4" y="T5"/>
                </a:cxn>
                <a:cxn ang="T11">
                  <a:pos x="T6" y="T7"/>
                </a:cxn>
              </a:cxnLst>
              <a:rect l="T12" t="T13" r="T14" b="T15"/>
              <a:pathLst>
                <a:path w="1" h="299">
                  <a:moveTo>
                    <a:pt x="0" y="299"/>
                  </a:moveTo>
                  <a:lnTo>
                    <a:pt x="0" y="168"/>
                  </a:lnTo>
                  <a:lnTo>
                    <a:pt x="1" y="168"/>
                  </a:lnTo>
                  <a:lnTo>
                    <a:pt x="1" y="0"/>
                  </a:lnTo>
                </a:path>
              </a:pathLst>
            </a:cu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68" name="Freeform 86">
              <a:extLst>
                <a:ext uri="{FF2B5EF4-FFF2-40B4-BE49-F238E27FC236}">
                  <a16:creationId xmlns:a16="http://schemas.microsoft.com/office/drawing/2014/main" id="{1461BC1F-E39D-41FF-A538-40575B83133C}"/>
                </a:ext>
              </a:extLst>
            </p:cNvPr>
            <p:cNvSpPr>
              <a:spLocks/>
            </p:cNvSpPr>
            <p:nvPr/>
          </p:nvSpPr>
          <p:spPr bwMode="auto">
            <a:xfrm>
              <a:off x="2392" y="3147"/>
              <a:ext cx="90" cy="91"/>
            </a:xfrm>
            <a:custGeom>
              <a:avLst/>
              <a:gdLst>
                <a:gd name="T0" fmla="*/ 0 w 90"/>
                <a:gd name="T1" fmla="*/ 91 h 91"/>
                <a:gd name="T2" fmla="*/ 45 w 90"/>
                <a:gd name="T3" fmla="*/ 0 h 91"/>
                <a:gd name="T4" fmla="*/ 90 w 90"/>
                <a:gd name="T5" fmla="*/ 91 h 91"/>
                <a:gd name="T6" fmla="*/ 0 w 90"/>
                <a:gd name="T7" fmla="*/ 91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91"/>
                  </a:moveTo>
                  <a:lnTo>
                    <a:pt x="45" y="0"/>
                  </a:lnTo>
                  <a:lnTo>
                    <a:pt x="90"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69" name="Line 87">
              <a:extLst>
                <a:ext uri="{FF2B5EF4-FFF2-40B4-BE49-F238E27FC236}">
                  <a16:creationId xmlns:a16="http://schemas.microsoft.com/office/drawing/2014/main" id="{B0B59DB2-129E-48F2-B174-A22126024EE1}"/>
                </a:ext>
              </a:extLst>
            </p:cNvPr>
            <p:cNvSpPr>
              <a:spLocks noChangeShapeType="1"/>
            </p:cNvSpPr>
            <p:nvPr/>
          </p:nvSpPr>
          <p:spPr bwMode="auto">
            <a:xfrm flipV="1">
              <a:off x="1627" y="3226"/>
              <a:ext cx="1" cy="288"/>
            </a:xfrm>
            <a:prstGeom prst="line">
              <a:avLst/>
            </a:prstGeom>
            <a:noFill/>
            <a:ln w="333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70" name="Freeform 88">
              <a:extLst>
                <a:ext uri="{FF2B5EF4-FFF2-40B4-BE49-F238E27FC236}">
                  <a16:creationId xmlns:a16="http://schemas.microsoft.com/office/drawing/2014/main" id="{52B7AAC3-C281-404D-8729-0A5DEF0CF2AE}"/>
                </a:ext>
              </a:extLst>
            </p:cNvPr>
            <p:cNvSpPr>
              <a:spLocks/>
            </p:cNvSpPr>
            <p:nvPr/>
          </p:nvSpPr>
          <p:spPr bwMode="auto">
            <a:xfrm>
              <a:off x="1582" y="3147"/>
              <a:ext cx="90" cy="91"/>
            </a:xfrm>
            <a:custGeom>
              <a:avLst/>
              <a:gdLst>
                <a:gd name="T0" fmla="*/ 0 w 90"/>
                <a:gd name="T1" fmla="*/ 91 h 91"/>
                <a:gd name="T2" fmla="*/ 45 w 90"/>
                <a:gd name="T3" fmla="*/ 0 h 91"/>
                <a:gd name="T4" fmla="*/ 90 w 90"/>
                <a:gd name="T5" fmla="*/ 91 h 91"/>
                <a:gd name="T6" fmla="*/ 0 w 90"/>
                <a:gd name="T7" fmla="*/ 91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91"/>
                  </a:moveTo>
                  <a:lnTo>
                    <a:pt x="45" y="0"/>
                  </a:lnTo>
                  <a:lnTo>
                    <a:pt x="90"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71" name="Rectangle 89">
              <a:extLst>
                <a:ext uri="{FF2B5EF4-FFF2-40B4-BE49-F238E27FC236}">
                  <a16:creationId xmlns:a16="http://schemas.microsoft.com/office/drawing/2014/main" id="{14C0F0AB-6A67-470D-999F-C99DAFDAA6FD}"/>
                </a:ext>
              </a:extLst>
            </p:cNvPr>
            <p:cNvSpPr>
              <a:spLocks noChangeArrowheads="1"/>
            </p:cNvSpPr>
            <p:nvPr/>
          </p:nvSpPr>
          <p:spPr bwMode="auto">
            <a:xfrm>
              <a:off x="4131" y="1576"/>
              <a:ext cx="44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Source</a:t>
              </a:r>
              <a:endParaRPr lang="en-US" altLang="en-US" sz="1800">
                <a:latin typeface="Arial" panose="020B0604020202020204" pitchFamily="34" charset="0"/>
                <a:cs typeface="Arial" panose="020B0604020202020204" pitchFamily="34" charset="0"/>
              </a:endParaRPr>
            </a:p>
          </p:txBody>
        </p:sp>
        <p:sp>
          <p:nvSpPr>
            <p:cNvPr id="67672" name="Rectangle 90">
              <a:extLst>
                <a:ext uri="{FF2B5EF4-FFF2-40B4-BE49-F238E27FC236}">
                  <a16:creationId xmlns:a16="http://schemas.microsoft.com/office/drawing/2014/main" id="{8F26378C-2766-429B-B59C-0E4021654CF5}"/>
                </a:ext>
              </a:extLst>
            </p:cNvPr>
            <p:cNvSpPr>
              <a:spLocks noChangeArrowheads="1"/>
            </p:cNvSpPr>
            <p:nvPr/>
          </p:nvSpPr>
          <p:spPr bwMode="auto">
            <a:xfrm>
              <a:off x="3979" y="1714"/>
              <a:ext cx="7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descriptions </a:t>
              </a:r>
              <a:endParaRPr lang="en-US" altLang="en-US" sz="1800">
                <a:latin typeface="Arial" panose="020B0604020202020204" pitchFamily="34" charset="0"/>
                <a:cs typeface="Arial" panose="020B0604020202020204" pitchFamily="34" charset="0"/>
              </a:endParaRPr>
            </a:p>
          </p:txBody>
        </p:sp>
        <p:sp>
          <p:nvSpPr>
            <p:cNvPr id="67673" name="Rectangle 91">
              <a:extLst>
                <a:ext uri="{FF2B5EF4-FFF2-40B4-BE49-F238E27FC236}">
                  <a16:creationId xmlns:a16="http://schemas.microsoft.com/office/drawing/2014/main" id="{8791FBB9-1EC1-447A-B321-FEDDB296B8B2}"/>
                </a:ext>
              </a:extLst>
            </p:cNvPr>
            <p:cNvSpPr>
              <a:spLocks noChangeArrowheads="1"/>
            </p:cNvSpPr>
            <p:nvPr/>
          </p:nvSpPr>
          <p:spPr bwMode="auto">
            <a:xfrm>
              <a:off x="4622" y="1714"/>
              <a:ext cx="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7674" name="Rectangle 92">
              <a:extLst>
                <a:ext uri="{FF2B5EF4-FFF2-40B4-BE49-F238E27FC236}">
                  <a16:creationId xmlns:a16="http://schemas.microsoft.com/office/drawing/2014/main" id="{C5F72105-7C96-4D50-9CE5-9CDD7EB58DB9}"/>
                </a:ext>
              </a:extLst>
            </p:cNvPr>
            <p:cNvSpPr>
              <a:spLocks noChangeArrowheads="1"/>
            </p:cNvSpPr>
            <p:nvPr/>
          </p:nvSpPr>
          <p:spPr bwMode="auto">
            <a:xfrm>
              <a:off x="4022" y="1851"/>
              <a:ext cx="68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Transforms</a:t>
              </a:r>
              <a:endParaRPr lang="en-US" altLang="en-US" sz="1800">
                <a:latin typeface="Arial" panose="020B0604020202020204" pitchFamily="34" charset="0"/>
                <a:cs typeface="Arial" panose="020B0604020202020204" pitchFamily="34" charset="0"/>
              </a:endParaRPr>
            </a:p>
          </p:txBody>
        </p:sp>
        <p:sp>
          <p:nvSpPr>
            <p:cNvPr id="67675" name="Freeform 93">
              <a:extLst>
                <a:ext uri="{FF2B5EF4-FFF2-40B4-BE49-F238E27FC236}">
                  <a16:creationId xmlns:a16="http://schemas.microsoft.com/office/drawing/2014/main" id="{743DAA35-34A3-439D-B8DA-5EF2BE054385}"/>
                </a:ext>
              </a:extLst>
            </p:cNvPr>
            <p:cNvSpPr>
              <a:spLocks noEditPoints="1"/>
            </p:cNvSpPr>
            <p:nvPr/>
          </p:nvSpPr>
          <p:spPr bwMode="auto">
            <a:xfrm>
              <a:off x="3882" y="2027"/>
              <a:ext cx="352" cy="248"/>
            </a:xfrm>
            <a:custGeom>
              <a:avLst/>
              <a:gdLst>
                <a:gd name="T0" fmla="*/ 750 w 779"/>
                <a:gd name="T1" fmla="*/ 23 h 549"/>
                <a:gd name="T2" fmla="*/ 777 w 779"/>
                <a:gd name="T3" fmla="*/ 5 h 549"/>
                <a:gd name="T4" fmla="*/ 722 w 779"/>
                <a:gd name="T5" fmla="*/ 52 h 549"/>
                <a:gd name="T6" fmla="*/ 726 w 779"/>
                <a:gd name="T7" fmla="*/ 30 h 549"/>
                <a:gd name="T8" fmla="*/ 696 w 779"/>
                <a:gd name="T9" fmla="*/ 71 h 549"/>
                <a:gd name="T10" fmla="*/ 674 w 779"/>
                <a:gd name="T11" fmla="*/ 67 h 549"/>
                <a:gd name="T12" fmla="*/ 696 w 779"/>
                <a:gd name="T13" fmla="*/ 71 h 549"/>
                <a:gd name="T14" fmla="*/ 632 w 779"/>
                <a:gd name="T15" fmla="*/ 105 h 549"/>
                <a:gd name="T16" fmla="*/ 658 w 779"/>
                <a:gd name="T17" fmla="*/ 87 h 549"/>
                <a:gd name="T18" fmla="*/ 604 w 779"/>
                <a:gd name="T19" fmla="*/ 135 h 549"/>
                <a:gd name="T20" fmla="*/ 608 w 779"/>
                <a:gd name="T21" fmla="*/ 112 h 549"/>
                <a:gd name="T22" fmla="*/ 578 w 779"/>
                <a:gd name="T23" fmla="*/ 153 h 549"/>
                <a:gd name="T24" fmla="*/ 555 w 779"/>
                <a:gd name="T25" fmla="*/ 149 h 549"/>
                <a:gd name="T26" fmla="*/ 578 w 779"/>
                <a:gd name="T27" fmla="*/ 153 h 549"/>
                <a:gd name="T28" fmla="*/ 514 w 779"/>
                <a:gd name="T29" fmla="*/ 188 h 549"/>
                <a:gd name="T30" fmla="*/ 540 w 779"/>
                <a:gd name="T31" fmla="*/ 169 h 549"/>
                <a:gd name="T32" fmla="*/ 486 w 779"/>
                <a:gd name="T33" fmla="*/ 217 h 549"/>
                <a:gd name="T34" fmla="*/ 490 w 779"/>
                <a:gd name="T35" fmla="*/ 195 h 549"/>
                <a:gd name="T36" fmla="*/ 460 w 779"/>
                <a:gd name="T37" fmla="*/ 235 h 549"/>
                <a:gd name="T38" fmla="*/ 437 w 779"/>
                <a:gd name="T39" fmla="*/ 231 h 549"/>
                <a:gd name="T40" fmla="*/ 460 w 779"/>
                <a:gd name="T41" fmla="*/ 235 h 549"/>
                <a:gd name="T42" fmla="*/ 396 w 779"/>
                <a:gd name="T43" fmla="*/ 270 h 549"/>
                <a:gd name="T44" fmla="*/ 422 w 779"/>
                <a:gd name="T45" fmla="*/ 252 h 549"/>
                <a:gd name="T46" fmla="*/ 368 w 779"/>
                <a:gd name="T47" fmla="*/ 299 h 549"/>
                <a:gd name="T48" fmla="*/ 372 w 779"/>
                <a:gd name="T49" fmla="*/ 277 h 549"/>
                <a:gd name="T50" fmla="*/ 341 w 779"/>
                <a:gd name="T51" fmla="*/ 318 h 549"/>
                <a:gd name="T52" fmla="*/ 319 w 779"/>
                <a:gd name="T53" fmla="*/ 314 h 549"/>
                <a:gd name="T54" fmla="*/ 341 w 779"/>
                <a:gd name="T55" fmla="*/ 318 h 549"/>
                <a:gd name="T56" fmla="*/ 278 w 779"/>
                <a:gd name="T57" fmla="*/ 352 h 549"/>
                <a:gd name="T58" fmla="*/ 304 w 779"/>
                <a:gd name="T59" fmla="*/ 334 h 549"/>
                <a:gd name="T60" fmla="*/ 250 w 779"/>
                <a:gd name="T61" fmla="*/ 382 h 549"/>
                <a:gd name="T62" fmla="*/ 254 w 779"/>
                <a:gd name="T63" fmla="*/ 359 h 549"/>
                <a:gd name="T64" fmla="*/ 223 w 779"/>
                <a:gd name="T65" fmla="*/ 400 h 549"/>
                <a:gd name="T66" fmla="*/ 201 w 779"/>
                <a:gd name="T67" fmla="*/ 396 h 549"/>
                <a:gd name="T68" fmla="*/ 223 w 779"/>
                <a:gd name="T69" fmla="*/ 400 h 549"/>
                <a:gd name="T70" fmla="*/ 160 w 779"/>
                <a:gd name="T71" fmla="*/ 435 h 549"/>
                <a:gd name="T72" fmla="*/ 186 w 779"/>
                <a:gd name="T73" fmla="*/ 416 h 549"/>
                <a:gd name="T74" fmla="*/ 131 w 779"/>
                <a:gd name="T75" fmla="*/ 464 h 549"/>
                <a:gd name="T76" fmla="*/ 135 w 779"/>
                <a:gd name="T77" fmla="*/ 442 h 549"/>
                <a:gd name="T78" fmla="*/ 105 w 779"/>
                <a:gd name="T79" fmla="*/ 482 h 549"/>
                <a:gd name="T80" fmla="*/ 83 w 779"/>
                <a:gd name="T81" fmla="*/ 478 h 549"/>
                <a:gd name="T82" fmla="*/ 105 w 779"/>
                <a:gd name="T83" fmla="*/ 482 h 549"/>
                <a:gd name="T84" fmla="*/ 42 w 779"/>
                <a:gd name="T85" fmla="*/ 517 h 549"/>
                <a:gd name="T86" fmla="*/ 68 w 779"/>
                <a:gd name="T87" fmla="*/ 499 h 549"/>
                <a:gd name="T88" fmla="*/ 13 w 779"/>
                <a:gd name="T89" fmla="*/ 546 h 549"/>
                <a:gd name="T90" fmla="*/ 17 w 779"/>
                <a:gd name="T91" fmla="*/ 524 h 54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79"/>
                <a:gd name="T139" fmla="*/ 0 h 549"/>
                <a:gd name="T140" fmla="*/ 779 w 779"/>
                <a:gd name="T141" fmla="*/ 549 h 54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79" h="549">
                  <a:moveTo>
                    <a:pt x="775" y="16"/>
                  </a:moveTo>
                  <a:lnTo>
                    <a:pt x="761" y="25"/>
                  </a:lnTo>
                  <a:cubicBezTo>
                    <a:pt x="758" y="27"/>
                    <a:pt x="753" y="26"/>
                    <a:pt x="750" y="23"/>
                  </a:cubicBezTo>
                  <a:cubicBezTo>
                    <a:pt x="748" y="19"/>
                    <a:pt x="749" y="14"/>
                    <a:pt x="752" y="12"/>
                  </a:cubicBezTo>
                  <a:lnTo>
                    <a:pt x="765" y="3"/>
                  </a:lnTo>
                  <a:cubicBezTo>
                    <a:pt x="769" y="0"/>
                    <a:pt x="774" y="1"/>
                    <a:pt x="777" y="5"/>
                  </a:cubicBezTo>
                  <a:cubicBezTo>
                    <a:pt x="779" y="8"/>
                    <a:pt x="778" y="13"/>
                    <a:pt x="775" y="16"/>
                  </a:cubicBezTo>
                  <a:close/>
                  <a:moveTo>
                    <a:pt x="735" y="43"/>
                  </a:moveTo>
                  <a:lnTo>
                    <a:pt x="722" y="52"/>
                  </a:lnTo>
                  <a:cubicBezTo>
                    <a:pt x="718" y="55"/>
                    <a:pt x="713" y="54"/>
                    <a:pt x="711" y="50"/>
                  </a:cubicBezTo>
                  <a:cubicBezTo>
                    <a:pt x="708" y="47"/>
                    <a:pt x="709" y="42"/>
                    <a:pt x="713" y="39"/>
                  </a:cubicBezTo>
                  <a:lnTo>
                    <a:pt x="726" y="30"/>
                  </a:lnTo>
                  <a:cubicBezTo>
                    <a:pt x="730" y="28"/>
                    <a:pt x="735" y="28"/>
                    <a:pt x="737" y="32"/>
                  </a:cubicBezTo>
                  <a:cubicBezTo>
                    <a:pt x="740" y="36"/>
                    <a:pt x="739" y="41"/>
                    <a:pt x="735" y="43"/>
                  </a:cubicBezTo>
                  <a:close/>
                  <a:moveTo>
                    <a:pt x="696" y="71"/>
                  </a:moveTo>
                  <a:lnTo>
                    <a:pt x="683" y="80"/>
                  </a:lnTo>
                  <a:cubicBezTo>
                    <a:pt x="679" y="82"/>
                    <a:pt x="674" y="81"/>
                    <a:pt x="672" y="78"/>
                  </a:cubicBezTo>
                  <a:cubicBezTo>
                    <a:pt x="669" y="74"/>
                    <a:pt x="670" y="69"/>
                    <a:pt x="674" y="67"/>
                  </a:cubicBezTo>
                  <a:lnTo>
                    <a:pt x="687" y="57"/>
                  </a:lnTo>
                  <a:cubicBezTo>
                    <a:pt x="690" y="55"/>
                    <a:pt x="695" y="56"/>
                    <a:pt x="698" y="59"/>
                  </a:cubicBezTo>
                  <a:cubicBezTo>
                    <a:pt x="700" y="63"/>
                    <a:pt x="699" y="68"/>
                    <a:pt x="696" y="71"/>
                  </a:cubicBezTo>
                  <a:close/>
                  <a:moveTo>
                    <a:pt x="656" y="98"/>
                  </a:moveTo>
                  <a:lnTo>
                    <a:pt x="643" y="107"/>
                  </a:lnTo>
                  <a:cubicBezTo>
                    <a:pt x="640" y="110"/>
                    <a:pt x="635" y="109"/>
                    <a:pt x="632" y="105"/>
                  </a:cubicBezTo>
                  <a:cubicBezTo>
                    <a:pt x="630" y="102"/>
                    <a:pt x="631" y="97"/>
                    <a:pt x="634" y="94"/>
                  </a:cubicBezTo>
                  <a:lnTo>
                    <a:pt x="647" y="85"/>
                  </a:lnTo>
                  <a:cubicBezTo>
                    <a:pt x="651" y="82"/>
                    <a:pt x="656" y="83"/>
                    <a:pt x="658" y="87"/>
                  </a:cubicBezTo>
                  <a:cubicBezTo>
                    <a:pt x="661" y="91"/>
                    <a:pt x="660" y="96"/>
                    <a:pt x="656" y="98"/>
                  </a:cubicBezTo>
                  <a:close/>
                  <a:moveTo>
                    <a:pt x="617" y="126"/>
                  </a:moveTo>
                  <a:lnTo>
                    <a:pt x="604" y="135"/>
                  </a:lnTo>
                  <a:cubicBezTo>
                    <a:pt x="600" y="137"/>
                    <a:pt x="595" y="136"/>
                    <a:pt x="593" y="133"/>
                  </a:cubicBezTo>
                  <a:cubicBezTo>
                    <a:pt x="590" y="129"/>
                    <a:pt x="591" y="124"/>
                    <a:pt x="595" y="122"/>
                  </a:cubicBezTo>
                  <a:lnTo>
                    <a:pt x="608" y="112"/>
                  </a:lnTo>
                  <a:cubicBezTo>
                    <a:pt x="612" y="110"/>
                    <a:pt x="617" y="111"/>
                    <a:pt x="619" y="114"/>
                  </a:cubicBezTo>
                  <a:cubicBezTo>
                    <a:pt x="622" y="118"/>
                    <a:pt x="621" y="123"/>
                    <a:pt x="617" y="126"/>
                  </a:cubicBezTo>
                  <a:close/>
                  <a:moveTo>
                    <a:pt x="578" y="153"/>
                  </a:moveTo>
                  <a:lnTo>
                    <a:pt x="565" y="162"/>
                  </a:lnTo>
                  <a:cubicBezTo>
                    <a:pt x="561" y="165"/>
                    <a:pt x="556" y="164"/>
                    <a:pt x="553" y="160"/>
                  </a:cubicBezTo>
                  <a:cubicBezTo>
                    <a:pt x="551" y="157"/>
                    <a:pt x="552" y="152"/>
                    <a:pt x="555" y="149"/>
                  </a:cubicBezTo>
                  <a:lnTo>
                    <a:pt x="569" y="140"/>
                  </a:lnTo>
                  <a:cubicBezTo>
                    <a:pt x="572" y="137"/>
                    <a:pt x="577" y="138"/>
                    <a:pt x="580" y="142"/>
                  </a:cubicBezTo>
                  <a:cubicBezTo>
                    <a:pt x="582" y="145"/>
                    <a:pt x="581" y="150"/>
                    <a:pt x="578" y="153"/>
                  </a:cubicBezTo>
                  <a:close/>
                  <a:moveTo>
                    <a:pt x="538" y="180"/>
                  </a:moveTo>
                  <a:lnTo>
                    <a:pt x="525" y="190"/>
                  </a:lnTo>
                  <a:cubicBezTo>
                    <a:pt x="522" y="192"/>
                    <a:pt x="517" y="191"/>
                    <a:pt x="514" y="188"/>
                  </a:cubicBezTo>
                  <a:cubicBezTo>
                    <a:pt x="512" y="184"/>
                    <a:pt x="512" y="179"/>
                    <a:pt x="516" y="176"/>
                  </a:cubicBezTo>
                  <a:lnTo>
                    <a:pt x="529" y="167"/>
                  </a:lnTo>
                  <a:cubicBezTo>
                    <a:pt x="533" y="165"/>
                    <a:pt x="538" y="166"/>
                    <a:pt x="540" y="169"/>
                  </a:cubicBezTo>
                  <a:cubicBezTo>
                    <a:pt x="543" y="173"/>
                    <a:pt x="542" y="178"/>
                    <a:pt x="538" y="180"/>
                  </a:cubicBezTo>
                  <a:close/>
                  <a:moveTo>
                    <a:pt x="499" y="208"/>
                  </a:moveTo>
                  <a:lnTo>
                    <a:pt x="486" y="217"/>
                  </a:lnTo>
                  <a:cubicBezTo>
                    <a:pt x="482" y="220"/>
                    <a:pt x="477" y="219"/>
                    <a:pt x="475" y="215"/>
                  </a:cubicBezTo>
                  <a:cubicBezTo>
                    <a:pt x="472" y="211"/>
                    <a:pt x="473" y="206"/>
                    <a:pt x="477" y="204"/>
                  </a:cubicBezTo>
                  <a:lnTo>
                    <a:pt x="490" y="195"/>
                  </a:lnTo>
                  <a:cubicBezTo>
                    <a:pt x="493" y="192"/>
                    <a:pt x="498" y="193"/>
                    <a:pt x="501" y="197"/>
                  </a:cubicBezTo>
                  <a:cubicBezTo>
                    <a:pt x="503" y="200"/>
                    <a:pt x="503" y="205"/>
                    <a:pt x="499" y="208"/>
                  </a:cubicBezTo>
                  <a:close/>
                  <a:moveTo>
                    <a:pt x="460" y="235"/>
                  </a:moveTo>
                  <a:lnTo>
                    <a:pt x="446" y="244"/>
                  </a:lnTo>
                  <a:cubicBezTo>
                    <a:pt x="443" y="247"/>
                    <a:pt x="438" y="246"/>
                    <a:pt x="435" y="242"/>
                  </a:cubicBezTo>
                  <a:cubicBezTo>
                    <a:pt x="433" y="239"/>
                    <a:pt x="434" y="234"/>
                    <a:pt x="437" y="231"/>
                  </a:cubicBezTo>
                  <a:lnTo>
                    <a:pt x="450" y="222"/>
                  </a:lnTo>
                  <a:cubicBezTo>
                    <a:pt x="454" y="220"/>
                    <a:pt x="459" y="221"/>
                    <a:pt x="462" y="224"/>
                  </a:cubicBezTo>
                  <a:cubicBezTo>
                    <a:pt x="464" y="228"/>
                    <a:pt x="463" y="233"/>
                    <a:pt x="460" y="235"/>
                  </a:cubicBezTo>
                  <a:close/>
                  <a:moveTo>
                    <a:pt x="420" y="263"/>
                  </a:moveTo>
                  <a:lnTo>
                    <a:pt x="407" y="272"/>
                  </a:lnTo>
                  <a:cubicBezTo>
                    <a:pt x="403" y="274"/>
                    <a:pt x="398" y="274"/>
                    <a:pt x="396" y="270"/>
                  </a:cubicBezTo>
                  <a:cubicBezTo>
                    <a:pt x="393" y="266"/>
                    <a:pt x="394" y="261"/>
                    <a:pt x="398" y="259"/>
                  </a:cubicBezTo>
                  <a:lnTo>
                    <a:pt x="411" y="250"/>
                  </a:lnTo>
                  <a:cubicBezTo>
                    <a:pt x="415" y="247"/>
                    <a:pt x="420" y="248"/>
                    <a:pt x="422" y="252"/>
                  </a:cubicBezTo>
                  <a:cubicBezTo>
                    <a:pt x="425" y="255"/>
                    <a:pt x="424" y="260"/>
                    <a:pt x="420" y="263"/>
                  </a:cubicBezTo>
                  <a:close/>
                  <a:moveTo>
                    <a:pt x="381" y="290"/>
                  </a:moveTo>
                  <a:lnTo>
                    <a:pt x="368" y="299"/>
                  </a:lnTo>
                  <a:cubicBezTo>
                    <a:pt x="364" y="302"/>
                    <a:pt x="359" y="301"/>
                    <a:pt x="357" y="297"/>
                  </a:cubicBezTo>
                  <a:cubicBezTo>
                    <a:pt x="354" y="294"/>
                    <a:pt x="355" y="289"/>
                    <a:pt x="359" y="286"/>
                  </a:cubicBezTo>
                  <a:lnTo>
                    <a:pt x="372" y="277"/>
                  </a:lnTo>
                  <a:cubicBezTo>
                    <a:pt x="375" y="275"/>
                    <a:pt x="380" y="275"/>
                    <a:pt x="383" y="279"/>
                  </a:cubicBezTo>
                  <a:cubicBezTo>
                    <a:pt x="385" y="283"/>
                    <a:pt x="384" y="288"/>
                    <a:pt x="381" y="290"/>
                  </a:cubicBezTo>
                  <a:close/>
                  <a:moveTo>
                    <a:pt x="341" y="318"/>
                  </a:moveTo>
                  <a:lnTo>
                    <a:pt x="328" y="327"/>
                  </a:lnTo>
                  <a:cubicBezTo>
                    <a:pt x="325" y="329"/>
                    <a:pt x="320" y="328"/>
                    <a:pt x="317" y="325"/>
                  </a:cubicBezTo>
                  <a:cubicBezTo>
                    <a:pt x="315" y="321"/>
                    <a:pt x="316" y="316"/>
                    <a:pt x="319" y="314"/>
                  </a:cubicBezTo>
                  <a:lnTo>
                    <a:pt x="332" y="305"/>
                  </a:lnTo>
                  <a:cubicBezTo>
                    <a:pt x="336" y="302"/>
                    <a:pt x="341" y="303"/>
                    <a:pt x="343" y="307"/>
                  </a:cubicBezTo>
                  <a:cubicBezTo>
                    <a:pt x="346" y="310"/>
                    <a:pt x="345" y="315"/>
                    <a:pt x="341" y="318"/>
                  </a:cubicBezTo>
                  <a:close/>
                  <a:moveTo>
                    <a:pt x="302" y="345"/>
                  </a:moveTo>
                  <a:lnTo>
                    <a:pt x="289" y="354"/>
                  </a:lnTo>
                  <a:cubicBezTo>
                    <a:pt x="285" y="357"/>
                    <a:pt x="280" y="356"/>
                    <a:pt x="278" y="352"/>
                  </a:cubicBezTo>
                  <a:cubicBezTo>
                    <a:pt x="275" y="349"/>
                    <a:pt x="276" y="344"/>
                    <a:pt x="280" y="341"/>
                  </a:cubicBezTo>
                  <a:lnTo>
                    <a:pt x="293" y="332"/>
                  </a:lnTo>
                  <a:cubicBezTo>
                    <a:pt x="297" y="329"/>
                    <a:pt x="302" y="330"/>
                    <a:pt x="304" y="334"/>
                  </a:cubicBezTo>
                  <a:cubicBezTo>
                    <a:pt x="307" y="338"/>
                    <a:pt x="306" y="343"/>
                    <a:pt x="302" y="345"/>
                  </a:cubicBezTo>
                  <a:close/>
                  <a:moveTo>
                    <a:pt x="263" y="373"/>
                  </a:moveTo>
                  <a:lnTo>
                    <a:pt x="250" y="382"/>
                  </a:lnTo>
                  <a:cubicBezTo>
                    <a:pt x="246" y="384"/>
                    <a:pt x="241" y="383"/>
                    <a:pt x="238" y="380"/>
                  </a:cubicBezTo>
                  <a:cubicBezTo>
                    <a:pt x="236" y="376"/>
                    <a:pt x="237" y="371"/>
                    <a:pt x="240" y="369"/>
                  </a:cubicBezTo>
                  <a:lnTo>
                    <a:pt x="254" y="359"/>
                  </a:lnTo>
                  <a:cubicBezTo>
                    <a:pt x="257" y="357"/>
                    <a:pt x="262" y="358"/>
                    <a:pt x="265" y="361"/>
                  </a:cubicBezTo>
                  <a:cubicBezTo>
                    <a:pt x="267" y="365"/>
                    <a:pt x="266" y="370"/>
                    <a:pt x="263" y="373"/>
                  </a:cubicBezTo>
                  <a:close/>
                  <a:moveTo>
                    <a:pt x="223" y="400"/>
                  </a:moveTo>
                  <a:lnTo>
                    <a:pt x="210" y="409"/>
                  </a:lnTo>
                  <a:cubicBezTo>
                    <a:pt x="207" y="412"/>
                    <a:pt x="202" y="411"/>
                    <a:pt x="199" y="407"/>
                  </a:cubicBezTo>
                  <a:cubicBezTo>
                    <a:pt x="197" y="404"/>
                    <a:pt x="197" y="399"/>
                    <a:pt x="201" y="396"/>
                  </a:cubicBezTo>
                  <a:lnTo>
                    <a:pt x="214" y="387"/>
                  </a:lnTo>
                  <a:cubicBezTo>
                    <a:pt x="218" y="384"/>
                    <a:pt x="223" y="385"/>
                    <a:pt x="225" y="389"/>
                  </a:cubicBezTo>
                  <a:cubicBezTo>
                    <a:pt x="228" y="393"/>
                    <a:pt x="227" y="398"/>
                    <a:pt x="223" y="400"/>
                  </a:cubicBezTo>
                  <a:close/>
                  <a:moveTo>
                    <a:pt x="184" y="427"/>
                  </a:moveTo>
                  <a:lnTo>
                    <a:pt x="171" y="437"/>
                  </a:lnTo>
                  <a:cubicBezTo>
                    <a:pt x="167" y="439"/>
                    <a:pt x="162" y="438"/>
                    <a:pt x="160" y="435"/>
                  </a:cubicBezTo>
                  <a:cubicBezTo>
                    <a:pt x="157" y="431"/>
                    <a:pt x="158" y="426"/>
                    <a:pt x="162" y="424"/>
                  </a:cubicBezTo>
                  <a:lnTo>
                    <a:pt x="175" y="414"/>
                  </a:lnTo>
                  <a:cubicBezTo>
                    <a:pt x="178" y="412"/>
                    <a:pt x="183" y="413"/>
                    <a:pt x="186" y="416"/>
                  </a:cubicBezTo>
                  <a:cubicBezTo>
                    <a:pt x="188" y="420"/>
                    <a:pt x="188" y="425"/>
                    <a:pt x="184" y="427"/>
                  </a:cubicBezTo>
                  <a:close/>
                  <a:moveTo>
                    <a:pt x="145" y="455"/>
                  </a:moveTo>
                  <a:lnTo>
                    <a:pt x="131" y="464"/>
                  </a:lnTo>
                  <a:cubicBezTo>
                    <a:pt x="128" y="467"/>
                    <a:pt x="123" y="466"/>
                    <a:pt x="120" y="462"/>
                  </a:cubicBezTo>
                  <a:cubicBezTo>
                    <a:pt x="118" y="458"/>
                    <a:pt x="119" y="453"/>
                    <a:pt x="122" y="451"/>
                  </a:cubicBezTo>
                  <a:lnTo>
                    <a:pt x="135" y="442"/>
                  </a:lnTo>
                  <a:cubicBezTo>
                    <a:pt x="139" y="439"/>
                    <a:pt x="144" y="440"/>
                    <a:pt x="147" y="444"/>
                  </a:cubicBezTo>
                  <a:cubicBezTo>
                    <a:pt x="149" y="447"/>
                    <a:pt x="148" y="452"/>
                    <a:pt x="145" y="455"/>
                  </a:cubicBezTo>
                  <a:close/>
                  <a:moveTo>
                    <a:pt x="105" y="482"/>
                  </a:moveTo>
                  <a:lnTo>
                    <a:pt x="92" y="492"/>
                  </a:lnTo>
                  <a:cubicBezTo>
                    <a:pt x="88" y="494"/>
                    <a:pt x="83" y="493"/>
                    <a:pt x="81" y="490"/>
                  </a:cubicBezTo>
                  <a:cubicBezTo>
                    <a:pt x="78" y="486"/>
                    <a:pt x="79" y="481"/>
                    <a:pt x="83" y="478"/>
                  </a:cubicBezTo>
                  <a:lnTo>
                    <a:pt x="96" y="469"/>
                  </a:lnTo>
                  <a:cubicBezTo>
                    <a:pt x="100" y="467"/>
                    <a:pt x="105" y="468"/>
                    <a:pt x="107" y="471"/>
                  </a:cubicBezTo>
                  <a:cubicBezTo>
                    <a:pt x="110" y="475"/>
                    <a:pt x="109" y="480"/>
                    <a:pt x="105" y="482"/>
                  </a:cubicBezTo>
                  <a:close/>
                  <a:moveTo>
                    <a:pt x="66" y="510"/>
                  </a:moveTo>
                  <a:lnTo>
                    <a:pt x="53" y="519"/>
                  </a:lnTo>
                  <a:cubicBezTo>
                    <a:pt x="49" y="522"/>
                    <a:pt x="44" y="521"/>
                    <a:pt x="42" y="517"/>
                  </a:cubicBezTo>
                  <a:cubicBezTo>
                    <a:pt x="39" y="513"/>
                    <a:pt x="40" y="508"/>
                    <a:pt x="44" y="506"/>
                  </a:cubicBezTo>
                  <a:lnTo>
                    <a:pt x="57" y="497"/>
                  </a:lnTo>
                  <a:cubicBezTo>
                    <a:pt x="60" y="494"/>
                    <a:pt x="65" y="495"/>
                    <a:pt x="68" y="499"/>
                  </a:cubicBezTo>
                  <a:cubicBezTo>
                    <a:pt x="70" y="502"/>
                    <a:pt x="69" y="507"/>
                    <a:pt x="66" y="510"/>
                  </a:cubicBezTo>
                  <a:close/>
                  <a:moveTo>
                    <a:pt x="26" y="537"/>
                  </a:moveTo>
                  <a:lnTo>
                    <a:pt x="13" y="546"/>
                  </a:lnTo>
                  <a:cubicBezTo>
                    <a:pt x="10" y="549"/>
                    <a:pt x="5" y="548"/>
                    <a:pt x="2" y="544"/>
                  </a:cubicBezTo>
                  <a:cubicBezTo>
                    <a:pt x="0" y="541"/>
                    <a:pt x="1" y="536"/>
                    <a:pt x="4" y="533"/>
                  </a:cubicBezTo>
                  <a:lnTo>
                    <a:pt x="17" y="524"/>
                  </a:lnTo>
                  <a:cubicBezTo>
                    <a:pt x="21" y="522"/>
                    <a:pt x="26" y="523"/>
                    <a:pt x="28" y="526"/>
                  </a:cubicBezTo>
                  <a:cubicBezTo>
                    <a:pt x="31" y="530"/>
                    <a:pt x="30" y="535"/>
                    <a:pt x="26" y="537"/>
                  </a:cubicBezTo>
                  <a:close/>
                </a:path>
              </a:pathLst>
            </a:custGeom>
            <a:solidFill>
              <a:srgbClr val="000000"/>
            </a:solidFill>
            <a:ln w="11113">
              <a:solidFill>
                <a:srgbClr val="000000"/>
              </a:solidFill>
              <a:bevel/>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76" name="Freeform 94">
              <a:extLst>
                <a:ext uri="{FF2B5EF4-FFF2-40B4-BE49-F238E27FC236}">
                  <a16:creationId xmlns:a16="http://schemas.microsoft.com/office/drawing/2014/main" id="{22362E78-8D1B-4A13-AD68-75E3D69D1B9D}"/>
                </a:ext>
              </a:extLst>
            </p:cNvPr>
            <p:cNvSpPr>
              <a:spLocks noEditPoints="1"/>
            </p:cNvSpPr>
            <p:nvPr/>
          </p:nvSpPr>
          <p:spPr bwMode="auto">
            <a:xfrm>
              <a:off x="3597" y="2027"/>
              <a:ext cx="550" cy="95"/>
            </a:xfrm>
            <a:custGeom>
              <a:avLst/>
              <a:gdLst>
                <a:gd name="T0" fmla="*/ 1185 w 1218"/>
                <a:gd name="T1" fmla="*/ 12 h 210"/>
                <a:gd name="T2" fmla="*/ 1217 w 1218"/>
                <a:gd name="T3" fmla="*/ 7 h 210"/>
                <a:gd name="T4" fmla="*/ 1147 w 1218"/>
                <a:gd name="T5" fmla="*/ 26 h 210"/>
                <a:gd name="T6" fmla="*/ 1160 w 1218"/>
                <a:gd name="T7" fmla="*/ 8 h 210"/>
                <a:gd name="T8" fmla="*/ 1116 w 1218"/>
                <a:gd name="T9" fmla="*/ 31 h 210"/>
                <a:gd name="T10" fmla="*/ 1097 w 1218"/>
                <a:gd name="T11" fmla="*/ 18 h 210"/>
                <a:gd name="T12" fmla="*/ 1116 w 1218"/>
                <a:gd name="T13" fmla="*/ 31 h 210"/>
                <a:gd name="T14" fmla="*/ 1043 w 1218"/>
                <a:gd name="T15" fmla="*/ 35 h 210"/>
                <a:gd name="T16" fmla="*/ 1075 w 1218"/>
                <a:gd name="T17" fmla="*/ 30 h 210"/>
                <a:gd name="T18" fmla="*/ 1005 w 1218"/>
                <a:gd name="T19" fmla="*/ 49 h 210"/>
                <a:gd name="T20" fmla="*/ 1018 w 1218"/>
                <a:gd name="T21" fmla="*/ 31 h 210"/>
                <a:gd name="T22" fmla="*/ 973 w 1218"/>
                <a:gd name="T23" fmla="*/ 54 h 210"/>
                <a:gd name="T24" fmla="*/ 955 w 1218"/>
                <a:gd name="T25" fmla="*/ 41 h 210"/>
                <a:gd name="T26" fmla="*/ 973 w 1218"/>
                <a:gd name="T27" fmla="*/ 54 h 210"/>
                <a:gd name="T28" fmla="*/ 901 w 1218"/>
                <a:gd name="T29" fmla="*/ 58 h 210"/>
                <a:gd name="T30" fmla="*/ 933 w 1218"/>
                <a:gd name="T31" fmla="*/ 53 h 210"/>
                <a:gd name="T32" fmla="*/ 863 w 1218"/>
                <a:gd name="T33" fmla="*/ 72 h 210"/>
                <a:gd name="T34" fmla="*/ 876 w 1218"/>
                <a:gd name="T35" fmla="*/ 54 h 210"/>
                <a:gd name="T36" fmla="*/ 831 w 1218"/>
                <a:gd name="T37" fmla="*/ 77 h 210"/>
                <a:gd name="T38" fmla="*/ 813 w 1218"/>
                <a:gd name="T39" fmla="*/ 64 h 210"/>
                <a:gd name="T40" fmla="*/ 831 w 1218"/>
                <a:gd name="T41" fmla="*/ 77 h 210"/>
                <a:gd name="T42" fmla="*/ 759 w 1218"/>
                <a:gd name="T43" fmla="*/ 81 h 210"/>
                <a:gd name="T44" fmla="*/ 790 w 1218"/>
                <a:gd name="T45" fmla="*/ 76 h 210"/>
                <a:gd name="T46" fmla="*/ 721 w 1218"/>
                <a:gd name="T47" fmla="*/ 95 h 210"/>
                <a:gd name="T48" fmla="*/ 734 w 1218"/>
                <a:gd name="T49" fmla="*/ 77 h 210"/>
                <a:gd name="T50" fmla="*/ 689 w 1218"/>
                <a:gd name="T51" fmla="*/ 100 h 210"/>
                <a:gd name="T52" fmla="*/ 671 w 1218"/>
                <a:gd name="T53" fmla="*/ 87 h 210"/>
                <a:gd name="T54" fmla="*/ 689 w 1218"/>
                <a:gd name="T55" fmla="*/ 100 h 210"/>
                <a:gd name="T56" fmla="*/ 617 w 1218"/>
                <a:gd name="T57" fmla="*/ 104 h 210"/>
                <a:gd name="T58" fmla="*/ 648 w 1218"/>
                <a:gd name="T59" fmla="*/ 98 h 210"/>
                <a:gd name="T60" fmla="*/ 578 w 1218"/>
                <a:gd name="T61" fmla="*/ 118 h 210"/>
                <a:gd name="T62" fmla="*/ 592 w 1218"/>
                <a:gd name="T63" fmla="*/ 99 h 210"/>
                <a:gd name="T64" fmla="*/ 547 w 1218"/>
                <a:gd name="T65" fmla="*/ 123 h 210"/>
                <a:gd name="T66" fmla="*/ 529 w 1218"/>
                <a:gd name="T67" fmla="*/ 110 h 210"/>
                <a:gd name="T68" fmla="*/ 547 w 1218"/>
                <a:gd name="T69" fmla="*/ 123 h 210"/>
                <a:gd name="T70" fmla="*/ 474 w 1218"/>
                <a:gd name="T71" fmla="*/ 126 h 210"/>
                <a:gd name="T72" fmla="*/ 506 w 1218"/>
                <a:gd name="T73" fmla="*/ 121 h 210"/>
                <a:gd name="T74" fmla="*/ 436 w 1218"/>
                <a:gd name="T75" fmla="*/ 141 h 210"/>
                <a:gd name="T76" fmla="*/ 450 w 1218"/>
                <a:gd name="T77" fmla="*/ 122 h 210"/>
                <a:gd name="T78" fmla="*/ 405 w 1218"/>
                <a:gd name="T79" fmla="*/ 146 h 210"/>
                <a:gd name="T80" fmla="*/ 386 w 1218"/>
                <a:gd name="T81" fmla="*/ 133 h 210"/>
                <a:gd name="T82" fmla="*/ 405 w 1218"/>
                <a:gd name="T83" fmla="*/ 146 h 210"/>
                <a:gd name="T84" fmla="*/ 332 w 1218"/>
                <a:gd name="T85" fmla="*/ 149 h 210"/>
                <a:gd name="T86" fmla="*/ 364 w 1218"/>
                <a:gd name="T87" fmla="*/ 144 h 210"/>
                <a:gd name="T88" fmla="*/ 294 w 1218"/>
                <a:gd name="T89" fmla="*/ 164 h 210"/>
                <a:gd name="T90" fmla="*/ 307 w 1218"/>
                <a:gd name="T91" fmla="*/ 145 h 210"/>
                <a:gd name="T92" fmla="*/ 263 w 1218"/>
                <a:gd name="T93" fmla="*/ 169 h 210"/>
                <a:gd name="T94" fmla="*/ 244 w 1218"/>
                <a:gd name="T95" fmla="*/ 155 h 210"/>
                <a:gd name="T96" fmla="*/ 263 w 1218"/>
                <a:gd name="T97" fmla="*/ 169 h 210"/>
                <a:gd name="T98" fmla="*/ 190 w 1218"/>
                <a:gd name="T99" fmla="*/ 172 h 210"/>
                <a:gd name="T100" fmla="*/ 222 w 1218"/>
                <a:gd name="T101" fmla="*/ 167 h 210"/>
                <a:gd name="T102" fmla="*/ 152 w 1218"/>
                <a:gd name="T103" fmla="*/ 186 h 210"/>
                <a:gd name="T104" fmla="*/ 165 w 1218"/>
                <a:gd name="T105" fmla="*/ 168 h 210"/>
                <a:gd name="T106" fmla="*/ 120 w 1218"/>
                <a:gd name="T107" fmla="*/ 192 h 210"/>
                <a:gd name="T108" fmla="*/ 102 w 1218"/>
                <a:gd name="T109" fmla="*/ 178 h 210"/>
                <a:gd name="T110" fmla="*/ 120 w 1218"/>
                <a:gd name="T111" fmla="*/ 192 h 210"/>
                <a:gd name="T112" fmla="*/ 48 w 1218"/>
                <a:gd name="T113" fmla="*/ 195 h 210"/>
                <a:gd name="T114" fmla="*/ 80 w 1218"/>
                <a:gd name="T115" fmla="*/ 190 h 210"/>
                <a:gd name="T116" fmla="*/ 10 w 1218"/>
                <a:gd name="T117" fmla="*/ 209 h 210"/>
                <a:gd name="T118" fmla="*/ 23 w 1218"/>
                <a:gd name="T119" fmla="*/ 191 h 2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18"/>
                <a:gd name="T181" fmla="*/ 0 h 210"/>
                <a:gd name="T182" fmla="*/ 1218 w 1218"/>
                <a:gd name="T183" fmla="*/ 210 h 2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18" h="210">
                  <a:moveTo>
                    <a:pt x="1210" y="16"/>
                  </a:moveTo>
                  <a:lnTo>
                    <a:pt x="1195" y="19"/>
                  </a:lnTo>
                  <a:cubicBezTo>
                    <a:pt x="1190" y="19"/>
                    <a:pt x="1186" y="16"/>
                    <a:pt x="1185" y="12"/>
                  </a:cubicBezTo>
                  <a:cubicBezTo>
                    <a:pt x="1185" y="8"/>
                    <a:pt x="1188" y="3"/>
                    <a:pt x="1192" y="3"/>
                  </a:cubicBezTo>
                  <a:lnTo>
                    <a:pt x="1208" y="0"/>
                  </a:lnTo>
                  <a:cubicBezTo>
                    <a:pt x="1212" y="0"/>
                    <a:pt x="1216" y="3"/>
                    <a:pt x="1217" y="7"/>
                  </a:cubicBezTo>
                  <a:cubicBezTo>
                    <a:pt x="1218" y="11"/>
                    <a:pt x="1215" y="15"/>
                    <a:pt x="1210" y="16"/>
                  </a:cubicBezTo>
                  <a:close/>
                  <a:moveTo>
                    <a:pt x="1163" y="24"/>
                  </a:moveTo>
                  <a:lnTo>
                    <a:pt x="1147" y="26"/>
                  </a:lnTo>
                  <a:cubicBezTo>
                    <a:pt x="1143" y="27"/>
                    <a:pt x="1139" y="24"/>
                    <a:pt x="1138" y="20"/>
                  </a:cubicBezTo>
                  <a:cubicBezTo>
                    <a:pt x="1137" y="15"/>
                    <a:pt x="1140" y="11"/>
                    <a:pt x="1145" y="10"/>
                  </a:cubicBezTo>
                  <a:lnTo>
                    <a:pt x="1160" y="8"/>
                  </a:lnTo>
                  <a:cubicBezTo>
                    <a:pt x="1165" y="7"/>
                    <a:pt x="1169" y="10"/>
                    <a:pt x="1170" y="15"/>
                  </a:cubicBezTo>
                  <a:cubicBezTo>
                    <a:pt x="1170" y="19"/>
                    <a:pt x="1167" y="23"/>
                    <a:pt x="1163" y="24"/>
                  </a:cubicBezTo>
                  <a:close/>
                  <a:moveTo>
                    <a:pt x="1116" y="31"/>
                  </a:moveTo>
                  <a:lnTo>
                    <a:pt x="1100" y="34"/>
                  </a:lnTo>
                  <a:cubicBezTo>
                    <a:pt x="1095" y="35"/>
                    <a:pt x="1091" y="32"/>
                    <a:pt x="1091" y="27"/>
                  </a:cubicBezTo>
                  <a:cubicBezTo>
                    <a:pt x="1090" y="23"/>
                    <a:pt x="1093" y="19"/>
                    <a:pt x="1097" y="18"/>
                  </a:cubicBezTo>
                  <a:lnTo>
                    <a:pt x="1113" y="16"/>
                  </a:lnTo>
                  <a:cubicBezTo>
                    <a:pt x="1117" y="15"/>
                    <a:pt x="1121" y="18"/>
                    <a:pt x="1122" y="22"/>
                  </a:cubicBezTo>
                  <a:cubicBezTo>
                    <a:pt x="1123" y="26"/>
                    <a:pt x="1120" y="31"/>
                    <a:pt x="1116" y="31"/>
                  </a:cubicBezTo>
                  <a:close/>
                  <a:moveTo>
                    <a:pt x="1068" y="39"/>
                  </a:moveTo>
                  <a:lnTo>
                    <a:pt x="1052" y="41"/>
                  </a:lnTo>
                  <a:cubicBezTo>
                    <a:pt x="1048" y="42"/>
                    <a:pt x="1044" y="39"/>
                    <a:pt x="1043" y="35"/>
                  </a:cubicBezTo>
                  <a:cubicBezTo>
                    <a:pt x="1042" y="30"/>
                    <a:pt x="1045" y="26"/>
                    <a:pt x="1050" y="26"/>
                  </a:cubicBezTo>
                  <a:lnTo>
                    <a:pt x="1066" y="23"/>
                  </a:lnTo>
                  <a:cubicBezTo>
                    <a:pt x="1070" y="22"/>
                    <a:pt x="1074" y="25"/>
                    <a:pt x="1075" y="30"/>
                  </a:cubicBezTo>
                  <a:cubicBezTo>
                    <a:pt x="1075" y="34"/>
                    <a:pt x="1072" y="38"/>
                    <a:pt x="1068" y="39"/>
                  </a:cubicBezTo>
                  <a:close/>
                  <a:moveTo>
                    <a:pt x="1021" y="47"/>
                  </a:moveTo>
                  <a:lnTo>
                    <a:pt x="1005" y="49"/>
                  </a:lnTo>
                  <a:cubicBezTo>
                    <a:pt x="1001" y="50"/>
                    <a:pt x="996" y="47"/>
                    <a:pt x="996" y="42"/>
                  </a:cubicBezTo>
                  <a:cubicBezTo>
                    <a:pt x="995" y="38"/>
                    <a:pt x="998" y="34"/>
                    <a:pt x="1002" y="33"/>
                  </a:cubicBezTo>
                  <a:lnTo>
                    <a:pt x="1018" y="31"/>
                  </a:lnTo>
                  <a:cubicBezTo>
                    <a:pt x="1023" y="30"/>
                    <a:pt x="1027" y="33"/>
                    <a:pt x="1027" y="37"/>
                  </a:cubicBezTo>
                  <a:cubicBezTo>
                    <a:pt x="1028" y="42"/>
                    <a:pt x="1025" y="46"/>
                    <a:pt x="1021" y="47"/>
                  </a:cubicBezTo>
                  <a:close/>
                  <a:moveTo>
                    <a:pt x="973" y="54"/>
                  </a:moveTo>
                  <a:lnTo>
                    <a:pt x="958" y="57"/>
                  </a:lnTo>
                  <a:cubicBezTo>
                    <a:pt x="953" y="57"/>
                    <a:pt x="949" y="54"/>
                    <a:pt x="948" y="50"/>
                  </a:cubicBezTo>
                  <a:cubicBezTo>
                    <a:pt x="948" y="46"/>
                    <a:pt x="951" y="42"/>
                    <a:pt x="955" y="41"/>
                  </a:cubicBezTo>
                  <a:lnTo>
                    <a:pt x="971" y="38"/>
                  </a:lnTo>
                  <a:cubicBezTo>
                    <a:pt x="975" y="38"/>
                    <a:pt x="979" y="41"/>
                    <a:pt x="980" y="45"/>
                  </a:cubicBezTo>
                  <a:cubicBezTo>
                    <a:pt x="981" y="49"/>
                    <a:pt x="978" y="53"/>
                    <a:pt x="973" y="54"/>
                  </a:cubicBezTo>
                  <a:close/>
                  <a:moveTo>
                    <a:pt x="926" y="62"/>
                  </a:moveTo>
                  <a:lnTo>
                    <a:pt x="910" y="64"/>
                  </a:lnTo>
                  <a:cubicBezTo>
                    <a:pt x="906" y="65"/>
                    <a:pt x="902" y="62"/>
                    <a:pt x="901" y="58"/>
                  </a:cubicBezTo>
                  <a:cubicBezTo>
                    <a:pt x="900" y="53"/>
                    <a:pt x="903" y="49"/>
                    <a:pt x="908" y="49"/>
                  </a:cubicBezTo>
                  <a:lnTo>
                    <a:pt x="923" y="46"/>
                  </a:lnTo>
                  <a:cubicBezTo>
                    <a:pt x="928" y="45"/>
                    <a:pt x="932" y="48"/>
                    <a:pt x="933" y="53"/>
                  </a:cubicBezTo>
                  <a:cubicBezTo>
                    <a:pt x="933" y="57"/>
                    <a:pt x="930" y="61"/>
                    <a:pt x="926" y="62"/>
                  </a:cubicBezTo>
                  <a:close/>
                  <a:moveTo>
                    <a:pt x="879" y="69"/>
                  </a:moveTo>
                  <a:lnTo>
                    <a:pt x="863" y="72"/>
                  </a:lnTo>
                  <a:cubicBezTo>
                    <a:pt x="858" y="73"/>
                    <a:pt x="854" y="70"/>
                    <a:pt x="854" y="65"/>
                  </a:cubicBezTo>
                  <a:cubicBezTo>
                    <a:pt x="853" y="61"/>
                    <a:pt x="856" y="57"/>
                    <a:pt x="860" y="56"/>
                  </a:cubicBezTo>
                  <a:lnTo>
                    <a:pt x="876" y="54"/>
                  </a:lnTo>
                  <a:cubicBezTo>
                    <a:pt x="880" y="53"/>
                    <a:pt x="884" y="56"/>
                    <a:pt x="885" y="60"/>
                  </a:cubicBezTo>
                  <a:cubicBezTo>
                    <a:pt x="886" y="65"/>
                    <a:pt x="883" y="69"/>
                    <a:pt x="879" y="69"/>
                  </a:cubicBezTo>
                  <a:close/>
                  <a:moveTo>
                    <a:pt x="831" y="77"/>
                  </a:moveTo>
                  <a:lnTo>
                    <a:pt x="815" y="80"/>
                  </a:lnTo>
                  <a:cubicBezTo>
                    <a:pt x="811" y="80"/>
                    <a:pt x="807" y="77"/>
                    <a:pt x="806" y="73"/>
                  </a:cubicBezTo>
                  <a:cubicBezTo>
                    <a:pt x="806" y="69"/>
                    <a:pt x="808" y="65"/>
                    <a:pt x="813" y="64"/>
                  </a:cubicBezTo>
                  <a:lnTo>
                    <a:pt x="829" y="61"/>
                  </a:lnTo>
                  <a:cubicBezTo>
                    <a:pt x="833" y="61"/>
                    <a:pt x="837" y="64"/>
                    <a:pt x="838" y="68"/>
                  </a:cubicBezTo>
                  <a:cubicBezTo>
                    <a:pt x="839" y="72"/>
                    <a:pt x="836" y="76"/>
                    <a:pt x="831" y="77"/>
                  </a:cubicBezTo>
                  <a:close/>
                  <a:moveTo>
                    <a:pt x="784" y="85"/>
                  </a:moveTo>
                  <a:lnTo>
                    <a:pt x="768" y="87"/>
                  </a:lnTo>
                  <a:cubicBezTo>
                    <a:pt x="764" y="88"/>
                    <a:pt x="760" y="85"/>
                    <a:pt x="759" y="81"/>
                  </a:cubicBezTo>
                  <a:cubicBezTo>
                    <a:pt x="758" y="76"/>
                    <a:pt x="761" y="72"/>
                    <a:pt x="765" y="71"/>
                  </a:cubicBezTo>
                  <a:lnTo>
                    <a:pt x="781" y="69"/>
                  </a:lnTo>
                  <a:cubicBezTo>
                    <a:pt x="786" y="68"/>
                    <a:pt x="790" y="71"/>
                    <a:pt x="790" y="76"/>
                  </a:cubicBezTo>
                  <a:cubicBezTo>
                    <a:pt x="791" y="80"/>
                    <a:pt x="788" y="84"/>
                    <a:pt x="784" y="85"/>
                  </a:cubicBezTo>
                  <a:close/>
                  <a:moveTo>
                    <a:pt x="736" y="92"/>
                  </a:moveTo>
                  <a:lnTo>
                    <a:pt x="721" y="95"/>
                  </a:lnTo>
                  <a:cubicBezTo>
                    <a:pt x="716" y="96"/>
                    <a:pt x="712" y="93"/>
                    <a:pt x="711" y="88"/>
                  </a:cubicBezTo>
                  <a:cubicBezTo>
                    <a:pt x="711" y="84"/>
                    <a:pt x="714" y="80"/>
                    <a:pt x="718" y="79"/>
                  </a:cubicBezTo>
                  <a:lnTo>
                    <a:pt x="734" y="77"/>
                  </a:lnTo>
                  <a:cubicBezTo>
                    <a:pt x="738" y="76"/>
                    <a:pt x="742" y="79"/>
                    <a:pt x="743" y="83"/>
                  </a:cubicBezTo>
                  <a:cubicBezTo>
                    <a:pt x="744" y="88"/>
                    <a:pt x="741" y="92"/>
                    <a:pt x="736" y="92"/>
                  </a:cubicBezTo>
                  <a:close/>
                  <a:moveTo>
                    <a:pt x="689" y="100"/>
                  </a:moveTo>
                  <a:lnTo>
                    <a:pt x="673" y="103"/>
                  </a:lnTo>
                  <a:cubicBezTo>
                    <a:pt x="669" y="103"/>
                    <a:pt x="665" y="100"/>
                    <a:pt x="664" y="96"/>
                  </a:cubicBezTo>
                  <a:cubicBezTo>
                    <a:pt x="663" y="92"/>
                    <a:pt x="666" y="87"/>
                    <a:pt x="671" y="87"/>
                  </a:cubicBezTo>
                  <a:lnTo>
                    <a:pt x="686" y="84"/>
                  </a:lnTo>
                  <a:cubicBezTo>
                    <a:pt x="691" y="83"/>
                    <a:pt x="695" y="86"/>
                    <a:pt x="696" y="91"/>
                  </a:cubicBezTo>
                  <a:cubicBezTo>
                    <a:pt x="696" y="95"/>
                    <a:pt x="693" y="99"/>
                    <a:pt x="689" y="100"/>
                  </a:cubicBezTo>
                  <a:close/>
                  <a:moveTo>
                    <a:pt x="642" y="108"/>
                  </a:moveTo>
                  <a:lnTo>
                    <a:pt x="626" y="110"/>
                  </a:lnTo>
                  <a:cubicBezTo>
                    <a:pt x="621" y="111"/>
                    <a:pt x="617" y="108"/>
                    <a:pt x="617" y="104"/>
                  </a:cubicBezTo>
                  <a:cubicBezTo>
                    <a:pt x="616" y="99"/>
                    <a:pt x="619" y="95"/>
                    <a:pt x="623" y="94"/>
                  </a:cubicBezTo>
                  <a:lnTo>
                    <a:pt x="639" y="92"/>
                  </a:lnTo>
                  <a:cubicBezTo>
                    <a:pt x="643" y="91"/>
                    <a:pt x="648" y="94"/>
                    <a:pt x="648" y="98"/>
                  </a:cubicBezTo>
                  <a:cubicBezTo>
                    <a:pt x="649" y="103"/>
                    <a:pt x="646" y="107"/>
                    <a:pt x="642" y="108"/>
                  </a:cubicBezTo>
                  <a:close/>
                  <a:moveTo>
                    <a:pt x="594" y="115"/>
                  </a:moveTo>
                  <a:lnTo>
                    <a:pt x="578" y="118"/>
                  </a:lnTo>
                  <a:cubicBezTo>
                    <a:pt x="574" y="119"/>
                    <a:pt x="570" y="116"/>
                    <a:pt x="569" y="111"/>
                  </a:cubicBezTo>
                  <a:cubicBezTo>
                    <a:pt x="569" y="107"/>
                    <a:pt x="572" y="103"/>
                    <a:pt x="576" y="102"/>
                  </a:cubicBezTo>
                  <a:lnTo>
                    <a:pt x="592" y="99"/>
                  </a:lnTo>
                  <a:cubicBezTo>
                    <a:pt x="596" y="99"/>
                    <a:pt x="600" y="102"/>
                    <a:pt x="601" y="106"/>
                  </a:cubicBezTo>
                  <a:cubicBezTo>
                    <a:pt x="602" y="110"/>
                    <a:pt x="599" y="115"/>
                    <a:pt x="594" y="115"/>
                  </a:cubicBezTo>
                  <a:close/>
                  <a:moveTo>
                    <a:pt x="547" y="123"/>
                  </a:moveTo>
                  <a:lnTo>
                    <a:pt x="531" y="125"/>
                  </a:lnTo>
                  <a:cubicBezTo>
                    <a:pt x="527" y="126"/>
                    <a:pt x="523" y="123"/>
                    <a:pt x="522" y="119"/>
                  </a:cubicBezTo>
                  <a:cubicBezTo>
                    <a:pt x="521" y="114"/>
                    <a:pt x="524" y="110"/>
                    <a:pt x="529" y="110"/>
                  </a:cubicBezTo>
                  <a:lnTo>
                    <a:pt x="544" y="107"/>
                  </a:lnTo>
                  <a:cubicBezTo>
                    <a:pt x="549" y="106"/>
                    <a:pt x="553" y="109"/>
                    <a:pt x="553" y="114"/>
                  </a:cubicBezTo>
                  <a:cubicBezTo>
                    <a:pt x="554" y="118"/>
                    <a:pt x="551" y="122"/>
                    <a:pt x="547" y="123"/>
                  </a:cubicBezTo>
                  <a:close/>
                  <a:moveTo>
                    <a:pt x="499" y="131"/>
                  </a:moveTo>
                  <a:lnTo>
                    <a:pt x="484" y="133"/>
                  </a:lnTo>
                  <a:cubicBezTo>
                    <a:pt x="479" y="134"/>
                    <a:pt x="475" y="131"/>
                    <a:pt x="474" y="126"/>
                  </a:cubicBezTo>
                  <a:cubicBezTo>
                    <a:pt x="474" y="122"/>
                    <a:pt x="477" y="118"/>
                    <a:pt x="481" y="117"/>
                  </a:cubicBezTo>
                  <a:lnTo>
                    <a:pt x="497" y="115"/>
                  </a:lnTo>
                  <a:cubicBezTo>
                    <a:pt x="501" y="114"/>
                    <a:pt x="505" y="117"/>
                    <a:pt x="506" y="121"/>
                  </a:cubicBezTo>
                  <a:cubicBezTo>
                    <a:pt x="507" y="126"/>
                    <a:pt x="504" y="130"/>
                    <a:pt x="499" y="131"/>
                  </a:cubicBezTo>
                  <a:close/>
                  <a:moveTo>
                    <a:pt x="452" y="138"/>
                  </a:moveTo>
                  <a:lnTo>
                    <a:pt x="436" y="141"/>
                  </a:lnTo>
                  <a:cubicBezTo>
                    <a:pt x="432" y="141"/>
                    <a:pt x="428" y="138"/>
                    <a:pt x="427" y="134"/>
                  </a:cubicBezTo>
                  <a:cubicBezTo>
                    <a:pt x="426" y="130"/>
                    <a:pt x="429" y="126"/>
                    <a:pt x="434" y="125"/>
                  </a:cubicBezTo>
                  <a:lnTo>
                    <a:pt x="450" y="122"/>
                  </a:lnTo>
                  <a:cubicBezTo>
                    <a:pt x="454" y="122"/>
                    <a:pt x="458" y="125"/>
                    <a:pt x="459" y="129"/>
                  </a:cubicBezTo>
                  <a:cubicBezTo>
                    <a:pt x="459" y="133"/>
                    <a:pt x="456" y="137"/>
                    <a:pt x="452" y="138"/>
                  </a:cubicBezTo>
                  <a:close/>
                  <a:moveTo>
                    <a:pt x="405" y="146"/>
                  </a:moveTo>
                  <a:lnTo>
                    <a:pt x="389" y="148"/>
                  </a:lnTo>
                  <a:cubicBezTo>
                    <a:pt x="385" y="149"/>
                    <a:pt x="380" y="146"/>
                    <a:pt x="380" y="142"/>
                  </a:cubicBezTo>
                  <a:cubicBezTo>
                    <a:pt x="379" y="137"/>
                    <a:pt x="382" y="133"/>
                    <a:pt x="386" y="133"/>
                  </a:cubicBezTo>
                  <a:lnTo>
                    <a:pt x="402" y="130"/>
                  </a:lnTo>
                  <a:cubicBezTo>
                    <a:pt x="406" y="129"/>
                    <a:pt x="411" y="132"/>
                    <a:pt x="411" y="137"/>
                  </a:cubicBezTo>
                  <a:cubicBezTo>
                    <a:pt x="412" y="141"/>
                    <a:pt x="409" y="145"/>
                    <a:pt x="405" y="146"/>
                  </a:cubicBezTo>
                  <a:close/>
                  <a:moveTo>
                    <a:pt x="357" y="153"/>
                  </a:moveTo>
                  <a:lnTo>
                    <a:pt x="341" y="156"/>
                  </a:lnTo>
                  <a:cubicBezTo>
                    <a:pt x="337" y="157"/>
                    <a:pt x="333" y="154"/>
                    <a:pt x="332" y="149"/>
                  </a:cubicBezTo>
                  <a:cubicBezTo>
                    <a:pt x="332" y="145"/>
                    <a:pt x="335" y="141"/>
                    <a:pt x="339" y="140"/>
                  </a:cubicBezTo>
                  <a:lnTo>
                    <a:pt x="355" y="138"/>
                  </a:lnTo>
                  <a:cubicBezTo>
                    <a:pt x="359" y="137"/>
                    <a:pt x="363" y="140"/>
                    <a:pt x="364" y="144"/>
                  </a:cubicBezTo>
                  <a:cubicBezTo>
                    <a:pt x="365" y="149"/>
                    <a:pt x="362" y="153"/>
                    <a:pt x="357" y="153"/>
                  </a:cubicBezTo>
                  <a:close/>
                  <a:moveTo>
                    <a:pt x="310" y="161"/>
                  </a:moveTo>
                  <a:lnTo>
                    <a:pt x="294" y="164"/>
                  </a:lnTo>
                  <a:cubicBezTo>
                    <a:pt x="290" y="164"/>
                    <a:pt x="286" y="161"/>
                    <a:pt x="285" y="157"/>
                  </a:cubicBezTo>
                  <a:cubicBezTo>
                    <a:pt x="284" y="153"/>
                    <a:pt x="287" y="149"/>
                    <a:pt x="292" y="148"/>
                  </a:cubicBezTo>
                  <a:lnTo>
                    <a:pt x="307" y="145"/>
                  </a:lnTo>
                  <a:cubicBezTo>
                    <a:pt x="312" y="145"/>
                    <a:pt x="316" y="148"/>
                    <a:pt x="317" y="152"/>
                  </a:cubicBezTo>
                  <a:cubicBezTo>
                    <a:pt x="317" y="156"/>
                    <a:pt x="314" y="160"/>
                    <a:pt x="310" y="161"/>
                  </a:cubicBezTo>
                  <a:close/>
                  <a:moveTo>
                    <a:pt x="263" y="169"/>
                  </a:moveTo>
                  <a:lnTo>
                    <a:pt x="247" y="171"/>
                  </a:lnTo>
                  <a:cubicBezTo>
                    <a:pt x="242" y="172"/>
                    <a:pt x="238" y="169"/>
                    <a:pt x="238" y="165"/>
                  </a:cubicBezTo>
                  <a:cubicBezTo>
                    <a:pt x="237" y="160"/>
                    <a:pt x="240" y="156"/>
                    <a:pt x="244" y="155"/>
                  </a:cubicBezTo>
                  <a:lnTo>
                    <a:pt x="260" y="153"/>
                  </a:lnTo>
                  <a:cubicBezTo>
                    <a:pt x="264" y="152"/>
                    <a:pt x="268" y="155"/>
                    <a:pt x="269" y="160"/>
                  </a:cubicBezTo>
                  <a:cubicBezTo>
                    <a:pt x="270" y="164"/>
                    <a:pt x="267" y="168"/>
                    <a:pt x="263" y="169"/>
                  </a:cubicBezTo>
                  <a:close/>
                  <a:moveTo>
                    <a:pt x="215" y="176"/>
                  </a:moveTo>
                  <a:lnTo>
                    <a:pt x="199" y="179"/>
                  </a:lnTo>
                  <a:cubicBezTo>
                    <a:pt x="195" y="180"/>
                    <a:pt x="191" y="177"/>
                    <a:pt x="190" y="172"/>
                  </a:cubicBezTo>
                  <a:cubicBezTo>
                    <a:pt x="189" y="168"/>
                    <a:pt x="192" y="164"/>
                    <a:pt x="197" y="163"/>
                  </a:cubicBezTo>
                  <a:lnTo>
                    <a:pt x="213" y="161"/>
                  </a:lnTo>
                  <a:cubicBezTo>
                    <a:pt x="217" y="160"/>
                    <a:pt x="221" y="163"/>
                    <a:pt x="222" y="167"/>
                  </a:cubicBezTo>
                  <a:cubicBezTo>
                    <a:pt x="222" y="172"/>
                    <a:pt x="219" y="176"/>
                    <a:pt x="215" y="176"/>
                  </a:cubicBezTo>
                  <a:close/>
                  <a:moveTo>
                    <a:pt x="168" y="184"/>
                  </a:moveTo>
                  <a:lnTo>
                    <a:pt x="152" y="186"/>
                  </a:lnTo>
                  <a:cubicBezTo>
                    <a:pt x="148" y="187"/>
                    <a:pt x="143" y="184"/>
                    <a:pt x="143" y="180"/>
                  </a:cubicBezTo>
                  <a:cubicBezTo>
                    <a:pt x="142" y="176"/>
                    <a:pt x="145" y="171"/>
                    <a:pt x="149" y="171"/>
                  </a:cubicBezTo>
                  <a:lnTo>
                    <a:pt x="165" y="168"/>
                  </a:lnTo>
                  <a:cubicBezTo>
                    <a:pt x="170" y="167"/>
                    <a:pt x="174" y="170"/>
                    <a:pt x="174" y="175"/>
                  </a:cubicBezTo>
                  <a:cubicBezTo>
                    <a:pt x="175" y="179"/>
                    <a:pt x="172" y="183"/>
                    <a:pt x="168" y="184"/>
                  </a:cubicBezTo>
                  <a:close/>
                  <a:moveTo>
                    <a:pt x="120" y="192"/>
                  </a:moveTo>
                  <a:lnTo>
                    <a:pt x="105" y="194"/>
                  </a:lnTo>
                  <a:cubicBezTo>
                    <a:pt x="100" y="195"/>
                    <a:pt x="96" y="192"/>
                    <a:pt x="95" y="188"/>
                  </a:cubicBezTo>
                  <a:cubicBezTo>
                    <a:pt x="95" y="183"/>
                    <a:pt x="98" y="179"/>
                    <a:pt x="102" y="178"/>
                  </a:cubicBezTo>
                  <a:lnTo>
                    <a:pt x="118" y="176"/>
                  </a:lnTo>
                  <a:cubicBezTo>
                    <a:pt x="122" y="175"/>
                    <a:pt x="126" y="178"/>
                    <a:pt x="127" y="182"/>
                  </a:cubicBezTo>
                  <a:cubicBezTo>
                    <a:pt x="128" y="187"/>
                    <a:pt x="125" y="191"/>
                    <a:pt x="120" y="192"/>
                  </a:cubicBezTo>
                  <a:close/>
                  <a:moveTo>
                    <a:pt x="73" y="199"/>
                  </a:moveTo>
                  <a:lnTo>
                    <a:pt x="57" y="202"/>
                  </a:lnTo>
                  <a:cubicBezTo>
                    <a:pt x="53" y="202"/>
                    <a:pt x="49" y="199"/>
                    <a:pt x="48" y="195"/>
                  </a:cubicBezTo>
                  <a:cubicBezTo>
                    <a:pt x="47" y="191"/>
                    <a:pt x="50" y="187"/>
                    <a:pt x="55" y="186"/>
                  </a:cubicBezTo>
                  <a:lnTo>
                    <a:pt x="70" y="183"/>
                  </a:lnTo>
                  <a:cubicBezTo>
                    <a:pt x="75" y="183"/>
                    <a:pt x="79" y="186"/>
                    <a:pt x="80" y="190"/>
                  </a:cubicBezTo>
                  <a:cubicBezTo>
                    <a:pt x="80" y="194"/>
                    <a:pt x="77" y="199"/>
                    <a:pt x="73" y="199"/>
                  </a:cubicBezTo>
                  <a:close/>
                  <a:moveTo>
                    <a:pt x="26" y="207"/>
                  </a:moveTo>
                  <a:lnTo>
                    <a:pt x="10" y="209"/>
                  </a:lnTo>
                  <a:cubicBezTo>
                    <a:pt x="5" y="210"/>
                    <a:pt x="1" y="207"/>
                    <a:pt x="1" y="203"/>
                  </a:cubicBezTo>
                  <a:cubicBezTo>
                    <a:pt x="0" y="198"/>
                    <a:pt x="3" y="194"/>
                    <a:pt x="7" y="194"/>
                  </a:cubicBezTo>
                  <a:lnTo>
                    <a:pt x="23" y="191"/>
                  </a:lnTo>
                  <a:cubicBezTo>
                    <a:pt x="27" y="190"/>
                    <a:pt x="31" y="193"/>
                    <a:pt x="32" y="198"/>
                  </a:cubicBezTo>
                  <a:cubicBezTo>
                    <a:pt x="33" y="202"/>
                    <a:pt x="30" y="206"/>
                    <a:pt x="26" y="207"/>
                  </a:cubicBezTo>
                  <a:close/>
                </a:path>
              </a:pathLst>
            </a:custGeom>
            <a:solidFill>
              <a:srgbClr val="000000"/>
            </a:solidFill>
            <a:ln w="11113">
              <a:solidFill>
                <a:srgbClr val="000000"/>
              </a:solidFill>
              <a:bevel/>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7677" name="Rectangle 95">
              <a:extLst>
                <a:ext uri="{FF2B5EF4-FFF2-40B4-BE49-F238E27FC236}">
                  <a16:creationId xmlns:a16="http://schemas.microsoft.com/office/drawing/2014/main" id="{6C31AF61-E291-46FC-B483-35A951FE004D}"/>
                </a:ext>
              </a:extLst>
            </p:cNvPr>
            <p:cNvSpPr>
              <a:spLocks noChangeArrowheads="1"/>
            </p:cNvSpPr>
            <p:nvPr/>
          </p:nvSpPr>
          <p:spPr bwMode="auto">
            <a:xfrm>
              <a:off x="3856" y="1005"/>
              <a:ext cx="117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Query reformulation </a:t>
              </a:r>
              <a:endParaRPr lang="en-US" altLang="en-US" sz="1800">
                <a:latin typeface="Arial" panose="020B0604020202020204" pitchFamily="34" charset="0"/>
                <a:cs typeface="Arial" panose="020B0604020202020204" pitchFamily="34" charset="0"/>
              </a:endParaRPr>
            </a:p>
          </p:txBody>
        </p:sp>
        <p:sp>
          <p:nvSpPr>
            <p:cNvPr id="67678" name="Rectangle 96">
              <a:extLst>
                <a:ext uri="{FF2B5EF4-FFF2-40B4-BE49-F238E27FC236}">
                  <a16:creationId xmlns:a16="http://schemas.microsoft.com/office/drawing/2014/main" id="{57179060-75DB-4BBF-8444-D549D303FA3D}"/>
                </a:ext>
              </a:extLst>
            </p:cNvPr>
            <p:cNvSpPr>
              <a:spLocks noChangeArrowheads="1"/>
            </p:cNvSpPr>
            <p:nvPr/>
          </p:nvSpPr>
          <p:spPr bwMode="auto">
            <a:xfrm>
              <a:off x="4912" y="1005"/>
              <a:ext cx="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7679" name="Rectangle 97">
              <a:extLst>
                <a:ext uri="{FF2B5EF4-FFF2-40B4-BE49-F238E27FC236}">
                  <a16:creationId xmlns:a16="http://schemas.microsoft.com/office/drawing/2014/main" id="{D32C948E-D5F4-481F-9AF2-5365D0986C51}"/>
                </a:ext>
              </a:extLst>
            </p:cNvPr>
            <p:cNvSpPr>
              <a:spLocks noChangeArrowheads="1"/>
            </p:cNvSpPr>
            <p:nvPr/>
          </p:nvSpPr>
          <p:spPr bwMode="auto">
            <a:xfrm>
              <a:off x="3654" y="1150"/>
              <a:ext cx="162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500" i="1">
                  <a:solidFill>
                    <a:srgbClr val="000000"/>
                  </a:solidFill>
                  <a:latin typeface="Arial" panose="020B0604020202020204" pitchFamily="34" charset="0"/>
                  <a:cs typeface="Arial" panose="020B0604020202020204" pitchFamily="34" charset="0"/>
                </a:rPr>
                <a:t>Query over materialized data</a:t>
              </a:r>
              <a:endParaRPr lang="en-US" altLang="en-US" sz="1800">
                <a:latin typeface="Arial" panose="020B0604020202020204" pitchFamily="34" charset="0"/>
                <a:cs typeface="Arial" panose="020B060402020202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031-719B-49D8-8BFE-6B6A288F9EF9}"/>
              </a:ext>
            </a:extLst>
          </p:cNvPr>
          <p:cNvSpPr>
            <a:spLocks noGrp="1"/>
          </p:cNvSpPr>
          <p:nvPr>
            <p:ph type="title"/>
          </p:nvPr>
        </p:nvSpPr>
        <p:spPr/>
        <p:txBody>
          <a:bodyPr/>
          <a:lstStyle/>
          <a:p>
            <a:pPr>
              <a:defRPr/>
            </a:pPr>
            <a:r>
              <a:rPr lang="en-US" dirty="0"/>
              <a:t>Example</a:t>
            </a:r>
          </a:p>
        </p:txBody>
      </p:sp>
      <p:grpSp>
        <p:nvGrpSpPr>
          <p:cNvPr id="69634" name="Group 5">
            <a:extLst>
              <a:ext uri="{FF2B5EF4-FFF2-40B4-BE49-F238E27FC236}">
                <a16:creationId xmlns:a16="http://schemas.microsoft.com/office/drawing/2014/main" id="{B71F652A-8316-41BE-A328-7CB055056430}"/>
              </a:ext>
            </a:extLst>
          </p:cNvPr>
          <p:cNvGrpSpPr>
            <a:grpSpLocks noChangeAspect="1"/>
          </p:cNvGrpSpPr>
          <p:nvPr/>
        </p:nvGrpSpPr>
        <p:grpSpPr bwMode="auto">
          <a:xfrm>
            <a:off x="74613" y="1736725"/>
            <a:ext cx="8969375" cy="4397375"/>
            <a:chOff x="47" y="1094"/>
            <a:chExt cx="5650" cy="2770"/>
          </a:xfrm>
        </p:grpSpPr>
        <p:sp>
          <p:nvSpPr>
            <p:cNvPr id="69635" name="AutoShape 4">
              <a:extLst>
                <a:ext uri="{FF2B5EF4-FFF2-40B4-BE49-F238E27FC236}">
                  <a16:creationId xmlns:a16="http://schemas.microsoft.com/office/drawing/2014/main" id="{A3F69C64-4CCC-45C8-AAE2-1F1B8C340255}"/>
                </a:ext>
              </a:extLst>
            </p:cNvPr>
            <p:cNvSpPr>
              <a:spLocks noChangeAspect="1" noChangeArrowheads="1" noTextEdit="1"/>
            </p:cNvSpPr>
            <p:nvPr/>
          </p:nvSpPr>
          <p:spPr bwMode="auto">
            <a:xfrm>
              <a:off x="47" y="1094"/>
              <a:ext cx="5650" cy="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69636" name="Freeform 6">
              <a:extLst>
                <a:ext uri="{FF2B5EF4-FFF2-40B4-BE49-F238E27FC236}">
                  <a16:creationId xmlns:a16="http://schemas.microsoft.com/office/drawing/2014/main" id="{A5969D28-33E5-4830-8869-67D32294D922}"/>
                </a:ext>
              </a:extLst>
            </p:cNvPr>
            <p:cNvSpPr>
              <a:spLocks/>
            </p:cNvSpPr>
            <p:nvPr/>
          </p:nvSpPr>
          <p:spPr bwMode="auto">
            <a:xfrm>
              <a:off x="1532" y="1298"/>
              <a:ext cx="2504" cy="843"/>
            </a:xfrm>
            <a:custGeom>
              <a:avLst/>
              <a:gdLst>
                <a:gd name="T0" fmla="*/ 96 w 5136"/>
                <a:gd name="T1" fmla="*/ 1728 h 1728"/>
                <a:gd name="T2" fmla="*/ 5040 w 5136"/>
                <a:gd name="T3" fmla="*/ 1728 h 1728"/>
                <a:gd name="T4" fmla="*/ 5136 w 5136"/>
                <a:gd name="T5" fmla="*/ 1632 h 1728"/>
                <a:gd name="T6" fmla="*/ 5136 w 5136"/>
                <a:gd name="T7" fmla="*/ 1632 h 1728"/>
                <a:gd name="T8" fmla="*/ 5136 w 5136"/>
                <a:gd name="T9" fmla="*/ 1632 h 1728"/>
                <a:gd name="T10" fmla="*/ 5136 w 5136"/>
                <a:gd name="T11" fmla="*/ 96 h 1728"/>
                <a:gd name="T12" fmla="*/ 5040 w 5136"/>
                <a:gd name="T13" fmla="*/ 0 h 1728"/>
                <a:gd name="T14" fmla="*/ 5040 w 5136"/>
                <a:gd name="T15" fmla="*/ 0 h 1728"/>
                <a:gd name="T16" fmla="*/ 96 w 5136"/>
                <a:gd name="T17" fmla="*/ 0 h 1728"/>
                <a:gd name="T18" fmla="*/ 0 w 5136"/>
                <a:gd name="T19" fmla="*/ 96 h 1728"/>
                <a:gd name="T20" fmla="*/ 0 w 5136"/>
                <a:gd name="T21" fmla="*/ 96 h 1728"/>
                <a:gd name="T22" fmla="*/ 0 w 5136"/>
                <a:gd name="T23" fmla="*/ 1632 h 1728"/>
                <a:gd name="T24" fmla="*/ 96 w 5136"/>
                <a:gd name="T25" fmla="*/ 1728 h 1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36"/>
                <a:gd name="T40" fmla="*/ 0 h 1728"/>
                <a:gd name="T41" fmla="*/ 5136 w 5136"/>
                <a:gd name="T42" fmla="*/ 1728 h 1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36" h="1728">
                  <a:moveTo>
                    <a:pt x="96" y="1728"/>
                  </a:moveTo>
                  <a:lnTo>
                    <a:pt x="5040" y="1728"/>
                  </a:lnTo>
                  <a:cubicBezTo>
                    <a:pt x="5093" y="1728"/>
                    <a:pt x="5136" y="1685"/>
                    <a:pt x="5136" y="1632"/>
                  </a:cubicBezTo>
                  <a:cubicBezTo>
                    <a:pt x="5136" y="1632"/>
                    <a:pt x="5136" y="1632"/>
                    <a:pt x="5136" y="1632"/>
                  </a:cubicBezTo>
                  <a:lnTo>
                    <a:pt x="5136" y="96"/>
                  </a:lnTo>
                  <a:cubicBezTo>
                    <a:pt x="5136" y="43"/>
                    <a:pt x="5093" y="0"/>
                    <a:pt x="5040" y="0"/>
                  </a:cubicBezTo>
                  <a:lnTo>
                    <a:pt x="96" y="0"/>
                  </a:lnTo>
                  <a:cubicBezTo>
                    <a:pt x="43" y="0"/>
                    <a:pt x="0" y="43"/>
                    <a:pt x="0" y="96"/>
                  </a:cubicBezTo>
                  <a:lnTo>
                    <a:pt x="0" y="1632"/>
                  </a:lnTo>
                  <a:cubicBezTo>
                    <a:pt x="0" y="1685"/>
                    <a:pt x="43" y="1728"/>
                    <a:pt x="96" y="1728"/>
                  </a:cubicBezTo>
                  <a:close/>
                </a:path>
              </a:pathLst>
            </a:custGeom>
            <a:solidFill>
              <a:srgbClr val="D9D9D9"/>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37" name="Freeform 7">
              <a:extLst>
                <a:ext uri="{FF2B5EF4-FFF2-40B4-BE49-F238E27FC236}">
                  <a16:creationId xmlns:a16="http://schemas.microsoft.com/office/drawing/2014/main" id="{447D8D9C-11B6-4234-AE31-D7BBD0A94FA0}"/>
                </a:ext>
              </a:extLst>
            </p:cNvPr>
            <p:cNvSpPr>
              <a:spLocks/>
            </p:cNvSpPr>
            <p:nvPr/>
          </p:nvSpPr>
          <p:spPr bwMode="auto">
            <a:xfrm>
              <a:off x="1532" y="1298"/>
              <a:ext cx="2504" cy="843"/>
            </a:xfrm>
            <a:custGeom>
              <a:avLst/>
              <a:gdLst>
                <a:gd name="T0" fmla="*/ 96 w 5136"/>
                <a:gd name="T1" fmla="*/ 1728 h 1728"/>
                <a:gd name="T2" fmla="*/ 5040 w 5136"/>
                <a:gd name="T3" fmla="*/ 1728 h 1728"/>
                <a:gd name="T4" fmla="*/ 5136 w 5136"/>
                <a:gd name="T5" fmla="*/ 1632 h 1728"/>
                <a:gd name="T6" fmla="*/ 5136 w 5136"/>
                <a:gd name="T7" fmla="*/ 1632 h 1728"/>
                <a:gd name="T8" fmla="*/ 5136 w 5136"/>
                <a:gd name="T9" fmla="*/ 1632 h 1728"/>
                <a:gd name="T10" fmla="*/ 5136 w 5136"/>
                <a:gd name="T11" fmla="*/ 96 h 1728"/>
                <a:gd name="T12" fmla="*/ 5040 w 5136"/>
                <a:gd name="T13" fmla="*/ 0 h 1728"/>
                <a:gd name="T14" fmla="*/ 5040 w 5136"/>
                <a:gd name="T15" fmla="*/ 0 h 1728"/>
                <a:gd name="T16" fmla="*/ 96 w 5136"/>
                <a:gd name="T17" fmla="*/ 0 h 1728"/>
                <a:gd name="T18" fmla="*/ 0 w 5136"/>
                <a:gd name="T19" fmla="*/ 96 h 1728"/>
                <a:gd name="T20" fmla="*/ 0 w 5136"/>
                <a:gd name="T21" fmla="*/ 96 h 1728"/>
                <a:gd name="T22" fmla="*/ 0 w 5136"/>
                <a:gd name="T23" fmla="*/ 1632 h 1728"/>
                <a:gd name="T24" fmla="*/ 96 w 5136"/>
                <a:gd name="T25" fmla="*/ 1728 h 1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36"/>
                <a:gd name="T40" fmla="*/ 0 h 1728"/>
                <a:gd name="T41" fmla="*/ 5136 w 5136"/>
                <a:gd name="T42" fmla="*/ 1728 h 1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36" h="1728">
                  <a:moveTo>
                    <a:pt x="96" y="1728"/>
                  </a:moveTo>
                  <a:lnTo>
                    <a:pt x="5040" y="1728"/>
                  </a:lnTo>
                  <a:cubicBezTo>
                    <a:pt x="5093" y="1728"/>
                    <a:pt x="5136" y="1685"/>
                    <a:pt x="5136" y="1632"/>
                  </a:cubicBezTo>
                  <a:cubicBezTo>
                    <a:pt x="5136" y="1632"/>
                    <a:pt x="5136" y="1632"/>
                    <a:pt x="5136" y="1632"/>
                  </a:cubicBezTo>
                  <a:lnTo>
                    <a:pt x="5136" y="96"/>
                  </a:lnTo>
                  <a:cubicBezTo>
                    <a:pt x="5136" y="43"/>
                    <a:pt x="5093" y="0"/>
                    <a:pt x="5040" y="0"/>
                  </a:cubicBezTo>
                  <a:lnTo>
                    <a:pt x="96" y="0"/>
                  </a:lnTo>
                  <a:cubicBezTo>
                    <a:pt x="43" y="0"/>
                    <a:pt x="0" y="43"/>
                    <a:pt x="0" y="96"/>
                  </a:cubicBezTo>
                  <a:lnTo>
                    <a:pt x="0" y="1632"/>
                  </a:lnTo>
                  <a:cubicBezTo>
                    <a:pt x="0" y="1685"/>
                    <a:pt x="43" y="1728"/>
                    <a:pt x="96" y="1728"/>
                  </a:cubicBezTo>
                  <a:close/>
                </a:path>
              </a:pathLst>
            </a:custGeom>
            <a:noFill/>
            <a:ln w="34925" cap="rnd">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38" name="Freeform 8">
              <a:extLst>
                <a:ext uri="{FF2B5EF4-FFF2-40B4-BE49-F238E27FC236}">
                  <a16:creationId xmlns:a16="http://schemas.microsoft.com/office/drawing/2014/main" id="{07466F97-65AF-48C6-89BE-320C0E12593E}"/>
                </a:ext>
              </a:extLst>
            </p:cNvPr>
            <p:cNvSpPr>
              <a:spLocks noEditPoints="1"/>
            </p:cNvSpPr>
            <p:nvPr/>
          </p:nvSpPr>
          <p:spPr bwMode="auto">
            <a:xfrm>
              <a:off x="1626" y="1298"/>
              <a:ext cx="2317" cy="843"/>
            </a:xfrm>
            <a:custGeom>
              <a:avLst/>
              <a:gdLst>
                <a:gd name="T0" fmla="*/ 0 w 2317"/>
                <a:gd name="T1" fmla="*/ 843 h 843"/>
                <a:gd name="T2" fmla="*/ 0 w 2317"/>
                <a:gd name="T3" fmla="*/ 0 h 843"/>
                <a:gd name="T4" fmla="*/ 2317 w 2317"/>
                <a:gd name="T5" fmla="*/ 843 h 843"/>
                <a:gd name="T6" fmla="*/ 2317 w 2317"/>
                <a:gd name="T7" fmla="*/ 0 h 843"/>
                <a:gd name="T8" fmla="*/ 0 60000 65536"/>
                <a:gd name="T9" fmla="*/ 0 60000 65536"/>
                <a:gd name="T10" fmla="*/ 0 60000 65536"/>
                <a:gd name="T11" fmla="*/ 0 60000 65536"/>
                <a:gd name="T12" fmla="*/ 0 w 2317"/>
                <a:gd name="T13" fmla="*/ 0 h 843"/>
                <a:gd name="T14" fmla="*/ 2317 w 2317"/>
                <a:gd name="T15" fmla="*/ 843 h 843"/>
              </a:gdLst>
              <a:ahLst/>
              <a:cxnLst>
                <a:cxn ang="T8">
                  <a:pos x="T0" y="T1"/>
                </a:cxn>
                <a:cxn ang="T9">
                  <a:pos x="T2" y="T3"/>
                </a:cxn>
                <a:cxn ang="T10">
                  <a:pos x="T4" y="T5"/>
                </a:cxn>
                <a:cxn ang="T11">
                  <a:pos x="T6" y="T7"/>
                </a:cxn>
              </a:cxnLst>
              <a:rect l="T12" t="T13" r="T14" b="T15"/>
              <a:pathLst>
                <a:path w="2317" h="843">
                  <a:moveTo>
                    <a:pt x="0" y="843"/>
                  </a:moveTo>
                  <a:lnTo>
                    <a:pt x="0" y="0"/>
                  </a:lnTo>
                  <a:moveTo>
                    <a:pt x="2317" y="843"/>
                  </a:moveTo>
                  <a:lnTo>
                    <a:pt x="2317" y="0"/>
                  </a:lnTo>
                </a:path>
              </a:pathLst>
            </a:custGeom>
            <a:noFill/>
            <a:ln w="34925" cap="rnd">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39" name="Freeform 9">
              <a:extLst>
                <a:ext uri="{FF2B5EF4-FFF2-40B4-BE49-F238E27FC236}">
                  <a16:creationId xmlns:a16="http://schemas.microsoft.com/office/drawing/2014/main" id="{14DDB7BE-9A06-41F3-9B83-BE11BCFE25BF}"/>
                </a:ext>
              </a:extLst>
            </p:cNvPr>
            <p:cNvSpPr>
              <a:spLocks/>
            </p:cNvSpPr>
            <p:nvPr/>
          </p:nvSpPr>
          <p:spPr bwMode="auto">
            <a:xfrm>
              <a:off x="1513" y="1280"/>
              <a:ext cx="2504" cy="842"/>
            </a:xfrm>
            <a:custGeom>
              <a:avLst/>
              <a:gdLst>
                <a:gd name="T0" fmla="*/ 96 w 5136"/>
                <a:gd name="T1" fmla="*/ 1728 h 1728"/>
                <a:gd name="T2" fmla="*/ 5040 w 5136"/>
                <a:gd name="T3" fmla="*/ 1728 h 1728"/>
                <a:gd name="T4" fmla="*/ 5136 w 5136"/>
                <a:gd name="T5" fmla="*/ 1632 h 1728"/>
                <a:gd name="T6" fmla="*/ 5136 w 5136"/>
                <a:gd name="T7" fmla="*/ 1632 h 1728"/>
                <a:gd name="T8" fmla="*/ 5136 w 5136"/>
                <a:gd name="T9" fmla="*/ 96 h 1728"/>
                <a:gd name="T10" fmla="*/ 5040 w 5136"/>
                <a:gd name="T11" fmla="*/ 0 h 1728"/>
                <a:gd name="T12" fmla="*/ 96 w 5136"/>
                <a:gd name="T13" fmla="*/ 0 h 1728"/>
                <a:gd name="T14" fmla="*/ 0 w 5136"/>
                <a:gd name="T15" fmla="*/ 96 h 1728"/>
                <a:gd name="T16" fmla="*/ 0 w 5136"/>
                <a:gd name="T17" fmla="*/ 96 h 1728"/>
                <a:gd name="T18" fmla="*/ 0 w 5136"/>
                <a:gd name="T19" fmla="*/ 1632 h 1728"/>
                <a:gd name="T20" fmla="*/ 96 w 5136"/>
                <a:gd name="T21" fmla="*/ 1728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6"/>
                <a:gd name="T34" fmla="*/ 0 h 1728"/>
                <a:gd name="T35" fmla="*/ 5136 w 5136"/>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6" h="1728">
                  <a:moveTo>
                    <a:pt x="96" y="1728"/>
                  </a:moveTo>
                  <a:lnTo>
                    <a:pt x="5040" y="1728"/>
                  </a:lnTo>
                  <a:cubicBezTo>
                    <a:pt x="5093" y="1728"/>
                    <a:pt x="5136" y="1685"/>
                    <a:pt x="5136" y="1632"/>
                  </a:cubicBezTo>
                  <a:cubicBezTo>
                    <a:pt x="5136" y="1632"/>
                    <a:pt x="5136" y="1632"/>
                    <a:pt x="5136" y="1632"/>
                  </a:cubicBezTo>
                  <a:lnTo>
                    <a:pt x="5136" y="96"/>
                  </a:lnTo>
                  <a:cubicBezTo>
                    <a:pt x="5136" y="43"/>
                    <a:pt x="5093" y="0"/>
                    <a:pt x="5040" y="0"/>
                  </a:cubicBezTo>
                  <a:lnTo>
                    <a:pt x="96" y="0"/>
                  </a:lnTo>
                  <a:cubicBezTo>
                    <a:pt x="43" y="0"/>
                    <a:pt x="0" y="43"/>
                    <a:pt x="0" y="96"/>
                  </a:cubicBezTo>
                  <a:lnTo>
                    <a:pt x="0" y="1632"/>
                  </a:lnTo>
                  <a:cubicBezTo>
                    <a:pt x="0" y="1685"/>
                    <a:pt x="43" y="1728"/>
                    <a:pt x="96" y="1728"/>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40" name="Freeform 10">
              <a:extLst>
                <a:ext uri="{FF2B5EF4-FFF2-40B4-BE49-F238E27FC236}">
                  <a16:creationId xmlns:a16="http://schemas.microsoft.com/office/drawing/2014/main" id="{718D402D-8F5A-4A66-BEC7-C8E3A7A8817B}"/>
                </a:ext>
              </a:extLst>
            </p:cNvPr>
            <p:cNvSpPr>
              <a:spLocks/>
            </p:cNvSpPr>
            <p:nvPr/>
          </p:nvSpPr>
          <p:spPr bwMode="auto">
            <a:xfrm>
              <a:off x="1513" y="1280"/>
              <a:ext cx="2504" cy="842"/>
            </a:xfrm>
            <a:custGeom>
              <a:avLst/>
              <a:gdLst>
                <a:gd name="T0" fmla="*/ 96 w 5136"/>
                <a:gd name="T1" fmla="*/ 1728 h 1728"/>
                <a:gd name="T2" fmla="*/ 5040 w 5136"/>
                <a:gd name="T3" fmla="*/ 1728 h 1728"/>
                <a:gd name="T4" fmla="*/ 5136 w 5136"/>
                <a:gd name="T5" fmla="*/ 1632 h 1728"/>
                <a:gd name="T6" fmla="*/ 5136 w 5136"/>
                <a:gd name="T7" fmla="*/ 1632 h 1728"/>
                <a:gd name="T8" fmla="*/ 5136 w 5136"/>
                <a:gd name="T9" fmla="*/ 96 h 1728"/>
                <a:gd name="T10" fmla="*/ 5040 w 5136"/>
                <a:gd name="T11" fmla="*/ 0 h 1728"/>
                <a:gd name="T12" fmla="*/ 96 w 5136"/>
                <a:gd name="T13" fmla="*/ 0 h 1728"/>
                <a:gd name="T14" fmla="*/ 0 w 5136"/>
                <a:gd name="T15" fmla="*/ 96 h 1728"/>
                <a:gd name="T16" fmla="*/ 0 w 5136"/>
                <a:gd name="T17" fmla="*/ 96 h 1728"/>
                <a:gd name="T18" fmla="*/ 0 w 5136"/>
                <a:gd name="T19" fmla="*/ 1632 h 1728"/>
                <a:gd name="T20" fmla="*/ 96 w 5136"/>
                <a:gd name="T21" fmla="*/ 1728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6"/>
                <a:gd name="T34" fmla="*/ 0 h 1728"/>
                <a:gd name="T35" fmla="*/ 5136 w 5136"/>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6" h="1728">
                  <a:moveTo>
                    <a:pt x="96" y="1728"/>
                  </a:moveTo>
                  <a:lnTo>
                    <a:pt x="5040" y="1728"/>
                  </a:lnTo>
                  <a:cubicBezTo>
                    <a:pt x="5093" y="1728"/>
                    <a:pt x="5136" y="1685"/>
                    <a:pt x="5136" y="1632"/>
                  </a:cubicBezTo>
                  <a:cubicBezTo>
                    <a:pt x="5136" y="1632"/>
                    <a:pt x="5136" y="1632"/>
                    <a:pt x="5136" y="1632"/>
                  </a:cubicBezTo>
                  <a:lnTo>
                    <a:pt x="5136" y="96"/>
                  </a:lnTo>
                  <a:cubicBezTo>
                    <a:pt x="5136" y="43"/>
                    <a:pt x="5093" y="0"/>
                    <a:pt x="5040" y="0"/>
                  </a:cubicBezTo>
                  <a:lnTo>
                    <a:pt x="96" y="0"/>
                  </a:lnTo>
                  <a:cubicBezTo>
                    <a:pt x="43" y="0"/>
                    <a:pt x="0" y="43"/>
                    <a:pt x="0" y="96"/>
                  </a:cubicBezTo>
                  <a:lnTo>
                    <a:pt x="0" y="1632"/>
                  </a:lnTo>
                  <a:cubicBezTo>
                    <a:pt x="0" y="1685"/>
                    <a:pt x="43" y="1728"/>
                    <a:pt x="96" y="1728"/>
                  </a:cubicBezTo>
                  <a:close/>
                </a:path>
              </a:pathLst>
            </a:custGeom>
            <a:noFill/>
            <a:ln w="349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41" name="Freeform 11">
              <a:extLst>
                <a:ext uri="{FF2B5EF4-FFF2-40B4-BE49-F238E27FC236}">
                  <a16:creationId xmlns:a16="http://schemas.microsoft.com/office/drawing/2014/main" id="{AFB2A2C0-EC17-413E-B2D3-BA8D48DC3F5B}"/>
                </a:ext>
              </a:extLst>
            </p:cNvPr>
            <p:cNvSpPr>
              <a:spLocks noEditPoints="1"/>
            </p:cNvSpPr>
            <p:nvPr/>
          </p:nvSpPr>
          <p:spPr bwMode="auto">
            <a:xfrm>
              <a:off x="1607" y="1280"/>
              <a:ext cx="2317" cy="842"/>
            </a:xfrm>
            <a:custGeom>
              <a:avLst/>
              <a:gdLst>
                <a:gd name="T0" fmla="*/ 0 w 2317"/>
                <a:gd name="T1" fmla="*/ 842 h 842"/>
                <a:gd name="T2" fmla="*/ 0 w 2317"/>
                <a:gd name="T3" fmla="*/ 0 h 842"/>
                <a:gd name="T4" fmla="*/ 2317 w 2317"/>
                <a:gd name="T5" fmla="*/ 842 h 842"/>
                <a:gd name="T6" fmla="*/ 2317 w 2317"/>
                <a:gd name="T7" fmla="*/ 0 h 842"/>
                <a:gd name="T8" fmla="*/ 0 60000 65536"/>
                <a:gd name="T9" fmla="*/ 0 60000 65536"/>
                <a:gd name="T10" fmla="*/ 0 60000 65536"/>
                <a:gd name="T11" fmla="*/ 0 60000 65536"/>
                <a:gd name="T12" fmla="*/ 0 w 2317"/>
                <a:gd name="T13" fmla="*/ 0 h 842"/>
                <a:gd name="T14" fmla="*/ 2317 w 2317"/>
                <a:gd name="T15" fmla="*/ 842 h 842"/>
              </a:gdLst>
              <a:ahLst/>
              <a:cxnLst>
                <a:cxn ang="T8">
                  <a:pos x="T0" y="T1"/>
                </a:cxn>
                <a:cxn ang="T9">
                  <a:pos x="T2" y="T3"/>
                </a:cxn>
                <a:cxn ang="T10">
                  <a:pos x="T4" y="T5"/>
                </a:cxn>
                <a:cxn ang="T11">
                  <a:pos x="T6" y="T7"/>
                </a:cxn>
              </a:cxnLst>
              <a:rect l="T12" t="T13" r="T14" b="T15"/>
              <a:pathLst>
                <a:path w="2317" h="842">
                  <a:moveTo>
                    <a:pt x="0" y="842"/>
                  </a:moveTo>
                  <a:lnTo>
                    <a:pt x="0" y="0"/>
                  </a:lnTo>
                  <a:moveTo>
                    <a:pt x="2317" y="842"/>
                  </a:moveTo>
                  <a:lnTo>
                    <a:pt x="2317" y="0"/>
                  </a:lnTo>
                </a:path>
              </a:pathLst>
            </a:custGeom>
            <a:noFill/>
            <a:ln w="349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42" name="Rectangle 12">
              <a:extLst>
                <a:ext uri="{FF2B5EF4-FFF2-40B4-BE49-F238E27FC236}">
                  <a16:creationId xmlns:a16="http://schemas.microsoft.com/office/drawing/2014/main" id="{C4A48553-8D88-4CC4-A6D4-5BED71B9EFAD}"/>
                </a:ext>
              </a:extLst>
            </p:cNvPr>
            <p:cNvSpPr>
              <a:spLocks noChangeArrowheads="1"/>
            </p:cNvSpPr>
            <p:nvPr/>
          </p:nvSpPr>
          <p:spPr bwMode="auto">
            <a:xfrm>
              <a:off x="1708" y="1344"/>
              <a:ext cx="48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Movie</a:t>
              </a:r>
              <a:endParaRPr lang="en-US" altLang="en-US" sz="1800">
                <a:latin typeface="Arial" panose="020B0604020202020204" pitchFamily="34" charset="0"/>
                <a:cs typeface="Arial" panose="020B0604020202020204" pitchFamily="34" charset="0"/>
              </a:endParaRPr>
            </a:p>
          </p:txBody>
        </p:sp>
        <p:sp>
          <p:nvSpPr>
            <p:cNvPr id="69643" name="Rectangle 13">
              <a:extLst>
                <a:ext uri="{FF2B5EF4-FFF2-40B4-BE49-F238E27FC236}">
                  <a16:creationId xmlns:a16="http://schemas.microsoft.com/office/drawing/2014/main" id="{6BC99FDA-3938-40E3-9CE2-DF3CBA5F34F8}"/>
                </a:ext>
              </a:extLst>
            </p:cNvPr>
            <p:cNvSpPr>
              <a:spLocks noChangeArrowheads="1"/>
            </p:cNvSpPr>
            <p:nvPr/>
          </p:nvSpPr>
          <p:spPr bwMode="auto">
            <a:xfrm>
              <a:off x="2114" y="1351"/>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44" name="Rectangle 14">
              <a:extLst>
                <a:ext uri="{FF2B5EF4-FFF2-40B4-BE49-F238E27FC236}">
                  <a16:creationId xmlns:a16="http://schemas.microsoft.com/office/drawing/2014/main" id="{BD378C27-D0AA-4E9C-94FD-5E9E99302F35}"/>
                </a:ext>
              </a:extLst>
            </p:cNvPr>
            <p:cNvSpPr>
              <a:spLocks noChangeArrowheads="1"/>
            </p:cNvSpPr>
            <p:nvPr/>
          </p:nvSpPr>
          <p:spPr bwMode="auto">
            <a:xfrm>
              <a:off x="2169" y="1351"/>
              <a:ext cx="28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title</a:t>
              </a:r>
              <a:endParaRPr lang="en-US" altLang="en-US" sz="1800">
                <a:latin typeface="Arial" panose="020B0604020202020204" pitchFamily="34" charset="0"/>
                <a:cs typeface="Arial" panose="020B0604020202020204" pitchFamily="34" charset="0"/>
              </a:endParaRPr>
            </a:p>
          </p:txBody>
        </p:sp>
        <p:sp>
          <p:nvSpPr>
            <p:cNvPr id="69645" name="Rectangle 15">
              <a:extLst>
                <a:ext uri="{FF2B5EF4-FFF2-40B4-BE49-F238E27FC236}">
                  <a16:creationId xmlns:a16="http://schemas.microsoft.com/office/drawing/2014/main" id="{AA4FFE5B-E684-4713-8EE4-1503767D9BB9}"/>
                </a:ext>
              </a:extLst>
            </p:cNvPr>
            <p:cNvSpPr>
              <a:spLocks noChangeArrowheads="1"/>
            </p:cNvSpPr>
            <p:nvPr/>
          </p:nvSpPr>
          <p:spPr bwMode="auto">
            <a:xfrm>
              <a:off x="2395" y="1351"/>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46" name="Rectangle 16">
              <a:extLst>
                <a:ext uri="{FF2B5EF4-FFF2-40B4-BE49-F238E27FC236}">
                  <a16:creationId xmlns:a16="http://schemas.microsoft.com/office/drawing/2014/main" id="{9BBCE945-49CD-4EA8-86C4-B66302A4A3C5}"/>
                </a:ext>
              </a:extLst>
            </p:cNvPr>
            <p:cNvSpPr>
              <a:spLocks noChangeArrowheads="1"/>
            </p:cNvSpPr>
            <p:nvPr/>
          </p:nvSpPr>
          <p:spPr bwMode="auto">
            <a:xfrm>
              <a:off x="2473" y="1351"/>
              <a:ext cx="5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director</a:t>
              </a:r>
              <a:endParaRPr lang="en-US" altLang="en-US" sz="1800">
                <a:latin typeface="Arial" panose="020B0604020202020204" pitchFamily="34" charset="0"/>
                <a:cs typeface="Arial" panose="020B0604020202020204" pitchFamily="34" charset="0"/>
              </a:endParaRPr>
            </a:p>
          </p:txBody>
        </p:sp>
        <p:sp>
          <p:nvSpPr>
            <p:cNvPr id="69647" name="Rectangle 17">
              <a:extLst>
                <a:ext uri="{FF2B5EF4-FFF2-40B4-BE49-F238E27FC236}">
                  <a16:creationId xmlns:a16="http://schemas.microsoft.com/office/drawing/2014/main" id="{622AAF54-4E32-40B8-8C1C-D85490458C1E}"/>
                </a:ext>
              </a:extLst>
            </p:cNvPr>
            <p:cNvSpPr>
              <a:spLocks noChangeArrowheads="1"/>
            </p:cNvSpPr>
            <p:nvPr/>
          </p:nvSpPr>
          <p:spPr bwMode="auto">
            <a:xfrm>
              <a:off x="2956" y="1351"/>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48" name="Rectangle 18">
              <a:extLst>
                <a:ext uri="{FF2B5EF4-FFF2-40B4-BE49-F238E27FC236}">
                  <a16:creationId xmlns:a16="http://schemas.microsoft.com/office/drawing/2014/main" id="{878F8AFD-6300-4C06-928B-367D10E25773}"/>
                </a:ext>
              </a:extLst>
            </p:cNvPr>
            <p:cNvSpPr>
              <a:spLocks noChangeArrowheads="1"/>
            </p:cNvSpPr>
            <p:nvPr/>
          </p:nvSpPr>
          <p:spPr bwMode="auto">
            <a:xfrm>
              <a:off x="3042" y="1351"/>
              <a:ext cx="34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year</a:t>
              </a:r>
              <a:endParaRPr lang="en-US" altLang="en-US" sz="1800">
                <a:latin typeface="Arial" panose="020B0604020202020204" pitchFamily="34" charset="0"/>
                <a:cs typeface="Arial" panose="020B0604020202020204" pitchFamily="34" charset="0"/>
              </a:endParaRPr>
            </a:p>
          </p:txBody>
        </p:sp>
        <p:sp>
          <p:nvSpPr>
            <p:cNvPr id="69649" name="Rectangle 19">
              <a:extLst>
                <a:ext uri="{FF2B5EF4-FFF2-40B4-BE49-F238E27FC236}">
                  <a16:creationId xmlns:a16="http://schemas.microsoft.com/office/drawing/2014/main" id="{CAA17A28-FF89-41D7-A982-8CF26DADBDAE}"/>
                </a:ext>
              </a:extLst>
            </p:cNvPr>
            <p:cNvSpPr>
              <a:spLocks noChangeArrowheads="1"/>
            </p:cNvSpPr>
            <p:nvPr/>
          </p:nvSpPr>
          <p:spPr bwMode="auto">
            <a:xfrm>
              <a:off x="3323" y="1351"/>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50" name="Rectangle 20">
              <a:extLst>
                <a:ext uri="{FF2B5EF4-FFF2-40B4-BE49-F238E27FC236}">
                  <a16:creationId xmlns:a16="http://schemas.microsoft.com/office/drawing/2014/main" id="{9072FB30-85B6-4B63-805B-9C51EBC646CA}"/>
                </a:ext>
              </a:extLst>
            </p:cNvPr>
            <p:cNvSpPr>
              <a:spLocks noChangeArrowheads="1"/>
            </p:cNvSpPr>
            <p:nvPr/>
          </p:nvSpPr>
          <p:spPr bwMode="auto">
            <a:xfrm>
              <a:off x="3401" y="1351"/>
              <a:ext cx="43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genre</a:t>
              </a:r>
              <a:endParaRPr lang="en-US" altLang="en-US" sz="1800">
                <a:latin typeface="Arial" panose="020B0604020202020204" pitchFamily="34" charset="0"/>
                <a:cs typeface="Arial" panose="020B0604020202020204" pitchFamily="34" charset="0"/>
              </a:endParaRPr>
            </a:p>
          </p:txBody>
        </p:sp>
        <p:sp>
          <p:nvSpPr>
            <p:cNvPr id="69651" name="Rectangle 21">
              <a:extLst>
                <a:ext uri="{FF2B5EF4-FFF2-40B4-BE49-F238E27FC236}">
                  <a16:creationId xmlns:a16="http://schemas.microsoft.com/office/drawing/2014/main" id="{3C4E3C70-7F10-403F-8AB2-68EE5982692A}"/>
                </a:ext>
              </a:extLst>
            </p:cNvPr>
            <p:cNvSpPr>
              <a:spLocks noChangeArrowheads="1"/>
            </p:cNvSpPr>
            <p:nvPr/>
          </p:nvSpPr>
          <p:spPr bwMode="auto">
            <a:xfrm>
              <a:off x="3775" y="1351"/>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52" name="Rectangle 22">
              <a:extLst>
                <a:ext uri="{FF2B5EF4-FFF2-40B4-BE49-F238E27FC236}">
                  <a16:creationId xmlns:a16="http://schemas.microsoft.com/office/drawing/2014/main" id="{CDDDAF32-E047-4840-9031-11C5705631BA}"/>
                </a:ext>
              </a:extLst>
            </p:cNvPr>
            <p:cNvSpPr>
              <a:spLocks noChangeArrowheads="1"/>
            </p:cNvSpPr>
            <p:nvPr/>
          </p:nvSpPr>
          <p:spPr bwMode="auto">
            <a:xfrm>
              <a:off x="2169" y="1516"/>
              <a:ext cx="53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Actors</a:t>
              </a:r>
              <a:endParaRPr lang="en-US" altLang="en-US" sz="1800">
                <a:latin typeface="Arial" panose="020B0604020202020204" pitchFamily="34" charset="0"/>
                <a:cs typeface="Arial" panose="020B0604020202020204" pitchFamily="34" charset="0"/>
              </a:endParaRPr>
            </a:p>
          </p:txBody>
        </p:sp>
        <p:sp>
          <p:nvSpPr>
            <p:cNvPr id="69653" name="Rectangle 23">
              <a:extLst>
                <a:ext uri="{FF2B5EF4-FFF2-40B4-BE49-F238E27FC236}">
                  <a16:creationId xmlns:a16="http://schemas.microsoft.com/office/drawing/2014/main" id="{820FDBAC-B308-4028-ADE0-04F6B284E2A3}"/>
                </a:ext>
              </a:extLst>
            </p:cNvPr>
            <p:cNvSpPr>
              <a:spLocks noChangeArrowheads="1"/>
            </p:cNvSpPr>
            <p:nvPr/>
          </p:nvSpPr>
          <p:spPr bwMode="auto">
            <a:xfrm>
              <a:off x="2629" y="1523"/>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54" name="Rectangle 24">
              <a:extLst>
                <a:ext uri="{FF2B5EF4-FFF2-40B4-BE49-F238E27FC236}">
                  <a16:creationId xmlns:a16="http://schemas.microsoft.com/office/drawing/2014/main" id="{6D388443-ECB8-4684-93A5-9536A83F0F71}"/>
                </a:ext>
              </a:extLst>
            </p:cNvPr>
            <p:cNvSpPr>
              <a:spLocks noChangeArrowheads="1"/>
            </p:cNvSpPr>
            <p:nvPr/>
          </p:nvSpPr>
          <p:spPr bwMode="auto">
            <a:xfrm>
              <a:off x="2683" y="1523"/>
              <a:ext cx="28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title</a:t>
              </a:r>
              <a:endParaRPr lang="en-US" altLang="en-US" sz="1800">
                <a:latin typeface="Arial" panose="020B0604020202020204" pitchFamily="34" charset="0"/>
                <a:cs typeface="Arial" panose="020B0604020202020204" pitchFamily="34" charset="0"/>
              </a:endParaRPr>
            </a:p>
          </p:txBody>
        </p:sp>
        <p:sp>
          <p:nvSpPr>
            <p:cNvPr id="69655" name="Rectangle 25">
              <a:extLst>
                <a:ext uri="{FF2B5EF4-FFF2-40B4-BE49-F238E27FC236}">
                  <a16:creationId xmlns:a16="http://schemas.microsoft.com/office/drawing/2014/main" id="{DEB1A97E-32C5-4C1B-9015-7A6F235BE0A7}"/>
                </a:ext>
              </a:extLst>
            </p:cNvPr>
            <p:cNvSpPr>
              <a:spLocks noChangeArrowheads="1"/>
            </p:cNvSpPr>
            <p:nvPr/>
          </p:nvSpPr>
          <p:spPr bwMode="auto">
            <a:xfrm>
              <a:off x="2910" y="1523"/>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56" name="Rectangle 26">
              <a:extLst>
                <a:ext uri="{FF2B5EF4-FFF2-40B4-BE49-F238E27FC236}">
                  <a16:creationId xmlns:a16="http://schemas.microsoft.com/office/drawing/2014/main" id="{88634898-B9C0-4F4C-A601-A21DD4ADED9D}"/>
                </a:ext>
              </a:extLst>
            </p:cNvPr>
            <p:cNvSpPr>
              <a:spLocks noChangeArrowheads="1"/>
            </p:cNvSpPr>
            <p:nvPr/>
          </p:nvSpPr>
          <p:spPr bwMode="auto">
            <a:xfrm>
              <a:off x="2988" y="1523"/>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actor</a:t>
              </a:r>
              <a:endParaRPr lang="en-US" altLang="en-US" sz="1800">
                <a:latin typeface="Arial" panose="020B0604020202020204" pitchFamily="34" charset="0"/>
                <a:cs typeface="Arial" panose="020B0604020202020204" pitchFamily="34" charset="0"/>
              </a:endParaRPr>
            </a:p>
          </p:txBody>
        </p:sp>
        <p:sp>
          <p:nvSpPr>
            <p:cNvPr id="69657" name="Rectangle 27">
              <a:extLst>
                <a:ext uri="{FF2B5EF4-FFF2-40B4-BE49-F238E27FC236}">
                  <a16:creationId xmlns:a16="http://schemas.microsoft.com/office/drawing/2014/main" id="{43BD8A6F-DB0B-4873-8DAB-92A1F9F7E734}"/>
                </a:ext>
              </a:extLst>
            </p:cNvPr>
            <p:cNvSpPr>
              <a:spLocks noChangeArrowheads="1"/>
            </p:cNvSpPr>
            <p:nvPr/>
          </p:nvSpPr>
          <p:spPr bwMode="auto">
            <a:xfrm>
              <a:off x="3315" y="1523"/>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58" name="Rectangle 28">
              <a:extLst>
                <a:ext uri="{FF2B5EF4-FFF2-40B4-BE49-F238E27FC236}">
                  <a16:creationId xmlns:a16="http://schemas.microsoft.com/office/drawing/2014/main" id="{4847469B-67B9-49D0-8572-42895AAEB241}"/>
                </a:ext>
              </a:extLst>
            </p:cNvPr>
            <p:cNvSpPr>
              <a:spLocks noChangeArrowheads="1"/>
            </p:cNvSpPr>
            <p:nvPr/>
          </p:nvSpPr>
          <p:spPr bwMode="auto">
            <a:xfrm>
              <a:off x="1701" y="1695"/>
              <a:ext cx="45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Plays</a:t>
              </a:r>
              <a:endParaRPr lang="en-US" altLang="en-US" sz="1800">
                <a:latin typeface="Arial" panose="020B0604020202020204" pitchFamily="34" charset="0"/>
                <a:cs typeface="Arial" panose="020B0604020202020204" pitchFamily="34" charset="0"/>
              </a:endParaRPr>
            </a:p>
          </p:txBody>
        </p:sp>
        <p:sp>
          <p:nvSpPr>
            <p:cNvPr id="69659" name="Rectangle 29">
              <a:extLst>
                <a:ext uri="{FF2B5EF4-FFF2-40B4-BE49-F238E27FC236}">
                  <a16:creationId xmlns:a16="http://schemas.microsoft.com/office/drawing/2014/main" id="{2C12E695-37FC-4162-AD40-0D8BBB433198}"/>
                </a:ext>
              </a:extLst>
            </p:cNvPr>
            <p:cNvSpPr>
              <a:spLocks noChangeArrowheads="1"/>
            </p:cNvSpPr>
            <p:nvPr/>
          </p:nvSpPr>
          <p:spPr bwMode="auto">
            <a:xfrm>
              <a:off x="2075" y="1702"/>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60" name="Rectangle 30">
              <a:extLst>
                <a:ext uri="{FF2B5EF4-FFF2-40B4-BE49-F238E27FC236}">
                  <a16:creationId xmlns:a16="http://schemas.microsoft.com/office/drawing/2014/main" id="{0925849E-60EB-4E0D-BB91-31F961457054}"/>
                </a:ext>
              </a:extLst>
            </p:cNvPr>
            <p:cNvSpPr>
              <a:spLocks noChangeArrowheads="1"/>
            </p:cNvSpPr>
            <p:nvPr/>
          </p:nvSpPr>
          <p:spPr bwMode="auto">
            <a:xfrm>
              <a:off x="2130" y="1702"/>
              <a:ext cx="4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movie</a:t>
              </a:r>
              <a:endParaRPr lang="en-US" altLang="en-US" sz="1800">
                <a:latin typeface="Arial" panose="020B0604020202020204" pitchFamily="34" charset="0"/>
                <a:cs typeface="Arial" panose="020B0604020202020204" pitchFamily="34" charset="0"/>
              </a:endParaRPr>
            </a:p>
          </p:txBody>
        </p:sp>
        <p:sp>
          <p:nvSpPr>
            <p:cNvPr id="69661" name="Rectangle 31">
              <a:extLst>
                <a:ext uri="{FF2B5EF4-FFF2-40B4-BE49-F238E27FC236}">
                  <a16:creationId xmlns:a16="http://schemas.microsoft.com/office/drawing/2014/main" id="{4DF8AD22-8AEA-4541-936F-64F2EBE3B8F4}"/>
                </a:ext>
              </a:extLst>
            </p:cNvPr>
            <p:cNvSpPr>
              <a:spLocks noChangeArrowheads="1"/>
            </p:cNvSpPr>
            <p:nvPr/>
          </p:nvSpPr>
          <p:spPr bwMode="auto">
            <a:xfrm>
              <a:off x="2512" y="1702"/>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62" name="Rectangle 32">
              <a:extLst>
                <a:ext uri="{FF2B5EF4-FFF2-40B4-BE49-F238E27FC236}">
                  <a16:creationId xmlns:a16="http://schemas.microsoft.com/office/drawing/2014/main" id="{F6C94A75-3E20-4C44-B5BF-9F8BE21ADB87}"/>
                </a:ext>
              </a:extLst>
            </p:cNvPr>
            <p:cNvSpPr>
              <a:spLocks noChangeArrowheads="1"/>
            </p:cNvSpPr>
            <p:nvPr/>
          </p:nvSpPr>
          <p:spPr bwMode="auto">
            <a:xfrm>
              <a:off x="2598" y="1702"/>
              <a:ext cx="56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location</a:t>
              </a:r>
              <a:endParaRPr lang="en-US" altLang="en-US" sz="1800">
                <a:latin typeface="Arial" panose="020B0604020202020204" pitchFamily="34" charset="0"/>
                <a:cs typeface="Arial" panose="020B0604020202020204" pitchFamily="34" charset="0"/>
              </a:endParaRPr>
            </a:p>
          </p:txBody>
        </p:sp>
        <p:sp>
          <p:nvSpPr>
            <p:cNvPr id="69663" name="Rectangle 33">
              <a:extLst>
                <a:ext uri="{FF2B5EF4-FFF2-40B4-BE49-F238E27FC236}">
                  <a16:creationId xmlns:a16="http://schemas.microsoft.com/office/drawing/2014/main" id="{F1C73EE9-8D6E-49C4-8B1B-DF649297BF87}"/>
                </a:ext>
              </a:extLst>
            </p:cNvPr>
            <p:cNvSpPr>
              <a:spLocks noChangeArrowheads="1"/>
            </p:cNvSpPr>
            <p:nvPr/>
          </p:nvSpPr>
          <p:spPr bwMode="auto">
            <a:xfrm>
              <a:off x="3097" y="1702"/>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64" name="Rectangle 34">
              <a:extLst>
                <a:ext uri="{FF2B5EF4-FFF2-40B4-BE49-F238E27FC236}">
                  <a16:creationId xmlns:a16="http://schemas.microsoft.com/office/drawing/2014/main" id="{9A1211CF-0F82-4BA7-A8FB-1223421D85D9}"/>
                </a:ext>
              </a:extLst>
            </p:cNvPr>
            <p:cNvSpPr>
              <a:spLocks noChangeArrowheads="1"/>
            </p:cNvSpPr>
            <p:nvPr/>
          </p:nvSpPr>
          <p:spPr bwMode="auto">
            <a:xfrm>
              <a:off x="3175" y="1702"/>
              <a:ext cx="67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startTime</a:t>
              </a:r>
              <a:endParaRPr lang="en-US" altLang="en-US" sz="1800">
                <a:latin typeface="Arial" panose="020B0604020202020204" pitchFamily="34" charset="0"/>
                <a:cs typeface="Arial" panose="020B0604020202020204" pitchFamily="34" charset="0"/>
              </a:endParaRPr>
            </a:p>
          </p:txBody>
        </p:sp>
        <p:sp>
          <p:nvSpPr>
            <p:cNvPr id="69665" name="Rectangle 35">
              <a:extLst>
                <a:ext uri="{FF2B5EF4-FFF2-40B4-BE49-F238E27FC236}">
                  <a16:creationId xmlns:a16="http://schemas.microsoft.com/office/drawing/2014/main" id="{CFB2C0E2-1812-4681-BCD2-83DF6EA9306F}"/>
                </a:ext>
              </a:extLst>
            </p:cNvPr>
            <p:cNvSpPr>
              <a:spLocks noChangeArrowheads="1"/>
            </p:cNvSpPr>
            <p:nvPr/>
          </p:nvSpPr>
          <p:spPr bwMode="auto">
            <a:xfrm>
              <a:off x="3783" y="1702"/>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66" name="Rectangle 36">
              <a:extLst>
                <a:ext uri="{FF2B5EF4-FFF2-40B4-BE49-F238E27FC236}">
                  <a16:creationId xmlns:a16="http://schemas.microsoft.com/office/drawing/2014/main" id="{6F2C5307-BDF7-4F23-9231-97681A95B27F}"/>
                </a:ext>
              </a:extLst>
            </p:cNvPr>
            <p:cNvSpPr>
              <a:spLocks noChangeArrowheads="1"/>
            </p:cNvSpPr>
            <p:nvPr/>
          </p:nvSpPr>
          <p:spPr bwMode="auto">
            <a:xfrm>
              <a:off x="1701" y="1867"/>
              <a:ext cx="66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Reviews</a:t>
              </a:r>
              <a:endParaRPr lang="en-US" altLang="en-US" sz="1800">
                <a:latin typeface="Arial" panose="020B0604020202020204" pitchFamily="34" charset="0"/>
                <a:cs typeface="Arial" panose="020B0604020202020204" pitchFamily="34" charset="0"/>
              </a:endParaRPr>
            </a:p>
          </p:txBody>
        </p:sp>
        <p:sp>
          <p:nvSpPr>
            <p:cNvPr id="69667" name="Rectangle 37">
              <a:extLst>
                <a:ext uri="{FF2B5EF4-FFF2-40B4-BE49-F238E27FC236}">
                  <a16:creationId xmlns:a16="http://schemas.microsoft.com/office/drawing/2014/main" id="{D712EB5A-C479-42A5-825D-8D54A5246CB4}"/>
                </a:ext>
              </a:extLst>
            </p:cNvPr>
            <p:cNvSpPr>
              <a:spLocks noChangeArrowheads="1"/>
            </p:cNvSpPr>
            <p:nvPr/>
          </p:nvSpPr>
          <p:spPr bwMode="auto">
            <a:xfrm>
              <a:off x="2278" y="1874"/>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68" name="Rectangle 38">
              <a:extLst>
                <a:ext uri="{FF2B5EF4-FFF2-40B4-BE49-F238E27FC236}">
                  <a16:creationId xmlns:a16="http://schemas.microsoft.com/office/drawing/2014/main" id="{012C2C3B-F93D-49C7-9EAF-829575672AF1}"/>
                </a:ext>
              </a:extLst>
            </p:cNvPr>
            <p:cNvSpPr>
              <a:spLocks noChangeArrowheads="1"/>
            </p:cNvSpPr>
            <p:nvPr/>
          </p:nvSpPr>
          <p:spPr bwMode="auto">
            <a:xfrm>
              <a:off x="2325" y="1874"/>
              <a:ext cx="28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title</a:t>
              </a:r>
              <a:endParaRPr lang="en-US" altLang="en-US" sz="1800">
                <a:latin typeface="Arial" panose="020B0604020202020204" pitchFamily="34" charset="0"/>
                <a:cs typeface="Arial" panose="020B0604020202020204" pitchFamily="34" charset="0"/>
              </a:endParaRPr>
            </a:p>
          </p:txBody>
        </p:sp>
        <p:sp>
          <p:nvSpPr>
            <p:cNvPr id="69669" name="Rectangle 39">
              <a:extLst>
                <a:ext uri="{FF2B5EF4-FFF2-40B4-BE49-F238E27FC236}">
                  <a16:creationId xmlns:a16="http://schemas.microsoft.com/office/drawing/2014/main" id="{12542ED1-EEB0-4444-9F9A-DB98EC908EEA}"/>
                </a:ext>
              </a:extLst>
            </p:cNvPr>
            <p:cNvSpPr>
              <a:spLocks noChangeArrowheads="1"/>
            </p:cNvSpPr>
            <p:nvPr/>
          </p:nvSpPr>
          <p:spPr bwMode="auto">
            <a:xfrm>
              <a:off x="2559" y="187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70" name="Rectangle 40">
              <a:extLst>
                <a:ext uri="{FF2B5EF4-FFF2-40B4-BE49-F238E27FC236}">
                  <a16:creationId xmlns:a16="http://schemas.microsoft.com/office/drawing/2014/main" id="{6057865D-D6F7-4D48-A66E-A77D8ACA07C3}"/>
                </a:ext>
              </a:extLst>
            </p:cNvPr>
            <p:cNvSpPr>
              <a:spLocks noChangeArrowheads="1"/>
            </p:cNvSpPr>
            <p:nvPr/>
          </p:nvSpPr>
          <p:spPr bwMode="auto">
            <a:xfrm>
              <a:off x="2637" y="1874"/>
              <a:ext cx="4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rating</a:t>
              </a:r>
              <a:endParaRPr lang="en-US" altLang="en-US" sz="1800">
                <a:latin typeface="Arial" panose="020B0604020202020204" pitchFamily="34" charset="0"/>
                <a:cs typeface="Arial" panose="020B0604020202020204" pitchFamily="34" charset="0"/>
              </a:endParaRPr>
            </a:p>
          </p:txBody>
        </p:sp>
        <p:sp>
          <p:nvSpPr>
            <p:cNvPr id="69671" name="Rectangle 41">
              <a:extLst>
                <a:ext uri="{FF2B5EF4-FFF2-40B4-BE49-F238E27FC236}">
                  <a16:creationId xmlns:a16="http://schemas.microsoft.com/office/drawing/2014/main" id="{CE93AC0C-24AC-4520-B446-308CA66566FE}"/>
                </a:ext>
              </a:extLst>
            </p:cNvPr>
            <p:cNvSpPr>
              <a:spLocks noChangeArrowheads="1"/>
            </p:cNvSpPr>
            <p:nvPr/>
          </p:nvSpPr>
          <p:spPr bwMode="auto">
            <a:xfrm>
              <a:off x="3003" y="187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72" name="Rectangle 42">
              <a:extLst>
                <a:ext uri="{FF2B5EF4-FFF2-40B4-BE49-F238E27FC236}">
                  <a16:creationId xmlns:a16="http://schemas.microsoft.com/office/drawing/2014/main" id="{45875A02-5E96-461D-A866-AA1472893925}"/>
                </a:ext>
              </a:extLst>
            </p:cNvPr>
            <p:cNvSpPr>
              <a:spLocks noChangeArrowheads="1"/>
            </p:cNvSpPr>
            <p:nvPr/>
          </p:nvSpPr>
          <p:spPr bwMode="auto">
            <a:xfrm>
              <a:off x="3081" y="1874"/>
              <a:ext cx="7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description</a:t>
              </a:r>
              <a:endParaRPr lang="en-US" altLang="en-US" sz="1800">
                <a:latin typeface="Arial" panose="020B0604020202020204" pitchFamily="34" charset="0"/>
                <a:cs typeface="Arial" panose="020B0604020202020204" pitchFamily="34" charset="0"/>
              </a:endParaRPr>
            </a:p>
          </p:txBody>
        </p:sp>
        <p:sp>
          <p:nvSpPr>
            <p:cNvPr id="69673" name="Rectangle 43">
              <a:extLst>
                <a:ext uri="{FF2B5EF4-FFF2-40B4-BE49-F238E27FC236}">
                  <a16:creationId xmlns:a16="http://schemas.microsoft.com/office/drawing/2014/main" id="{77E92A4E-0DAB-4047-A670-C2081E863028}"/>
                </a:ext>
              </a:extLst>
            </p:cNvPr>
            <p:cNvSpPr>
              <a:spLocks noChangeArrowheads="1"/>
            </p:cNvSpPr>
            <p:nvPr/>
          </p:nvSpPr>
          <p:spPr bwMode="auto">
            <a:xfrm>
              <a:off x="3783" y="1874"/>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74" name="Freeform 44">
              <a:extLst>
                <a:ext uri="{FF2B5EF4-FFF2-40B4-BE49-F238E27FC236}">
                  <a16:creationId xmlns:a16="http://schemas.microsoft.com/office/drawing/2014/main" id="{AF39BB30-C194-4550-A747-2990CB039925}"/>
                </a:ext>
              </a:extLst>
            </p:cNvPr>
            <p:cNvSpPr>
              <a:spLocks/>
            </p:cNvSpPr>
            <p:nvPr/>
          </p:nvSpPr>
          <p:spPr bwMode="auto">
            <a:xfrm>
              <a:off x="345"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solidFill>
              <a:srgbClr val="EEF2F7"/>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75" name="Freeform 45">
              <a:extLst>
                <a:ext uri="{FF2B5EF4-FFF2-40B4-BE49-F238E27FC236}">
                  <a16:creationId xmlns:a16="http://schemas.microsoft.com/office/drawing/2014/main" id="{ADB05DE9-1227-497F-B9FD-AE0D60BEBE46}"/>
                </a:ext>
              </a:extLst>
            </p:cNvPr>
            <p:cNvSpPr>
              <a:spLocks/>
            </p:cNvSpPr>
            <p:nvPr/>
          </p:nvSpPr>
          <p:spPr bwMode="auto">
            <a:xfrm>
              <a:off x="345"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76" name="Freeform 46">
              <a:extLst>
                <a:ext uri="{FF2B5EF4-FFF2-40B4-BE49-F238E27FC236}">
                  <a16:creationId xmlns:a16="http://schemas.microsoft.com/office/drawing/2014/main" id="{60BD4128-76F2-43A1-BA80-8CF49C5CD526}"/>
                </a:ext>
              </a:extLst>
            </p:cNvPr>
            <p:cNvSpPr>
              <a:spLocks noEditPoints="1"/>
            </p:cNvSpPr>
            <p:nvPr/>
          </p:nvSpPr>
          <p:spPr bwMode="auto">
            <a:xfrm>
              <a:off x="345" y="3054"/>
              <a:ext cx="431" cy="65"/>
            </a:xfrm>
            <a:custGeom>
              <a:avLst/>
              <a:gdLst>
                <a:gd name="T0" fmla="*/ 0 w 885"/>
                <a:gd name="T1" fmla="*/ 0 h 133"/>
                <a:gd name="T2" fmla="*/ 443 w 885"/>
                <a:gd name="T3" fmla="*/ 89 h 133"/>
                <a:gd name="T4" fmla="*/ 885 w 885"/>
                <a:gd name="T5" fmla="*/ 0 h 133"/>
                <a:gd name="T6" fmla="*/ 885 w 885"/>
                <a:gd name="T7" fmla="*/ 0 h 133"/>
                <a:gd name="T8" fmla="*/ 0 w 885"/>
                <a:gd name="T9" fmla="*/ 44 h 133"/>
                <a:gd name="T10" fmla="*/ 443 w 885"/>
                <a:gd name="T11" fmla="*/ 133 h 133"/>
                <a:gd name="T12" fmla="*/ 885 w 885"/>
                <a:gd name="T13" fmla="*/ 44 h 133"/>
                <a:gd name="T14" fmla="*/ 885 w 885"/>
                <a:gd name="T15" fmla="*/ 44 h 133"/>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33"/>
                <a:gd name="T26" fmla="*/ 885 w 885"/>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33">
                  <a:moveTo>
                    <a:pt x="0" y="0"/>
                  </a:moveTo>
                  <a:cubicBezTo>
                    <a:pt x="0" y="49"/>
                    <a:pt x="198" y="89"/>
                    <a:pt x="443" y="89"/>
                  </a:cubicBezTo>
                  <a:cubicBezTo>
                    <a:pt x="687" y="89"/>
                    <a:pt x="885" y="49"/>
                    <a:pt x="885" y="0"/>
                  </a:cubicBezTo>
                  <a:cubicBezTo>
                    <a:pt x="885" y="0"/>
                    <a:pt x="885" y="0"/>
                    <a:pt x="885" y="0"/>
                  </a:cubicBezTo>
                  <a:moveTo>
                    <a:pt x="0" y="44"/>
                  </a:moveTo>
                  <a:cubicBezTo>
                    <a:pt x="0" y="93"/>
                    <a:pt x="198" y="133"/>
                    <a:pt x="443" y="133"/>
                  </a:cubicBezTo>
                  <a:cubicBezTo>
                    <a:pt x="687" y="133"/>
                    <a:pt x="885" y="93"/>
                    <a:pt x="885" y="44"/>
                  </a:cubicBezTo>
                  <a:cubicBezTo>
                    <a:pt x="885" y="44"/>
                    <a:pt x="885" y="44"/>
                    <a:pt x="885" y="44"/>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77" name="Rectangle 47">
              <a:extLst>
                <a:ext uri="{FF2B5EF4-FFF2-40B4-BE49-F238E27FC236}">
                  <a16:creationId xmlns:a16="http://schemas.microsoft.com/office/drawing/2014/main" id="{E89D7127-3312-460A-8E02-EE81519D33E8}"/>
                </a:ext>
              </a:extLst>
            </p:cNvPr>
            <p:cNvSpPr>
              <a:spLocks noChangeArrowheads="1"/>
            </p:cNvSpPr>
            <p:nvPr/>
          </p:nvSpPr>
          <p:spPr bwMode="auto">
            <a:xfrm>
              <a:off x="70" y="3317"/>
              <a:ext cx="60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Movies </a:t>
              </a:r>
              <a:endParaRPr lang="en-US" altLang="en-US" sz="1800">
                <a:latin typeface="Arial" panose="020B0604020202020204" pitchFamily="34" charset="0"/>
                <a:cs typeface="Arial" panose="020B0604020202020204" pitchFamily="34" charset="0"/>
              </a:endParaRPr>
            </a:p>
          </p:txBody>
        </p:sp>
        <p:sp>
          <p:nvSpPr>
            <p:cNvPr id="69678" name="Rectangle 48">
              <a:extLst>
                <a:ext uri="{FF2B5EF4-FFF2-40B4-BE49-F238E27FC236}">
                  <a16:creationId xmlns:a16="http://schemas.microsoft.com/office/drawing/2014/main" id="{0AB578D0-35D2-42F0-AD98-9F906B1E8EE1}"/>
                </a:ext>
              </a:extLst>
            </p:cNvPr>
            <p:cNvSpPr>
              <a:spLocks noChangeArrowheads="1"/>
            </p:cNvSpPr>
            <p:nvPr/>
          </p:nvSpPr>
          <p:spPr bwMode="auto">
            <a:xfrm>
              <a:off x="601" y="3324"/>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79" name="Rectangle 49">
              <a:extLst>
                <a:ext uri="{FF2B5EF4-FFF2-40B4-BE49-F238E27FC236}">
                  <a16:creationId xmlns:a16="http://schemas.microsoft.com/office/drawing/2014/main" id="{9B7E6519-8FE0-4C1A-A728-8175BD1DA789}"/>
                </a:ext>
              </a:extLst>
            </p:cNvPr>
            <p:cNvSpPr>
              <a:spLocks noChangeArrowheads="1"/>
            </p:cNvSpPr>
            <p:nvPr/>
          </p:nvSpPr>
          <p:spPr bwMode="auto">
            <a:xfrm>
              <a:off x="648" y="3324"/>
              <a:ext cx="4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name</a:t>
              </a:r>
              <a:endParaRPr lang="en-US" altLang="en-US" sz="1800">
                <a:latin typeface="Arial" panose="020B0604020202020204" pitchFamily="34" charset="0"/>
                <a:cs typeface="Arial" panose="020B0604020202020204" pitchFamily="34" charset="0"/>
              </a:endParaRPr>
            </a:p>
          </p:txBody>
        </p:sp>
        <p:sp>
          <p:nvSpPr>
            <p:cNvPr id="69680" name="Rectangle 50">
              <a:extLst>
                <a:ext uri="{FF2B5EF4-FFF2-40B4-BE49-F238E27FC236}">
                  <a16:creationId xmlns:a16="http://schemas.microsoft.com/office/drawing/2014/main" id="{65547938-9D41-4B98-8DB2-A0E581A18679}"/>
                </a:ext>
              </a:extLst>
            </p:cNvPr>
            <p:cNvSpPr>
              <a:spLocks noChangeArrowheads="1"/>
            </p:cNvSpPr>
            <p:nvPr/>
          </p:nvSpPr>
          <p:spPr bwMode="auto">
            <a:xfrm>
              <a:off x="1014" y="332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81" name="Rectangle 51">
              <a:extLst>
                <a:ext uri="{FF2B5EF4-FFF2-40B4-BE49-F238E27FC236}">
                  <a16:creationId xmlns:a16="http://schemas.microsoft.com/office/drawing/2014/main" id="{5FFAE9B8-0241-4D88-9157-6EAD978FCBC4}"/>
                </a:ext>
              </a:extLst>
            </p:cNvPr>
            <p:cNvSpPr>
              <a:spLocks noChangeArrowheads="1"/>
            </p:cNvSpPr>
            <p:nvPr/>
          </p:nvSpPr>
          <p:spPr bwMode="auto">
            <a:xfrm>
              <a:off x="63" y="3504"/>
              <a:ext cx="46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actors</a:t>
              </a:r>
              <a:endParaRPr lang="en-US" altLang="en-US" sz="1800">
                <a:latin typeface="Arial" panose="020B0604020202020204" pitchFamily="34" charset="0"/>
                <a:cs typeface="Arial" panose="020B0604020202020204" pitchFamily="34" charset="0"/>
              </a:endParaRPr>
            </a:p>
          </p:txBody>
        </p:sp>
        <p:sp>
          <p:nvSpPr>
            <p:cNvPr id="69682" name="Rectangle 52">
              <a:extLst>
                <a:ext uri="{FF2B5EF4-FFF2-40B4-BE49-F238E27FC236}">
                  <a16:creationId xmlns:a16="http://schemas.microsoft.com/office/drawing/2014/main" id="{1954AC37-DFAE-4B0B-B38E-C91CDFA13EFF}"/>
                </a:ext>
              </a:extLst>
            </p:cNvPr>
            <p:cNvSpPr>
              <a:spLocks noChangeArrowheads="1"/>
            </p:cNvSpPr>
            <p:nvPr/>
          </p:nvSpPr>
          <p:spPr bwMode="auto">
            <a:xfrm>
              <a:off x="453" y="350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83" name="Rectangle 53">
              <a:extLst>
                <a:ext uri="{FF2B5EF4-FFF2-40B4-BE49-F238E27FC236}">
                  <a16:creationId xmlns:a16="http://schemas.microsoft.com/office/drawing/2014/main" id="{4B48072F-3794-4939-BB2D-E960930643AA}"/>
                </a:ext>
              </a:extLst>
            </p:cNvPr>
            <p:cNvSpPr>
              <a:spLocks noChangeArrowheads="1"/>
            </p:cNvSpPr>
            <p:nvPr/>
          </p:nvSpPr>
          <p:spPr bwMode="auto">
            <a:xfrm>
              <a:off x="538" y="3504"/>
              <a:ext cx="5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director</a:t>
              </a:r>
              <a:endParaRPr lang="en-US" altLang="en-US" sz="1800">
                <a:latin typeface="Arial" panose="020B0604020202020204" pitchFamily="34" charset="0"/>
                <a:cs typeface="Arial" panose="020B0604020202020204" pitchFamily="34" charset="0"/>
              </a:endParaRPr>
            </a:p>
          </p:txBody>
        </p:sp>
        <p:sp>
          <p:nvSpPr>
            <p:cNvPr id="69684" name="Rectangle 54">
              <a:extLst>
                <a:ext uri="{FF2B5EF4-FFF2-40B4-BE49-F238E27FC236}">
                  <a16:creationId xmlns:a16="http://schemas.microsoft.com/office/drawing/2014/main" id="{2ADF868F-FCCA-4FFD-B525-AD7C49A33525}"/>
                </a:ext>
              </a:extLst>
            </p:cNvPr>
            <p:cNvSpPr>
              <a:spLocks noChangeArrowheads="1"/>
            </p:cNvSpPr>
            <p:nvPr/>
          </p:nvSpPr>
          <p:spPr bwMode="auto">
            <a:xfrm>
              <a:off x="1022" y="350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85" name="Rectangle 55">
              <a:extLst>
                <a:ext uri="{FF2B5EF4-FFF2-40B4-BE49-F238E27FC236}">
                  <a16:creationId xmlns:a16="http://schemas.microsoft.com/office/drawing/2014/main" id="{6F8A59C5-5844-4503-B839-836A559BF2FE}"/>
                </a:ext>
              </a:extLst>
            </p:cNvPr>
            <p:cNvSpPr>
              <a:spLocks noChangeArrowheads="1"/>
            </p:cNvSpPr>
            <p:nvPr/>
          </p:nvSpPr>
          <p:spPr bwMode="auto">
            <a:xfrm>
              <a:off x="351" y="3675"/>
              <a:ext cx="43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genre</a:t>
              </a:r>
              <a:endParaRPr lang="en-US" altLang="en-US" sz="1800">
                <a:latin typeface="Arial" panose="020B0604020202020204" pitchFamily="34" charset="0"/>
                <a:cs typeface="Arial" panose="020B0604020202020204" pitchFamily="34" charset="0"/>
              </a:endParaRPr>
            </a:p>
          </p:txBody>
        </p:sp>
        <p:sp>
          <p:nvSpPr>
            <p:cNvPr id="69686" name="Rectangle 56">
              <a:extLst>
                <a:ext uri="{FF2B5EF4-FFF2-40B4-BE49-F238E27FC236}">
                  <a16:creationId xmlns:a16="http://schemas.microsoft.com/office/drawing/2014/main" id="{0AF46955-4D68-4284-9C72-77A78B38F460}"/>
                </a:ext>
              </a:extLst>
            </p:cNvPr>
            <p:cNvSpPr>
              <a:spLocks noChangeArrowheads="1"/>
            </p:cNvSpPr>
            <p:nvPr/>
          </p:nvSpPr>
          <p:spPr bwMode="auto">
            <a:xfrm>
              <a:off x="726" y="3675"/>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87" name="Freeform 57">
              <a:extLst>
                <a:ext uri="{FF2B5EF4-FFF2-40B4-BE49-F238E27FC236}">
                  <a16:creationId xmlns:a16="http://schemas.microsoft.com/office/drawing/2014/main" id="{BDEF9B13-05AE-4706-9EAC-7E99E43850B7}"/>
                </a:ext>
              </a:extLst>
            </p:cNvPr>
            <p:cNvSpPr>
              <a:spLocks/>
            </p:cNvSpPr>
            <p:nvPr/>
          </p:nvSpPr>
          <p:spPr bwMode="auto">
            <a:xfrm>
              <a:off x="1468" y="3011"/>
              <a:ext cx="432"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solidFill>
              <a:srgbClr val="EEF2F7"/>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88" name="Freeform 58">
              <a:extLst>
                <a:ext uri="{FF2B5EF4-FFF2-40B4-BE49-F238E27FC236}">
                  <a16:creationId xmlns:a16="http://schemas.microsoft.com/office/drawing/2014/main" id="{3B7CDD49-A683-4B1E-BECC-75882BA491AC}"/>
                </a:ext>
              </a:extLst>
            </p:cNvPr>
            <p:cNvSpPr>
              <a:spLocks/>
            </p:cNvSpPr>
            <p:nvPr/>
          </p:nvSpPr>
          <p:spPr bwMode="auto">
            <a:xfrm>
              <a:off x="1468"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89" name="Freeform 59">
              <a:extLst>
                <a:ext uri="{FF2B5EF4-FFF2-40B4-BE49-F238E27FC236}">
                  <a16:creationId xmlns:a16="http://schemas.microsoft.com/office/drawing/2014/main" id="{A32ADC1B-D425-4A4B-962A-05130B87AE82}"/>
                </a:ext>
              </a:extLst>
            </p:cNvPr>
            <p:cNvSpPr>
              <a:spLocks noEditPoints="1"/>
            </p:cNvSpPr>
            <p:nvPr/>
          </p:nvSpPr>
          <p:spPr bwMode="auto">
            <a:xfrm>
              <a:off x="1468" y="3054"/>
              <a:ext cx="431" cy="65"/>
            </a:xfrm>
            <a:custGeom>
              <a:avLst/>
              <a:gdLst>
                <a:gd name="T0" fmla="*/ 0 w 885"/>
                <a:gd name="T1" fmla="*/ 0 h 133"/>
                <a:gd name="T2" fmla="*/ 443 w 885"/>
                <a:gd name="T3" fmla="*/ 89 h 133"/>
                <a:gd name="T4" fmla="*/ 885 w 885"/>
                <a:gd name="T5" fmla="*/ 0 h 133"/>
                <a:gd name="T6" fmla="*/ 885 w 885"/>
                <a:gd name="T7" fmla="*/ 0 h 133"/>
                <a:gd name="T8" fmla="*/ 0 w 885"/>
                <a:gd name="T9" fmla="*/ 44 h 133"/>
                <a:gd name="T10" fmla="*/ 443 w 885"/>
                <a:gd name="T11" fmla="*/ 133 h 133"/>
                <a:gd name="T12" fmla="*/ 885 w 885"/>
                <a:gd name="T13" fmla="*/ 44 h 133"/>
                <a:gd name="T14" fmla="*/ 885 w 885"/>
                <a:gd name="T15" fmla="*/ 44 h 133"/>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33"/>
                <a:gd name="T26" fmla="*/ 885 w 885"/>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33">
                  <a:moveTo>
                    <a:pt x="0" y="0"/>
                  </a:moveTo>
                  <a:cubicBezTo>
                    <a:pt x="0" y="49"/>
                    <a:pt x="198" y="89"/>
                    <a:pt x="443" y="89"/>
                  </a:cubicBezTo>
                  <a:cubicBezTo>
                    <a:pt x="687" y="89"/>
                    <a:pt x="885" y="49"/>
                    <a:pt x="885" y="0"/>
                  </a:cubicBezTo>
                  <a:cubicBezTo>
                    <a:pt x="885" y="0"/>
                    <a:pt x="885" y="0"/>
                    <a:pt x="885" y="0"/>
                  </a:cubicBezTo>
                  <a:moveTo>
                    <a:pt x="0" y="44"/>
                  </a:moveTo>
                  <a:cubicBezTo>
                    <a:pt x="0" y="93"/>
                    <a:pt x="198" y="133"/>
                    <a:pt x="443" y="133"/>
                  </a:cubicBezTo>
                  <a:cubicBezTo>
                    <a:pt x="687" y="133"/>
                    <a:pt x="885" y="93"/>
                    <a:pt x="885" y="44"/>
                  </a:cubicBezTo>
                  <a:cubicBezTo>
                    <a:pt x="885" y="44"/>
                    <a:pt x="885" y="44"/>
                    <a:pt x="885" y="44"/>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90" name="Rectangle 60">
              <a:extLst>
                <a:ext uri="{FF2B5EF4-FFF2-40B4-BE49-F238E27FC236}">
                  <a16:creationId xmlns:a16="http://schemas.microsoft.com/office/drawing/2014/main" id="{B7D8AAD8-0BB0-4A2D-9279-D3324AC6E761}"/>
                </a:ext>
              </a:extLst>
            </p:cNvPr>
            <p:cNvSpPr>
              <a:spLocks noChangeArrowheads="1"/>
            </p:cNvSpPr>
            <p:nvPr/>
          </p:nvSpPr>
          <p:spPr bwMode="auto">
            <a:xfrm>
              <a:off x="1147" y="3317"/>
              <a:ext cx="72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Cinemas </a:t>
              </a:r>
              <a:endParaRPr lang="en-US" altLang="en-US" sz="1800">
                <a:latin typeface="Arial" panose="020B0604020202020204" pitchFamily="34" charset="0"/>
                <a:cs typeface="Arial" panose="020B0604020202020204" pitchFamily="34" charset="0"/>
              </a:endParaRPr>
            </a:p>
          </p:txBody>
        </p:sp>
        <p:sp>
          <p:nvSpPr>
            <p:cNvPr id="69691" name="Rectangle 61">
              <a:extLst>
                <a:ext uri="{FF2B5EF4-FFF2-40B4-BE49-F238E27FC236}">
                  <a16:creationId xmlns:a16="http://schemas.microsoft.com/office/drawing/2014/main" id="{0178F510-8553-4273-A333-11846FC5B408}"/>
                </a:ext>
              </a:extLst>
            </p:cNvPr>
            <p:cNvSpPr>
              <a:spLocks noChangeArrowheads="1"/>
            </p:cNvSpPr>
            <p:nvPr/>
          </p:nvSpPr>
          <p:spPr bwMode="auto">
            <a:xfrm>
              <a:off x="1794" y="3324"/>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92" name="Rectangle 62">
              <a:extLst>
                <a:ext uri="{FF2B5EF4-FFF2-40B4-BE49-F238E27FC236}">
                  <a16:creationId xmlns:a16="http://schemas.microsoft.com/office/drawing/2014/main" id="{992AE9CA-073D-4736-A0BF-55EBE2383B8E}"/>
                </a:ext>
              </a:extLst>
            </p:cNvPr>
            <p:cNvSpPr>
              <a:spLocks noChangeArrowheads="1"/>
            </p:cNvSpPr>
            <p:nvPr/>
          </p:nvSpPr>
          <p:spPr bwMode="auto">
            <a:xfrm>
              <a:off x="1841" y="3324"/>
              <a:ext cx="4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place</a:t>
              </a:r>
              <a:endParaRPr lang="en-US" altLang="en-US" sz="1800">
                <a:latin typeface="Arial" panose="020B0604020202020204" pitchFamily="34" charset="0"/>
                <a:cs typeface="Arial" panose="020B0604020202020204" pitchFamily="34" charset="0"/>
              </a:endParaRPr>
            </a:p>
          </p:txBody>
        </p:sp>
        <p:sp>
          <p:nvSpPr>
            <p:cNvPr id="69693" name="Rectangle 63">
              <a:extLst>
                <a:ext uri="{FF2B5EF4-FFF2-40B4-BE49-F238E27FC236}">
                  <a16:creationId xmlns:a16="http://schemas.microsoft.com/office/drawing/2014/main" id="{AC44B081-E438-480E-97FA-D7BFB523E723}"/>
                </a:ext>
              </a:extLst>
            </p:cNvPr>
            <p:cNvSpPr>
              <a:spLocks noChangeArrowheads="1"/>
            </p:cNvSpPr>
            <p:nvPr/>
          </p:nvSpPr>
          <p:spPr bwMode="auto">
            <a:xfrm>
              <a:off x="2192" y="332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94" name="Rectangle 64">
              <a:extLst>
                <a:ext uri="{FF2B5EF4-FFF2-40B4-BE49-F238E27FC236}">
                  <a16:creationId xmlns:a16="http://schemas.microsoft.com/office/drawing/2014/main" id="{DE30B1C0-438A-4B7E-A8B4-98DF26AAFD56}"/>
                </a:ext>
              </a:extLst>
            </p:cNvPr>
            <p:cNvSpPr>
              <a:spLocks noChangeArrowheads="1"/>
            </p:cNvSpPr>
            <p:nvPr/>
          </p:nvSpPr>
          <p:spPr bwMode="auto">
            <a:xfrm>
              <a:off x="1287" y="3504"/>
              <a:ext cx="4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movie</a:t>
              </a:r>
              <a:endParaRPr lang="en-US" altLang="en-US" sz="1800">
                <a:latin typeface="Arial" panose="020B0604020202020204" pitchFamily="34" charset="0"/>
                <a:cs typeface="Arial" panose="020B0604020202020204" pitchFamily="34" charset="0"/>
              </a:endParaRPr>
            </a:p>
          </p:txBody>
        </p:sp>
        <p:sp>
          <p:nvSpPr>
            <p:cNvPr id="69695" name="Rectangle 65">
              <a:extLst>
                <a:ext uri="{FF2B5EF4-FFF2-40B4-BE49-F238E27FC236}">
                  <a16:creationId xmlns:a16="http://schemas.microsoft.com/office/drawing/2014/main" id="{4B20B44D-989C-4B3C-8C60-7BD184E76C0A}"/>
                </a:ext>
              </a:extLst>
            </p:cNvPr>
            <p:cNvSpPr>
              <a:spLocks noChangeArrowheads="1"/>
            </p:cNvSpPr>
            <p:nvPr/>
          </p:nvSpPr>
          <p:spPr bwMode="auto">
            <a:xfrm>
              <a:off x="1677" y="350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696" name="Rectangle 66">
              <a:extLst>
                <a:ext uri="{FF2B5EF4-FFF2-40B4-BE49-F238E27FC236}">
                  <a16:creationId xmlns:a16="http://schemas.microsoft.com/office/drawing/2014/main" id="{47BE818F-5F34-4923-AD03-D5871C2CB689}"/>
                </a:ext>
              </a:extLst>
            </p:cNvPr>
            <p:cNvSpPr>
              <a:spLocks noChangeArrowheads="1"/>
            </p:cNvSpPr>
            <p:nvPr/>
          </p:nvSpPr>
          <p:spPr bwMode="auto">
            <a:xfrm>
              <a:off x="1755" y="3504"/>
              <a:ext cx="35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start</a:t>
              </a:r>
              <a:endParaRPr lang="en-US" altLang="en-US" sz="1800">
                <a:latin typeface="Arial" panose="020B0604020202020204" pitchFamily="34" charset="0"/>
                <a:cs typeface="Arial" panose="020B0604020202020204" pitchFamily="34" charset="0"/>
              </a:endParaRPr>
            </a:p>
          </p:txBody>
        </p:sp>
        <p:sp>
          <p:nvSpPr>
            <p:cNvPr id="69697" name="Rectangle 67">
              <a:extLst>
                <a:ext uri="{FF2B5EF4-FFF2-40B4-BE49-F238E27FC236}">
                  <a16:creationId xmlns:a16="http://schemas.microsoft.com/office/drawing/2014/main" id="{46C32D65-B9D3-4300-B927-D7CED1148DBD}"/>
                </a:ext>
              </a:extLst>
            </p:cNvPr>
            <p:cNvSpPr>
              <a:spLocks noChangeArrowheads="1"/>
            </p:cNvSpPr>
            <p:nvPr/>
          </p:nvSpPr>
          <p:spPr bwMode="auto">
            <a:xfrm>
              <a:off x="2044" y="3504"/>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698" name="Freeform 68">
              <a:extLst>
                <a:ext uri="{FF2B5EF4-FFF2-40B4-BE49-F238E27FC236}">
                  <a16:creationId xmlns:a16="http://schemas.microsoft.com/office/drawing/2014/main" id="{D4AC0710-1614-428B-A9CC-0047EA63C4D9}"/>
                </a:ext>
              </a:extLst>
            </p:cNvPr>
            <p:cNvSpPr>
              <a:spLocks/>
            </p:cNvSpPr>
            <p:nvPr/>
          </p:nvSpPr>
          <p:spPr bwMode="auto">
            <a:xfrm>
              <a:off x="2697"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solidFill>
              <a:srgbClr val="EEF2F7"/>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699" name="Freeform 69">
              <a:extLst>
                <a:ext uri="{FF2B5EF4-FFF2-40B4-BE49-F238E27FC236}">
                  <a16:creationId xmlns:a16="http://schemas.microsoft.com/office/drawing/2014/main" id="{FE2CBA14-DF6E-4549-98A0-02DCB49C0AAE}"/>
                </a:ext>
              </a:extLst>
            </p:cNvPr>
            <p:cNvSpPr>
              <a:spLocks/>
            </p:cNvSpPr>
            <p:nvPr/>
          </p:nvSpPr>
          <p:spPr bwMode="auto">
            <a:xfrm>
              <a:off x="2697"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00" name="Freeform 70">
              <a:extLst>
                <a:ext uri="{FF2B5EF4-FFF2-40B4-BE49-F238E27FC236}">
                  <a16:creationId xmlns:a16="http://schemas.microsoft.com/office/drawing/2014/main" id="{FFC41159-1682-4256-B497-5C2DF8D9F44C}"/>
                </a:ext>
              </a:extLst>
            </p:cNvPr>
            <p:cNvSpPr>
              <a:spLocks noEditPoints="1"/>
            </p:cNvSpPr>
            <p:nvPr/>
          </p:nvSpPr>
          <p:spPr bwMode="auto">
            <a:xfrm>
              <a:off x="2697" y="3054"/>
              <a:ext cx="431" cy="65"/>
            </a:xfrm>
            <a:custGeom>
              <a:avLst/>
              <a:gdLst>
                <a:gd name="T0" fmla="*/ 0 w 885"/>
                <a:gd name="T1" fmla="*/ 0 h 133"/>
                <a:gd name="T2" fmla="*/ 443 w 885"/>
                <a:gd name="T3" fmla="*/ 89 h 133"/>
                <a:gd name="T4" fmla="*/ 885 w 885"/>
                <a:gd name="T5" fmla="*/ 0 h 133"/>
                <a:gd name="T6" fmla="*/ 885 w 885"/>
                <a:gd name="T7" fmla="*/ 0 h 133"/>
                <a:gd name="T8" fmla="*/ 0 w 885"/>
                <a:gd name="T9" fmla="*/ 44 h 133"/>
                <a:gd name="T10" fmla="*/ 443 w 885"/>
                <a:gd name="T11" fmla="*/ 133 h 133"/>
                <a:gd name="T12" fmla="*/ 885 w 885"/>
                <a:gd name="T13" fmla="*/ 44 h 133"/>
                <a:gd name="T14" fmla="*/ 885 w 885"/>
                <a:gd name="T15" fmla="*/ 44 h 133"/>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33"/>
                <a:gd name="T26" fmla="*/ 885 w 885"/>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33">
                  <a:moveTo>
                    <a:pt x="0" y="0"/>
                  </a:moveTo>
                  <a:cubicBezTo>
                    <a:pt x="0" y="49"/>
                    <a:pt x="198" y="89"/>
                    <a:pt x="443" y="89"/>
                  </a:cubicBezTo>
                  <a:cubicBezTo>
                    <a:pt x="687" y="89"/>
                    <a:pt x="885" y="49"/>
                    <a:pt x="885" y="0"/>
                  </a:cubicBezTo>
                  <a:cubicBezTo>
                    <a:pt x="885" y="0"/>
                    <a:pt x="885" y="0"/>
                    <a:pt x="885" y="0"/>
                  </a:cubicBezTo>
                  <a:moveTo>
                    <a:pt x="0" y="44"/>
                  </a:moveTo>
                  <a:cubicBezTo>
                    <a:pt x="0" y="93"/>
                    <a:pt x="198" y="133"/>
                    <a:pt x="443" y="133"/>
                  </a:cubicBezTo>
                  <a:cubicBezTo>
                    <a:pt x="687" y="133"/>
                    <a:pt x="885" y="93"/>
                    <a:pt x="885" y="44"/>
                  </a:cubicBezTo>
                  <a:cubicBezTo>
                    <a:pt x="885" y="44"/>
                    <a:pt x="885" y="44"/>
                    <a:pt x="885" y="44"/>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01" name="Rectangle 71">
              <a:extLst>
                <a:ext uri="{FF2B5EF4-FFF2-40B4-BE49-F238E27FC236}">
                  <a16:creationId xmlns:a16="http://schemas.microsoft.com/office/drawing/2014/main" id="{B357E154-35EE-43AA-B87D-3F3D4AA1E034}"/>
                </a:ext>
              </a:extLst>
            </p:cNvPr>
            <p:cNvSpPr>
              <a:spLocks noChangeArrowheads="1"/>
            </p:cNvSpPr>
            <p:nvPr/>
          </p:nvSpPr>
          <p:spPr bwMode="auto">
            <a:xfrm>
              <a:off x="2387" y="3302"/>
              <a:ext cx="117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CinemasInNYC </a:t>
              </a:r>
              <a:endParaRPr lang="en-US" altLang="en-US" sz="1800">
                <a:latin typeface="Arial" panose="020B0604020202020204" pitchFamily="34" charset="0"/>
                <a:cs typeface="Arial" panose="020B0604020202020204" pitchFamily="34" charset="0"/>
              </a:endParaRPr>
            </a:p>
          </p:txBody>
        </p:sp>
        <p:sp>
          <p:nvSpPr>
            <p:cNvPr id="69702" name="Rectangle 72">
              <a:extLst>
                <a:ext uri="{FF2B5EF4-FFF2-40B4-BE49-F238E27FC236}">
                  <a16:creationId xmlns:a16="http://schemas.microsoft.com/office/drawing/2014/main" id="{1C37D09D-9070-443D-BBC5-EB06D083397A}"/>
                </a:ext>
              </a:extLst>
            </p:cNvPr>
            <p:cNvSpPr>
              <a:spLocks noChangeArrowheads="1"/>
            </p:cNvSpPr>
            <p:nvPr/>
          </p:nvSpPr>
          <p:spPr bwMode="auto">
            <a:xfrm>
              <a:off x="2481" y="3480"/>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703" name="Rectangle 73">
              <a:extLst>
                <a:ext uri="{FF2B5EF4-FFF2-40B4-BE49-F238E27FC236}">
                  <a16:creationId xmlns:a16="http://schemas.microsoft.com/office/drawing/2014/main" id="{184D7B30-1C16-468D-9FA6-BF563B08C258}"/>
                </a:ext>
              </a:extLst>
            </p:cNvPr>
            <p:cNvSpPr>
              <a:spLocks noChangeArrowheads="1"/>
            </p:cNvSpPr>
            <p:nvPr/>
          </p:nvSpPr>
          <p:spPr bwMode="auto">
            <a:xfrm>
              <a:off x="2527" y="3480"/>
              <a:ext cx="53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cinema</a:t>
              </a:r>
              <a:endParaRPr lang="en-US" altLang="en-US" sz="1800">
                <a:latin typeface="Arial" panose="020B0604020202020204" pitchFamily="34" charset="0"/>
                <a:cs typeface="Arial" panose="020B0604020202020204" pitchFamily="34" charset="0"/>
              </a:endParaRPr>
            </a:p>
          </p:txBody>
        </p:sp>
        <p:sp>
          <p:nvSpPr>
            <p:cNvPr id="69704" name="Rectangle 74">
              <a:extLst>
                <a:ext uri="{FF2B5EF4-FFF2-40B4-BE49-F238E27FC236}">
                  <a16:creationId xmlns:a16="http://schemas.microsoft.com/office/drawing/2014/main" id="{BA3563E7-D033-44FC-9A86-21300B44C7D2}"/>
                </a:ext>
              </a:extLst>
            </p:cNvPr>
            <p:cNvSpPr>
              <a:spLocks noChangeArrowheads="1"/>
            </p:cNvSpPr>
            <p:nvPr/>
          </p:nvSpPr>
          <p:spPr bwMode="auto">
            <a:xfrm>
              <a:off x="2995" y="3480"/>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05" name="Rectangle 75">
              <a:extLst>
                <a:ext uri="{FF2B5EF4-FFF2-40B4-BE49-F238E27FC236}">
                  <a16:creationId xmlns:a16="http://schemas.microsoft.com/office/drawing/2014/main" id="{366364D2-1FDA-4781-9E54-277439A0FCE0}"/>
                </a:ext>
              </a:extLst>
            </p:cNvPr>
            <p:cNvSpPr>
              <a:spLocks noChangeArrowheads="1"/>
            </p:cNvSpPr>
            <p:nvPr/>
          </p:nvSpPr>
          <p:spPr bwMode="auto">
            <a:xfrm>
              <a:off x="3081" y="3480"/>
              <a:ext cx="28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title</a:t>
              </a:r>
              <a:endParaRPr lang="en-US" altLang="en-US" sz="1800">
                <a:latin typeface="Arial" panose="020B0604020202020204" pitchFamily="34" charset="0"/>
                <a:cs typeface="Arial" panose="020B0604020202020204" pitchFamily="34" charset="0"/>
              </a:endParaRPr>
            </a:p>
          </p:txBody>
        </p:sp>
        <p:sp>
          <p:nvSpPr>
            <p:cNvPr id="69706" name="Rectangle 76">
              <a:extLst>
                <a:ext uri="{FF2B5EF4-FFF2-40B4-BE49-F238E27FC236}">
                  <a16:creationId xmlns:a16="http://schemas.microsoft.com/office/drawing/2014/main" id="{A29BFE48-51AB-4CBF-B442-C0123474D714}"/>
                </a:ext>
              </a:extLst>
            </p:cNvPr>
            <p:cNvSpPr>
              <a:spLocks noChangeArrowheads="1"/>
            </p:cNvSpPr>
            <p:nvPr/>
          </p:nvSpPr>
          <p:spPr bwMode="auto">
            <a:xfrm>
              <a:off x="3307" y="3480"/>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07" name="Rectangle 77">
              <a:extLst>
                <a:ext uri="{FF2B5EF4-FFF2-40B4-BE49-F238E27FC236}">
                  <a16:creationId xmlns:a16="http://schemas.microsoft.com/office/drawing/2014/main" id="{8F9A368C-8537-4A55-AB8D-FB524512ED5A}"/>
                </a:ext>
              </a:extLst>
            </p:cNvPr>
            <p:cNvSpPr>
              <a:spLocks noChangeArrowheads="1"/>
            </p:cNvSpPr>
            <p:nvPr/>
          </p:nvSpPr>
          <p:spPr bwMode="auto">
            <a:xfrm>
              <a:off x="2582" y="3660"/>
              <a:ext cx="67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startTime</a:t>
              </a:r>
              <a:endParaRPr lang="en-US" altLang="en-US" sz="1800">
                <a:latin typeface="Arial" panose="020B0604020202020204" pitchFamily="34" charset="0"/>
                <a:cs typeface="Arial" panose="020B0604020202020204" pitchFamily="34" charset="0"/>
              </a:endParaRPr>
            </a:p>
          </p:txBody>
        </p:sp>
        <p:sp>
          <p:nvSpPr>
            <p:cNvPr id="69708" name="Rectangle 78">
              <a:extLst>
                <a:ext uri="{FF2B5EF4-FFF2-40B4-BE49-F238E27FC236}">
                  <a16:creationId xmlns:a16="http://schemas.microsoft.com/office/drawing/2014/main" id="{4F9E2B47-92D7-44E2-A8C6-14FA91DF97C4}"/>
                </a:ext>
              </a:extLst>
            </p:cNvPr>
            <p:cNvSpPr>
              <a:spLocks noChangeArrowheads="1"/>
            </p:cNvSpPr>
            <p:nvPr/>
          </p:nvSpPr>
          <p:spPr bwMode="auto">
            <a:xfrm>
              <a:off x="3190" y="3660"/>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709" name="Freeform 79">
              <a:extLst>
                <a:ext uri="{FF2B5EF4-FFF2-40B4-BE49-F238E27FC236}">
                  <a16:creationId xmlns:a16="http://schemas.microsoft.com/office/drawing/2014/main" id="{F6073463-02DE-40CF-881D-F59A07AC9897}"/>
                </a:ext>
              </a:extLst>
            </p:cNvPr>
            <p:cNvSpPr>
              <a:spLocks/>
            </p:cNvSpPr>
            <p:nvPr/>
          </p:nvSpPr>
          <p:spPr bwMode="auto">
            <a:xfrm>
              <a:off x="3878" y="3011"/>
              <a:ext cx="432"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solidFill>
              <a:srgbClr val="EEF2F7"/>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10" name="Freeform 80">
              <a:extLst>
                <a:ext uri="{FF2B5EF4-FFF2-40B4-BE49-F238E27FC236}">
                  <a16:creationId xmlns:a16="http://schemas.microsoft.com/office/drawing/2014/main" id="{C1DDE1B0-13C3-46E3-A27D-63071B5DB31B}"/>
                </a:ext>
              </a:extLst>
            </p:cNvPr>
            <p:cNvSpPr>
              <a:spLocks/>
            </p:cNvSpPr>
            <p:nvPr/>
          </p:nvSpPr>
          <p:spPr bwMode="auto">
            <a:xfrm>
              <a:off x="3878" y="3011"/>
              <a:ext cx="432"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11" name="Freeform 81">
              <a:extLst>
                <a:ext uri="{FF2B5EF4-FFF2-40B4-BE49-F238E27FC236}">
                  <a16:creationId xmlns:a16="http://schemas.microsoft.com/office/drawing/2014/main" id="{DCDEA5E2-4695-4609-8F76-930777AD77A3}"/>
                </a:ext>
              </a:extLst>
            </p:cNvPr>
            <p:cNvSpPr>
              <a:spLocks noEditPoints="1"/>
            </p:cNvSpPr>
            <p:nvPr/>
          </p:nvSpPr>
          <p:spPr bwMode="auto">
            <a:xfrm>
              <a:off x="3878" y="3054"/>
              <a:ext cx="432" cy="65"/>
            </a:xfrm>
            <a:custGeom>
              <a:avLst/>
              <a:gdLst>
                <a:gd name="T0" fmla="*/ 0 w 885"/>
                <a:gd name="T1" fmla="*/ 0 h 133"/>
                <a:gd name="T2" fmla="*/ 443 w 885"/>
                <a:gd name="T3" fmla="*/ 89 h 133"/>
                <a:gd name="T4" fmla="*/ 885 w 885"/>
                <a:gd name="T5" fmla="*/ 0 h 133"/>
                <a:gd name="T6" fmla="*/ 885 w 885"/>
                <a:gd name="T7" fmla="*/ 0 h 133"/>
                <a:gd name="T8" fmla="*/ 0 w 885"/>
                <a:gd name="T9" fmla="*/ 44 h 133"/>
                <a:gd name="T10" fmla="*/ 443 w 885"/>
                <a:gd name="T11" fmla="*/ 133 h 133"/>
                <a:gd name="T12" fmla="*/ 885 w 885"/>
                <a:gd name="T13" fmla="*/ 44 h 133"/>
                <a:gd name="T14" fmla="*/ 885 w 885"/>
                <a:gd name="T15" fmla="*/ 44 h 133"/>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33"/>
                <a:gd name="T26" fmla="*/ 885 w 885"/>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33">
                  <a:moveTo>
                    <a:pt x="0" y="0"/>
                  </a:moveTo>
                  <a:cubicBezTo>
                    <a:pt x="0" y="49"/>
                    <a:pt x="198" y="89"/>
                    <a:pt x="443" y="89"/>
                  </a:cubicBezTo>
                  <a:cubicBezTo>
                    <a:pt x="687" y="89"/>
                    <a:pt x="885" y="49"/>
                    <a:pt x="885" y="0"/>
                  </a:cubicBezTo>
                  <a:cubicBezTo>
                    <a:pt x="885" y="0"/>
                    <a:pt x="885" y="0"/>
                    <a:pt x="885" y="0"/>
                  </a:cubicBezTo>
                  <a:moveTo>
                    <a:pt x="0" y="44"/>
                  </a:moveTo>
                  <a:cubicBezTo>
                    <a:pt x="0" y="93"/>
                    <a:pt x="198" y="133"/>
                    <a:pt x="443" y="133"/>
                  </a:cubicBezTo>
                  <a:cubicBezTo>
                    <a:pt x="687" y="133"/>
                    <a:pt x="885" y="93"/>
                    <a:pt x="885" y="44"/>
                  </a:cubicBezTo>
                  <a:cubicBezTo>
                    <a:pt x="885" y="44"/>
                    <a:pt x="885" y="44"/>
                    <a:pt x="885" y="44"/>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12" name="Rectangle 82">
              <a:extLst>
                <a:ext uri="{FF2B5EF4-FFF2-40B4-BE49-F238E27FC236}">
                  <a16:creationId xmlns:a16="http://schemas.microsoft.com/office/drawing/2014/main" id="{DA2ADB2F-B8FB-47A4-B3C8-86A09BB57642}"/>
                </a:ext>
              </a:extLst>
            </p:cNvPr>
            <p:cNvSpPr>
              <a:spLocks noChangeArrowheads="1"/>
            </p:cNvSpPr>
            <p:nvPr/>
          </p:nvSpPr>
          <p:spPr bwMode="auto">
            <a:xfrm>
              <a:off x="3635" y="3302"/>
              <a:ext cx="10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CinemasInSF </a:t>
              </a:r>
              <a:endParaRPr lang="en-US" altLang="en-US" sz="1800">
                <a:latin typeface="Arial" panose="020B0604020202020204" pitchFamily="34" charset="0"/>
                <a:cs typeface="Arial" panose="020B0604020202020204" pitchFamily="34" charset="0"/>
              </a:endParaRPr>
            </a:p>
          </p:txBody>
        </p:sp>
        <p:sp>
          <p:nvSpPr>
            <p:cNvPr id="69713" name="Rectangle 83">
              <a:extLst>
                <a:ext uri="{FF2B5EF4-FFF2-40B4-BE49-F238E27FC236}">
                  <a16:creationId xmlns:a16="http://schemas.microsoft.com/office/drawing/2014/main" id="{09B5F0F9-EE55-4873-AD3E-8480881E8379}"/>
                </a:ext>
              </a:extLst>
            </p:cNvPr>
            <p:cNvSpPr>
              <a:spLocks noChangeArrowheads="1"/>
            </p:cNvSpPr>
            <p:nvPr/>
          </p:nvSpPr>
          <p:spPr bwMode="auto">
            <a:xfrm>
              <a:off x="3573" y="3480"/>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714" name="Rectangle 84">
              <a:extLst>
                <a:ext uri="{FF2B5EF4-FFF2-40B4-BE49-F238E27FC236}">
                  <a16:creationId xmlns:a16="http://schemas.microsoft.com/office/drawing/2014/main" id="{6852B0AA-7CFA-4BC5-9A5E-066F73124DFB}"/>
                </a:ext>
              </a:extLst>
            </p:cNvPr>
            <p:cNvSpPr>
              <a:spLocks noChangeArrowheads="1"/>
            </p:cNvSpPr>
            <p:nvPr/>
          </p:nvSpPr>
          <p:spPr bwMode="auto">
            <a:xfrm>
              <a:off x="3619" y="3480"/>
              <a:ext cx="56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location</a:t>
              </a:r>
              <a:endParaRPr lang="en-US" altLang="en-US" sz="1800">
                <a:latin typeface="Arial" panose="020B0604020202020204" pitchFamily="34" charset="0"/>
                <a:cs typeface="Arial" panose="020B0604020202020204" pitchFamily="34" charset="0"/>
              </a:endParaRPr>
            </a:p>
          </p:txBody>
        </p:sp>
        <p:sp>
          <p:nvSpPr>
            <p:cNvPr id="69715" name="Rectangle 85">
              <a:extLst>
                <a:ext uri="{FF2B5EF4-FFF2-40B4-BE49-F238E27FC236}">
                  <a16:creationId xmlns:a16="http://schemas.microsoft.com/office/drawing/2014/main" id="{4F87D3CB-5C14-46BD-AA38-7BAA4B33AF81}"/>
                </a:ext>
              </a:extLst>
            </p:cNvPr>
            <p:cNvSpPr>
              <a:spLocks noChangeArrowheads="1"/>
            </p:cNvSpPr>
            <p:nvPr/>
          </p:nvSpPr>
          <p:spPr bwMode="auto">
            <a:xfrm>
              <a:off x="4119" y="3480"/>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16" name="Rectangle 86">
              <a:extLst>
                <a:ext uri="{FF2B5EF4-FFF2-40B4-BE49-F238E27FC236}">
                  <a16:creationId xmlns:a16="http://schemas.microsoft.com/office/drawing/2014/main" id="{F1E828FB-7A0A-4E78-B343-50F1B6062F53}"/>
                </a:ext>
              </a:extLst>
            </p:cNvPr>
            <p:cNvSpPr>
              <a:spLocks noChangeArrowheads="1"/>
            </p:cNvSpPr>
            <p:nvPr/>
          </p:nvSpPr>
          <p:spPr bwMode="auto">
            <a:xfrm>
              <a:off x="4197" y="3480"/>
              <a:ext cx="4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movie</a:t>
              </a:r>
              <a:endParaRPr lang="en-US" altLang="en-US" sz="1800">
                <a:latin typeface="Arial" panose="020B0604020202020204" pitchFamily="34" charset="0"/>
                <a:cs typeface="Arial" panose="020B0604020202020204" pitchFamily="34" charset="0"/>
              </a:endParaRPr>
            </a:p>
          </p:txBody>
        </p:sp>
        <p:sp>
          <p:nvSpPr>
            <p:cNvPr id="69717" name="Rectangle 87">
              <a:extLst>
                <a:ext uri="{FF2B5EF4-FFF2-40B4-BE49-F238E27FC236}">
                  <a16:creationId xmlns:a16="http://schemas.microsoft.com/office/drawing/2014/main" id="{1A432B9E-6C34-4977-A266-851A2655A587}"/>
                </a:ext>
              </a:extLst>
            </p:cNvPr>
            <p:cNvSpPr>
              <a:spLocks noChangeArrowheads="1"/>
            </p:cNvSpPr>
            <p:nvPr/>
          </p:nvSpPr>
          <p:spPr bwMode="auto">
            <a:xfrm>
              <a:off x="4587" y="3480"/>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18" name="Rectangle 88">
              <a:extLst>
                <a:ext uri="{FF2B5EF4-FFF2-40B4-BE49-F238E27FC236}">
                  <a16:creationId xmlns:a16="http://schemas.microsoft.com/office/drawing/2014/main" id="{5179187C-5A73-467A-B226-23CE49FF5206}"/>
                </a:ext>
              </a:extLst>
            </p:cNvPr>
            <p:cNvSpPr>
              <a:spLocks noChangeArrowheads="1"/>
            </p:cNvSpPr>
            <p:nvPr/>
          </p:nvSpPr>
          <p:spPr bwMode="auto">
            <a:xfrm>
              <a:off x="3674" y="3660"/>
              <a:ext cx="87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startingTime</a:t>
              </a:r>
              <a:endParaRPr lang="en-US" altLang="en-US" sz="1800">
                <a:latin typeface="Arial" panose="020B0604020202020204" pitchFamily="34" charset="0"/>
                <a:cs typeface="Arial" panose="020B0604020202020204" pitchFamily="34" charset="0"/>
              </a:endParaRPr>
            </a:p>
          </p:txBody>
        </p:sp>
        <p:sp>
          <p:nvSpPr>
            <p:cNvPr id="69719" name="Rectangle 89">
              <a:extLst>
                <a:ext uri="{FF2B5EF4-FFF2-40B4-BE49-F238E27FC236}">
                  <a16:creationId xmlns:a16="http://schemas.microsoft.com/office/drawing/2014/main" id="{EC139403-8569-4609-87CF-ED9C5CA5659B}"/>
                </a:ext>
              </a:extLst>
            </p:cNvPr>
            <p:cNvSpPr>
              <a:spLocks noChangeArrowheads="1"/>
            </p:cNvSpPr>
            <p:nvPr/>
          </p:nvSpPr>
          <p:spPr bwMode="auto">
            <a:xfrm>
              <a:off x="4477" y="3660"/>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720" name="Freeform 90">
              <a:extLst>
                <a:ext uri="{FF2B5EF4-FFF2-40B4-BE49-F238E27FC236}">
                  <a16:creationId xmlns:a16="http://schemas.microsoft.com/office/drawing/2014/main" id="{5FBC0DE1-E556-4064-9730-AD4E751B81AE}"/>
                </a:ext>
              </a:extLst>
            </p:cNvPr>
            <p:cNvSpPr>
              <a:spLocks/>
            </p:cNvSpPr>
            <p:nvPr/>
          </p:nvSpPr>
          <p:spPr bwMode="auto">
            <a:xfrm>
              <a:off x="4955"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solidFill>
              <a:srgbClr val="EEF2F7"/>
            </a:solidFill>
            <a:ln w="0">
              <a:solidFill>
                <a:srgbClr val="000000"/>
              </a:solidFill>
              <a:round/>
              <a:headEnd/>
              <a:tailEnd/>
            </a:ln>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21" name="Freeform 91">
              <a:extLst>
                <a:ext uri="{FF2B5EF4-FFF2-40B4-BE49-F238E27FC236}">
                  <a16:creationId xmlns:a16="http://schemas.microsoft.com/office/drawing/2014/main" id="{25D59614-1108-4AD7-87FB-2A950B4CEB39}"/>
                </a:ext>
              </a:extLst>
            </p:cNvPr>
            <p:cNvSpPr>
              <a:spLocks/>
            </p:cNvSpPr>
            <p:nvPr/>
          </p:nvSpPr>
          <p:spPr bwMode="auto">
            <a:xfrm>
              <a:off x="4955" y="3011"/>
              <a:ext cx="431" cy="258"/>
            </a:xfrm>
            <a:custGeom>
              <a:avLst/>
              <a:gdLst>
                <a:gd name="T0" fmla="*/ 0 w 885"/>
                <a:gd name="T1" fmla="*/ 88 h 528"/>
                <a:gd name="T2" fmla="*/ 0 w 885"/>
                <a:gd name="T3" fmla="*/ 439 h 528"/>
                <a:gd name="T4" fmla="*/ 443 w 885"/>
                <a:gd name="T5" fmla="*/ 528 h 528"/>
                <a:gd name="T6" fmla="*/ 885 w 885"/>
                <a:gd name="T7" fmla="*/ 439 h 528"/>
                <a:gd name="T8" fmla="*/ 885 w 885"/>
                <a:gd name="T9" fmla="*/ 439 h 528"/>
                <a:gd name="T10" fmla="*/ 885 w 885"/>
                <a:gd name="T11" fmla="*/ 88 h 528"/>
                <a:gd name="T12" fmla="*/ 443 w 885"/>
                <a:gd name="T13" fmla="*/ 0 h 528"/>
                <a:gd name="T14" fmla="*/ 0 w 885"/>
                <a:gd name="T15" fmla="*/ 88 h 528"/>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528"/>
                <a:gd name="T26" fmla="*/ 885 w 885"/>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528">
                  <a:moveTo>
                    <a:pt x="0" y="88"/>
                  </a:moveTo>
                  <a:lnTo>
                    <a:pt x="0" y="439"/>
                  </a:lnTo>
                  <a:cubicBezTo>
                    <a:pt x="0" y="488"/>
                    <a:pt x="198" y="528"/>
                    <a:pt x="443" y="528"/>
                  </a:cubicBezTo>
                  <a:cubicBezTo>
                    <a:pt x="687" y="528"/>
                    <a:pt x="885" y="488"/>
                    <a:pt x="885" y="439"/>
                  </a:cubicBezTo>
                  <a:cubicBezTo>
                    <a:pt x="885" y="439"/>
                    <a:pt x="885" y="439"/>
                    <a:pt x="885" y="439"/>
                  </a:cubicBezTo>
                  <a:lnTo>
                    <a:pt x="885" y="88"/>
                  </a:lnTo>
                  <a:cubicBezTo>
                    <a:pt x="885" y="39"/>
                    <a:pt x="687" y="0"/>
                    <a:pt x="443" y="0"/>
                  </a:cubicBezTo>
                  <a:cubicBezTo>
                    <a:pt x="198" y="0"/>
                    <a:pt x="0" y="39"/>
                    <a:pt x="0" y="88"/>
                  </a:cubicBezTo>
                  <a:close/>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22" name="Freeform 92">
              <a:extLst>
                <a:ext uri="{FF2B5EF4-FFF2-40B4-BE49-F238E27FC236}">
                  <a16:creationId xmlns:a16="http://schemas.microsoft.com/office/drawing/2014/main" id="{B0CD1235-EF24-4155-A8AF-96400ABA9587}"/>
                </a:ext>
              </a:extLst>
            </p:cNvPr>
            <p:cNvSpPr>
              <a:spLocks noEditPoints="1"/>
            </p:cNvSpPr>
            <p:nvPr/>
          </p:nvSpPr>
          <p:spPr bwMode="auto">
            <a:xfrm>
              <a:off x="4955" y="3054"/>
              <a:ext cx="431" cy="65"/>
            </a:xfrm>
            <a:custGeom>
              <a:avLst/>
              <a:gdLst>
                <a:gd name="T0" fmla="*/ 0 w 885"/>
                <a:gd name="T1" fmla="*/ 0 h 133"/>
                <a:gd name="T2" fmla="*/ 443 w 885"/>
                <a:gd name="T3" fmla="*/ 89 h 133"/>
                <a:gd name="T4" fmla="*/ 885 w 885"/>
                <a:gd name="T5" fmla="*/ 0 h 133"/>
                <a:gd name="T6" fmla="*/ 885 w 885"/>
                <a:gd name="T7" fmla="*/ 0 h 133"/>
                <a:gd name="T8" fmla="*/ 0 w 885"/>
                <a:gd name="T9" fmla="*/ 44 h 133"/>
                <a:gd name="T10" fmla="*/ 443 w 885"/>
                <a:gd name="T11" fmla="*/ 133 h 133"/>
                <a:gd name="T12" fmla="*/ 885 w 885"/>
                <a:gd name="T13" fmla="*/ 44 h 133"/>
                <a:gd name="T14" fmla="*/ 885 w 885"/>
                <a:gd name="T15" fmla="*/ 44 h 133"/>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33"/>
                <a:gd name="T26" fmla="*/ 885 w 885"/>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33">
                  <a:moveTo>
                    <a:pt x="0" y="0"/>
                  </a:moveTo>
                  <a:cubicBezTo>
                    <a:pt x="0" y="49"/>
                    <a:pt x="198" y="89"/>
                    <a:pt x="443" y="89"/>
                  </a:cubicBezTo>
                  <a:cubicBezTo>
                    <a:pt x="687" y="89"/>
                    <a:pt x="885" y="49"/>
                    <a:pt x="885" y="0"/>
                  </a:cubicBezTo>
                  <a:cubicBezTo>
                    <a:pt x="885" y="0"/>
                    <a:pt x="885" y="0"/>
                    <a:pt x="885" y="0"/>
                  </a:cubicBezTo>
                  <a:moveTo>
                    <a:pt x="0" y="44"/>
                  </a:moveTo>
                  <a:cubicBezTo>
                    <a:pt x="0" y="93"/>
                    <a:pt x="198" y="133"/>
                    <a:pt x="443" y="133"/>
                  </a:cubicBezTo>
                  <a:cubicBezTo>
                    <a:pt x="687" y="133"/>
                    <a:pt x="885" y="93"/>
                    <a:pt x="885" y="44"/>
                  </a:cubicBezTo>
                  <a:cubicBezTo>
                    <a:pt x="885" y="44"/>
                    <a:pt x="885" y="44"/>
                    <a:pt x="885" y="44"/>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23" name="Rectangle 93">
              <a:extLst>
                <a:ext uri="{FF2B5EF4-FFF2-40B4-BE49-F238E27FC236}">
                  <a16:creationId xmlns:a16="http://schemas.microsoft.com/office/drawing/2014/main" id="{8D07A239-06A3-446A-9E49-45AA3DF7F7EF}"/>
                </a:ext>
              </a:extLst>
            </p:cNvPr>
            <p:cNvSpPr>
              <a:spLocks noChangeArrowheads="1"/>
            </p:cNvSpPr>
            <p:nvPr/>
          </p:nvSpPr>
          <p:spPr bwMode="auto">
            <a:xfrm>
              <a:off x="4704" y="3302"/>
              <a:ext cx="70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b="1">
                  <a:solidFill>
                    <a:srgbClr val="000000"/>
                  </a:solidFill>
                  <a:latin typeface="Arial" panose="020B0604020202020204" pitchFamily="34" charset="0"/>
                  <a:cs typeface="Arial" panose="020B0604020202020204" pitchFamily="34" charset="0"/>
                </a:rPr>
                <a:t>Reviews </a:t>
              </a:r>
              <a:endParaRPr lang="en-US" altLang="en-US" sz="1800">
                <a:latin typeface="Arial" panose="020B0604020202020204" pitchFamily="34" charset="0"/>
                <a:cs typeface="Arial" panose="020B0604020202020204" pitchFamily="34" charset="0"/>
              </a:endParaRPr>
            </a:p>
          </p:txBody>
        </p:sp>
        <p:sp>
          <p:nvSpPr>
            <p:cNvPr id="69724" name="Rectangle 94">
              <a:extLst>
                <a:ext uri="{FF2B5EF4-FFF2-40B4-BE49-F238E27FC236}">
                  <a16:creationId xmlns:a16="http://schemas.microsoft.com/office/drawing/2014/main" id="{B8815004-7F29-49A8-9393-784E76ECD9F4}"/>
                </a:ext>
              </a:extLst>
            </p:cNvPr>
            <p:cNvSpPr>
              <a:spLocks noChangeArrowheads="1"/>
            </p:cNvSpPr>
            <p:nvPr/>
          </p:nvSpPr>
          <p:spPr bwMode="auto">
            <a:xfrm>
              <a:off x="5328" y="3309"/>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725" name="Rectangle 95">
              <a:extLst>
                <a:ext uri="{FF2B5EF4-FFF2-40B4-BE49-F238E27FC236}">
                  <a16:creationId xmlns:a16="http://schemas.microsoft.com/office/drawing/2014/main" id="{5DFF99E9-CC82-4FBF-91E1-DBAD29DC4464}"/>
                </a:ext>
              </a:extLst>
            </p:cNvPr>
            <p:cNvSpPr>
              <a:spLocks noChangeArrowheads="1"/>
            </p:cNvSpPr>
            <p:nvPr/>
          </p:nvSpPr>
          <p:spPr bwMode="auto">
            <a:xfrm>
              <a:off x="5374" y="3309"/>
              <a:ext cx="28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title</a:t>
              </a:r>
              <a:endParaRPr lang="en-US" altLang="en-US" sz="1800">
                <a:latin typeface="Arial" panose="020B0604020202020204" pitchFamily="34" charset="0"/>
                <a:cs typeface="Arial" panose="020B0604020202020204" pitchFamily="34" charset="0"/>
              </a:endParaRPr>
            </a:p>
          </p:txBody>
        </p:sp>
        <p:sp>
          <p:nvSpPr>
            <p:cNvPr id="69726" name="Rectangle 96">
              <a:extLst>
                <a:ext uri="{FF2B5EF4-FFF2-40B4-BE49-F238E27FC236}">
                  <a16:creationId xmlns:a16="http://schemas.microsoft.com/office/drawing/2014/main" id="{8DBED2AC-3B52-4A15-AE2B-6EF5F3620417}"/>
                </a:ext>
              </a:extLst>
            </p:cNvPr>
            <p:cNvSpPr>
              <a:spLocks noChangeArrowheads="1"/>
            </p:cNvSpPr>
            <p:nvPr/>
          </p:nvSpPr>
          <p:spPr bwMode="auto">
            <a:xfrm>
              <a:off x="5601" y="3309"/>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27" name="Rectangle 97">
              <a:extLst>
                <a:ext uri="{FF2B5EF4-FFF2-40B4-BE49-F238E27FC236}">
                  <a16:creationId xmlns:a16="http://schemas.microsoft.com/office/drawing/2014/main" id="{52B4C6D5-D421-43FE-84BA-2BC3E91D097B}"/>
                </a:ext>
              </a:extLst>
            </p:cNvPr>
            <p:cNvSpPr>
              <a:spLocks noChangeArrowheads="1"/>
            </p:cNvSpPr>
            <p:nvPr/>
          </p:nvSpPr>
          <p:spPr bwMode="auto">
            <a:xfrm>
              <a:off x="4789" y="3480"/>
              <a:ext cx="35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date</a:t>
              </a:r>
              <a:endParaRPr lang="en-US" altLang="en-US" sz="1800">
                <a:latin typeface="Arial" panose="020B0604020202020204" pitchFamily="34" charset="0"/>
                <a:cs typeface="Arial" panose="020B0604020202020204" pitchFamily="34" charset="0"/>
              </a:endParaRPr>
            </a:p>
          </p:txBody>
        </p:sp>
        <p:sp>
          <p:nvSpPr>
            <p:cNvPr id="69728" name="Rectangle 98">
              <a:extLst>
                <a:ext uri="{FF2B5EF4-FFF2-40B4-BE49-F238E27FC236}">
                  <a16:creationId xmlns:a16="http://schemas.microsoft.com/office/drawing/2014/main" id="{CABC2C3F-6921-4EE6-A0F8-82DDDDD2A779}"/>
                </a:ext>
              </a:extLst>
            </p:cNvPr>
            <p:cNvSpPr>
              <a:spLocks noChangeArrowheads="1"/>
            </p:cNvSpPr>
            <p:nvPr/>
          </p:nvSpPr>
          <p:spPr bwMode="auto">
            <a:xfrm>
              <a:off x="5070" y="3480"/>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29" name="Rectangle 99">
              <a:extLst>
                <a:ext uri="{FF2B5EF4-FFF2-40B4-BE49-F238E27FC236}">
                  <a16:creationId xmlns:a16="http://schemas.microsoft.com/office/drawing/2014/main" id="{A926B897-EDC6-4CD8-8728-1686D063CB13}"/>
                </a:ext>
              </a:extLst>
            </p:cNvPr>
            <p:cNvSpPr>
              <a:spLocks noChangeArrowheads="1"/>
            </p:cNvSpPr>
            <p:nvPr/>
          </p:nvSpPr>
          <p:spPr bwMode="auto">
            <a:xfrm>
              <a:off x="5148" y="3480"/>
              <a:ext cx="43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grade</a:t>
              </a:r>
              <a:endParaRPr lang="en-US" altLang="en-US" sz="1800">
                <a:latin typeface="Arial" panose="020B0604020202020204" pitchFamily="34" charset="0"/>
                <a:cs typeface="Arial" panose="020B0604020202020204" pitchFamily="34" charset="0"/>
              </a:endParaRPr>
            </a:p>
          </p:txBody>
        </p:sp>
        <p:sp>
          <p:nvSpPr>
            <p:cNvPr id="69730" name="Rectangle 100">
              <a:extLst>
                <a:ext uri="{FF2B5EF4-FFF2-40B4-BE49-F238E27FC236}">
                  <a16:creationId xmlns:a16="http://schemas.microsoft.com/office/drawing/2014/main" id="{FE5F7967-9F9B-4C98-9946-515DE5D852E0}"/>
                </a:ext>
              </a:extLst>
            </p:cNvPr>
            <p:cNvSpPr>
              <a:spLocks noChangeArrowheads="1"/>
            </p:cNvSpPr>
            <p:nvPr/>
          </p:nvSpPr>
          <p:spPr bwMode="auto">
            <a:xfrm>
              <a:off x="5523" y="3480"/>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 </a:t>
              </a:r>
              <a:endParaRPr lang="en-US" altLang="en-US" sz="1800">
                <a:latin typeface="Arial" panose="020B0604020202020204" pitchFamily="34" charset="0"/>
                <a:cs typeface="Arial" panose="020B0604020202020204" pitchFamily="34" charset="0"/>
              </a:endParaRPr>
            </a:p>
          </p:txBody>
        </p:sp>
        <p:sp>
          <p:nvSpPr>
            <p:cNvPr id="69731" name="Rectangle 101">
              <a:extLst>
                <a:ext uri="{FF2B5EF4-FFF2-40B4-BE49-F238E27FC236}">
                  <a16:creationId xmlns:a16="http://schemas.microsoft.com/office/drawing/2014/main" id="{455476E4-EE42-4725-8A64-097349E80836}"/>
                </a:ext>
              </a:extLst>
            </p:cNvPr>
            <p:cNvSpPr>
              <a:spLocks noChangeArrowheads="1"/>
            </p:cNvSpPr>
            <p:nvPr/>
          </p:nvSpPr>
          <p:spPr bwMode="auto">
            <a:xfrm>
              <a:off x="4938" y="3660"/>
              <a:ext cx="49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review</a:t>
              </a:r>
              <a:endParaRPr lang="en-US" altLang="en-US" sz="1800">
                <a:latin typeface="Arial" panose="020B0604020202020204" pitchFamily="34" charset="0"/>
                <a:cs typeface="Arial" panose="020B0604020202020204" pitchFamily="34" charset="0"/>
              </a:endParaRPr>
            </a:p>
          </p:txBody>
        </p:sp>
        <p:sp>
          <p:nvSpPr>
            <p:cNvPr id="69732" name="Rectangle 102">
              <a:extLst>
                <a:ext uri="{FF2B5EF4-FFF2-40B4-BE49-F238E27FC236}">
                  <a16:creationId xmlns:a16="http://schemas.microsoft.com/office/drawing/2014/main" id="{15154A4A-7309-46CC-9693-1B60009D6682}"/>
                </a:ext>
              </a:extLst>
            </p:cNvPr>
            <p:cNvSpPr>
              <a:spLocks noChangeArrowheads="1"/>
            </p:cNvSpPr>
            <p:nvPr/>
          </p:nvSpPr>
          <p:spPr bwMode="auto">
            <a:xfrm>
              <a:off x="5359" y="3660"/>
              <a:ext cx="1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900">
                  <a:solidFill>
                    <a:srgbClr val="000000"/>
                  </a:solidFill>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69733" name="Line 103">
              <a:extLst>
                <a:ext uri="{FF2B5EF4-FFF2-40B4-BE49-F238E27FC236}">
                  <a16:creationId xmlns:a16="http://schemas.microsoft.com/office/drawing/2014/main" id="{173D5F55-3225-4798-B96E-B657CC6447D2}"/>
                </a:ext>
              </a:extLst>
            </p:cNvPr>
            <p:cNvSpPr>
              <a:spLocks noChangeShapeType="1"/>
            </p:cNvSpPr>
            <p:nvPr/>
          </p:nvSpPr>
          <p:spPr bwMode="auto">
            <a:xfrm flipV="1">
              <a:off x="649" y="2182"/>
              <a:ext cx="1139" cy="769"/>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34" name="Freeform 104">
              <a:extLst>
                <a:ext uri="{FF2B5EF4-FFF2-40B4-BE49-F238E27FC236}">
                  <a16:creationId xmlns:a16="http://schemas.microsoft.com/office/drawing/2014/main" id="{26BD5E51-3B1D-4A7F-AA59-56F8BCB1302F}"/>
                </a:ext>
              </a:extLst>
            </p:cNvPr>
            <p:cNvSpPr>
              <a:spLocks/>
            </p:cNvSpPr>
            <p:nvPr/>
          </p:nvSpPr>
          <p:spPr bwMode="auto">
            <a:xfrm>
              <a:off x="561" y="2914"/>
              <a:ext cx="117" cy="97"/>
            </a:xfrm>
            <a:custGeom>
              <a:avLst/>
              <a:gdLst>
                <a:gd name="T0" fmla="*/ 117 w 117"/>
                <a:gd name="T1" fmla="*/ 64 h 97"/>
                <a:gd name="T2" fmla="*/ 0 w 117"/>
                <a:gd name="T3" fmla="*/ 97 h 97"/>
                <a:gd name="T4" fmla="*/ 74 w 117"/>
                <a:gd name="T5" fmla="*/ 0 h 97"/>
                <a:gd name="T6" fmla="*/ 117 w 117"/>
                <a:gd name="T7" fmla="*/ 64 h 97"/>
                <a:gd name="T8" fmla="*/ 0 60000 65536"/>
                <a:gd name="T9" fmla="*/ 0 60000 65536"/>
                <a:gd name="T10" fmla="*/ 0 60000 65536"/>
                <a:gd name="T11" fmla="*/ 0 60000 65536"/>
                <a:gd name="T12" fmla="*/ 0 w 117"/>
                <a:gd name="T13" fmla="*/ 0 h 97"/>
                <a:gd name="T14" fmla="*/ 117 w 117"/>
                <a:gd name="T15" fmla="*/ 97 h 97"/>
              </a:gdLst>
              <a:ahLst/>
              <a:cxnLst>
                <a:cxn ang="T8">
                  <a:pos x="T0" y="T1"/>
                </a:cxn>
                <a:cxn ang="T9">
                  <a:pos x="T2" y="T3"/>
                </a:cxn>
                <a:cxn ang="T10">
                  <a:pos x="T4" y="T5"/>
                </a:cxn>
                <a:cxn ang="T11">
                  <a:pos x="T6" y="T7"/>
                </a:cxn>
              </a:cxnLst>
              <a:rect l="T12" t="T13" r="T14" b="T15"/>
              <a:pathLst>
                <a:path w="117" h="97">
                  <a:moveTo>
                    <a:pt x="117" y="64"/>
                  </a:moveTo>
                  <a:lnTo>
                    <a:pt x="0" y="97"/>
                  </a:lnTo>
                  <a:lnTo>
                    <a:pt x="74" y="0"/>
                  </a:lnTo>
                  <a:lnTo>
                    <a:pt x="117"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35" name="Freeform 105">
              <a:extLst>
                <a:ext uri="{FF2B5EF4-FFF2-40B4-BE49-F238E27FC236}">
                  <a16:creationId xmlns:a16="http://schemas.microsoft.com/office/drawing/2014/main" id="{B1430569-DA51-496E-A2C4-261FCAEB6940}"/>
                </a:ext>
              </a:extLst>
            </p:cNvPr>
            <p:cNvSpPr>
              <a:spLocks/>
            </p:cNvSpPr>
            <p:nvPr/>
          </p:nvSpPr>
          <p:spPr bwMode="auto">
            <a:xfrm>
              <a:off x="1759" y="2122"/>
              <a:ext cx="117" cy="97"/>
            </a:xfrm>
            <a:custGeom>
              <a:avLst/>
              <a:gdLst>
                <a:gd name="T0" fmla="*/ 0 w 117"/>
                <a:gd name="T1" fmla="*/ 33 h 97"/>
                <a:gd name="T2" fmla="*/ 117 w 117"/>
                <a:gd name="T3" fmla="*/ 0 h 97"/>
                <a:gd name="T4" fmla="*/ 43 w 117"/>
                <a:gd name="T5" fmla="*/ 97 h 97"/>
                <a:gd name="T6" fmla="*/ 0 w 117"/>
                <a:gd name="T7" fmla="*/ 33 h 97"/>
                <a:gd name="T8" fmla="*/ 0 60000 65536"/>
                <a:gd name="T9" fmla="*/ 0 60000 65536"/>
                <a:gd name="T10" fmla="*/ 0 60000 65536"/>
                <a:gd name="T11" fmla="*/ 0 60000 65536"/>
                <a:gd name="T12" fmla="*/ 0 w 117"/>
                <a:gd name="T13" fmla="*/ 0 h 97"/>
                <a:gd name="T14" fmla="*/ 117 w 117"/>
                <a:gd name="T15" fmla="*/ 97 h 97"/>
              </a:gdLst>
              <a:ahLst/>
              <a:cxnLst>
                <a:cxn ang="T8">
                  <a:pos x="T0" y="T1"/>
                </a:cxn>
                <a:cxn ang="T9">
                  <a:pos x="T2" y="T3"/>
                </a:cxn>
                <a:cxn ang="T10">
                  <a:pos x="T4" y="T5"/>
                </a:cxn>
                <a:cxn ang="T11">
                  <a:pos x="T6" y="T7"/>
                </a:cxn>
              </a:cxnLst>
              <a:rect l="T12" t="T13" r="T14" b="T15"/>
              <a:pathLst>
                <a:path w="117" h="97">
                  <a:moveTo>
                    <a:pt x="0" y="33"/>
                  </a:moveTo>
                  <a:lnTo>
                    <a:pt x="117" y="0"/>
                  </a:lnTo>
                  <a:lnTo>
                    <a:pt x="43" y="9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36" name="Line 106">
              <a:extLst>
                <a:ext uri="{FF2B5EF4-FFF2-40B4-BE49-F238E27FC236}">
                  <a16:creationId xmlns:a16="http://schemas.microsoft.com/office/drawing/2014/main" id="{263C6923-03AB-4402-AC4E-D5C770BCD7FD}"/>
                </a:ext>
              </a:extLst>
            </p:cNvPr>
            <p:cNvSpPr>
              <a:spLocks noChangeShapeType="1"/>
            </p:cNvSpPr>
            <p:nvPr/>
          </p:nvSpPr>
          <p:spPr bwMode="auto">
            <a:xfrm flipV="1">
              <a:off x="1744" y="2209"/>
              <a:ext cx="493" cy="714"/>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37" name="Freeform 107">
              <a:extLst>
                <a:ext uri="{FF2B5EF4-FFF2-40B4-BE49-F238E27FC236}">
                  <a16:creationId xmlns:a16="http://schemas.microsoft.com/office/drawing/2014/main" id="{07BF7879-8CFB-4F81-BB7D-F59D1C7937A3}"/>
                </a:ext>
              </a:extLst>
            </p:cNvPr>
            <p:cNvSpPr>
              <a:spLocks/>
            </p:cNvSpPr>
            <p:nvPr/>
          </p:nvSpPr>
          <p:spPr bwMode="auto">
            <a:xfrm>
              <a:off x="1684" y="2894"/>
              <a:ext cx="98" cy="117"/>
            </a:xfrm>
            <a:custGeom>
              <a:avLst/>
              <a:gdLst>
                <a:gd name="T0" fmla="*/ 98 w 98"/>
                <a:gd name="T1" fmla="*/ 44 h 117"/>
                <a:gd name="T2" fmla="*/ 0 w 98"/>
                <a:gd name="T3" fmla="*/ 117 h 117"/>
                <a:gd name="T4" fmla="*/ 34 w 98"/>
                <a:gd name="T5" fmla="*/ 0 h 117"/>
                <a:gd name="T6" fmla="*/ 98 w 98"/>
                <a:gd name="T7" fmla="*/ 44 h 117"/>
                <a:gd name="T8" fmla="*/ 0 60000 65536"/>
                <a:gd name="T9" fmla="*/ 0 60000 65536"/>
                <a:gd name="T10" fmla="*/ 0 60000 65536"/>
                <a:gd name="T11" fmla="*/ 0 60000 65536"/>
                <a:gd name="T12" fmla="*/ 0 w 98"/>
                <a:gd name="T13" fmla="*/ 0 h 117"/>
                <a:gd name="T14" fmla="*/ 98 w 98"/>
                <a:gd name="T15" fmla="*/ 117 h 117"/>
              </a:gdLst>
              <a:ahLst/>
              <a:cxnLst>
                <a:cxn ang="T8">
                  <a:pos x="T0" y="T1"/>
                </a:cxn>
                <a:cxn ang="T9">
                  <a:pos x="T2" y="T3"/>
                </a:cxn>
                <a:cxn ang="T10">
                  <a:pos x="T4" y="T5"/>
                </a:cxn>
                <a:cxn ang="T11">
                  <a:pos x="T6" y="T7"/>
                </a:cxn>
              </a:cxnLst>
              <a:rect l="T12" t="T13" r="T14" b="T15"/>
              <a:pathLst>
                <a:path w="98" h="117">
                  <a:moveTo>
                    <a:pt x="98" y="44"/>
                  </a:moveTo>
                  <a:lnTo>
                    <a:pt x="0" y="117"/>
                  </a:lnTo>
                  <a:lnTo>
                    <a:pt x="34" y="0"/>
                  </a:lnTo>
                  <a:lnTo>
                    <a:pt x="9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38" name="Freeform 108">
              <a:extLst>
                <a:ext uri="{FF2B5EF4-FFF2-40B4-BE49-F238E27FC236}">
                  <a16:creationId xmlns:a16="http://schemas.microsoft.com/office/drawing/2014/main" id="{84B4FFA9-9227-4217-AB7D-C8211D101665}"/>
                </a:ext>
              </a:extLst>
            </p:cNvPr>
            <p:cNvSpPr>
              <a:spLocks/>
            </p:cNvSpPr>
            <p:nvPr/>
          </p:nvSpPr>
          <p:spPr bwMode="auto">
            <a:xfrm>
              <a:off x="2200" y="2122"/>
              <a:ext cx="97" cy="118"/>
            </a:xfrm>
            <a:custGeom>
              <a:avLst/>
              <a:gdLst>
                <a:gd name="T0" fmla="*/ 0 w 97"/>
                <a:gd name="T1" fmla="*/ 74 h 118"/>
                <a:gd name="T2" fmla="*/ 97 w 97"/>
                <a:gd name="T3" fmla="*/ 0 h 118"/>
                <a:gd name="T4" fmla="*/ 63 w 97"/>
                <a:gd name="T5" fmla="*/ 118 h 118"/>
                <a:gd name="T6" fmla="*/ 0 w 97"/>
                <a:gd name="T7" fmla="*/ 74 h 118"/>
                <a:gd name="T8" fmla="*/ 0 60000 65536"/>
                <a:gd name="T9" fmla="*/ 0 60000 65536"/>
                <a:gd name="T10" fmla="*/ 0 60000 65536"/>
                <a:gd name="T11" fmla="*/ 0 60000 65536"/>
                <a:gd name="T12" fmla="*/ 0 w 97"/>
                <a:gd name="T13" fmla="*/ 0 h 118"/>
                <a:gd name="T14" fmla="*/ 97 w 97"/>
                <a:gd name="T15" fmla="*/ 118 h 118"/>
              </a:gdLst>
              <a:ahLst/>
              <a:cxnLst>
                <a:cxn ang="T8">
                  <a:pos x="T0" y="T1"/>
                </a:cxn>
                <a:cxn ang="T9">
                  <a:pos x="T2" y="T3"/>
                </a:cxn>
                <a:cxn ang="T10">
                  <a:pos x="T4" y="T5"/>
                </a:cxn>
                <a:cxn ang="T11">
                  <a:pos x="T6" y="T7"/>
                </a:cxn>
              </a:cxnLst>
              <a:rect l="T12" t="T13" r="T14" b="T15"/>
              <a:pathLst>
                <a:path w="97" h="118">
                  <a:moveTo>
                    <a:pt x="0" y="74"/>
                  </a:moveTo>
                  <a:lnTo>
                    <a:pt x="97" y="0"/>
                  </a:lnTo>
                  <a:lnTo>
                    <a:pt x="63" y="118"/>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39" name="Line 109">
              <a:extLst>
                <a:ext uri="{FF2B5EF4-FFF2-40B4-BE49-F238E27FC236}">
                  <a16:creationId xmlns:a16="http://schemas.microsoft.com/office/drawing/2014/main" id="{98023D15-7210-4566-A86C-4391764632EE}"/>
                </a:ext>
              </a:extLst>
            </p:cNvPr>
            <p:cNvSpPr>
              <a:spLocks noChangeShapeType="1"/>
            </p:cNvSpPr>
            <p:nvPr/>
          </p:nvSpPr>
          <p:spPr bwMode="auto">
            <a:xfrm flipH="1" flipV="1">
              <a:off x="2783" y="2227"/>
              <a:ext cx="112" cy="679"/>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40" name="Freeform 110">
              <a:extLst>
                <a:ext uri="{FF2B5EF4-FFF2-40B4-BE49-F238E27FC236}">
                  <a16:creationId xmlns:a16="http://schemas.microsoft.com/office/drawing/2014/main" id="{8F449D7C-75EB-4D51-9C98-68C8022CE21B}"/>
                </a:ext>
              </a:extLst>
            </p:cNvPr>
            <p:cNvSpPr>
              <a:spLocks/>
            </p:cNvSpPr>
            <p:nvPr/>
          </p:nvSpPr>
          <p:spPr bwMode="auto">
            <a:xfrm>
              <a:off x="2855" y="2890"/>
              <a:ext cx="77" cy="121"/>
            </a:xfrm>
            <a:custGeom>
              <a:avLst/>
              <a:gdLst>
                <a:gd name="T0" fmla="*/ 77 w 77"/>
                <a:gd name="T1" fmla="*/ 0 h 121"/>
                <a:gd name="T2" fmla="*/ 58 w 77"/>
                <a:gd name="T3" fmla="*/ 121 h 121"/>
                <a:gd name="T4" fmla="*/ 0 w 77"/>
                <a:gd name="T5" fmla="*/ 13 h 121"/>
                <a:gd name="T6" fmla="*/ 77 w 77"/>
                <a:gd name="T7" fmla="*/ 0 h 121"/>
                <a:gd name="T8" fmla="*/ 0 60000 65536"/>
                <a:gd name="T9" fmla="*/ 0 60000 65536"/>
                <a:gd name="T10" fmla="*/ 0 60000 65536"/>
                <a:gd name="T11" fmla="*/ 0 60000 65536"/>
                <a:gd name="T12" fmla="*/ 0 w 77"/>
                <a:gd name="T13" fmla="*/ 0 h 121"/>
                <a:gd name="T14" fmla="*/ 77 w 77"/>
                <a:gd name="T15" fmla="*/ 121 h 121"/>
              </a:gdLst>
              <a:ahLst/>
              <a:cxnLst>
                <a:cxn ang="T8">
                  <a:pos x="T0" y="T1"/>
                </a:cxn>
                <a:cxn ang="T9">
                  <a:pos x="T2" y="T3"/>
                </a:cxn>
                <a:cxn ang="T10">
                  <a:pos x="T4" y="T5"/>
                </a:cxn>
                <a:cxn ang="T11">
                  <a:pos x="T6" y="T7"/>
                </a:cxn>
              </a:cxnLst>
              <a:rect l="T12" t="T13" r="T14" b="T15"/>
              <a:pathLst>
                <a:path w="77" h="121">
                  <a:moveTo>
                    <a:pt x="77" y="0"/>
                  </a:moveTo>
                  <a:lnTo>
                    <a:pt x="58" y="121"/>
                  </a:lnTo>
                  <a:lnTo>
                    <a:pt x="0" y="13"/>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41" name="Freeform 111">
              <a:extLst>
                <a:ext uri="{FF2B5EF4-FFF2-40B4-BE49-F238E27FC236}">
                  <a16:creationId xmlns:a16="http://schemas.microsoft.com/office/drawing/2014/main" id="{7CE8B76A-6022-4DE1-8DB7-290F2F3B1E8A}"/>
                </a:ext>
              </a:extLst>
            </p:cNvPr>
            <p:cNvSpPr>
              <a:spLocks/>
            </p:cNvSpPr>
            <p:nvPr/>
          </p:nvSpPr>
          <p:spPr bwMode="auto">
            <a:xfrm>
              <a:off x="2746" y="2122"/>
              <a:ext cx="76" cy="120"/>
            </a:xfrm>
            <a:custGeom>
              <a:avLst/>
              <a:gdLst>
                <a:gd name="T0" fmla="*/ 0 w 76"/>
                <a:gd name="T1" fmla="*/ 120 h 120"/>
                <a:gd name="T2" fmla="*/ 19 w 76"/>
                <a:gd name="T3" fmla="*/ 0 h 120"/>
                <a:gd name="T4" fmla="*/ 76 w 76"/>
                <a:gd name="T5" fmla="*/ 108 h 120"/>
                <a:gd name="T6" fmla="*/ 0 w 76"/>
                <a:gd name="T7" fmla="*/ 120 h 120"/>
                <a:gd name="T8" fmla="*/ 0 60000 65536"/>
                <a:gd name="T9" fmla="*/ 0 60000 65536"/>
                <a:gd name="T10" fmla="*/ 0 60000 65536"/>
                <a:gd name="T11" fmla="*/ 0 60000 65536"/>
                <a:gd name="T12" fmla="*/ 0 w 76"/>
                <a:gd name="T13" fmla="*/ 0 h 120"/>
                <a:gd name="T14" fmla="*/ 76 w 76"/>
                <a:gd name="T15" fmla="*/ 120 h 120"/>
              </a:gdLst>
              <a:ahLst/>
              <a:cxnLst>
                <a:cxn ang="T8">
                  <a:pos x="T0" y="T1"/>
                </a:cxn>
                <a:cxn ang="T9">
                  <a:pos x="T2" y="T3"/>
                </a:cxn>
                <a:cxn ang="T10">
                  <a:pos x="T4" y="T5"/>
                </a:cxn>
                <a:cxn ang="T11">
                  <a:pos x="T6" y="T7"/>
                </a:cxn>
              </a:cxnLst>
              <a:rect l="T12" t="T13" r="T14" b="T15"/>
              <a:pathLst>
                <a:path w="76" h="120">
                  <a:moveTo>
                    <a:pt x="0" y="120"/>
                  </a:moveTo>
                  <a:lnTo>
                    <a:pt x="19" y="0"/>
                  </a:lnTo>
                  <a:lnTo>
                    <a:pt x="76" y="108"/>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42" name="Line 112">
              <a:extLst>
                <a:ext uri="{FF2B5EF4-FFF2-40B4-BE49-F238E27FC236}">
                  <a16:creationId xmlns:a16="http://schemas.microsoft.com/office/drawing/2014/main" id="{615D94FD-AE9A-43CD-A002-CF7388699AA7}"/>
                </a:ext>
              </a:extLst>
            </p:cNvPr>
            <p:cNvSpPr>
              <a:spLocks noChangeShapeType="1"/>
            </p:cNvSpPr>
            <p:nvPr/>
          </p:nvSpPr>
          <p:spPr bwMode="auto">
            <a:xfrm flipH="1" flipV="1">
              <a:off x="3263" y="2196"/>
              <a:ext cx="755" cy="741"/>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43" name="Freeform 113">
              <a:extLst>
                <a:ext uri="{FF2B5EF4-FFF2-40B4-BE49-F238E27FC236}">
                  <a16:creationId xmlns:a16="http://schemas.microsoft.com/office/drawing/2014/main" id="{F01B7633-61C0-4167-A83A-7FECA8A00A88}"/>
                </a:ext>
              </a:extLst>
            </p:cNvPr>
            <p:cNvSpPr>
              <a:spLocks/>
            </p:cNvSpPr>
            <p:nvPr/>
          </p:nvSpPr>
          <p:spPr bwMode="auto">
            <a:xfrm>
              <a:off x="3984" y="2902"/>
              <a:ext cx="110" cy="109"/>
            </a:xfrm>
            <a:custGeom>
              <a:avLst/>
              <a:gdLst>
                <a:gd name="T0" fmla="*/ 54 w 110"/>
                <a:gd name="T1" fmla="*/ 0 h 109"/>
                <a:gd name="T2" fmla="*/ 110 w 110"/>
                <a:gd name="T3" fmla="*/ 109 h 109"/>
                <a:gd name="T4" fmla="*/ 0 w 110"/>
                <a:gd name="T5" fmla="*/ 56 h 109"/>
                <a:gd name="T6" fmla="*/ 54 w 110"/>
                <a:gd name="T7" fmla="*/ 0 h 109"/>
                <a:gd name="T8" fmla="*/ 0 60000 65536"/>
                <a:gd name="T9" fmla="*/ 0 60000 65536"/>
                <a:gd name="T10" fmla="*/ 0 60000 65536"/>
                <a:gd name="T11" fmla="*/ 0 60000 65536"/>
                <a:gd name="T12" fmla="*/ 0 w 110"/>
                <a:gd name="T13" fmla="*/ 0 h 109"/>
                <a:gd name="T14" fmla="*/ 110 w 110"/>
                <a:gd name="T15" fmla="*/ 109 h 109"/>
              </a:gdLst>
              <a:ahLst/>
              <a:cxnLst>
                <a:cxn ang="T8">
                  <a:pos x="T0" y="T1"/>
                </a:cxn>
                <a:cxn ang="T9">
                  <a:pos x="T2" y="T3"/>
                </a:cxn>
                <a:cxn ang="T10">
                  <a:pos x="T4" y="T5"/>
                </a:cxn>
                <a:cxn ang="T11">
                  <a:pos x="T6" y="T7"/>
                </a:cxn>
              </a:cxnLst>
              <a:rect l="T12" t="T13" r="T14" b="T15"/>
              <a:pathLst>
                <a:path w="110" h="109">
                  <a:moveTo>
                    <a:pt x="54" y="0"/>
                  </a:moveTo>
                  <a:lnTo>
                    <a:pt x="110" y="109"/>
                  </a:lnTo>
                  <a:lnTo>
                    <a:pt x="0" y="56"/>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44" name="Freeform 114">
              <a:extLst>
                <a:ext uri="{FF2B5EF4-FFF2-40B4-BE49-F238E27FC236}">
                  <a16:creationId xmlns:a16="http://schemas.microsoft.com/office/drawing/2014/main" id="{2D77D5A6-91C7-41A4-B1D3-78652DB0CB65}"/>
                </a:ext>
              </a:extLst>
            </p:cNvPr>
            <p:cNvSpPr>
              <a:spLocks/>
            </p:cNvSpPr>
            <p:nvPr/>
          </p:nvSpPr>
          <p:spPr bwMode="auto">
            <a:xfrm>
              <a:off x="3186" y="2122"/>
              <a:ext cx="111" cy="109"/>
            </a:xfrm>
            <a:custGeom>
              <a:avLst/>
              <a:gdLst>
                <a:gd name="T0" fmla="*/ 57 w 111"/>
                <a:gd name="T1" fmla="*/ 109 h 109"/>
                <a:gd name="T2" fmla="*/ 0 w 111"/>
                <a:gd name="T3" fmla="*/ 0 h 109"/>
                <a:gd name="T4" fmla="*/ 111 w 111"/>
                <a:gd name="T5" fmla="*/ 54 h 109"/>
                <a:gd name="T6" fmla="*/ 57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57" y="109"/>
                  </a:moveTo>
                  <a:lnTo>
                    <a:pt x="0" y="0"/>
                  </a:lnTo>
                  <a:lnTo>
                    <a:pt x="111" y="54"/>
                  </a:lnTo>
                  <a:lnTo>
                    <a:pt x="5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45" name="Line 115">
              <a:extLst>
                <a:ext uri="{FF2B5EF4-FFF2-40B4-BE49-F238E27FC236}">
                  <a16:creationId xmlns:a16="http://schemas.microsoft.com/office/drawing/2014/main" id="{080D1C0C-8635-4C30-BD50-2EBAFA83AC04}"/>
                </a:ext>
              </a:extLst>
            </p:cNvPr>
            <p:cNvSpPr>
              <a:spLocks noChangeShapeType="1"/>
            </p:cNvSpPr>
            <p:nvPr/>
          </p:nvSpPr>
          <p:spPr bwMode="auto">
            <a:xfrm flipH="1" flipV="1">
              <a:off x="3792" y="2177"/>
              <a:ext cx="1287" cy="779"/>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46" name="Freeform 116">
              <a:extLst>
                <a:ext uri="{FF2B5EF4-FFF2-40B4-BE49-F238E27FC236}">
                  <a16:creationId xmlns:a16="http://schemas.microsoft.com/office/drawing/2014/main" id="{D2866100-7E8B-441D-9D38-B1E44291D5BE}"/>
                </a:ext>
              </a:extLst>
            </p:cNvPr>
            <p:cNvSpPr>
              <a:spLocks/>
            </p:cNvSpPr>
            <p:nvPr/>
          </p:nvSpPr>
          <p:spPr bwMode="auto">
            <a:xfrm>
              <a:off x="5051" y="2918"/>
              <a:ext cx="120" cy="93"/>
            </a:xfrm>
            <a:custGeom>
              <a:avLst/>
              <a:gdLst>
                <a:gd name="T0" fmla="*/ 40 w 120"/>
                <a:gd name="T1" fmla="*/ 0 h 93"/>
                <a:gd name="T2" fmla="*/ 120 w 120"/>
                <a:gd name="T3" fmla="*/ 93 h 93"/>
                <a:gd name="T4" fmla="*/ 0 w 120"/>
                <a:gd name="T5" fmla="*/ 66 h 93"/>
                <a:gd name="T6" fmla="*/ 40 w 120"/>
                <a:gd name="T7" fmla="*/ 0 h 93"/>
                <a:gd name="T8" fmla="*/ 0 60000 65536"/>
                <a:gd name="T9" fmla="*/ 0 60000 65536"/>
                <a:gd name="T10" fmla="*/ 0 60000 65536"/>
                <a:gd name="T11" fmla="*/ 0 60000 65536"/>
                <a:gd name="T12" fmla="*/ 0 w 120"/>
                <a:gd name="T13" fmla="*/ 0 h 93"/>
                <a:gd name="T14" fmla="*/ 120 w 120"/>
                <a:gd name="T15" fmla="*/ 93 h 93"/>
              </a:gdLst>
              <a:ahLst/>
              <a:cxnLst>
                <a:cxn ang="T8">
                  <a:pos x="T0" y="T1"/>
                </a:cxn>
                <a:cxn ang="T9">
                  <a:pos x="T2" y="T3"/>
                </a:cxn>
                <a:cxn ang="T10">
                  <a:pos x="T4" y="T5"/>
                </a:cxn>
                <a:cxn ang="T11">
                  <a:pos x="T6" y="T7"/>
                </a:cxn>
              </a:cxnLst>
              <a:rect l="T12" t="T13" r="T14" b="T15"/>
              <a:pathLst>
                <a:path w="120" h="93">
                  <a:moveTo>
                    <a:pt x="40" y="0"/>
                  </a:moveTo>
                  <a:lnTo>
                    <a:pt x="120" y="93"/>
                  </a:lnTo>
                  <a:lnTo>
                    <a:pt x="0" y="6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47" name="Freeform 117">
              <a:extLst>
                <a:ext uri="{FF2B5EF4-FFF2-40B4-BE49-F238E27FC236}">
                  <a16:creationId xmlns:a16="http://schemas.microsoft.com/office/drawing/2014/main" id="{06D2564E-28BA-435C-8087-0703FB9C44B3}"/>
                </a:ext>
              </a:extLst>
            </p:cNvPr>
            <p:cNvSpPr>
              <a:spLocks/>
            </p:cNvSpPr>
            <p:nvPr/>
          </p:nvSpPr>
          <p:spPr bwMode="auto">
            <a:xfrm>
              <a:off x="3701" y="2122"/>
              <a:ext cx="120" cy="93"/>
            </a:xfrm>
            <a:custGeom>
              <a:avLst/>
              <a:gdLst>
                <a:gd name="T0" fmla="*/ 80 w 120"/>
                <a:gd name="T1" fmla="*/ 93 h 93"/>
                <a:gd name="T2" fmla="*/ 0 w 120"/>
                <a:gd name="T3" fmla="*/ 0 h 93"/>
                <a:gd name="T4" fmla="*/ 120 w 120"/>
                <a:gd name="T5" fmla="*/ 27 h 93"/>
                <a:gd name="T6" fmla="*/ 80 w 120"/>
                <a:gd name="T7" fmla="*/ 93 h 93"/>
                <a:gd name="T8" fmla="*/ 0 60000 65536"/>
                <a:gd name="T9" fmla="*/ 0 60000 65536"/>
                <a:gd name="T10" fmla="*/ 0 60000 65536"/>
                <a:gd name="T11" fmla="*/ 0 60000 65536"/>
                <a:gd name="T12" fmla="*/ 0 w 120"/>
                <a:gd name="T13" fmla="*/ 0 h 93"/>
                <a:gd name="T14" fmla="*/ 120 w 120"/>
                <a:gd name="T15" fmla="*/ 93 h 93"/>
              </a:gdLst>
              <a:ahLst/>
              <a:cxnLst>
                <a:cxn ang="T8">
                  <a:pos x="T0" y="T1"/>
                </a:cxn>
                <a:cxn ang="T9">
                  <a:pos x="T2" y="T3"/>
                </a:cxn>
                <a:cxn ang="T10">
                  <a:pos x="T4" y="T5"/>
                </a:cxn>
                <a:cxn ang="T11">
                  <a:pos x="T6" y="T7"/>
                </a:cxn>
              </a:cxnLst>
              <a:rect l="T12" t="T13" r="T14" b="T15"/>
              <a:pathLst>
                <a:path w="120" h="93">
                  <a:moveTo>
                    <a:pt x="80" y="93"/>
                  </a:moveTo>
                  <a:lnTo>
                    <a:pt x="0" y="0"/>
                  </a:lnTo>
                  <a:lnTo>
                    <a:pt x="120" y="27"/>
                  </a:lnTo>
                  <a:lnTo>
                    <a:pt x="80"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48" name="Rectangle 118">
              <a:extLst>
                <a:ext uri="{FF2B5EF4-FFF2-40B4-BE49-F238E27FC236}">
                  <a16:creationId xmlns:a16="http://schemas.microsoft.com/office/drawing/2014/main" id="{0F447476-4A0F-4818-BB1D-08308BCADE5A}"/>
                </a:ext>
              </a:extLst>
            </p:cNvPr>
            <p:cNvSpPr>
              <a:spLocks noChangeArrowheads="1"/>
            </p:cNvSpPr>
            <p:nvPr/>
          </p:nvSpPr>
          <p:spPr bwMode="auto">
            <a:xfrm>
              <a:off x="109" y="3044"/>
              <a:ext cx="2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S</a:t>
              </a:r>
              <a:endParaRPr lang="en-US" altLang="en-US" sz="1800">
                <a:latin typeface="Arial" panose="020B0604020202020204" pitchFamily="34" charset="0"/>
                <a:cs typeface="Arial" panose="020B0604020202020204" pitchFamily="34" charset="0"/>
              </a:endParaRPr>
            </a:p>
          </p:txBody>
        </p:sp>
        <p:sp>
          <p:nvSpPr>
            <p:cNvPr id="69749" name="Rectangle 119">
              <a:extLst>
                <a:ext uri="{FF2B5EF4-FFF2-40B4-BE49-F238E27FC236}">
                  <a16:creationId xmlns:a16="http://schemas.microsoft.com/office/drawing/2014/main" id="{B047DBFB-CA73-4320-87EC-36780D1AB97F}"/>
                </a:ext>
              </a:extLst>
            </p:cNvPr>
            <p:cNvSpPr>
              <a:spLocks noChangeArrowheads="1"/>
            </p:cNvSpPr>
            <p:nvPr/>
          </p:nvSpPr>
          <p:spPr bwMode="auto">
            <a:xfrm>
              <a:off x="226" y="3044"/>
              <a:ext cx="17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69750" name="Rectangle 120">
              <a:extLst>
                <a:ext uri="{FF2B5EF4-FFF2-40B4-BE49-F238E27FC236}">
                  <a16:creationId xmlns:a16="http://schemas.microsoft.com/office/drawing/2014/main" id="{7BBA8E31-D4DA-4521-99E4-8EB1E55A14C3}"/>
                </a:ext>
              </a:extLst>
            </p:cNvPr>
            <p:cNvSpPr>
              <a:spLocks noChangeArrowheads="1"/>
            </p:cNvSpPr>
            <p:nvPr/>
          </p:nvSpPr>
          <p:spPr bwMode="auto">
            <a:xfrm>
              <a:off x="1209" y="3044"/>
              <a:ext cx="2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S</a:t>
              </a:r>
              <a:endParaRPr lang="en-US" altLang="en-US" sz="1800">
                <a:latin typeface="Arial" panose="020B0604020202020204" pitchFamily="34" charset="0"/>
                <a:cs typeface="Arial" panose="020B0604020202020204" pitchFamily="34" charset="0"/>
              </a:endParaRPr>
            </a:p>
          </p:txBody>
        </p:sp>
        <p:sp>
          <p:nvSpPr>
            <p:cNvPr id="69751" name="Rectangle 121">
              <a:extLst>
                <a:ext uri="{FF2B5EF4-FFF2-40B4-BE49-F238E27FC236}">
                  <a16:creationId xmlns:a16="http://schemas.microsoft.com/office/drawing/2014/main" id="{ECAAC06C-4986-4459-9539-6A9D1A853808}"/>
                </a:ext>
              </a:extLst>
            </p:cNvPr>
            <p:cNvSpPr>
              <a:spLocks noChangeArrowheads="1"/>
            </p:cNvSpPr>
            <p:nvPr/>
          </p:nvSpPr>
          <p:spPr bwMode="auto">
            <a:xfrm>
              <a:off x="1326" y="3044"/>
              <a:ext cx="17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2</a:t>
              </a:r>
              <a:endParaRPr lang="en-US" altLang="en-US" sz="1800">
                <a:latin typeface="Arial" panose="020B0604020202020204" pitchFamily="34" charset="0"/>
                <a:cs typeface="Arial" panose="020B0604020202020204" pitchFamily="34" charset="0"/>
              </a:endParaRPr>
            </a:p>
          </p:txBody>
        </p:sp>
        <p:sp>
          <p:nvSpPr>
            <p:cNvPr id="69752" name="Rectangle 122">
              <a:extLst>
                <a:ext uri="{FF2B5EF4-FFF2-40B4-BE49-F238E27FC236}">
                  <a16:creationId xmlns:a16="http://schemas.microsoft.com/office/drawing/2014/main" id="{78BFB407-87D0-4EA2-9497-68ED6452D0BF}"/>
                </a:ext>
              </a:extLst>
            </p:cNvPr>
            <p:cNvSpPr>
              <a:spLocks noChangeArrowheads="1"/>
            </p:cNvSpPr>
            <p:nvPr/>
          </p:nvSpPr>
          <p:spPr bwMode="auto">
            <a:xfrm>
              <a:off x="2449" y="3044"/>
              <a:ext cx="2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S</a:t>
              </a:r>
              <a:endParaRPr lang="en-US" altLang="en-US" sz="1800">
                <a:latin typeface="Arial" panose="020B0604020202020204" pitchFamily="34" charset="0"/>
                <a:cs typeface="Arial" panose="020B0604020202020204" pitchFamily="34" charset="0"/>
              </a:endParaRPr>
            </a:p>
          </p:txBody>
        </p:sp>
        <p:sp>
          <p:nvSpPr>
            <p:cNvPr id="69753" name="Rectangle 123">
              <a:extLst>
                <a:ext uri="{FF2B5EF4-FFF2-40B4-BE49-F238E27FC236}">
                  <a16:creationId xmlns:a16="http://schemas.microsoft.com/office/drawing/2014/main" id="{0068F858-A97C-4825-87E3-731A55104620}"/>
                </a:ext>
              </a:extLst>
            </p:cNvPr>
            <p:cNvSpPr>
              <a:spLocks noChangeArrowheads="1"/>
            </p:cNvSpPr>
            <p:nvPr/>
          </p:nvSpPr>
          <p:spPr bwMode="auto">
            <a:xfrm>
              <a:off x="2566" y="3044"/>
              <a:ext cx="17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3</a:t>
              </a:r>
              <a:endParaRPr lang="en-US" altLang="en-US" sz="1800">
                <a:latin typeface="Arial" panose="020B0604020202020204" pitchFamily="34" charset="0"/>
                <a:cs typeface="Arial" panose="020B0604020202020204" pitchFamily="34" charset="0"/>
              </a:endParaRPr>
            </a:p>
          </p:txBody>
        </p:sp>
        <p:sp>
          <p:nvSpPr>
            <p:cNvPr id="69754" name="Rectangle 124">
              <a:extLst>
                <a:ext uri="{FF2B5EF4-FFF2-40B4-BE49-F238E27FC236}">
                  <a16:creationId xmlns:a16="http://schemas.microsoft.com/office/drawing/2014/main" id="{42BE48D3-A057-4E57-AC3C-6D555E887BC1}"/>
                </a:ext>
              </a:extLst>
            </p:cNvPr>
            <p:cNvSpPr>
              <a:spLocks noChangeArrowheads="1"/>
            </p:cNvSpPr>
            <p:nvPr/>
          </p:nvSpPr>
          <p:spPr bwMode="auto">
            <a:xfrm>
              <a:off x="3643" y="3044"/>
              <a:ext cx="2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S</a:t>
              </a:r>
              <a:endParaRPr lang="en-US" altLang="en-US" sz="1800">
                <a:latin typeface="Arial" panose="020B0604020202020204" pitchFamily="34" charset="0"/>
                <a:cs typeface="Arial" panose="020B0604020202020204" pitchFamily="34" charset="0"/>
              </a:endParaRPr>
            </a:p>
          </p:txBody>
        </p:sp>
        <p:sp>
          <p:nvSpPr>
            <p:cNvPr id="69755" name="Rectangle 125">
              <a:extLst>
                <a:ext uri="{FF2B5EF4-FFF2-40B4-BE49-F238E27FC236}">
                  <a16:creationId xmlns:a16="http://schemas.microsoft.com/office/drawing/2014/main" id="{046C7CA6-040B-4A90-A862-1B9DAB6CE333}"/>
                </a:ext>
              </a:extLst>
            </p:cNvPr>
            <p:cNvSpPr>
              <a:spLocks noChangeArrowheads="1"/>
            </p:cNvSpPr>
            <p:nvPr/>
          </p:nvSpPr>
          <p:spPr bwMode="auto">
            <a:xfrm>
              <a:off x="3760" y="3044"/>
              <a:ext cx="17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4</a:t>
              </a:r>
              <a:endParaRPr lang="en-US" altLang="en-US" sz="1800">
                <a:latin typeface="Arial" panose="020B0604020202020204" pitchFamily="34" charset="0"/>
                <a:cs typeface="Arial" panose="020B0604020202020204" pitchFamily="34" charset="0"/>
              </a:endParaRPr>
            </a:p>
          </p:txBody>
        </p:sp>
        <p:sp>
          <p:nvSpPr>
            <p:cNvPr id="69756" name="Rectangle 126">
              <a:extLst>
                <a:ext uri="{FF2B5EF4-FFF2-40B4-BE49-F238E27FC236}">
                  <a16:creationId xmlns:a16="http://schemas.microsoft.com/office/drawing/2014/main" id="{F65DDBA7-E70A-470A-966E-EEF9F188E538}"/>
                </a:ext>
              </a:extLst>
            </p:cNvPr>
            <p:cNvSpPr>
              <a:spLocks noChangeArrowheads="1"/>
            </p:cNvSpPr>
            <p:nvPr/>
          </p:nvSpPr>
          <p:spPr bwMode="auto">
            <a:xfrm>
              <a:off x="4719" y="3044"/>
              <a:ext cx="2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S</a:t>
              </a:r>
              <a:endParaRPr lang="en-US" altLang="en-US" sz="1800">
                <a:latin typeface="Arial" panose="020B0604020202020204" pitchFamily="34" charset="0"/>
                <a:cs typeface="Arial" panose="020B0604020202020204" pitchFamily="34" charset="0"/>
              </a:endParaRPr>
            </a:p>
          </p:txBody>
        </p:sp>
        <p:sp>
          <p:nvSpPr>
            <p:cNvPr id="69757" name="Rectangle 127">
              <a:extLst>
                <a:ext uri="{FF2B5EF4-FFF2-40B4-BE49-F238E27FC236}">
                  <a16:creationId xmlns:a16="http://schemas.microsoft.com/office/drawing/2014/main" id="{BE858BBC-9729-4DA6-AC5A-640F14D91794}"/>
                </a:ext>
              </a:extLst>
            </p:cNvPr>
            <p:cNvSpPr>
              <a:spLocks noChangeArrowheads="1"/>
            </p:cNvSpPr>
            <p:nvPr/>
          </p:nvSpPr>
          <p:spPr bwMode="auto">
            <a:xfrm>
              <a:off x="4836" y="3044"/>
              <a:ext cx="17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100" b="1" i="1">
                  <a:solidFill>
                    <a:srgbClr val="000000"/>
                  </a:solidFill>
                  <a:latin typeface="Arial" panose="020B0604020202020204" pitchFamily="34" charset="0"/>
                  <a:cs typeface="Arial" panose="020B0604020202020204" pitchFamily="34" charset="0"/>
                </a:rPr>
                <a:t>5</a:t>
              </a:r>
              <a:endParaRPr lang="en-US" altLang="en-US" sz="1800">
                <a:latin typeface="Arial" panose="020B0604020202020204" pitchFamily="34" charset="0"/>
                <a:cs typeface="Arial" panose="020B0604020202020204" pitchFamily="34" charset="0"/>
              </a:endParaRPr>
            </a:p>
          </p:txBody>
        </p:sp>
        <p:grpSp>
          <p:nvGrpSpPr>
            <p:cNvPr id="69758" name="Group 227">
              <a:extLst>
                <a:ext uri="{FF2B5EF4-FFF2-40B4-BE49-F238E27FC236}">
                  <a16:creationId xmlns:a16="http://schemas.microsoft.com/office/drawing/2014/main" id="{942A6F12-770B-4A61-B6DA-039F1B574DE1}"/>
                </a:ext>
              </a:extLst>
            </p:cNvPr>
            <p:cNvGrpSpPr>
              <a:grpSpLocks/>
            </p:cNvGrpSpPr>
            <p:nvPr/>
          </p:nvGrpSpPr>
          <p:grpSpPr bwMode="auto">
            <a:xfrm>
              <a:off x="336" y="1117"/>
              <a:ext cx="1029" cy="987"/>
              <a:chOff x="336" y="1117"/>
              <a:chExt cx="1029" cy="987"/>
            </a:xfrm>
          </p:grpSpPr>
          <p:sp>
            <p:nvSpPr>
              <p:cNvPr id="69759" name="Freeform 128">
                <a:extLst>
                  <a:ext uri="{FF2B5EF4-FFF2-40B4-BE49-F238E27FC236}">
                    <a16:creationId xmlns:a16="http://schemas.microsoft.com/office/drawing/2014/main" id="{16473FE7-ABD3-4B58-ACC0-1E385EF296E5}"/>
                  </a:ext>
                </a:extLst>
              </p:cNvPr>
              <p:cNvSpPr>
                <a:spLocks/>
              </p:cNvSpPr>
              <p:nvPr/>
            </p:nvSpPr>
            <p:spPr bwMode="auto">
              <a:xfrm>
                <a:off x="1035" y="1395"/>
                <a:ext cx="323" cy="654"/>
              </a:xfrm>
              <a:custGeom>
                <a:avLst/>
                <a:gdLst>
                  <a:gd name="T0" fmla="*/ 75 w 323"/>
                  <a:gd name="T1" fmla="*/ 48 h 654"/>
                  <a:gd name="T2" fmla="*/ 66 w 323"/>
                  <a:gd name="T3" fmla="*/ 67 h 654"/>
                  <a:gd name="T4" fmla="*/ 50 w 323"/>
                  <a:gd name="T5" fmla="*/ 103 h 654"/>
                  <a:gd name="T6" fmla="*/ 32 w 323"/>
                  <a:gd name="T7" fmla="*/ 150 h 654"/>
                  <a:gd name="T8" fmla="*/ 15 w 323"/>
                  <a:gd name="T9" fmla="*/ 204 h 654"/>
                  <a:gd name="T10" fmla="*/ 3 w 323"/>
                  <a:gd name="T11" fmla="*/ 262 h 654"/>
                  <a:gd name="T12" fmla="*/ 0 w 323"/>
                  <a:gd name="T13" fmla="*/ 320 h 654"/>
                  <a:gd name="T14" fmla="*/ 10 w 323"/>
                  <a:gd name="T15" fmla="*/ 373 h 654"/>
                  <a:gd name="T16" fmla="*/ 42 w 323"/>
                  <a:gd name="T17" fmla="*/ 438 h 654"/>
                  <a:gd name="T18" fmla="*/ 60 w 323"/>
                  <a:gd name="T19" fmla="*/ 499 h 654"/>
                  <a:gd name="T20" fmla="*/ 55 w 323"/>
                  <a:gd name="T21" fmla="*/ 538 h 654"/>
                  <a:gd name="T22" fmla="*/ 40 w 323"/>
                  <a:gd name="T23" fmla="*/ 562 h 654"/>
                  <a:gd name="T24" fmla="*/ 29 w 323"/>
                  <a:gd name="T25" fmla="*/ 575 h 654"/>
                  <a:gd name="T26" fmla="*/ 28 w 323"/>
                  <a:gd name="T27" fmla="*/ 583 h 654"/>
                  <a:gd name="T28" fmla="*/ 32 w 323"/>
                  <a:gd name="T29" fmla="*/ 593 h 654"/>
                  <a:gd name="T30" fmla="*/ 41 w 323"/>
                  <a:gd name="T31" fmla="*/ 603 h 654"/>
                  <a:gd name="T32" fmla="*/ 55 w 323"/>
                  <a:gd name="T33" fmla="*/ 613 h 654"/>
                  <a:gd name="T34" fmla="*/ 72 w 323"/>
                  <a:gd name="T35" fmla="*/ 622 h 654"/>
                  <a:gd name="T36" fmla="*/ 93 w 323"/>
                  <a:gd name="T37" fmla="*/ 631 h 654"/>
                  <a:gd name="T38" fmla="*/ 117 w 323"/>
                  <a:gd name="T39" fmla="*/ 637 h 654"/>
                  <a:gd name="T40" fmla="*/ 143 w 323"/>
                  <a:gd name="T41" fmla="*/ 642 h 654"/>
                  <a:gd name="T42" fmla="*/ 173 w 323"/>
                  <a:gd name="T43" fmla="*/ 648 h 654"/>
                  <a:gd name="T44" fmla="*/ 206 w 323"/>
                  <a:gd name="T45" fmla="*/ 653 h 654"/>
                  <a:gd name="T46" fmla="*/ 238 w 323"/>
                  <a:gd name="T47" fmla="*/ 653 h 654"/>
                  <a:gd name="T48" fmla="*/ 269 w 323"/>
                  <a:gd name="T49" fmla="*/ 644 h 654"/>
                  <a:gd name="T50" fmla="*/ 294 w 323"/>
                  <a:gd name="T51" fmla="*/ 622 h 654"/>
                  <a:gd name="T52" fmla="*/ 313 w 323"/>
                  <a:gd name="T53" fmla="*/ 584 h 654"/>
                  <a:gd name="T54" fmla="*/ 323 w 323"/>
                  <a:gd name="T55" fmla="*/ 526 h 654"/>
                  <a:gd name="T56" fmla="*/ 322 w 323"/>
                  <a:gd name="T57" fmla="*/ 408 h 654"/>
                  <a:gd name="T58" fmla="*/ 317 w 323"/>
                  <a:gd name="T59" fmla="*/ 257 h 654"/>
                  <a:gd name="T60" fmla="*/ 305 w 323"/>
                  <a:gd name="T61" fmla="*/ 133 h 654"/>
                  <a:gd name="T62" fmla="*/ 281 w 323"/>
                  <a:gd name="T63" fmla="*/ 50 h 654"/>
                  <a:gd name="T64" fmla="*/ 252 w 323"/>
                  <a:gd name="T65" fmla="*/ 20 h 654"/>
                  <a:gd name="T66" fmla="*/ 227 w 323"/>
                  <a:gd name="T67" fmla="*/ 9 h 654"/>
                  <a:gd name="T68" fmla="*/ 200 w 323"/>
                  <a:gd name="T69" fmla="*/ 3 h 654"/>
                  <a:gd name="T70" fmla="*/ 172 w 323"/>
                  <a:gd name="T71" fmla="*/ 0 h 654"/>
                  <a:gd name="T72" fmla="*/ 145 w 323"/>
                  <a:gd name="T73" fmla="*/ 2 h 654"/>
                  <a:gd name="T74" fmla="*/ 120 w 323"/>
                  <a:gd name="T75" fmla="*/ 9 h 654"/>
                  <a:gd name="T76" fmla="*/ 98 w 323"/>
                  <a:gd name="T77" fmla="*/ 20 h 654"/>
                  <a:gd name="T78" fmla="*/ 82 w 323"/>
                  <a:gd name="T79" fmla="*/ 36 h 6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3"/>
                  <a:gd name="T121" fmla="*/ 0 h 654"/>
                  <a:gd name="T122" fmla="*/ 323 w 323"/>
                  <a:gd name="T123" fmla="*/ 654 h 6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3" h="654">
                    <a:moveTo>
                      <a:pt x="77" y="45"/>
                    </a:moveTo>
                    <a:lnTo>
                      <a:pt x="75" y="48"/>
                    </a:lnTo>
                    <a:lnTo>
                      <a:pt x="71" y="55"/>
                    </a:lnTo>
                    <a:lnTo>
                      <a:pt x="66" y="67"/>
                    </a:lnTo>
                    <a:lnTo>
                      <a:pt x="58" y="83"/>
                    </a:lnTo>
                    <a:lnTo>
                      <a:pt x="50" y="103"/>
                    </a:lnTo>
                    <a:lnTo>
                      <a:pt x="41" y="125"/>
                    </a:lnTo>
                    <a:lnTo>
                      <a:pt x="32" y="150"/>
                    </a:lnTo>
                    <a:lnTo>
                      <a:pt x="23" y="176"/>
                    </a:lnTo>
                    <a:lnTo>
                      <a:pt x="15" y="204"/>
                    </a:lnTo>
                    <a:lnTo>
                      <a:pt x="8" y="233"/>
                    </a:lnTo>
                    <a:lnTo>
                      <a:pt x="3" y="262"/>
                    </a:lnTo>
                    <a:lnTo>
                      <a:pt x="1" y="291"/>
                    </a:lnTo>
                    <a:lnTo>
                      <a:pt x="0" y="320"/>
                    </a:lnTo>
                    <a:lnTo>
                      <a:pt x="3" y="348"/>
                    </a:lnTo>
                    <a:lnTo>
                      <a:pt x="10" y="373"/>
                    </a:lnTo>
                    <a:lnTo>
                      <a:pt x="21" y="397"/>
                    </a:lnTo>
                    <a:lnTo>
                      <a:pt x="42" y="438"/>
                    </a:lnTo>
                    <a:lnTo>
                      <a:pt x="54" y="472"/>
                    </a:lnTo>
                    <a:lnTo>
                      <a:pt x="60" y="499"/>
                    </a:lnTo>
                    <a:lnTo>
                      <a:pt x="60" y="521"/>
                    </a:lnTo>
                    <a:lnTo>
                      <a:pt x="55" y="538"/>
                    </a:lnTo>
                    <a:lnTo>
                      <a:pt x="49" y="552"/>
                    </a:lnTo>
                    <a:lnTo>
                      <a:pt x="40" y="562"/>
                    </a:lnTo>
                    <a:lnTo>
                      <a:pt x="32" y="570"/>
                    </a:lnTo>
                    <a:lnTo>
                      <a:pt x="29" y="575"/>
                    </a:lnTo>
                    <a:lnTo>
                      <a:pt x="28" y="579"/>
                    </a:lnTo>
                    <a:lnTo>
                      <a:pt x="28" y="583"/>
                    </a:lnTo>
                    <a:lnTo>
                      <a:pt x="29" y="588"/>
                    </a:lnTo>
                    <a:lnTo>
                      <a:pt x="32" y="593"/>
                    </a:lnTo>
                    <a:lnTo>
                      <a:pt x="36" y="598"/>
                    </a:lnTo>
                    <a:lnTo>
                      <a:pt x="41" y="603"/>
                    </a:lnTo>
                    <a:lnTo>
                      <a:pt x="47" y="608"/>
                    </a:lnTo>
                    <a:lnTo>
                      <a:pt x="55" y="613"/>
                    </a:lnTo>
                    <a:lnTo>
                      <a:pt x="63" y="618"/>
                    </a:lnTo>
                    <a:lnTo>
                      <a:pt x="72" y="622"/>
                    </a:lnTo>
                    <a:lnTo>
                      <a:pt x="83" y="626"/>
                    </a:lnTo>
                    <a:lnTo>
                      <a:pt x="93" y="631"/>
                    </a:lnTo>
                    <a:lnTo>
                      <a:pt x="105" y="634"/>
                    </a:lnTo>
                    <a:lnTo>
                      <a:pt x="117" y="637"/>
                    </a:lnTo>
                    <a:lnTo>
                      <a:pt x="129" y="639"/>
                    </a:lnTo>
                    <a:lnTo>
                      <a:pt x="143" y="642"/>
                    </a:lnTo>
                    <a:lnTo>
                      <a:pt x="158" y="645"/>
                    </a:lnTo>
                    <a:lnTo>
                      <a:pt x="173" y="648"/>
                    </a:lnTo>
                    <a:lnTo>
                      <a:pt x="190" y="651"/>
                    </a:lnTo>
                    <a:lnTo>
                      <a:pt x="206" y="653"/>
                    </a:lnTo>
                    <a:lnTo>
                      <a:pt x="222" y="654"/>
                    </a:lnTo>
                    <a:lnTo>
                      <a:pt x="238" y="653"/>
                    </a:lnTo>
                    <a:lnTo>
                      <a:pt x="254" y="649"/>
                    </a:lnTo>
                    <a:lnTo>
                      <a:pt x="269" y="644"/>
                    </a:lnTo>
                    <a:lnTo>
                      <a:pt x="282" y="635"/>
                    </a:lnTo>
                    <a:lnTo>
                      <a:pt x="294" y="622"/>
                    </a:lnTo>
                    <a:lnTo>
                      <a:pt x="304" y="605"/>
                    </a:lnTo>
                    <a:lnTo>
                      <a:pt x="313" y="584"/>
                    </a:lnTo>
                    <a:lnTo>
                      <a:pt x="319" y="558"/>
                    </a:lnTo>
                    <a:lnTo>
                      <a:pt x="323" y="526"/>
                    </a:lnTo>
                    <a:lnTo>
                      <a:pt x="323" y="488"/>
                    </a:lnTo>
                    <a:lnTo>
                      <a:pt x="322" y="408"/>
                    </a:lnTo>
                    <a:lnTo>
                      <a:pt x="319" y="330"/>
                    </a:lnTo>
                    <a:lnTo>
                      <a:pt x="317" y="257"/>
                    </a:lnTo>
                    <a:lnTo>
                      <a:pt x="312" y="191"/>
                    </a:lnTo>
                    <a:lnTo>
                      <a:pt x="305" y="133"/>
                    </a:lnTo>
                    <a:lnTo>
                      <a:pt x="295" y="85"/>
                    </a:lnTo>
                    <a:lnTo>
                      <a:pt x="281" y="50"/>
                    </a:lnTo>
                    <a:lnTo>
                      <a:pt x="263" y="27"/>
                    </a:lnTo>
                    <a:lnTo>
                      <a:pt x="252" y="20"/>
                    </a:lnTo>
                    <a:lnTo>
                      <a:pt x="240" y="14"/>
                    </a:lnTo>
                    <a:lnTo>
                      <a:pt x="227" y="9"/>
                    </a:lnTo>
                    <a:lnTo>
                      <a:pt x="214" y="6"/>
                    </a:lnTo>
                    <a:lnTo>
                      <a:pt x="200" y="3"/>
                    </a:lnTo>
                    <a:lnTo>
                      <a:pt x="186" y="1"/>
                    </a:lnTo>
                    <a:lnTo>
                      <a:pt x="172" y="0"/>
                    </a:lnTo>
                    <a:lnTo>
                      <a:pt x="158" y="1"/>
                    </a:lnTo>
                    <a:lnTo>
                      <a:pt x="145" y="2"/>
                    </a:lnTo>
                    <a:lnTo>
                      <a:pt x="132" y="5"/>
                    </a:lnTo>
                    <a:lnTo>
                      <a:pt x="120" y="9"/>
                    </a:lnTo>
                    <a:lnTo>
                      <a:pt x="108" y="14"/>
                    </a:lnTo>
                    <a:lnTo>
                      <a:pt x="98" y="20"/>
                    </a:lnTo>
                    <a:lnTo>
                      <a:pt x="90" y="27"/>
                    </a:lnTo>
                    <a:lnTo>
                      <a:pt x="82" y="36"/>
                    </a:lnTo>
                    <a:lnTo>
                      <a:pt x="7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0" name="Freeform 129">
                <a:extLst>
                  <a:ext uri="{FF2B5EF4-FFF2-40B4-BE49-F238E27FC236}">
                    <a16:creationId xmlns:a16="http://schemas.microsoft.com/office/drawing/2014/main" id="{23922DAD-E64C-4E10-91C9-4BE0F9FF788F}"/>
                  </a:ext>
                </a:extLst>
              </p:cNvPr>
              <p:cNvSpPr>
                <a:spLocks/>
              </p:cNvSpPr>
              <p:nvPr/>
            </p:nvSpPr>
            <p:spPr bwMode="auto">
              <a:xfrm>
                <a:off x="1043" y="1401"/>
                <a:ext cx="311" cy="646"/>
              </a:xfrm>
              <a:custGeom>
                <a:avLst/>
                <a:gdLst>
                  <a:gd name="T0" fmla="*/ 72 w 311"/>
                  <a:gd name="T1" fmla="*/ 46 h 646"/>
                  <a:gd name="T2" fmla="*/ 63 w 311"/>
                  <a:gd name="T3" fmla="*/ 65 h 646"/>
                  <a:gd name="T4" fmla="*/ 47 w 311"/>
                  <a:gd name="T5" fmla="*/ 101 h 646"/>
                  <a:gd name="T6" fmla="*/ 30 w 311"/>
                  <a:gd name="T7" fmla="*/ 147 h 646"/>
                  <a:gd name="T8" fmla="*/ 14 w 311"/>
                  <a:gd name="T9" fmla="*/ 201 h 646"/>
                  <a:gd name="T10" fmla="*/ 3 w 311"/>
                  <a:gd name="T11" fmla="*/ 259 h 646"/>
                  <a:gd name="T12" fmla="*/ 0 w 311"/>
                  <a:gd name="T13" fmla="*/ 316 h 646"/>
                  <a:gd name="T14" fmla="*/ 9 w 311"/>
                  <a:gd name="T15" fmla="*/ 369 h 646"/>
                  <a:gd name="T16" fmla="*/ 40 w 311"/>
                  <a:gd name="T17" fmla="*/ 433 h 646"/>
                  <a:gd name="T18" fmla="*/ 58 w 311"/>
                  <a:gd name="T19" fmla="*/ 494 h 646"/>
                  <a:gd name="T20" fmla="*/ 53 w 311"/>
                  <a:gd name="T21" fmla="*/ 532 h 646"/>
                  <a:gd name="T22" fmla="*/ 38 w 311"/>
                  <a:gd name="T23" fmla="*/ 556 h 646"/>
                  <a:gd name="T24" fmla="*/ 27 w 311"/>
                  <a:gd name="T25" fmla="*/ 568 h 646"/>
                  <a:gd name="T26" fmla="*/ 25 w 311"/>
                  <a:gd name="T27" fmla="*/ 577 h 646"/>
                  <a:gd name="T28" fmla="*/ 29 w 311"/>
                  <a:gd name="T29" fmla="*/ 587 h 646"/>
                  <a:gd name="T30" fmla="*/ 38 w 311"/>
                  <a:gd name="T31" fmla="*/ 597 h 646"/>
                  <a:gd name="T32" fmla="*/ 51 w 311"/>
                  <a:gd name="T33" fmla="*/ 607 h 646"/>
                  <a:gd name="T34" fmla="*/ 69 w 311"/>
                  <a:gd name="T35" fmla="*/ 616 h 646"/>
                  <a:gd name="T36" fmla="*/ 89 w 311"/>
                  <a:gd name="T37" fmla="*/ 624 h 646"/>
                  <a:gd name="T38" fmla="*/ 113 w 311"/>
                  <a:gd name="T39" fmla="*/ 630 h 646"/>
                  <a:gd name="T40" fmla="*/ 138 w 311"/>
                  <a:gd name="T41" fmla="*/ 634 h 646"/>
                  <a:gd name="T42" fmla="*/ 167 w 311"/>
                  <a:gd name="T43" fmla="*/ 641 h 646"/>
                  <a:gd name="T44" fmla="*/ 198 w 311"/>
                  <a:gd name="T45" fmla="*/ 645 h 646"/>
                  <a:gd name="T46" fmla="*/ 229 w 311"/>
                  <a:gd name="T47" fmla="*/ 645 h 646"/>
                  <a:gd name="T48" fmla="*/ 259 w 311"/>
                  <a:gd name="T49" fmla="*/ 636 h 646"/>
                  <a:gd name="T50" fmla="*/ 283 w 311"/>
                  <a:gd name="T51" fmla="*/ 615 h 646"/>
                  <a:gd name="T52" fmla="*/ 301 w 311"/>
                  <a:gd name="T53" fmla="*/ 577 h 646"/>
                  <a:gd name="T54" fmla="*/ 310 w 311"/>
                  <a:gd name="T55" fmla="*/ 520 h 646"/>
                  <a:gd name="T56" fmla="*/ 309 w 311"/>
                  <a:gd name="T57" fmla="*/ 403 h 646"/>
                  <a:gd name="T58" fmla="*/ 305 w 311"/>
                  <a:gd name="T59" fmla="*/ 254 h 646"/>
                  <a:gd name="T60" fmla="*/ 294 w 311"/>
                  <a:gd name="T61" fmla="*/ 131 h 646"/>
                  <a:gd name="T62" fmla="*/ 271 w 311"/>
                  <a:gd name="T63" fmla="*/ 48 h 646"/>
                  <a:gd name="T64" fmla="*/ 243 w 311"/>
                  <a:gd name="T65" fmla="*/ 19 h 646"/>
                  <a:gd name="T66" fmla="*/ 219 w 311"/>
                  <a:gd name="T67" fmla="*/ 8 h 646"/>
                  <a:gd name="T68" fmla="*/ 193 w 311"/>
                  <a:gd name="T69" fmla="*/ 2 h 646"/>
                  <a:gd name="T70" fmla="*/ 166 w 311"/>
                  <a:gd name="T71" fmla="*/ 0 h 646"/>
                  <a:gd name="T72" fmla="*/ 139 w 311"/>
                  <a:gd name="T73" fmla="*/ 2 h 646"/>
                  <a:gd name="T74" fmla="*/ 115 w 311"/>
                  <a:gd name="T75" fmla="*/ 8 h 646"/>
                  <a:gd name="T76" fmla="*/ 94 w 311"/>
                  <a:gd name="T77" fmla="*/ 19 h 646"/>
                  <a:gd name="T78" fmla="*/ 78 w 311"/>
                  <a:gd name="T79" fmla="*/ 34 h 6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11"/>
                  <a:gd name="T121" fmla="*/ 0 h 646"/>
                  <a:gd name="T122" fmla="*/ 311 w 311"/>
                  <a:gd name="T123" fmla="*/ 646 h 6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11" h="646">
                    <a:moveTo>
                      <a:pt x="73" y="44"/>
                    </a:moveTo>
                    <a:lnTo>
                      <a:pt x="72" y="46"/>
                    </a:lnTo>
                    <a:lnTo>
                      <a:pt x="68" y="54"/>
                    </a:lnTo>
                    <a:lnTo>
                      <a:pt x="63" y="65"/>
                    </a:lnTo>
                    <a:lnTo>
                      <a:pt x="56" y="82"/>
                    </a:lnTo>
                    <a:lnTo>
                      <a:pt x="47" y="101"/>
                    </a:lnTo>
                    <a:lnTo>
                      <a:pt x="39" y="123"/>
                    </a:lnTo>
                    <a:lnTo>
                      <a:pt x="30" y="147"/>
                    </a:lnTo>
                    <a:lnTo>
                      <a:pt x="22" y="173"/>
                    </a:lnTo>
                    <a:lnTo>
                      <a:pt x="14" y="201"/>
                    </a:lnTo>
                    <a:lnTo>
                      <a:pt x="7" y="230"/>
                    </a:lnTo>
                    <a:lnTo>
                      <a:pt x="3" y="259"/>
                    </a:lnTo>
                    <a:lnTo>
                      <a:pt x="0" y="288"/>
                    </a:lnTo>
                    <a:lnTo>
                      <a:pt x="0" y="316"/>
                    </a:lnTo>
                    <a:lnTo>
                      <a:pt x="3" y="343"/>
                    </a:lnTo>
                    <a:lnTo>
                      <a:pt x="9" y="369"/>
                    </a:lnTo>
                    <a:lnTo>
                      <a:pt x="20" y="392"/>
                    </a:lnTo>
                    <a:lnTo>
                      <a:pt x="40" y="433"/>
                    </a:lnTo>
                    <a:lnTo>
                      <a:pt x="52" y="466"/>
                    </a:lnTo>
                    <a:lnTo>
                      <a:pt x="58" y="494"/>
                    </a:lnTo>
                    <a:lnTo>
                      <a:pt x="58" y="515"/>
                    </a:lnTo>
                    <a:lnTo>
                      <a:pt x="53" y="532"/>
                    </a:lnTo>
                    <a:lnTo>
                      <a:pt x="47" y="546"/>
                    </a:lnTo>
                    <a:lnTo>
                      <a:pt x="38" y="556"/>
                    </a:lnTo>
                    <a:lnTo>
                      <a:pt x="31" y="564"/>
                    </a:lnTo>
                    <a:lnTo>
                      <a:pt x="27" y="568"/>
                    </a:lnTo>
                    <a:lnTo>
                      <a:pt x="25" y="573"/>
                    </a:lnTo>
                    <a:lnTo>
                      <a:pt x="25" y="577"/>
                    </a:lnTo>
                    <a:lnTo>
                      <a:pt x="26" y="582"/>
                    </a:lnTo>
                    <a:lnTo>
                      <a:pt x="29" y="587"/>
                    </a:lnTo>
                    <a:lnTo>
                      <a:pt x="33" y="592"/>
                    </a:lnTo>
                    <a:lnTo>
                      <a:pt x="38" y="597"/>
                    </a:lnTo>
                    <a:lnTo>
                      <a:pt x="44" y="602"/>
                    </a:lnTo>
                    <a:lnTo>
                      <a:pt x="51" y="607"/>
                    </a:lnTo>
                    <a:lnTo>
                      <a:pt x="60" y="611"/>
                    </a:lnTo>
                    <a:lnTo>
                      <a:pt x="69" y="616"/>
                    </a:lnTo>
                    <a:lnTo>
                      <a:pt x="79" y="620"/>
                    </a:lnTo>
                    <a:lnTo>
                      <a:pt x="89" y="624"/>
                    </a:lnTo>
                    <a:lnTo>
                      <a:pt x="101" y="627"/>
                    </a:lnTo>
                    <a:lnTo>
                      <a:pt x="113" y="630"/>
                    </a:lnTo>
                    <a:lnTo>
                      <a:pt x="125" y="632"/>
                    </a:lnTo>
                    <a:lnTo>
                      <a:pt x="138" y="634"/>
                    </a:lnTo>
                    <a:lnTo>
                      <a:pt x="152" y="638"/>
                    </a:lnTo>
                    <a:lnTo>
                      <a:pt x="167" y="641"/>
                    </a:lnTo>
                    <a:lnTo>
                      <a:pt x="182" y="643"/>
                    </a:lnTo>
                    <a:lnTo>
                      <a:pt x="198" y="645"/>
                    </a:lnTo>
                    <a:lnTo>
                      <a:pt x="214" y="646"/>
                    </a:lnTo>
                    <a:lnTo>
                      <a:pt x="229" y="645"/>
                    </a:lnTo>
                    <a:lnTo>
                      <a:pt x="245" y="642"/>
                    </a:lnTo>
                    <a:lnTo>
                      <a:pt x="259" y="636"/>
                    </a:lnTo>
                    <a:lnTo>
                      <a:pt x="271" y="627"/>
                    </a:lnTo>
                    <a:lnTo>
                      <a:pt x="283" y="615"/>
                    </a:lnTo>
                    <a:lnTo>
                      <a:pt x="293" y="598"/>
                    </a:lnTo>
                    <a:lnTo>
                      <a:pt x="301" y="577"/>
                    </a:lnTo>
                    <a:lnTo>
                      <a:pt x="307" y="551"/>
                    </a:lnTo>
                    <a:lnTo>
                      <a:pt x="310" y="520"/>
                    </a:lnTo>
                    <a:lnTo>
                      <a:pt x="311" y="482"/>
                    </a:lnTo>
                    <a:lnTo>
                      <a:pt x="309" y="403"/>
                    </a:lnTo>
                    <a:lnTo>
                      <a:pt x="308" y="326"/>
                    </a:lnTo>
                    <a:lnTo>
                      <a:pt x="305" y="254"/>
                    </a:lnTo>
                    <a:lnTo>
                      <a:pt x="301" y="188"/>
                    </a:lnTo>
                    <a:lnTo>
                      <a:pt x="294" y="131"/>
                    </a:lnTo>
                    <a:lnTo>
                      <a:pt x="284" y="84"/>
                    </a:lnTo>
                    <a:lnTo>
                      <a:pt x="271" y="48"/>
                    </a:lnTo>
                    <a:lnTo>
                      <a:pt x="253" y="26"/>
                    </a:lnTo>
                    <a:lnTo>
                      <a:pt x="243" y="19"/>
                    </a:lnTo>
                    <a:lnTo>
                      <a:pt x="231" y="13"/>
                    </a:lnTo>
                    <a:lnTo>
                      <a:pt x="219" y="8"/>
                    </a:lnTo>
                    <a:lnTo>
                      <a:pt x="206" y="5"/>
                    </a:lnTo>
                    <a:lnTo>
                      <a:pt x="193" y="2"/>
                    </a:lnTo>
                    <a:lnTo>
                      <a:pt x="179" y="1"/>
                    </a:lnTo>
                    <a:lnTo>
                      <a:pt x="166" y="0"/>
                    </a:lnTo>
                    <a:lnTo>
                      <a:pt x="152" y="1"/>
                    </a:lnTo>
                    <a:lnTo>
                      <a:pt x="139" y="2"/>
                    </a:lnTo>
                    <a:lnTo>
                      <a:pt x="127" y="5"/>
                    </a:lnTo>
                    <a:lnTo>
                      <a:pt x="115" y="8"/>
                    </a:lnTo>
                    <a:lnTo>
                      <a:pt x="104" y="13"/>
                    </a:lnTo>
                    <a:lnTo>
                      <a:pt x="94" y="19"/>
                    </a:lnTo>
                    <a:lnTo>
                      <a:pt x="86" y="26"/>
                    </a:lnTo>
                    <a:lnTo>
                      <a:pt x="78" y="34"/>
                    </a:lnTo>
                    <a:lnTo>
                      <a:pt x="73" y="44"/>
                    </a:lnTo>
                    <a:close/>
                  </a:path>
                </a:pathLst>
              </a:custGeom>
              <a:solidFill>
                <a:srgbClr val="FCF9F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1" name="Freeform 130">
                <a:extLst>
                  <a:ext uri="{FF2B5EF4-FFF2-40B4-BE49-F238E27FC236}">
                    <a16:creationId xmlns:a16="http://schemas.microsoft.com/office/drawing/2014/main" id="{B4537865-C3C1-467C-B8E9-36075566F505}"/>
                  </a:ext>
                </a:extLst>
              </p:cNvPr>
              <p:cNvSpPr>
                <a:spLocks/>
              </p:cNvSpPr>
              <p:nvPr/>
            </p:nvSpPr>
            <p:spPr bwMode="auto">
              <a:xfrm>
                <a:off x="1051" y="1406"/>
                <a:ext cx="299" cy="639"/>
              </a:xfrm>
              <a:custGeom>
                <a:avLst/>
                <a:gdLst>
                  <a:gd name="T0" fmla="*/ 69 w 299"/>
                  <a:gd name="T1" fmla="*/ 46 h 639"/>
                  <a:gd name="T2" fmla="*/ 60 w 299"/>
                  <a:gd name="T3" fmla="*/ 66 h 639"/>
                  <a:gd name="T4" fmla="*/ 45 w 299"/>
                  <a:gd name="T5" fmla="*/ 100 h 639"/>
                  <a:gd name="T6" fmla="*/ 29 w 299"/>
                  <a:gd name="T7" fmla="*/ 146 h 639"/>
                  <a:gd name="T8" fmla="*/ 13 w 299"/>
                  <a:gd name="T9" fmla="*/ 200 h 639"/>
                  <a:gd name="T10" fmla="*/ 2 w 299"/>
                  <a:gd name="T11" fmla="*/ 257 h 639"/>
                  <a:gd name="T12" fmla="*/ 0 w 299"/>
                  <a:gd name="T13" fmla="*/ 314 h 639"/>
                  <a:gd name="T14" fmla="*/ 9 w 299"/>
                  <a:gd name="T15" fmla="*/ 365 h 639"/>
                  <a:gd name="T16" fmla="*/ 39 w 299"/>
                  <a:gd name="T17" fmla="*/ 429 h 639"/>
                  <a:gd name="T18" fmla="*/ 55 w 299"/>
                  <a:gd name="T19" fmla="*/ 489 h 639"/>
                  <a:gd name="T20" fmla="*/ 52 w 299"/>
                  <a:gd name="T21" fmla="*/ 527 h 639"/>
                  <a:gd name="T22" fmla="*/ 37 w 299"/>
                  <a:gd name="T23" fmla="*/ 550 h 639"/>
                  <a:gd name="T24" fmla="*/ 26 w 299"/>
                  <a:gd name="T25" fmla="*/ 562 h 639"/>
                  <a:gd name="T26" fmla="*/ 23 w 299"/>
                  <a:gd name="T27" fmla="*/ 572 h 639"/>
                  <a:gd name="T28" fmla="*/ 26 w 299"/>
                  <a:gd name="T29" fmla="*/ 582 h 639"/>
                  <a:gd name="T30" fmla="*/ 35 w 299"/>
                  <a:gd name="T31" fmla="*/ 592 h 639"/>
                  <a:gd name="T32" fmla="*/ 48 w 299"/>
                  <a:gd name="T33" fmla="*/ 601 h 639"/>
                  <a:gd name="T34" fmla="*/ 65 w 299"/>
                  <a:gd name="T35" fmla="*/ 610 h 639"/>
                  <a:gd name="T36" fmla="*/ 85 w 299"/>
                  <a:gd name="T37" fmla="*/ 617 h 639"/>
                  <a:gd name="T38" fmla="*/ 108 w 299"/>
                  <a:gd name="T39" fmla="*/ 623 h 639"/>
                  <a:gd name="T40" fmla="*/ 132 w 299"/>
                  <a:gd name="T41" fmla="*/ 628 h 639"/>
                  <a:gd name="T42" fmla="*/ 160 w 299"/>
                  <a:gd name="T43" fmla="*/ 634 h 639"/>
                  <a:gd name="T44" fmla="*/ 190 w 299"/>
                  <a:gd name="T45" fmla="*/ 639 h 639"/>
                  <a:gd name="T46" fmla="*/ 220 w 299"/>
                  <a:gd name="T47" fmla="*/ 639 h 639"/>
                  <a:gd name="T48" fmla="*/ 248 w 299"/>
                  <a:gd name="T49" fmla="*/ 629 h 639"/>
                  <a:gd name="T50" fmla="*/ 272 w 299"/>
                  <a:gd name="T51" fmla="*/ 608 h 639"/>
                  <a:gd name="T52" fmla="*/ 290 w 299"/>
                  <a:gd name="T53" fmla="*/ 571 h 639"/>
                  <a:gd name="T54" fmla="*/ 299 w 299"/>
                  <a:gd name="T55" fmla="*/ 514 h 639"/>
                  <a:gd name="T56" fmla="*/ 298 w 299"/>
                  <a:gd name="T57" fmla="*/ 399 h 639"/>
                  <a:gd name="T58" fmla="*/ 294 w 299"/>
                  <a:gd name="T59" fmla="*/ 252 h 639"/>
                  <a:gd name="T60" fmla="*/ 283 w 299"/>
                  <a:gd name="T61" fmla="*/ 131 h 639"/>
                  <a:gd name="T62" fmla="*/ 261 w 299"/>
                  <a:gd name="T63" fmla="*/ 48 h 639"/>
                  <a:gd name="T64" fmla="*/ 233 w 299"/>
                  <a:gd name="T65" fmla="*/ 20 h 639"/>
                  <a:gd name="T66" fmla="*/ 211 w 299"/>
                  <a:gd name="T67" fmla="*/ 9 h 639"/>
                  <a:gd name="T68" fmla="*/ 185 w 299"/>
                  <a:gd name="T69" fmla="*/ 2 h 639"/>
                  <a:gd name="T70" fmla="*/ 159 w 299"/>
                  <a:gd name="T71" fmla="*/ 0 h 639"/>
                  <a:gd name="T72" fmla="*/ 134 w 299"/>
                  <a:gd name="T73" fmla="*/ 2 h 639"/>
                  <a:gd name="T74" fmla="*/ 110 w 299"/>
                  <a:gd name="T75" fmla="*/ 9 h 639"/>
                  <a:gd name="T76" fmla="*/ 91 w 299"/>
                  <a:gd name="T77" fmla="*/ 20 h 639"/>
                  <a:gd name="T78" fmla="*/ 76 w 299"/>
                  <a:gd name="T79" fmla="*/ 35 h 6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9"/>
                  <a:gd name="T121" fmla="*/ 0 h 639"/>
                  <a:gd name="T122" fmla="*/ 299 w 299"/>
                  <a:gd name="T123" fmla="*/ 639 h 6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9" h="639">
                    <a:moveTo>
                      <a:pt x="70" y="44"/>
                    </a:moveTo>
                    <a:lnTo>
                      <a:pt x="69" y="46"/>
                    </a:lnTo>
                    <a:lnTo>
                      <a:pt x="66" y="54"/>
                    </a:lnTo>
                    <a:lnTo>
                      <a:pt x="60" y="66"/>
                    </a:lnTo>
                    <a:lnTo>
                      <a:pt x="53" y="81"/>
                    </a:lnTo>
                    <a:lnTo>
                      <a:pt x="45" y="100"/>
                    </a:lnTo>
                    <a:lnTo>
                      <a:pt x="37" y="122"/>
                    </a:lnTo>
                    <a:lnTo>
                      <a:pt x="29" y="146"/>
                    </a:lnTo>
                    <a:lnTo>
                      <a:pt x="21" y="173"/>
                    </a:lnTo>
                    <a:lnTo>
                      <a:pt x="13" y="200"/>
                    </a:lnTo>
                    <a:lnTo>
                      <a:pt x="7" y="228"/>
                    </a:lnTo>
                    <a:lnTo>
                      <a:pt x="2" y="257"/>
                    </a:lnTo>
                    <a:lnTo>
                      <a:pt x="0" y="286"/>
                    </a:lnTo>
                    <a:lnTo>
                      <a:pt x="0" y="314"/>
                    </a:lnTo>
                    <a:lnTo>
                      <a:pt x="3" y="341"/>
                    </a:lnTo>
                    <a:lnTo>
                      <a:pt x="9" y="365"/>
                    </a:lnTo>
                    <a:lnTo>
                      <a:pt x="19" y="389"/>
                    </a:lnTo>
                    <a:lnTo>
                      <a:pt x="39" y="429"/>
                    </a:lnTo>
                    <a:lnTo>
                      <a:pt x="50" y="462"/>
                    </a:lnTo>
                    <a:lnTo>
                      <a:pt x="55" y="489"/>
                    </a:lnTo>
                    <a:lnTo>
                      <a:pt x="55" y="511"/>
                    </a:lnTo>
                    <a:lnTo>
                      <a:pt x="52" y="527"/>
                    </a:lnTo>
                    <a:lnTo>
                      <a:pt x="45" y="540"/>
                    </a:lnTo>
                    <a:lnTo>
                      <a:pt x="37" y="550"/>
                    </a:lnTo>
                    <a:lnTo>
                      <a:pt x="29" y="558"/>
                    </a:lnTo>
                    <a:lnTo>
                      <a:pt x="26" y="562"/>
                    </a:lnTo>
                    <a:lnTo>
                      <a:pt x="23" y="567"/>
                    </a:lnTo>
                    <a:lnTo>
                      <a:pt x="23" y="572"/>
                    </a:lnTo>
                    <a:lnTo>
                      <a:pt x="24" y="577"/>
                    </a:lnTo>
                    <a:lnTo>
                      <a:pt x="26" y="582"/>
                    </a:lnTo>
                    <a:lnTo>
                      <a:pt x="30" y="587"/>
                    </a:lnTo>
                    <a:lnTo>
                      <a:pt x="35" y="592"/>
                    </a:lnTo>
                    <a:lnTo>
                      <a:pt x="41" y="596"/>
                    </a:lnTo>
                    <a:lnTo>
                      <a:pt x="48" y="601"/>
                    </a:lnTo>
                    <a:lnTo>
                      <a:pt x="56" y="606"/>
                    </a:lnTo>
                    <a:lnTo>
                      <a:pt x="65" y="610"/>
                    </a:lnTo>
                    <a:lnTo>
                      <a:pt x="75" y="613"/>
                    </a:lnTo>
                    <a:lnTo>
                      <a:pt x="85" y="617"/>
                    </a:lnTo>
                    <a:lnTo>
                      <a:pt x="96" y="620"/>
                    </a:lnTo>
                    <a:lnTo>
                      <a:pt x="108" y="623"/>
                    </a:lnTo>
                    <a:lnTo>
                      <a:pt x="120" y="625"/>
                    </a:lnTo>
                    <a:lnTo>
                      <a:pt x="132" y="628"/>
                    </a:lnTo>
                    <a:lnTo>
                      <a:pt x="146" y="631"/>
                    </a:lnTo>
                    <a:lnTo>
                      <a:pt x="160" y="634"/>
                    </a:lnTo>
                    <a:lnTo>
                      <a:pt x="175" y="637"/>
                    </a:lnTo>
                    <a:lnTo>
                      <a:pt x="190" y="639"/>
                    </a:lnTo>
                    <a:lnTo>
                      <a:pt x="206" y="639"/>
                    </a:lnTo>
                    <a:lnTo>
                      <a:pt x="220" y="639"/>
                    </a:lnTo>
                    <a:lnTo>
                      <a:pt x="235" y="635"/>
                    </a:lnTo>
                    <a:lnTo>
                      <a:pt x="248" y="629"/>
                    </a:lnTo>
                    <a:lnTo>
                      <a:pt x="261" y="621"/>
                    </a:lnTo>
                    <a:lnTo>
                      <a:pt x="272" y="608"/>
                    </a:lnTo>
                    <a:lnTo>
                      <a:pt x="282" y="592"/>
                    </a:lnTo>
                    <a:lnTo>
                      <a:pt x="290" y="571"/>
                    </a:lnTo>
                    <a:lnTo>
                      <a:pt x="295" y="545"/>
                    </a:lnTo>
                    <a:lnTo>
                      <a:pt x="299" y="514"/>
                    </a:lnTo>
                    <a:lnTo>
                      <a:pt x="299" y="477"/>
                    </a:lnTo>
                    <a:lnTo>
                      <a:pt x="298" y="399"/>
                    </a:lnTo>
                    <a:lnTo>
                      <a:pt x="296" y="323"/>
                    </a:lnTo>
                    <a:lnTo>
                      <a:pt x="294" y="252"/>
                    </a:lnTo>
                    <a:lnTo>
                      <a:pt x="289" y="187"/>
                    </a:lnTo>
                    <a:lnTo>
                      <a:pt x="283" y="131"/>
                    </a:lnTo>
                    <a:lnTo>
                      <a:pt x="273" y="83"/>
                    </a:lnTo>
                    <a:lnTo>
                      <a:pt x="261" y="48"/>
                    </a:lnTo>
                    <a:lnTo>
                      <a:pt x="244" y="26"/>
                    </a:lnTo>
                    <a:lnTo>
                      <a:pt x="233" y="20"/>
                    </a:lnTo>
                    <a:lnTo>
                      <a:pt x="222" y="14"/>
                    </a:lnTo>
                    <a:lnTo>
                      <a:pt x="211" y="9"/>
                    </a:lnTo>
                    <a:lnTo>
                      <a:pt x="198" y="5"/>
                    </a:lnTo>
                    <a:lnTo>
                      <a:pt x="185" y="2"/>
                    </a:lnTo>
                    <a:lnTo>
                      <a:pt x="172" y="1"/>
                    </a:lnTo>
                    <a:lnTo>
                      <a:pt x="159" y="0"/>
                    </a:lnTo>
                    <a:lnTo>
                      <a:pt x="146" y="1"/>
                    </a:lnTo>
                    <a:lnTo>
                      <a:pt x="134" y="2"/>
                    </a:lnTo>
                    <a:lnTo>
                      <a:pt x="122" y="5"/>
                    </a:lnTo>
                    <a:lnTo>
                      <a:pt x="110" y="9"/>
                    </a:lnTo>
                    <a:lnTo>
                      <a:pt x="100" y="14"/>
                    </a:lnTo>
                    <a:lnTo>
                      <a:pt x="91" y="20"/>
                    </a:lnTo>
                    <a:lnTo>
                      <a:pt x="82" y="26"/>
                    </a:lnTo>
                    <a:lnTo>
                      <a:pt x="76" y="35"/>
                    </a:lnTo>
                    <a:lnTo>
                      <a:pt x="70" y="44"/>
                    </a:lnTo>
                    <a:close/>
                  </a:path>
                </a:pathLst>
              </a:custGeom>
              <a:solidFill>
                <a:srgbClr val="FCF7F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2" name="Freeform 131">
                <a:extLst>
                  <a:ext uri="{FF2B5EF4-FFF2-40B4-BE49-F238E27FC236}">
                    <a16:creationId xmlns:a16="http://schemas.microsoft.com/office/drawing/2014/main" id="{5D9E73D4-74B7-4E75-95D9-C50AEC42BE9B}"/>
                  </a:ext>
                </a:extLst>
              </p:cNvPr>
              <p:cNvSpPr>
                <a:spLocks/>
              </p:cNvSpPr>
              <p:nvPr/>
            </p:nvSpPr>
            <p:spPr bwMode="auto">
              <a:xfrm>
                <a:off x="1059" y="1412"/>
                <a:ext cx="287" cy="632"/>
              </a:xfrm>
              <a:custGeom>
                <a:avLst/>
                <a:gdLst>
                  <a:gd name="T0" fmla="*/ 67 w 287"/>
                  <a:gd name="T1" fmla="*/ 45 h 632"/>
                  <a:gd name="T2" fmla="*/ 58 w 287"/>
                  <a:gd name="T3" fmla="*/ 64 h 632"/>
                  <a:gd name="T4" fmla="*/ 44 w 287"/>
                  <a:gd name="T5" fmla="*/ 98 h 632"/>
                  <a:gd name="T6" fmla="*/ 28 w 287"/>
                  <a:gd name="T7" fmla="*/ 144 h 632"/>
                  <a:gd name="T8" fmla="*/ 13 w 287"/>
                  <a:gd name="T9" fmla="*/ 197 h 632"/>
                  <a:gd name="T10" fmla="*/ 2 w 287"/>
                  <a:gd name="T11" fmla="*/ 253 h 632"/>
                  <a:gd name="T12" fmla="*/ 0 w 287"/>
                  <a:gd name="T13" fmla="*/ 309 h 632"/>
                  <a:gd name="T14" fmla="*/ 8 w 287"/>
                  <a:gd name="T15" fmla="*/ 361 h 632"/>
                  <a:gd name="T16" fmla="*/ 37 w 287"/>
                  <a:gd name="T17" fmla="*/ 424 h 632"/>
                  <a:gd name="T18" fmla="*/ 53 w 287"/>
                  <a:gd name="T19" fmla="*/ 483 h 632"/>
                  <a:gd name="T20" fmla="*/ 49 w 287"/>
                  <a:gd name="T21" fmla="*/ 521 h 632"/>
                  <a:gd name="T22" fmla="*/ 36 w 287"/>
                  <a:gd name="T23" fmla="*/ 544 h 632"/>
                  <a:gd name="T24" fmla="*/ 24 w 287"/>
                  <a:gd name="T25" fmla="*/ 556 h 632"/>
                  <a:gd name="T26" fmla="*/ 20 w 287"/>
                  <a:gd name="T27" fmla="*/ 566 h 632"/>
                  <a:gd name="T28" fmla="*/ 23 w 287"/>
                  <a:gd name="T29" fmla="*/ 576 h 632"/>
                  <a:gd name="T30" fmla="*/ 32 w 287"/>
                  <a:gd name="T31" fmla="*/ 586 h 632"/>
                  <a:gd name="T32" fmla="*/ 45 w 287"/>
                  <a:gd name="T33" fmla="*/ 595 h 632"/>
                  <a:gd name="T34" fmla="*/ 62 w 287"/>
                  <a:gd name="T35" fmla="*/ 603 h 632"/>
                  <a:gd name="T36" fmla="*/ 82 w 287"/>
                  <a:gd name="T37" fmla="*/ 610 h 632"/>
                  <a:gd name="T38" fmla="*/ 103 w 287"/>
                  <a:gd name="T39" fmla="*/ 616 h 632"/>
                  <a:gd name="T40" fmla="*/ 127 w 287"/>
                  <a:gd name="T41" fmla="*/ 621 h 632"/>
                  <a:gd name="T42" fmla="*/ 154 w 287"/>
                  <a:gd name="T43" fmla="*/ 627 h 632"/>
                  <a:gd name="T44" fmla="*/ 183 w 287"/>
                  <a:gd name="T45" fmla="*/ 631 h 632"/>
                  <a:gd name="T46" fmla="*/ 212 w 287"/>
                  <a:gd name="T47" fmla="*/ 631 h 632"/>
                  <a:gd name="T48" fmla="*/ 239 w 287"/>
                  <a:gd name="T49" fmla="*/ 622 h 632"/>
                  <a:gd name="T50" fmla="*/ 262 w 287"/>
                  <a:gd name="T51" fmla="*/ 601 h 632"/>
                  <a:gd name="T52" fmla="*/ 278 w 287"/>
                  <a:gd name="T53" fmla="*/ 565 h 632"/>
                  <a:gd name="T54" fmla="*/ 287 w 287"/>
                  <a:gd name="T55" fmla="*/ 508 h 632"/>
                  <a:gd name="T56" fmla="*/ 286 w 287"/>
                  <a:gd name="T57" fmla="*/ 394 h 632"/>
                  <a:gd name="T58" fmla="*/ 282 w 287"/>
                  <a:gd name="T59" fmla="*/ 248 h 632"/>
                  <a:gd name="T60" fmla="*/ 272 w 287"/>
                  <a:gd name="T61" fmla="*/ 128 h 632"/>
                  <a:gd name="T62" fmla="*/ 250 w 287"/>
                  <a:gd name="T63" fmla="*/ 47 h 632"/>
                  <a:gd name="T64" fmla="*/ 224 w 287"/>
                  <a:gd name="T65" fmla="*/ 19 h 632"/>
                  <a:gd name="T66" fmla="*/ 202 w 287"/>
                  <a:gd name="T67" fmla="*/ 8 h 632"/>
                  <a:gd name="T68" fmla="*/ 178 w 287"/>
                  <a:gd name="T69" fmla="*/ 2 h 632"/>
                  <a:gd name="T70" fmla="*/ 153 w 287"/>
                  <a:gd name="T71" fmla="*/ 0 h 632"/>
                  <a:gd name="T72" fmla="*/ 128 w 287"/>
                  <a:gd name="T73" fmla="*/ 2 h 632"/>
                  <a:gd name="T74" fmla="*/ 106 w 287"/>
                  <a:gd name="T75" fmla="*/ 8 h 632"/>
                  <a:gd name="T76" fmla="*/ 87 w 287"/>
                  <a:gd name="T77" fmla="*/ 19 h 632"/>
                  <a:gd name="T78" fmla="*/ 72 w 287"/>
                  <a:gd name="T79" fmla="*/ 34 h 6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7"/>
                  <a:gd name="T121" fmla="*/ 0 h 632"/>
                  <a:gd name="T122" fmla="*/ 287 w 287"/>
                  <a:gd name="T123" fmla="*/ 632 h 6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7" h="632">
                    <a:moveTo>
                      <a:pt x="68" y="43"/>
                    </a:moveTo>
                    <a:lnTo>
                      <a:pt x="67" y="45"/>
                    </a:lnTo>
                    <a:lnTo>
                      <a:pt x="63" y="52"/>
                    </a:lnTo>
                    <a:lnTo>
                      <a:pt x="58" y="64"/>
                    </a:lnTo>
                    <a:lnTo>
                      <a:pt x="51" y="79"/>
                    </a:lnTo>
                    <a:lnTo>
                      <a:pt x="44" y="98"/>
                    </a:lnTo>
                    <a:lnTo>
                      <a:pt x="36" y="120"/>
                    </a:lnTo>
                    <a:lnTo>
                      <a:pt x="28" y="144"/>
                    </a:lnTo>
                    <a:lnTo>
                      <a:pt x="20" y="170"/>
                    </a:lnTo>
                    <a:lnTo>
                      <a:pt x="13" y="197"/>
                    </a:lnTo>
                    <a:lnTo>
                      <a:pt x="7" y="225"/>
                    </a:lnTo>
                    <a:lnTo>
                      <a:pt x="2" y="253"/>
                    </a:lnTo>
                    <a:lnTo>
                      <a:pt x="0" y="282"/>
                    </a:lnTo>
                    <a:lnTo>
                      <a:pt x="0" y="309"/>
                    </a:lnTo>
                    <a:lnTo>
                      <a:pt x="2" y="336"/>
                    </a:lnTo>
                    <a:lnTo>
                      <a:pt x="8" y="361"/>
                    </a:lnTo>
                    <a:lnTo>
                      <a:pt x="18" y="384"/>
                    </a:lnTo>
                    <a:lnTo>
                      <a:pt x="37" y="424"/>
                    </a:lnTo>
                    <a:lnTo>
                      <a:pt x="48" y="456"/>
                    </a:lnTo>
                    <a:lnTo>
                      <a:pt x="53" y="483"/>
                    </a:lnTo>
                    <a:lnTo>
                      <a:pt x="54" y="505"/>
                    </a:lnTo>
                    <a:lnTo>
                      <a:pt x="49" y="521"/>
                    </a:lnTo>
                    <a:lnTo>
                      <a:pt x="43" y="534"/>
                    </a:lnTo>
                    <a:lnTo>
                      <a:pt x="36" y="544"/>
                    </a:lnTo>
                    <a:lnTo>
                      <a:pt x="28" y="551"/>
                    </a:lnTo>
                    <a:lnTo>
                      <a:pt x="24" y="556"/>
                    </a:lnTo>
                    <a:lnTo>
                      <a:pt x="21" y="561"/>
                    </a:lnTo>
                    <a:lnTo>
                      <a:pt x="20" y="566"/>
                    </a:lnTo>
                    <a:lnTo>
                      <a:pt x="21" y="571"/>
                    </a:lnTo>
                    <a:lnTo>
                      <a:pt x="23" y="576"/>
                    </a:lnTo>
                    <a:lnTo>
                      <a:pt x="27" y="581"/>
                    </a:lnTo>
                    <a:lnTo>
                      <a:pt x="32" y="586"/>
                    </a:lnTo>
                    <a:lnTo>
                      <a:pt x="38" y="590"/>
                    </a:lnTo>
                    <a:lnTo>
                      <a:pt x="45" y="595"/>
                    </a:lnTo>
                    <a:lnTo>
                      <a:pt x="53" y="599"/>
                    </a:lnTo>
                    <a:lnTo>
                      <a:pt x="62" y="603"/>
                    </a:lnTo>
                    <a:lnTo>
                      <a:pt x="72" y="607"/>
                    </a:lnTo>
                    <a:lnTo>
                      <a:pt x="82" y="610"/>
                    </a:lnTo>
                    <a:lnTo>
                      <a:pt x="93" y="613"/>
                    </a:lnTo>
                    <a:lnTo>
                      <a:pt x="103" y="616"/>
                    </a:lnTo>
                    <a:lnTo>
                      <a:pt x="115" y="618"/>
                    </a:lnTo>
                    <a:lnTo>
                      <a:pt x="127" y="621"/>
                    </a:lnTo>
                    <a:lnTo>
                      <a:pt x="140" y="623"/>
                    </a:lnTo>
                    <a:lnTo>
                      <a:pt x="154" y="627"/>
                    </a:lnTo>
                    <a:lnTo>
                      <a:pt x="168" y="629"/>
                    </a:lnTo>
                    <a:lnTo>
                      <a:pt x="183" y="631"/>
                    </a:lnTo>
                    <a:lnTo>
                      <a:pt x="197" y="632"/>
                    </a:lnTo>
                    <a:lnTo>
                      <a:pt x="212" y="631"/>
                    </a:lnTo>
                    <a:lnTo>
                      <a:pt x="226" y="628"/>
                    </a:lnTo>
                    <a:lnTo>
                      <a:pt x="239" y="622"/>
                    </a:lnTo>
                    <a:lnTo>
                      <a:pt x="251" y="614"/>
                    </a:lnTo>
                    <a:lnTo>
                      <a:pt x="262" y="601"/>
                    </a:lnTo>
                    <a:lnTo>
                      <a:pt x="271" y="585"/>
                    </a:lnTo>
                    <a:lnTo>
                      <a:pt x="278" y="565"/>
                    </a:lnTo>
                    <a:lnTo>
                      <a:pt x="284" y="539"/>
                    </a:lnTo>
                    <a:lnTo>
                      <a:pt x="287" y="508"/>
                    </a:lnTo>
                    <a:lnTo>
                      <a:pt x="287" y="472"/>
                    </a:lnTo>
                    <a:lnTo>
                      <a:pt x="286" y="394"/>
                    </a:lnTo>
                    <a:lnTo>
                      <a:pt x="284" y="319"/>
                    </a:lnTo>
                    <a:lnTo>
                      <a:pt x="282" y="248"/>
                    </a:lnTo>
                    <a:lnTo>
                      <a:pt x="278" y="184"/>
                    </a:lnTo>
                    <a:lnTo>
                      <a:pt x="272" y="128"/>
                    </a:lnTo>
                    <a:lnTo>
                      <a:pt x="263" y="82"/>
                    </a:lnTo>
                    <a:lnTo>
                      <a:pt x="250" y="47"/>
                    </a:lnTo>
                    <a:lnTo>
                      <a:pt x="234" y="25"/>
                    </a:lnTo>
                    <a:lnTo>
                      <a:pt x="224" y="19"/>
                    </a:lnTo>
                    <a:lnTo>
                      <a:pt x="213" y="13"/>
                    </a:lnTo>
                    <a:lnTo>
                      <a:pt x="202" y="8"/>
                    </a:lnTo>
                    <a:lnTo>
                      <a:pt x="190" y="5"/>
                    </a:lnTo>
                    <a:lnTo>
                      <a:pt x="178" y="2"/>
                    </a:lnTo>
                    <a:lnTo>
                      <a:pt x="165" y="1"/>
                    </a:lnTo>
                    <a:lnTo>
                      <a:pt x="153" y="0"/>
                    </a:lnTo>
                    <a:lnTo>
                      <a:pt x="140" y="1"/>
                    </a:lnTo>
                    <a:lnTo>
                      <a:pt x="128" y="2"/>
                    </a:lnTo>
                    <a:lnTo>
                      <a:pt x="117" y="5"/>
                    </a:lnTo>
                    <a:lnTo>
                      <a:pt x="106" y="8"/>
                    </a:lnTo>
                    <a:lnTo>
                      <a:pt x="96" y="13"/>
                    </a:lnTo>
                    <a:lnTo>
                      <a:pt x="87" y="19"/>
                    </a:lnTo>
                    <a:lnTo>
                      <a:pt x="79" y="25"/>
                    </a:lnTo>
                    <a:lnTo>
                      <a:pt x="72" y="34"/>
                    </a:lnTo>
                    <a:lnTo>
                      <a:pt x="68" y="43"/>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3" name="Freeform 132">
                <a:extLst>
                  <a:ext uri="{FF2B5EF4-FFF2-40B4-BE49-F238E27FC236}">
                    <a16:creationId xmlns:a16="http://schemas.microsoft.com/office/drawing/2014/main" id="{C69E7EB1-344A-4DAC-A115-8D73F0EC687C}"/>
                  </a:ext>
                </a:extLst>
              </p:cNvPr>
              <p:cNvSpPr>
                <a:spLocks/>
              </p:cNvSpPr>
              <p:nvPr/>
            </p:nvSpPr>
            <p:spPr bwMode="auto">
              <a:xfrm>
                <a:off x="1066" y="1417"/>
                <a:ext cx="277" cy="626"/>
              </a:xfrm>
              <a:custGeom>
                <a:avLst/>
                <a:gdLst>
                  <a:gd name="T0" fmla="*/ 64 w 277"/>
                  <a:gd name="T1" fmla="*/ 45 h 626"/>
                  <a:gd name="T2" fmla="*/ 56 w 277"/>
                  <a:gd name="T3" fmla="*/ 64 h 626"/>
                  <a:gd name="T4" fmla="*/ 42 w 277"/>
                  <a:gd name="T5" fmla="*/ 98 h 626"/>
                  <a:gd name="T6" fmla="*/ 27 w 277"/>
                  <a:gd name="T7" fmla="*/ 143 h 626"/>
                  <a:gd name="T8" fmla="*/ 13 w 277"/>
                  <a:gd name="T9" fmla="*/ 195 h 626"/>
                  <a:gd name="T10" fmla="*/ 3 w 277"/>
                  <a:gd name="T11" fmla="*/ 251 h 626"/>
                  <a:gd name="T12" fmla="*/ 0 w 277"/>
                  <a:gd name="T13" fmla="*/ 306 h 626"/>
                  <a:gd name="T14" fmla="*/ 9 w 277"/>
                  <a:gd name="T15" fmla="*/ 357 h 626"/>
                  <a:gd name="T16" fmla="*/ 36 w 277"/>
                  <a:gd name="T17" fmla="*/ 419 h 626"/>
                  <a:gd name="T18" fmla="*/ 52 w 277"/>
                  <a:gd name="T19" fmla="*/ 478 h 626"/>
                  <a:gd name="T20" fmla="*/ 48 w 277"/>
                  <a:gd name="T21" fmla="*/ 516 h 626"/>
                  <a:gd name="T22" fmla="*/ 35 w 277"/>
                  <a:gd name="T23" fmla="*/ 539 h 626"/>
                  <a:gd name="T24" fmla="*/ 23 w 277"/>
                  <a:gd name="T25" fmla="*/ 551 h 626"/>
                  <a:gd name="T26" fmla="*/ 19 w 277"/>
                  <a:gd name="T27" fmla="*/ 561 h 626"/>
                  <a:gd name="T28" fmla="*/ 21 w 277"/>
                  <a:gd name="T29" fmla="*/ 571 h 626"/>
                  <a:gd name="T30" fmla="*/ 29 w 277"/>
                  <a:gd name="T31" fmla="*/ 581 h 626"/>
                  <a:gd name="T32" fmla="*/ 43 w 277"/>
                  <a:gd name="T33" fmla="*/ 589 h 626"/>
                  <a:gd name="T34" fmla="*/ 60 w 277"/>
                  <a:gd name="T35" fmla="*/ 597 h 626"/>
                  <a:gd name="T36" fmla="*/ 79 w 277"/>
                  <a:gd name="T37" fmla="*/ 604 h 626"/>
                  <a:gd name="T38" fmla="*/ 100 w 277"/>
                  <a:gd name="T39" fmla="*/ 610 h 626"/>
                  <a:gd name="T40" fmla="*/ 122 w 277"/>
                  <a:gd name="T41" fmla="*/ 614 h 626"/>
                  <a:gd name="T42" fmla="*/ 148 w 277"/>
                  <a:gd name="T43" fmla="*/ 620 h 626"/>
                  <a:gd name="T44" fmla="*/ 176 w 277"/>
                  <a:gd name="T45" fmla="*/ 625 h 626"/>
                  <a:gd name="T46" fmla="*/ 204 w 277"/>
                  <a:gd name="T47" fmla="*/ 625 h 626"/>
                  <a:gd name="T48" fmla="*/ 230 w 277"/>
                  <a:gd name="T49" fmla="*/ 616 h 626"/>
                  <a:gd name="T50" fmla="*/ 252 w 277"/>
                  <a:gd name="T51" fmla="*/ 595 h 626"/>
                  <a:gd name="T52" fmla="*/ 268 w 277"/>
                  <a:gd name="T53" fmla="*/ 559 h 626"/>
                  <a:gd name="T54" fmla="*/ 276 w 277"/>
                  <a:gd name="T55" fmla="*/ 503 h 626"/>
                  <a:gd name="T56" fmla="*/ 275 w 277"/>
                  <a:gd name="T57" fmla="*/ 390 h 626"/>
                  <a:gd name="T58" fmla="*/ 271 w 277"/>
                  <a:gd name="T59" fmla="*/ 246 h 626"/>
                  <a:gd name="T60" fmla="*/ 261 w 277"/>
                  <a:gd name="T61" fmla="*/ 127 h 626"/>
                  <a:gd name="T62" fmla="*/ 241 w 277"/>
                  <a:gd name="T63" fmla="*/ 47 h 626"/>
                  <a:gd name="T64" fmla="*/ 216 w 277"/>
                  <a:gd name="T65" fmla="*/ 19 h 626"/>
                  <a:gd name="T66" fmla="*/ 195 w 277"/>
                  <a:gd name="T67" fmla="*/ 9 h 626"/>
                  <a:gd name="T68" fmla="*/ 171 w 277"/>
                  <a:gd name="T69" fmla="*/ 2 h 626"/>
                  <a:gd name="T70" fmla="*/ 147 w 277"/>
                  <a:gd name="T71" fmla="*/ 0 h 626"/>
                  <a:gd name="T72" fmla="*/ 124 w 277"/>
                  <a:gd name="T73" fmla="*/ 2 h 626"/>
                  <a:gd name="T74" fmla="*/ 102 w 277"/>
                  <a:gd name="T75" fmla="*/ 9 h 626"/>
                  <a:gd name="T76" fmla="*/ 84 w 277"/>
                  <a:gd name="T77" fmla="*/ 19 h 626"/>
                  <a:gd name="T78" fmla="*/ 70 w 277"/>
                  <a:gd name="T79" fmla="*/ 34 h 6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7"/>
                  <a:gd name="T121" fmla="*/ 0 h 626"/>
                  <a:gd name="T122" fmla="*/ 277 w 277"/>
                  <a:gd name="T123" fmla="*/ 626 h 6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7" h="626">
                    <a:moveTo>
                      <a:pt x="65" y="43"/>
                    </a:moveTo>
                    <a:lnTo>
                      <a:pt x="64" y="45"/>
                    </a:lnTo>
                    <a:lnTo>
                      <a:pt x="61" y="53"/>
                    </a:lnTo>
                    <a:lnTo>
                      <a:pt x="56" y="64"/>
                    </a:lnTo>
                    <a:lnTo>
                      <a:pt x="50" y="79"/>
                    </a:lnTo>
                    <a:lnTo>
                      <a:pt x="42" y="98"/>
                    </a:lnTo>
                    <a:lnTo>
                      <a:pt x="35" y="119"/>
                    </a:lnTo>
                    <a:lnTo>
                      <a:pt x="27" y="143"/>
                    </a:lnTo>
                    <a:lnTo>
                      <a:pt x="20" y="168"/>
                    </a:lnTo>
                    <a:lnTo>
                      <a:pt x="13" y="195"/>
                    </a:lnTo>
                    <a:lnTo>
                      <a:pt x="7" y="223"/>
                    </a:lnTo>
                    <a:lnTo>
                      <a:pt x="3" y="251"/>
                    </a:lnTo>
                    <a:lnTo>
                      <a:pt x="1" y="279"/>
                    </a:lnTo>
                    <a:lnTo>
                      <a:pt x="0" y="306"/>
                    </a:lnTo>
                    <a:lnTo>
                      <a:pt x="3" y="333"/>
                    </a:lnTo>
                    <a:lnTo>
                      <a:pt x="9" y="357"/>
                    </a:lnTo>
                    <a:lnTo>
                      <a:pt x="18" y="380"/>
                    </a:lnTo>
                    <a:lnTo>
                      <a:pt x="36" y="419"/>
                    </a:lnTo>
                    <a:lnTo>
                      <a:pt x="47" y="452"/>
                    </a:lnTo>
                    <a:lnTo>
                      <a:pt x="52" y="478"/>
                    </a:lnTo>
                    <a:lnTo>
                      <a:pt x="52" y="500"/>
                    </a:lnTo>
                    <a:lnTo>
                      <a:pt x="48" y="516"/>
                    </a:lnTo>
                    <a:lnTo>
                      <a:pt x="42" y="529"/>
                    </a:lnTo>
                    <a:lnTo>
                      <a:pt x="35" y="539"/>
                    </a:lnTo>
                    <a:lnTo>
                      <a:pt x="27" y="546"/>
                    </a:lnTo>
                    <a:lnTo>
                      <a:pt x="23" y="551"/>
                    </a:lnTo>
                    <a:lnTo>
                      <a:pt x="20" y="556"/>
                    </a:lnTo>
                    <a:lnTo>
                      <a:pt x="19" y="561"/>
                    </a:lnTo>
                    <a:lnTo>
                      <a:pt x="19" y="566"/>
                    </a:lnTo>
                    <a:lnTo>
                      <a:pt x="21" y="571"/>
                    </a:lnTo>
                    <a:lnTo>
                      <a:pt x="25" y="576"/>
                    </a:lnTo>
                    <a:lnTo>
                      <a:pt x="29" y="581"/>
                    </a:lnTo>
                    <a:lnTo>
                      <a:pt x="36" y="585"/>
                    </a:lnTo>
                    <a:lnTo>
                      <a:pt x="43" y="589"/>
                    </a:lnTo>
                    <a:lnTo>
                      <a:pt x="51" y="594"/>
                    </a:lnTo>
                    <a:lnTo>
                      <a:pt x="60" y="597"/>
                    </a:lnTo>
                    <a:lnTo>
                      <a:pt x="69" y="601"/>
                    </a:lnTo>
                    <a:lnTo>
                      <a:pt x="79" y="604"/>
                    </a:lnTo>
                    <a:lnTo>
                      <a:pt x="89" y="607"/>
                    </a:lnTo>
                    <a:lnTo>
                      <a:pt x="100" y="610"/>
                    </a:lnTo>
                    <a:lnTo>
                      <a:pt x="111" y="612"/>
                    </a:lnTo>
                    <a:lnTo>
                      <a:pt x="122" y="614"/>
                    </a:lnTo>
                    <a:lnTo>
                      <a:pt x="135" y="617"/>
                    </a:lnTo>
                    <a:lnTo>
                      <a:pt x="148" y="620"/>
                    </a:lnTo>
                    <a:lnTo>
                      <a:pt x="162" y="623"/>
                    </a:lnTo>
                    <a:lnTo>
                      <a:pt x="176" y="625"/>
                    </a:lnTo>
                    <a:lnTo>
                      <a:pt x="190" y="626"/>
                    </a:lnTo>
                    <a:lnTo>
                      <a:pt x="204" y="625"/>
                    </a:lnTo>
                    <a:lnTo>
                      <a:pt x="217" y="622"/>
                    </a:lnTo>
                    <a:lnTo>
                      <a:pt x="230" y="616"/>
                    </a:lnTo>
                    <a:lnTo>
                      <a:pt x="241" y="607"/>
                    </a:lnTo>
                    <a:lnTo>
                      <a:pt x="252" y="595"/>
                    </a:lnTo>
                    <a:lnTo>
                      <a:pt x="260" y="579"/>
                    </a:lnTo>
                    <a:lnTo>
                      <a:pt x="268" y="559"/>
                    </a:lnTo>
                    <a:lnTo>
                      <a:pt x="273" y="533"/>
                    </a:lnTo>
                    <a:lnTo>
                      <a:pt x="276" y="503"/>
                    </a:lnTo>
                    <a:lnTo>
                      <a:pt x="277" y="467"/>
                    </a:lnTo>
                    <a:lnTo>
                      <a:pt x="275" y="390"/>
                    </a:lnTo>
                    <a:lnTo>
                      <a:pt x="273" y="315"/>
                    </a:lnTo>
                    <a:lnTo>
                      <a:pt x="271" y="246"/>
                    </a:lnTo>
                    <a:lnTo>
                      <a:pt x="267" y="183"/>
                    </a:lnTo>
                    <a:lnTo>
                      <a:pt x="261" y="127"/>
                    </a:lnTo>
                    <a:lnTo>
                      <a:pt x="253" y="82"/>
                    </a:lnTo>
                    <a:lnTo>
                      <a:pt x="241" y="47"/>
                    </a:lnTo>
                    <a:lnTo>
                      <a:pt x="225" y="26"/>
                    </a:lnTo>
                    <a:lnTo>
                      <a:pt x="216" y="19"/>
                    </a:lnTo>
                    <a:lnTo>
                      <a:pt x="205" y="13"/>
                    </a:lnTo>
                    <a:lnTo>
                      <a:pt x="195" y="9"/>
                    </a:lnTo>
                    <a:lnTo>
                      <a:pt x="183" y="5"/>
                    </a:lnTo>
                    <a:lnTo>
                      <a:pt x="171" y="2"/>
                    </a:lnTo>
                    <a:lnTo>
                      <a:pt x="159" y="1"/>
                    </a:lnTo>
                    <a:lnTo>
                      <a:pt x="147" y="0"/>
                    </a:lnTo>
                    <a:lnTo>
                      <a:pt x="135" y="1"/>
                    </a:lnTo>
                    <a:lnTo>
                      <a:pt x="124" y="2"/>
                    </a:lnTo>
                    <a:lnTo>
                      <a:pt x="113" y="5"/>
                    </a:lnTo>
                    <a:lnTo>
                      <a:pt x="102" y="9"/>
                    </a:lnTo>
                    <a:lnTo>
                      <a:pt x="92" y="13"/>
                    </a:lnTo>
                    <a:lnTo>
                      <a:pt x="84" y="19"/>
                    </a:lnTo>
                    <a:lnTo>
                      <a:pt x="76" y="26"/>
                    </a:lnTo>
                    <a:lnTo>
                      <a:pt x="70" y="34"/>
                    </a:lnTo>
                    <a:lnTo>
                      <a:pt x="65" y="43"/>
                    </a:lnTo>
                    <a:close/>
                  </a:path>
                </a:pathLst>
              </a:custGeom>
              <a:solidFill>
                <a:srgbClr val="F9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4" name="Freeform 133">
                <a:extLst>
                  <a:ext uri="{FF2B5EF4-FFF2-40B4-BE49-F238E27FC236}">
                    <a16:creationId xmlns:a16="http://schemas.microsoft.com/office/drawing/2014/main" id="{9094BC76-9D5E-4596-92FB-5D6D08CA971D}"/>
                  </a:ext>
                </a:extLst>
              </p:cNvPr>
              <p:cNvSpPr>
                <a:spLocks/>
              </p:cNvSpPr>
              <p:nvPr/>
            </p:nvSpPr>
            <p:spPr bwMode="auto">
              <a:xfrm>
                <a:off x="1075" y="1422"/>
                <a:ext cx="263" cy="619"/>
              </a:xfrm>
              <a:custGeom>
                <a:avLst/>
                <a:gdLst>
                  <a:gd name="T0" fmla="*/ 60 w 263"/>
                  <a:gd name="T1" fmla="*/ 45 h 619"/>
                  <a:gd name="T2" fmla="*/ 53 w 263"/>
                  <a:gd name="T3" fmla="*/ 64 h 619"/>
                  <a:gd name="T4" fmla="*/ 40 w 263"/>
                  <a:gd name="T5" fmla="*/ 97 h 619"/>
                  <a:gd name="T6" fmla="*/ 25 w 263"/>
                  <a:gd name="T7" fmla="*/ 141 h 619"/>
                  <a:gd name="T8" fmla="*/ 11 w 263"/>
                  <a:gd name="T9" fmla="*/ 193 h 619"/>
                  <a:gd name="T10" fmla="*/ 2 w 263"/>
                  <a:gd name="T11" fmla="*/ 249 h 619"/>
                  <a:gd name="T12" fmla="*/ 0 w 263"/>
                  <a:gd name="T13" fmla="*/ 303 h 619"/>
                  <a:gd name="T14" fmla="*/ 7 w 263"/>
                  <a:gd name="T15" fmla="*/ 354 h 619"/>
                  <a:gd name="T16" fmla="*/ 33 w 263"/>
                  <a:gd name="T17" fmla="*/ 415 h 619"/>
                  <a:gd name="T18" fmla="*/ 48 w 263"/>
                  <a:gd name="T19" fmla="*/ 473 h 619"/>
                  <a:gd name="T20" fmla="*/ 45 w 263"/>
                  <a:gd name="T21" fmla="*/ 511 h 619"/>
                  <a:gd name="T22" fmla="*/ 32 w 263"/>
                  <a:gd name="T23" fmla="*/ 533 h 619"/>
                  <a:gd name="T24" fmla="*/ 20 w 263"/>
                  <a:gd name="T25" fmla="*/ 545 h 619"/>
                  <a:gd name="T26" fmla="*/ 15 w 263"/>
                  <a:gd name="T27" fmla="*/ 556 h 619"/>
                  <a:gd name="T28" fmla="*/ 18 w 263"/>
                  <a:gd name="T29" fmla="*/ 566 h 619"/>
                  <a:gd name="T30" fmla="*/ 26 w 263"/>
                  <a:gd name="T31" fmla="*/ 576 h 619"/>
                  <a:gd name="T32" fmla="*/ 39 w 263"/>
                  <a:gd name="T33" fmla="*/ 584 h 619"/>
                  <a:gd name="T34" fmla="*/ 55 w 263"/>
                  <a:gd name="T35" fmla="*/ 591 h 619"/>
                  <a:gd name="T36" fmla="*/ 74 w 263"/>
                  <a:gd name="T37" fmla="*/ 598 h 619"/>
                  <a:gd name="T38" fmla="*/ 95 w 263"/>
                  <a:gd name="T39" fmla="*/ 603 h 619"/>
                  <a:gd name="T40" fmla="*/ 116 w 263"/>
                  <a:gd name="T41" fmla="*/ 608 h 619"/>
                  <a:gd name="T42" fmla="*/ 141 w 263"/>
                  <a:gd name="T43" fmla="*/ 613 h 619"/>
                  <a:gd name="T44" fmla="*/ 167 w 263"/>
                  <a:gd name="T45" fmla="*/ 618 h 619"/>
                  <a:gd name="T46" fmla="*/ 194 w 263"/>
                  <a:gd name="T47" fmla="*/ 618 h 619"/>
                  <a:gd name="T48" fmla="*/ 219 w 263"/>
                  <a:gd name="T49" fmla="*/ 609 h 619"/>
                  <a:gd name="T50" fmla="*/ 239 w 263"/>
                  <a:gd name="T51" fmla="*/ 589 h 619"/>
                  <a:gd name="T52" fmla="*/ 255 w 263"/>
                  <a:gd name="T53" fmla="*/ 553 h 619"/>
                  <a:gd name="T54" fmla="*/ 263 w 263"/>
                  <a:gd name="T55" fmla="*/ 498 h 619"/>
                  <a:gd name="T56" fmla="*/ 262 w 263"/>
                  <a:gd name="T57" fmla="*/ 386 h 619"/>
                  <a:gd name="T58" fmla="*/ 258 w 263"/>
                  <a:gd name="T59" fmla="*/ 244 h 619"/>
                  <a:gd name="T60" fmla="*/ 249 w 263"/>
                  <a:gd name="T61" fmla="*/ 126 h 619"/>
                  <a:gd name="T62" fmla="*/ 230 w 263"/>
                  <a:gd name="T63" fmla="*/ 47 h 619"/>
                  <a:gd name="T64" fmla="*/ 206 w 263"/>
                  <a:gd name="T65" fmla="*/ 19 h 619"/>
                  <a:gd name="T66" fmla="*/ 185 w 263"/>
                  <a:gd name="T67" fmla="*/ 9 h 619"/>
                  <a:gd name="T68" fmla="*/ 163 w 263"/>
                  <a:gd name="T69" fmla="*/ 3 h 619"/>
                  <a:gd name="T70" fmla="*/ 140 w 263"/>
                  <a:gd name="T71" fmla="*/ 0 h 619"/>
                  <a:gd name="T72" fmla="*/ 118 w 263"/>
                  <a:gd name="T73" fmla="*/ 2 h 619"/>
                  <a:gd name="T74" fmla="*/ 97 w 263"/>
                  <a:gd name="T75" fmla="*/ 9 h 619"/>
                  <a:gd name="T76" fmla="*/ 79 w 263"/>
                  <a:gd name="T77" fmla="*/ 19 h 619"/>
                  <a:gd name="T78" fmla="*/ 66 w 263"/>
                  <a:gd name="T79" fmla="*/ 34 h 6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3"/>
                  <a:gd name="T121" fmla="*/ 0 h 619"/>
                  <a:gd name="T122" fmla="*/ 263 w 263"/>
                  <a:gd name="T123" fmla="*/ 619 h 6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3" h="619">
                    <a:moveTo>
                      <a:pt x="61" y="42"/>
                    </a:moveTo>
                    <a:lnTo>
                      <a:pt x="60" y="45"/>
                    </a:lnTo>
                    <a:lnTo>
                      <a:pt x="57" y="52"/>
                    </a:lnTo>
                    <a:lnTo>
                      <a:pt x="53" y="64"/>
                    </a:lnTo>
                    <a:lnTo>
                      <a:pt x="46" y="79"/>
                    </a:lnTo>
                    <a:lnTo>
                      <a:pt x="40" y="97"/>
                    </a:lnTo>
                    <a:lnTo>
                      <a:pt x="32" y="118"/>
                    </a:lnTo>
                    <a:lnTo>
                      <a:pt x="25" y="141"/>
                    </a:lnTo>
                    <a:lnTo>
                      <a:pt x="18" y="167"/>
                    </a:lnTo>
                    <a:lnTo>
                      <a:pt x="11" y="193"/>
                    </a:lnTo>
                    <a:lnTo>
                      <a:pt x="6" y="221"/>
                    </a:lnTo>
                    <a:lnTo>
                      <a:pt x="2" y="249"/>
                    </a:lnTo>
                    <a:lnTo>
                      <a:pt x="0" y="276"/>
                    </a:lnTo>
                    <a:lnTo>
                      <a:pt x="0" y="303"/>
                    </a:lnTo>
                    <a:lnTo>
                      <a:pt x="2" y="329"/>
                    </a:lnTo>
                    <a:lnTo>
                      <a:pt x="7" y="354"/>
                    </a:lnTo>
                    <a:lnTo>
                      <a:pt x="16" y="376"/>
                    </a:lnTo>
                    <a:lnTo>
                      <a:pt x="33" y="415"/>
                    </a:lnTo>
                    <a:lnTo>
                      <a:pt x="44" y="447"/>
                    </a:lnTo>
                    <a:lnTo>
                      <a:pt x="48" y="473"/>
                    </a:lnTo>
                    <a:lnTo>
                      <a:pt x="49" y="495"/>
                    </a:lnTo>
                    <a:lnTo>
                      <a:pt x="45" y="511"/>
                    </a:lnTo>
                    <a:lnTo>
                      <a:pt x="40" y="524"/>
                    </a:lnTo>
                    <a:lnTo>
                      <a:pt x="32" y="533"/>
                    </a:lnTo>
                    <a:lnTo>
                      <a:pt x="25" y="540"/>
                    </a:lnTo>
                    <a:lnTo>
                      <a:pt x="20" y="545"/>
                    </a:lnTo>
                    <a:lnTo>
                      <a:pt x="17" y="551"/>
                    </a:lnTo>
                    <a:lnTo>
                      <a:pt x="15" y="556"/>
                    </a:lnTo>
                    <a:lnTo>
                      <a:pt x="16" y="561"/>
                    </a:lnTo>
                    <a:lnTo>
                      <a:pt x="18" y="566"/>
                    </a:lnTo>
                    <a:lnTo>
                      <a:pt x="21" y="571"/>
                    </a:lnTo>
                    <a:lnTo>
                      <a:pt x="26" y="576"/>
                    </a:lnTo>
                    <a:lnTo>
                      <a:pt x="32" y="580"/>
                    </a:lnTo>
                    <a:lnTo>
                      <a:pt x="39" y="584"/>
                    </a:lnTo>
                    <a:lnTo>
                      <a:pt x="46" y="587"/>
                    </a:lnTo>
                    <a:lnTo>
                      <a:pt x="55" y="591"/>
                    </a:lnTo>
                    <a:lnTo>
                      <a:pt x="64" y="595"/>
                    </a:lnTo>
                    <a:lnTo>
                      <a:pt x="74" y="598"/>
                    </a:lnTo>
                    <a:lnTo>
                      <a:pt x="84" y="600"/>
                    </a:lnTo>
                    <a:lnTo>
                      <a:pt x="95" y="603"/>
                    </a:lnTo>
                    <a:lnTo>
                      <a:pt x="105" y="605"/>
                    </a:lnTo>
                    <a:lnTo>
                      <a:pt x="116" y="608"/>
                    </a:lnTo>
                    <a:lnTo>
                      <a:pt x="128" y="610"/>
                    </a:lnTo>
                    <a:lnTo>
                      <a:pt x="141" y="613"/>
                    </a:lnTo>
                    <a:lnTo>
                      <a:pt x="154" y="616"/>
                    </a:lnTo>
                    <a:lnTo>
                      <a:pt x="167" y="618"/>
                    </a:lnTo>
                    <a:lnTo>
                      <a:pt x="181" y="619"/>
                    </a:lnTo>
                    <a:lnTo>
                      <a:pt x="194" y="618"/>
                    </a:lnTo>
                    <a:lnTo>
                      <a:pt x="207" y="615"/>
                    </a:lnTo>
                    <a:lnTo>
                      <a:pt x="219" y="609"/>
                    </a:lnTo>
                    <a:lnTo>
                      <a:pt x="230" y="601"/>
                    </a:lnTo>
                    <a:lnTo>
                      <a:pt x="239" y="589"/>
                    </a:lnTo>
                    <a:lnTo>
                      <a:pt x="248" y="573"/>
                    </a:lnTo>
                    <a:lnTo>
                      <a:pt x="255" y="553"/>
                    </a:lnTo>
                    <a:lnTo>
                      <a:pt x="260" y="528"/>
                    </a:lnTo>
                    <a:lnTo>
                      <a:pt x="263" y="498"/>
                    </a:lnTo>
                    <a:lnTo>
                      <a:pt x="263" y="462"/>
                    </a:lnTo>
                    <a:lnTo>
                      <a:pt x="262" y="386"/>
                    </a:lnTo>
                    <a:lnTo>
                      <a:pt x="261" y="313"/>
                    </a:lnTo>
                    <a:lnTo>
                      <a:pt x="258" y="244"/>
                    </a:lnTo>
                    <a:lnTo>
                      <a:pt x="255" y="181"/>
                    </a:lnTo>
                    <a:lnTo>
                      <a:pt x="249" y="126"/>
                    </a:lnTo>
                    <a:lnTo>
                      <a:pt x="241" y="81"/>
                    </a:lnTo>
                    <a:lnTo>
                      <a:pt x="230" y="47"/>
                    </a:lnTo>
                    <a:lnTo>
                      <a:pt x="215" y="26"/>
                    </a:lnTo>
                    <a:lnTo>
                      <a:pt x="206" y="19"/>
                    </a:lnTo>
                    <a:lnTo>
                      <a:pt x="196" y="13"/>
                    </a:lnTo>
                    <a:lnTo>
                      <a:pt x="185" y="9"/>
                    </a:lnTo>
                    <a:lnTo>
                      <a:pt x="174" y="6"/>
                    </a:lnTo>
                    <a:lnTo>
                      <a:pt x="163" y="3"/>
                    </a:lnTo>
                    <a:lnTo>
                      <a:pt x="151" y="1"/>
                    </a:lnTo>
                    <a:lnTo>
                      <a:pt x="140" y="0"/>
                    </a:lnTo>
                    <a:lnTo>
                      <a:pt x="128" y="1"/>
                    </a:lnTo>
                    <a:lnTo>
                      <a:pt x="118" y="2"/>
                    </a:lnTo>
                    <a:lnTo>
                      <a:pt x="107" y="5"/>
                    </a:lnTo>
                    <a:lnTo>
                      <a:pt x="97" y="9"/>
                    </a:lnTo>
                    <a:lnTo>
                      <a:pt x="87" y="13"/>
                    </a:lnTo>
                    <a:lnTo>
                      <a:pt x="79" y="19"/>
                    </a:lnTo>
                    <a:lnTo>
                      <a:pt x="72" y="26"/>
                    </a:lnTo>
                    <a:lnTo>
                      <a:pt x="66" y="34"/>
                    </a:lnTo>
                    <a:lnTo>
                      <a:pt x="61" y="42"/>
                    </a:lnTo>
                    <a:close/>
                  </a:path>
                </a:pathLst>
              </a:custGeom>
              <a:solidFill>
                <a:srgbClr val="F7EA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5" name="Freeform 134">
                <a:extLst>
                  <a:ext uri="{FF2B5EF4-FFF2-40B4-BE49-F238E27FC236}">
                    <a16:creationId xmlns:a16="http://schemas.microsoft.com/office/drawing/2014/main" id="{511FCDD6-428D-40D9-AF99-28313E64A583}"/>
                  </a:ext>
                </a:extLst>
              </p:cNvPr>
              <p:cNvSpPr>
                <a:spLocks/>
              </p:cNvSpPr>
              <p:nvPr/>
            </p:nvSpPr>
            <p:spPr bwMode="auto">
              <a:xfrm>
                <a:off x="1082" y="1428"/>
                <a:ext cx="253" cy="611"/>
              </a:xfrm>
              <a:custGeom>
                <a:avLst/>
                <a:gdLst>
                  <a:gd name="T0" fmla="*/ 59 w 253"/>
                  <a:gd name="T1" fmla="*/ 44 h 611"/>
                  <a:gd name="T2" fmla="*/ 51 w 253"/>
                  <a:gd name="T3" fmla="*/ 62 h 611"/>
                  <a:gd name="T4" fmla="*/ 39 w 253"/>
                  <a:gd name="T5" fmla="*/ 96 h 611"/>
                  <a:gd name="T6" fmla="*/ 24 w 253"/>
                  <a:gd name="T7" fmla="*/ 140 h 611"/>
                  <a:gd name="T8" fmla="*/ 11 w 253"/>
                  <a:gd name="T9" fmla="*/ 190 h 611"/>
                  <a:gd name="T10" fmla="*/ 2 w 253"/>
                  <a:gd name="T11" fmla="*/ 245 h 611"/>
                  <a:gd name="T12" fmla="*/ 0 w 253"/>
                  <a:gd name="T13" fmla="*/ 299 h 611"/>
                  <a:gd name="T14" fmla="*/ 8 w 253"/>
                  <a:gd name="T15" fmla="*/ 349 h 611"/>
                  <a:gd name="T16" fmla="*/ 33 w 253"/>
                  <a:gd name="T17" fmla="*/ 410 h 611"/>
                  <a:gd name="T18" fmla="*/ 48 w 253"/>
                  <a:gd name="T19" fmla="*/ 468 h 611"/>
                  <a:gd name="T20" fmla="*/ 45 w 253"/>
                  <a:gd name="T21" fmla="*/ 505 h 611"/>
                  <a:gd name="T22" fmla="*/ 32 w 253"/>
                  <a:gd name="T23" fmla="*/ 526 h 611"/>
                  <a:gd name="T24" fmla="*/ 19 w 253"/>
                  <a:gd name="T25" fmla="*/ 539 h 611"/>
                  <a:gd name="T26" fmla="*/ 14 w 253"/>
                  <a:gd name="T27" fmla="*/ 550 h 611"/>
                  <a:gd name="T28" fmla="*/ 16 w 253"/>
                  <a:gd name="T29" fmla="*/ 560 h 611"/>
                  <a:gd name="T30" fmla="*/ 23 w 253"/>
                  <a:gd name="T31" fmla="*/ 569 h 611"/>
                  <a:gd name="T32" fmla="*/ 36 w 253"/>
                  <a:gd name="T33" fmla="*/ 577 h 611"/>
                  <a:gd name="T34" fmla="*/ 52 w 253"/>
                  <a:gd name="T35" fmla="*/ 584 h 611"/>
                  <a:gd name="T36" fmla="*/ 71 w 253"/>
                  <a:gd name="T37" fmla="*/ 590 h 611"/>
                  <a:gd name="T38" fmla="*/ 91 w 253"/>
                  <a:gd name="T39" fmla="*/ 595 h 611"/>
                  <a:gd name="T40" fmla="*/ 112 w 253"/>
                  <a:gd name="T41" fmla="*/ 600 h 611"/>
                  <a:gd name="T42" fmla="*/ 135 w 253"/>
                  <a:gd name="T43" fmla="*/ 606 h 611"/>
                  <a:gd name="T44" fmla="*/ 161 w 253"/>
                  <a:gd name="T45" fmla="*/ 611 h 611"/>
                  <a:gd name="T46" fmla="*/ 186 w 253"/>
                  <a:gd name="T47" fmla="*/ 611 h 611"/>
                  <a:gd name="T48" fmla="*/ 210 w 253"/>
                  <a:gd name="T49" fmla="*/ 602 h 611"/>
                  <a:gd name="T50" fmla="*/ 230 w 253"/>
                  <a:gd name="T51" fmla="*/ 581 h 611"/>
                  <a:gd name="T52" fmla="*/ 244 w 253"/>
                  <a:gd name="T53" fmla="*/ 546 h 611"/>
                  <a:gd name="T54" fmla="*/ 252 w 253"/>
                  <a:gd name="T55" fmla="*/ 492 h 611"/>
                  <a:gd name="T56" fmla="*/ 252 w 253"/>
                  <a:gd name="T57" fmla="*/ 381 h 611"/>
                  <a:gd name="T58" fmla="*/ 248 w 253"/>
                  <a:gd name="T59" fmla="*/ 240 h 611"/>
                  <a:gd name="T60" fmla="*/ 239 w 253"/>
                  <a:gd name="T61" fmla="*/ 124 h 611"/>
                  <a:gd name="T62" fmla="*/ 220 w 253"/>
                  <a:gd name="T63" fmla="*/ 46 h 611"/>
                  <a:gd name="T64" fmla="*/ 197 w 253"/>
                  <a:gd name="T65" fmla="*/ 18 h 611"/>
                  <a:gd name="T66" fmla="*/ 177 w 253"/>
                  <a:gd name="T67" fmla="*/ 8 h 611"/>
                  <a:gd name="T68" fmla="*/ 157 w 253"/>
                  <a:gd name="T69" fmla="*/ 2 h 611"/>
                  <a:gd name="T70" fmla="*/ 134 w 253"/>
                  <a:gd name="T71" fmla="*/ 0 h 611"/>
                  <a:gd name="T72" fmla="*/ 113 w 253"/>
                  <a:gd name="T73" fmla="*/ 2 h 611"/>
                  <a:gd name="T74" fmla="*/ 93 w 253"/>
                  <a:gd name="T75" fmla="*/ 8 h 611"/>
                  <a:gd name="T76" fmla="*/ 77 w 253"/>
                  <a:gd name="T77" fmla="*/ 18 h 611"/>
                  <a:gd name="T78" fmla="*/ 64 w 253"/>
                  <a:gd name="T79" fmla="*/ 33 h 61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3"/>
                  <a:gd name="T121" fmla="*/ 0 h 611"/>
                  <a:gd name="T122" fmla="*/ 253 w 253"/>
                  <a:gd name="T123" fmla="*/ 611 h 61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3" h="611">
                    <a:moveTo>
                      <a:pt x="60" y="42"/>
                    </a:moveTo>
                    <a:lnTo>
                      <a:pt x="59" y="44"/>
                    </a:lnTo>
                    <a:lnTo>
                      <a:pt x="55" y="51"/>
                    </a:lnTo>
                    <a:lnTo>
                      <a:pt x="51" y="62"/>
                    </a:lnTo>
                    <a:lnTo>
                      <a:pt x="45" y="77"/>
                    </a:lnTo>
                    <a:lnTo>
                      <a:pt x="39" y="96"/>
                    </a:lnTo>
                    <a:lnTo>
                      <a:pt x="32" y="116"/>
                    </a:lnTo>
                    <a:lnTo>
                      <a:pt x="24" y="140"/>
                    </a:lnTo>
                    <a:lnTo>
                      <a:pt x="18" y="165"/>
                    </a:lnTo>
                    <a:lnTo>
                      <a:pt x="11" y="190"/>
                    </a:lnTo>
                    <a:lnTo>
                      <a:pt x="6" y="217"/>
                    </a:lnTo>
                    <a:lnTo>
                      <a:pt x="2" y="245"/>
                    </a:lnTo>
                    <a:lnTo>
                      <a:pt x="0" y="272"/>
                    </a:lnTo>
                    <a:lnTo>
                      <a:pt x="0" y="299"/>
                    </a:lnTo>
                    <a:lnTo>
                      <a:pt x="3" y="325"/>
                    </a:lnTo>
                    <a:lnTo>
                      <a:pt x="8" y="349"/>
                    </a:lnTo>
                    <a:lnTo>
                      <a:pt x="16" y="371"/>
                    </a:lnTo>
                    <a:lnTo>
                      <a:pt x="33" y="410"/>
                    </a:lnTo>
                    <a:lnTo>
                      <a:pt x="43" y="442"/>
                    </a:lnTo>
                    <a:lnTo>
                      <a:pt x="48" y="468"/>
                    </a:lnTo>
                    <a:lnTo>
                      <a:pt x="48" y="489"/>
                    </a:lnTo>
                    <a:lnTo>
                      <a:pt x="45" y="505"/>
                    </a:lnTo>
                    <a:lnTo>
                      <a:pt x="39" y="517"/>
                    </a:lnTo>
                    <a:lnTo>
                      <a:pt x="32" y="526"/>
                    </a:lnTo>
                    <a:lnTo>
                      <a:pt x="25" y="533"/>
                    </a:lnTo>
                    <a:lnTo>
                      <a:pt x="19" y="539"/>
                    </a:lnTo>
                    <a:lnTo>
                      <a:pt x="16" y="545"/>
                    </a:lnTo>
                    <a:lnTo>
                      <a:pt x="14" y="550"/>
                    </a:lnTo>
                    <a:lnTo>
                      <a:pt x="14" y="555"/>
                    </a:lnTo>
                    <a:lnTo>
                      <a:pt x="16" y="560"/>
                    </a:lnTo>
                    <a:lnTo>
                      <a:pt x="19" y="564"/>
                    </a:lnTo>
                    <a:lnTo>
                      <a:pt x="23" y="569"/>
                    </a:lnTo>
                    <a:lnTo>
                      <a:pt x="29" y="573"/>
                    </a:lnTo>
                    <a:lnTo>
                      <a:pt x="36" y="577"/>
                    </a:lnTo>
                    <a:lnTo>
                      <a:pt x="44" y="581"/>
                    </a:lnTo>
                    <a:lnTo>
                      <a:pt x="52" y="584"/>
                    </a:lnTo>
                    <a:lnTo>
                      <a:pt x="61" y="588"/>
                    </a:lnTo>
                    <a:lnTo>
                      <a:pt x="71" y="590"/>
                    </a:lnTo>
                    <a:lnTo>
                      <a:pt x="81" y="593"/>
                    </a:lnTo>
                    <a:lnTo>
                      <a:pt x="91" y="595"/>
                    </a:lnTo>
                    <a:lnTo>
                      <a:pt x="101" y="598"/>
                    </a:lnTo>
                    <a:lnTo>
                      <a:pt x="112" y="600"/>
                    </a:lnTo>
                    <a:lnTo>
                      <a:pt x="123" y="603"/>
                    </a:lnTo>
                    <a:lnTo>
                      <a:pt x="135" y="606"/>
                    </a:lnTo>
                    <a:lnTo>
                      <a:pt x="148" y="608"/>
                    </a:lnTo>
                    <a:lnTo>
                      <a:pt x="161" y="611"/>
                    </a:lnTo>
                    <a:lnTo>
                      <a:pt x="174" y="611"/>
                    </a:lnTo>
                    <a:lnTo>
                      <a:pt x="186" y="611"/>
                    </a:lnTo>
                    <a:lnTo>
                      <a:pt x="198" y="607"/>
                    </a:lnTo>
                    <a:lnTo>
                      <a:pt x="210" y="602"/>
                    </a:lnTo>
                    <a:lnTo>
                      <a:pt x="221" y="593"/>
                    </a:lnTo>
                    <a:lnTo>
                      <a:pt x="230" y="581"/>
                    </a:lnTo>
                    <a:lnTo>
                      <a:pt x="238" y="566"/>
                    </a:lnTo>
                    <a:lnTo>
                      <a:pt x="244" y="546"/>
                    </a:lnTo>
                    <a:lnTo>
                      <a:pt x="249" y="521"/>
                    </a:lnTo>
                    <a:lnTo>
                      <a:pt x="252" y="492"/>
                    </a:lnTo>
                    <a:lnTo>
                      <a:pt x="253" y="456"/>
                    </a:lnTo>
                    <a:lnTo>
                      <a:pt x="252" y="381"/>
                    </a:lnTo>
                    <a:lnTo>
                      <a:pt x="250" y="308"/>
                    </a:lnTo>
                    <a:lnTo>
                      <a:pt x="248" y="240"/>
                    </a:lnTo>
                    <a:lnTo>
                      <a:pt x="244" y="179"/>
                    </a:lnTo>
                    <a:lnTo>
                      <a:pt x="239" y="124"/>
                    </a:lnTo>
                    <a:lnTo>
                      <a:pt x="231" y="79"/>
                    </a:lnTo>
                    <a:lnTo>
                      <a:pt x="220" y="46"/>
                    </a:lnTo>
                    <a:lnTo>
                      <a:pt x="206" y="25"/>
                    </a:lnTo>
                    <a:lnTo>
                      <a:pt x="197" y="18"/>
                    </a:lnTo>
                    <a:lnTo>
                      <a:pt x="188" y="13"/>
                    </a:lnTo>
                    <a:lnTo>
                      <a:pt x="177" y="8"/>
                    </a:lnTo>
                    <a:lnTo>
                      <a:pt x="167" y="5"/>
                    </a:lnTo>
                    <a:lnTo>
                      <a:pt x="157" y="2"/>
                    </a:lnTo>
                    <a:lnTo>
                      <a:pt x="145" y="1"/>
                    </a:lnTo>
                    <a:lnTo>
                      <a:pt x="134" y="0"/>
                    </a:lnTo>
                    <a:lnTo>
                      <a:pt x="123" y="1"/>
                    </a:lnTo>
                    <a:lnTo>
                      <a:pt x="113" y="2"/>
                    </a:lnTo>
                    <a:lnTo>
                      <a:pt x="103" y="5"/>
                    </a:lnTo>
                    <a:lnTo>
                      <a:pt x="93" y="8"/>
                    </a:lnTo>
                    <a:lnTo>
                      <a:pt x="85" y="13"/>
                    </a:lnTo>
                    <a:lnTo>
                      <a:pt x="77" y="18"/>
                    </a:lnTo>
                    <a:lnTo>
                      <a:pt x="70" y="25"/>
                    </a:lnTo>
                    <a:lnTo>
                      <a:pt x="64" y="33"/>
                    </a:lnTo>
                    <a:lnTo>
                      <a:pt x="60" y="42"/>
                    </a:lnTo>
                    <a:close/>
                  </a:path>
                </a:pathLst>
              </a:custGeom>
              <a:solidFill>
                <a:srgbClr val="F4E5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6" name="Freeform 135">
                <a:extLst>
                  <a:ext uri="{FF2B5EF4-FFF2-40B4-BE49-F238E27FC236}">
                    <a16:creationId xmlns:a16="http://schemas.microsoft.com/office/drawing/2014/main" id="{57F86168-2615-47A8-A614-561E48D1A85C}"/>
                  </a:ext>
                </a:extLst>
              </p:cNvPr>
              <p:cNvSpPr>
                <a:spLocks/>
              </p:cNvSpPr>
              <p:nvPr/>
            </p:nvSpPr>
            <p:spPr bwMode="auto">
              <a:xfrm>
                <a:off x="1090" y="1433"/>
                <a:ext cx="241" cy="605"/>
              </a:xfrm>
              <a:custGeom>
                <a:avLst/>
                <a:gdLst>
                  <a:gd name="T0" fmla="*/ 56 w 241"/>
                  <a:gd name="T1" fmla="*/ 44 h 605"/>
                  <a:gd name="T2" fmla="*/ 49 w 241"/>
                  <a:gd name="T3" fmla="*/ 62 h 605"/>
                  <a:gd name="T4" fmla="*/ 37 w 241"/>
                  <a:gd name="T5" fmla="*/ 95 h 605"/>
                  <a:gd name="T6" fmla="*/ 23 w 241"/>
                  <a:gd name="T7" fmla="*/ 138 h 605"/>
                  <a:gd name="T8" fmla="*/ 11 w 241"/>
                  <a:gd name="T9" fmla="*/ 189 h 605"/>
                  <a:gd name="T10" fmla="*/ 2 w 241"/>
                  <a:gd name="T11" fmla="*/ 242 h 605"/>
                  <a:gd name="T12" fmla="*/ 0 w 241"/>
                  <a:gd name="T13" fmla="*/ 296 h 605"/>
                  <a:gd name="T14" fmla="*/ 8 w 241"/>
                  <a:gd name="T15" fmla="*/ 346 h 605"/>
                  <a:gd name="T16" fmla="*/ 31 w 241"/>
                  <a:gd name="T17" fmla="*/ 406 h 605"/>
                  <a:gd name="T18" fmla="*/ 45 w 241"/>
                  <a:gd name="T19" fmla="*/ 463 h 605"/>
                  <a:gd name="T20" fmla="*/ 42 w 241"/>
                  <a:gd name="T21" fmla="*/ 500 h 605"/>
                  <a:gd name="T22" fmla="*/ 30 w 241"/>
                  <a:gd name="T23" fmla="*/ 521 h 605"/>
                  <a:gd name="T24" fmla="*/ 17 w 241"/>
                  <a:gd name="T25" fmla="*/ 534 h 605"/>
                  <a:gd name="T26" fmla="*/ 11 w 241"/>
                  <a:gd name="T27" fmla="*/ 545 h 605"/>
                  <a:gd name="T28" fmla="*/ 13 w 241"/>
                  <a:gd name="T29" fmla="*/ 555 h 605"/>
                  <a:gd name="T30" fmla="*/ 20 w 241"/>
                  <a:gd name="T31" fmla="*/ 564 h 605"/>
                  <a:gd name="T32" fmla="*/ 32 w 241"/>
                  <a:gd name="T33" fmla="*/ 572 h 605"/>
                  <a:gd name="T34" fmla="*/ 49 w 241"/>
                  <a:gd name="T35" fmla="*/ 579 h 605"/>
                  <a:gd name="T36" fmla="*/ 67 w 241"/>
                  <a:gd name="T37" fmla="*/ 585 h 605"/>
                  <a:gd name="T38" fmla="*/ 86 w 241"/>
                  <a:gd name="T39" fmla="*/ 589 h 605"/>
                  <a:gd name="T40" fmla="*/ 107 w 241"/>
                  <a:gd name="T41" fmla="*/ 594 h 605"/>
                  <a:gd name="T42" fmla="*/ 129 w 241"/>
                  <a:gd name="T43" fmla="*/ 600 h 605"/>
                  <a:gd name="T44" fmla="*/ 153 w 241"/>
                  <a:gd name="T45" fmla="*/ 604 h 605"/>
                  <a:gd name="T46" fmla="*/ 177 w 241"/>
                  <a:gd name="T47" fmla="*/ 604 h 605"/>
                  <a:gd name="T48" fmla="*/ 200 w 241"/>
                  <a:gd name="T49" fmla="*/ 596 h 605"/>
                  <a:gd name="T50" fmla="*/ 219 w 241"/>
                  <a:gd name="T51" fmla="*/ 575 h 605"/>
                  <a:gd name="T52" fmla="*/ 233 w 241"/>
                  <a:gd name="T53" fmla="*/ 540 h 605"/>
                  <a:gd name="T54" fmla="*/ 240 w 241"/>
                  <a:gd name="T55" fmla="*/ 486 h 605"/>
                  <a:gd name="T56" fmla="*/ 240 w 241"/>
                  <a:gd name="T57" fmla="*/ 377 h 605"/>
                  <a:gd name="T58" fmla="*/ 236 w 241"/>
                  <a:gd name="T59" fmla="*/ 238 h 605"/>
                  <a:gd name="T60" fmla="*/ 228 w 241"/>
                  <a:gd name="T61" fmla="*/ 123 h 605"/>
                  <a:gd name="T62" fmla="*/ 209 w 241"/>
                  <a:gd name="T63" fmla="*/ 46 h 605"/>
                  <a:gd name="T64" fmla="*/ 188 w 241"/>
                  <a:gd name="T65" fmla="*/ 18 h 605"/>
                  <a:gd name="T66" fmla="*/ 169 w 241"/>
                  <a:gd name="T67" fmla="*/ 9 h 605"/>
                  <a:gd name="T68" fmla="*/ 149 w 241"/>
                  <a:gd name="T69" fmla="*/ 2 h 605"/>
                  <a:gd name="T70" fmla="*/ 128 w 241"/>
                  <a:gd name="T71" fmla="*/ 0 h 605"/>
                  <a:gd name="T72" fmla="*/ 108 w 241"/>
                  <a:gd name="T73" fmla="*/ 2 h 605"/>
                  <a:gd name="T74" fmla="*/ 89 w 241"/>
                  <a:gd name="T75" fmla="*/ 8 h 605"/>
                  <a:gd name="T76" fmla="*/ 73 w 241"/>
                  <a:gd name="T77" fmla="*/ 18 h 605"/>
                  <a:gd name="T78" fmla="*/ 61 w 241"/>
                  <a:gd name="T79" fmla="*/ 32 h 6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1"/>
                  <a:gd name="T121" fmla="*/ 0 h 605"/>
                  <a:gd name="T122" fmla="*/ 241 w 241"/>
                  <a:gd name="T123" fmla="*/ 605 h 6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1" h="605">
                    <a:moveTo>
                      <a:pt x="57" y="41"/>
                    </a:moveTo>
                    <a:lnTo>
                      <a:pt x="56" y="44"/>
                    </a:lnTo>
                    <a:lnTo>
                      <a:pt x="53" y="51"/>
                    </a:lnTo>
                    <a:lnTo>
                      <a:pt x="49" y="62"/>
                    </a:lnTo>
                    <a:lnTo>
                      <a:pt x="43" y="77"/>
                    </a:lnTo>
                    <a:lnTo>
                      <a:pt x="37" y="95"/>
                    </a:lnTo>
                    <a:lnTo>
                      <a:pt x="30" y="115"/>
                    </a:lnTo>
                    <a:lnTo>
                      <a:pt x="23" y="138"/>
                    </a:lnTo>
                    <a:lnTo>
                      <a:pt x="17" y="163"/>
                    </a:lnTo>
                    <a:lnTo>
                      <a:pt x="11" y="189"/>
                    </a:lnTo>
                    <a:lnTo>
                      <a:pt x="6" y="215"/>
                    </a:lnTo>
                    <a:lnTo>
                      <a:pt x="2" y="242"/>
                    </a:lnTo>
                    <a:lnTo>
                      <a:pt x="0" y="269"/>
                    </a:lnTo>
                    <a:lnTo>
                      <a:pt x="0" y="296"/>
                    </a:lnTo>
                    <a:lnTo>
                      <a:pt x="2" y="322"/>
                    </a:lnTo>
                    <a:lnTo>
                      <a:pt x="8" y="346"/>
                    </a:lnTo>
                    <a:lnTo>
                      <a:pt x="15" y="367"/>
                    </a:lnTo>
                    <a:lnTo>
                      <a:pt x="31" y="406"/>
                    </a:lnTo>
                    <a:lnTo>
                      <a:pt x="41" y="437"/>
                    </a:lnTo>
                    <a:lnTo>
                      <a:pt x="45" y="463"/>
                    </a:lnTo>
                    <a:lnTo>
                      <a:pt x="45" y="484"/>
                    </a:lnTo>
                    <a:lnTo>
                      <a:pt x="42" y="500"/>
                    </a:lnTo>
                    <a:lnTo>
                      <a:pt x="37" y="512"/>
                    </a:lnTo>
                    <a:lnTo>
                      <a:pt x="30" y="521"/>
                    </a:lnTo>
                    <a:lnTo>
                      <a:pt x="24" y="528"/>
                    </a:lnTo>
                    <a:lnTo>
                      <a:pt x="17" y="534"/>
                    </a:lnTo>
                    <a:lnTo>
                      <a:pt x="13" y="540"/>
                    </a:lnTo>
                    <a:lnTo>
                      <a:pt x="11" y="545"/>
                    </a:lnTo>
                    <a:lnTo>
                      <a:pt x="11" y="550"/>
                    </a:lnTo>
                    <a:lnTo>
                      <a:pt x="13" y="555"/>
                    </a:lnTo>
                    <a:lnTo>
                      <a:pt x="16" y="559"/>
                    </a:lnTo>
                    <a:lnTo>
                      <a:pt x="20" y="564"/>
                    </a:lnTo>
                    <a:lnTo>
                      <a:pt x="26" y="568"/>
                    </a:lnTo>
                    <a:lnTo>
                      <a:pt x="32" y="572"/>
                    </a:lnTo>
                    <a:lnTo>
                      <a:pt x="40" y="575"/>
                    </a:lnTo>
                    <a:lnTo>
                      <a:pt x="49" y="579"/>
                    </a:lnTo>
                    <a:lnTo>
                      <a:pt x="58" y="582"/>
                    </a:lnTo>
                    <a:lnTo>
                      <a:pt x="67" y="585"/>
                    </a:lnTo>
                    <a:lnTo>
                      <a:pt x="77" y="587"/>
                    </a:lnTo>
                    <a:lnTo>
                      <a:pt x="86" y="589"/>
                    </a:lnTo>
                    <a:lnTo>
                      <a:pt x="96" y="592"/>
                    </a:lnTo>
                    <a:lnTo>
                      <a:pt x="107" y="594"/>
                    </a:lnTo>
                    <a:lnTo>
                      <a:pt x="118" y="597"/>
                    </a:lnTo>
                    <a:lnTo>
                      <a:pt x="129" y="600"/>
                    </a:lnTo>
                    <a:lnTo>
                      <a:pt x="141" y="602"/>
                    </a:lnTo>
                    <a:lnTo>
                      <a:pt x="153" y="604"/>
                    </a:lnTo>
                    <a:lnTo>
                      <a:pt x="165" y="605"/>
                    </a:lnTo>
                    <a:lnTo>
                      <a:pt x="177" y="604"/>
                    </a:lnTo>
                    <a:lnTo>
                      <a:pt x="189" y="601"/>
                    </a:lnTo>
                    <a:lnTo>
                      <a:pt x="200" y="596"/>
                    </a:lnTo>
                    <a:lnTo>
                      <a:pt x="210" y="587"/>
                    </a:lnTo>
                    <a:lnTo>
                      <a:pt x="219" y="575"/>
                    </a:lnTo>
                    <a:lnTo>
                      <a:pt x="227" y="560"/>
                    </a:lnTo>
                    <a:lnTo>
                      <a:pt x="233" y="540"/>
                    </a:lnTo>
                    <a:lnTo>
                      <a:pt x="237" y="516"/>
                    </a:lnTo>
                    <a:lnTo>
                      <a:pt x="240" y="486"/>
                    </a:lnTo>
                    <a:lnTo>
                      <a:pt x="241" y="451"/>
                    </a:lnTo>
                    <a:lnTo>
                      <a:pt x="240" y="377"/>
                    </a:lnTo>
                    <a:lnTo>
                      <a:pt x="238" y="305"/>
                    </a:lnTo>
                    <a:lnTo>
                      <a:pt x="236" y="238"/>
                    </a:lnTo>
                    <a:lnTo>
                      <a:pt x="233" y="177"/>
                    </a:lnTo>
                    <a:lnTo>
                      <a:pt x="228" y="123"/>
                    </a:lnTo>
                    <a:lnTo>
                      <a:pt x="220" y="79"/>
                    </a:lnTo>
                    <a:lnTo>
                      <a:pt x="209" y="46"/>
                    </a:lnTo>
                    <a:lnTo>
                      <a:pt x="196" y="25"/>
                    </a:lnTo>
                    <a:lnTo>
                      <a:pt x="188" y="18"/>
                    </a:lnTo>
                    <a:lnTo>
                      <a:pt x="179" y="13"/>
                    </a:lnTo>
                    <a:lnTo>
                      <a:pt x="169" y="9"/>
                    </a:lnTo>
                    <a:lnTo>
                      <a:pt x="159" y="5"/>
                    </a:lnTo>
                    <a:lnTo>
                      <a:pt x="149" y="2"/>
                    </a:lnTo>
                    <a:lnTo>
                      <a:pt x="138" y="1"/>
                    </a:lnTo>
                    <a:lnTo>
                      <a:pt x="128" y="0"/>
                    </a:lnTo>
                    <a:lnTo>
                      <a:pt x="118" y="1"/>
                    </a:lnTo>
                    <a:lnTo>
                      <a:pt x="108" y="2"/>
                    </a:lnTo>
                    <a:lnTo>
                      <a:pt x="98" y="4"/>
                    </a:lnTo>
                    <a:lnTo>
                      <a:pt x="89" y="8"/>
                    </a:lnTo>
                    <a:lnTo>
                      <a:pt x="80" y="13"/>
                    </a:lnTo>
                    <a:lnTo>
                      <a:pt x="73" y="18"/>
                    </a:lnTo>
                    <a:lnTo>
                      <a:pt x="66" y="25"/>
                    </a:lnTo>
                    <a:lnTo>
                      <a:pt x="61" y="32"/>
                    </a:lnTo>
                    <a:lnTo>
                      <a:pt x="57" y="41"/>
                    </a:lnTo>
                    <a:close/>
                  </a:path>
                </a:pathLst>
              </a:custGeom>
              <a:solidFill>
                <a:srgbClr val="F4E2D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7" name="Freeform 136">
                <a:extLst>
                  <a:ext uri="{FF2B5EF4-FFF2-40B4-BE49-F238E27FC236}">
                    <a16:creationId xmlns:a16="http://schemas.microsoft.com/office/drawing/2014/main" id="{87323396-DE57-4063-8D77-60D0D1B52D93}"/>
                  </a:ext>
                </a:extLst>
              </p:cNvPr>
              <p:cNvSpPr>
                <a:spLocks/>
              </p:cNvSpPr>
              <p:nvPr/>
            </p:nvSpPr>
            <p:spPr bwMode="auto">
              <a:xfrm>
                <a:off x="1098" y="1439"/>
                <a:ext cx="229" cy="597"/>
              </a:xfrm>
              <a:custGeom>
                <a:avLst/>
                <a:gdLst>
                  <a:gd name="T0" fmla="*/ 52 w 229"/>
                  <a:gd name="T1" fmla="*/ 43 h 597"/>
                  <a:gd name="T2" fmla="*/ 46 w 229"/>
                  <a:gd name="T3" fmla="*/ 61 h 597"/>
                  <a:gd name="T4" fmla="*/ 34 w 229"/>
                  <a:gd name="T5" fmla="*/ 93 h 597"/>
                  <a:gd name="T6" fmla="*/ 22 w 229"/>
                  <a:gd name="T7" fmla="*/ 136 h 597"/>
                  <a:gd name="T8" fmla="*/ 10 w 229"/>
                  <a:gd name="T9" fmla="*/ 186 h 597"/>
                  <a:gd name="T10" fmla="*/ 2 w 229"/>
                  <a:gd name="T11" fmla="*/ 239 h 597"/>
                  <a:gd name="T12" fmla="*/ 0 w 229"/>
                  <a:gd name="T13" fmla="*/ 292 h 597"/>
                  <a:gd name="T14" fmla="*/ 6 w 229"/>
                  <a:gd name="T15" fmla="*/ 341 h 597"/>
                  <a:gd name="T16" fmla="*/ 29 w 229"/>
                  <a:gd name="T17" fmla="*/ 400 h 597"/>
                  <a:gd name="T18" fmla="*/ 43 w 229"/>
                  <a:gd name="T19" fmla="*/ 457 h 597"/>
                  <a:gd name="T20" fmla="*/ 41 w 229"/>
                  <a:gd name="T21" fmla="*/ 494 h 597"/>
                  <a:gd name="T22" fmla="*/ 29 w 229"/>
                  <a:gd name="T23" fmla="*/ 515 h 597"/>
                  <a:gd name="T24" fmla="*/ 15 w 229"/>
                  <a:gd name="T25" fmla="*/ 527 h 597"/>
                  <a:gd name="T26" fmla="*/ 9 w 229"/>
                  <a:gd name="T27" fmla="*/ 539 h 597"/>
                  <a:gd name="T28" fmla="*/ 10 w 229"/>
                  <a:gd name="T29" fmla="*/ 549 h 597"/>
                  <a:gd name="T30" fmla="*/ 17 w 229"/>
                  <a:gd name="T31" fmla="*/ 558 h 597"/>
                  <a:gd name="T32" fmla="*/ 30 w 229"/>
                  <a:gd name="T33" fmla="*/ 565 h 597"/>
                  <a:gd name="T34" fmla="*/ 45 w 229"/>
                  <a:gd name="T35" fmla="*/ 572 h 597"/>
                  <a:gd name="T36" fmla="*/ 63 w 229"/>
                  <a:gd name="T37" fmla="*/ 577 h 597"/>
                  <a:gd name="T38" fmla="*/ 82 w 229"/>
                  <a:gd name="T39" fmla="*/ 582 h 597"/>
                  <a:gd name="T40" fmla="*/ 101 w 229"/>
                  <a:gd name="T41" fmla="*/ 587 h 597"/>
                  <a:gd name="T42" fmla="*/ 123 w 229"/>
                  <a:gd name="T43" fmla="*/ 592 h 597"/>
                  <a:gd name="T44" fmla="*/ 145 w 229"/>
                  <a:gd name="T45" fmla="*/ 597 h 597"/>
                  <a:gd name="T46" fmla="*/ 169 w 229"/>
                  <a:gd name="T47" fmla="*/ 596 h 597"/>
                  <a:gd name="T48" fmla="*/ 190 w 229"/>
                  <a:gd name="T49" fmla="*/ 588 h 597"/>
                  <a:gd name="T50" fmla="*/ 208 w 229"/>
                  <a:gd name="T51" fmla="*/ 568 h 597"/>
                  <a:gd name="T52" fmla="*/ 222 w 229"/>
                  <a:gd name="T53" fmla="*/ 534 h 597"/>
                  <a:gd name="T54" fmla="*/ 228 w 229"/>
                  <a:gd name="T55" fmla="*/ 480 h 597"/>
                  <a:gd name="T56" fmla="*/ 228 w 229"/>
                  <a:gd name="T57" fmla="*/ 372 h 597"/>
                  <a:gd name="T58" fmla="*/ 224 w 229"/>
                  <a:gd name="T59" fmla="*/ 234 h 597"/>
                  <a:gd name="T60" fmla="*/ 216 w 229"/>
                  <a:gd name="T61" fmla="*/ 121 h 597"/>
                  <a:gd name="T62" fmla="*/ 199 w 229"/>
                  <a:gd name="T63" fmla="*/ 45 h 597"/>
                  <a:gd name="T64" fmla="*/ 179 w 229"/>
                  <a:gd name="T65" fmla="*/ 18 h 597"/>
                  <a:gd name="T66" fmla="*/ 161 w 229"/>
                  <a:gd name="T67" fmla="*/ 8 h 597"/>
                  <a:gd name="T68" fmla="*/ 142 w 229"/>
                  <a:gd name="T69" fmla="*/ 2 h 597"/>
                  <a:gd name="T70" fmla="*/ 122 w 229"/>
                  <a:gd name="T71" fmla="*/ 0 h 597"/>
                  <a:gd name="T72" fmla="*/ 102 w 229"/>
                  <a:gd name="T73" fmla="*/ 2 h 597"/>
                  <a:gd name="T74" fmla="*/ 84 w 229"/>
                  <a:gd name="T75" fmla="*/ 8 h 597"/>
                  <a:gd name="T76" fmla="*/ 69 w 229"/>
                  <a:gd name="T77" fmla="*/ 18 h 597"/>
                  <a:gd name="T78" fmla="*/ 58 w 229"/>
                  <a:gd name="T79" fmla="*/ 32 h 59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597"/>
                  <a:gd name="T122" fmla="*/ 229 w 229"/>
                  <a:gd name="T123" fmla="*/ 597 h 59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597">
                    <a:moveTo>
                      <a:pt x="54" y="40"/>
                    </a:moveTo>
                    <a:lnTo>
                      <a:pt x="52" y="43"/>
                    </a:lnTo>
                    <a:lnTo>
                      <a:pt x="50" y="50"/>
                    </a:lnTo>
                    <a:lnTo>
                      <a:pt x="46" y="61"/>
                    </a:lnTo>
                    <a:lnTo>
                      <a:pt x="41" y="75"/>
                    </a:lnTo>
                    <a:lnTo>
                      <a:pt x="34" y="93"/>
                    </a:lnTo>
                    <a:lnTo>
                      <a:pt x="28" y="114"/>
                    </a:lnTo>
                    <a:lnTo>
                      <a:pt x="22" y="136"/>
                    </a:lnTo>
                    <a:lnTo>
                      <a:pt x="16" y="160"/>
                    </a:lnTo>
                    <a:lnTo>
                      <a:pt x="10" y="186"/>
                    </a:lnTo>
                    <a:lnTo>
                      <a:pt x="5" y="213"/>
                    </a:lnTo>
                    <a:lnTo>
                      <a:pt x="2" y="239"/>
                    </a:lnTo>
                    <a:lnTo>
                      <a:pt x="0" y="266"/>
                    </a:lnTo>
                    <a:lnTo>
                      <a:pt x="0" y="292"/>
                    </a:lnTo>
                    <a:lnTo>
                      <a:pt x="2" y="317"/>
                    </a:lnTo>
                    <a:lnTo>
                      <a:pt x="6" y="341"/>
                    </a:lnTo>
                    <a:lnTo>
                      <a:pt x="14" y="362"/>
                    </a:lnTo>
                    <a:lnTo>
                      <a:pt x="29" y="400"/>
                    </a:lnTo>
                    <a:lnTo>
                      <a:pt x="38" y="431"/>
                    </a:lnTo>
                    <a:lnTo>
                      <a:pt x="43" y="457"/>
                    </a:lnTo>
                    <a:lnTo>
                      <a:pt x="43" y="478"/>
                    </a:lnTo>
                    <a:lnTo>
                      <a:pt x="41" y="494"/>
                    </a:lnTo>
                    <a:lnTo>
                      <a:pt x="35" y="506"/>
                    </a:lnTo>
                    <a:lnTo>
                      <a:pt x="29" y="515"/>
                    </a:lnTo>
                    <a:lnTo>
                      <a:pt x="22" y="521"/>
                    </a:lnTo>
                    <a:lnTo>
                      <a:pt x="15" y="527"/>
                    </a:lnTo>
                    <a:lnTo>
                      <a:pt x="11" y="533"/>
                    </a:lnTo>
                    <a:lnTo>
                      <a:pt x="9" y="539"/>
                    </a:lnTo>
                    <a:lnTo>
                      <a:pt x="8" y="544"/>
                    </a:lnTo>
                    <a:lnTo>
                      <a:pt x="10" y="549"/>
                    </a:lnTo>
                    <a:lnTo>
                      <a:pt x="13" y="553"/>
                    </a:lnTo>
                    <a:lnTo>
                      <a:pt x="17" y="558"/>
                    </a:lnTo>
                    <a:lnTo>
                      <a:pt x="23" y="562"/>
                    </a:lnTo>
                    <a:lnTo>
                      <a:pt x="30" y="565"/>
                    </a:lnTo>
                    <a:lnTo>
                      <a:pt x="37" y="568"/>
                    </a:lnTo>
                    <a:lnTo>
                      <a:pt x="45" y="572"/>
                    </a:lnTo>
                    <a:lnTo>
                      <a:pt x="54" y="575"/>
                    </a:lnTo>
                    <a:lnTo>
                      <a:pt x="63" y="577"/>
                    </a:lnTo>
                    <a:lnTo>
                      <a:pt x="73" y="580"/>
                    </a:lnTo>
                    <a:lnTo>
                      <a:pt x="82" y="582"/>
                    </a:lnTo>
                    <a:lnTo>
                      <a:pt x="91" y="584"/>
                    </a:lnTo>
                    <a:lnTo>
                      <a:pt x="101" y="587"/>
                    </a:lnTo>
                    <a:lnTo>
                      <a:pt x="112" y="589"/>
                    </a:lnTo>
                    <a:lnTo>
                      <a:pt x="123" y="592"/>
                    </a:lnTo>
                    <a:lnTo>
                      <a:pt x="134" y="595"/>
                    </a:lnTo>
                    <a:lnTo>
                      <a:pt x="145" y="597"/>
                    </a:lnTo>
                    <a:lnTo>
                      <a:pt x="157" y="597"/>
                    </a:lnTo>
                    <a:lnTo>
                      <a:pt x="169" y="596"/>
                    </a:lnTo>
                    <a:lnTo>
                      <a:pt x="180" y="593"/>
                    </a:lnTo>
                    <a:lnTo>
                      <a:pt x="190" y="588"/>
                    </a:lnTo>
                    <a:lnTo>
                      <a:pt x="200" y="580"/>
                    </a:lnTo>
                    <a:lnTo>
                      <a:pt x="208" y="568"/>
                    </a:lnTo>
                    <a:lnTo>
                      <a:pt x="215" y="553"/>
                    </a:lnTo>
                    <a:lnTo>
                      <a:pt x="222" y="534"/>
                    </a:lnTo>
                    <a:lnTo>
                      <a:pt x="226" y="509"/>
                    </a:lnTo>
                    <a:lnTo>
                      <a:pt x="228" y="480"/>
                    </a:lnTo>
                    <a:lnTo>
                      <a:pt x="229" y="446"/>
                    </a:lnTo>
                    <a:lnTo>
                      <a:pt x="228" y="372"/>
                    </a:lnTo>
                    <a:lnTo>
                      <a:pt x="226" y="301"/>
                    </a:lnTo>
                    <a:lnTo>
                      <a:pt x="224" y="234"/>
                    </a:lnTo>
                    <a:lnTo>
                      <a:pt x="221" y="174"/>
                    </a:lnTo>
                    <a:lnTo>
                      <a:pt x="216" y="121"/>
                    </a:lnTo>
                    <a:lnTo>
                      <a:pt x="209" y="78"/>
                    </a:lnTo>
                    <a:lnTo>
                      <a:pt x="199" y="45"/>
                    </a:lnTo>
                    <a:lnTo>
                      <a:pt x="186" y="24"/>
                    </a:lnTo>
                    <a:lnTo>
                      <a:pt x="179" y="18"/>
                    </a:lnTo>
                    <a:lnTo>
                      <a:pt x="170" y="12"/>
                    </a:lnTo>
                    <a:lnTo>
                      <a:pt x="161" y="8"/>
                    </a:lnTo>
                    <a:lnTo>
                      <a:pt x="152" y="5"/>
                    </a:lnTo>
                    <a:lnTo>
                      <a:pt x="142" y="2"/>
                    </a:lnTo>
                    <a:lnTo>
                      <a:pt x="132" y="1"/>
                    </a:lnTo>
                    <a:lnTo>
                      <a:pt x="122" y="0"/>
                    </a:lnTo>
                    <a:lnTo>
                      <a:pt x="112" y="1"/>
                    </a:lnTo>
                    <a:lnTo>
                      <a:pt x="102" y="2"/>
                    </a:lnTo>
                    <a:lnTo>
                      <a:pt x="93" y="4"/>
                    </a:lnTo>
                    <a:lnTo>
                      <a:pt x="84" y="8"/>
                    </a:lnTo>
                    <a:lnTo>
                      <a:pt x="76" y="12"/>
                    </a:lnTo>
                    <a:lnTo>
                      <a:pt x="69" y="18"/>
                    </a:lnTo>
                    <a:lnTo>
                      <a:pt x="63" y="24"/>
                    </a:lnTo>
                    <a:lnTo>
                      <a:pt x="58" y="32"/>
                    </a:lnTo>
                    <a:lnTo>
                      <a:pt x="54" y="40"/>
                    </a:lnTo>
                    <a:close/>
                  </a:path>
                </a:pathLst>
              </a:custGeom>
              <a:solidFill>
                <a:srgbClr val="F2DD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8" name="Freeform 137">
                <a:extLst>
                  <a:ext uri="{FF2B5EF4-FFF2-40B4-BE49-F238E27FC236}">
                    <a16:creationId xmlns:a16="http://schemas.microsoft.com/office/drawing/2014/main" id="{7FA6440E-3788-4296-88C6-1FA9010AEA09}"/>
                  </a:ext>
                </a:extLst>
              </p:cNvPr>
              <p:cNvSpPr>
                <a:spLocks/>
              </p:cNvSpPr>
              <p:nvPr/>
            </p:nvSpPr>
            <p:spPr bwMode="auto">
              <a:xfrm>
                <a:off x="630" y="1127"/>
                <a:ext cx="195" cy="92"/>
              </a:xfrm>
              <a:custGeom>
                <a:avLst/>
                <a:gdLst>
                  <a:gd name="T0" fmla="*/ 87 w 195"/>
                  <a:gd name="T1" fmla="*/ 38 h 92"/>
                  <a:gd name="T2" fmla="*/ 90 w 195"/>
                  <a:gd name="T3" fmla="*/ 39 h 92"/>
                  <a:gd name="T4" fmla="*/ 98 w 195"/>
                  <a:gd name="T5" fmla="*/ 41 h 92"/>
                  <a:gd name="T6" fmla="*/ 109 w 195"/>
                  <a:gd name="T7" fmla="*/ 45 h 92"/>
                  <a:gd name="T8" fmla="*/ 123 w 195"/>
                  <a:gd name="T9" fmla="*/ 50 h 92"/>
                  <a:gd name="T10" fmla="*/ 137 w 195"/>
                  <a:gd name="T11" fmla="*/ 56 h 92"/>
                  <a:gd name="T12" fmla="*/ 151 w 195"/>
                  <a:gd name="T13" fmla="*/ 63 h 92"/>
                  <a:gd name="T14" fmla="*/ 162 w 195"/>
                  <a:gd name="T15" fmla="*/ 72 h 92"/>
                  <a:gd name="T16" fmla="*/ 170 w 195"/>
                  <a:gd name="T17" fmla="*/ 81 h 92"/>
                  <a:gd name="T18" fmla="*/ 175 w 195"/>
                  <a:gd name="T19" fmla="*/ 88 h 92"/>
                  <a:gd name="T20" fmla="*/ 182 w 195"/>
                  <a:gd name="T21" fmla="*/ 88 h 92"/>
                  <a:gd name="T22" fmla="*/ 187 w 195"/>
                  <a:gd name="T23" fmla="*/ 84 h 92"/>
                  <a:gd name="T24" fmla="*/ 192 w 195"/>
                  <a:gd name="T25" fmla="*/ 76 h 92"/>
                  <a:gd name="T26" fmla="*/ 195 w 195"/>
                  <a:gd name="T27" fmla="*/ 66 h 92"/>
                  <a:gd name="T28" fmla="*/ 194 w 195"/>
                  <a:gd name="T29" fmla="*/ 54 h 92"/>
                  <a:gd name="T30" fmla="*/ 189 w 195"/>
                  <a:gd name="T31" fmla="*/ 42 h 92"/>
                  <a:gd name="T32" fmla="*/ 180 w 195"/>
                  <a:gd name="T33" fmla="*/ 31 h 92"/>
                  <a:gd name="T34" fmla="*/ 173 w 195"/>
                  <a:gd name="T35" fmla="*/ 26 h 92"/>
                  <a:gd name="T36" fmla="*/ 165 w 195"/>
                  <a:gd name="T37" fmla="*/ 21 h 92"/>
                  <a:gd name="T38" fmla="*/ 157 w 195"/>
                  <a:gd name="T39" fmla="*/ 16 h 92"/>
                  <a:gd name="T40" fmla="*/ 147 w 195"/>
                  <a:gd name="T41" fmla="*/ 12 h 92"/>
                  <a:gd name="T42" fmla="*/ 137 w 195"/>
                  <a:gd name="T43" fmla="*/ 9 h 92"/>
                  <a:gd name="T44" fmla="*/ 127 w 195"/>
                  <a:gd name="T45" fmla="*/ 5 h 92"/>
                  <a:gd name="T46" fmla="*/ 116 w 195"/>
                  <a:gd name="T47" fmla="*/ 3 h 92"/>
                  <a:gd name="T48" fmla="*/ 106 w 195"/>
                  <a:gd name="T49" fmla="*/ 1 h 92"/>
                  <a:gd name="T50" fmla="*/ 94 w 195"/>
                  <a:gd name="T51" fmla="*/ 0 h 92"/>
                  <a:gd name="T52" fmla="*/ 84 w 195"/>
                  <a:gd name="T53" fmla="*/ 0 h 92"/>
                  <a:gd name="T54" fmla="*/ 73 w 195"/>
                  <a:gd name="T55" fmla="*/ 0 h 92"/>
                  <a:gd name="T56" fmla="*/ 63 w 195"/>
                  <a:gd name="T57" fmla="*/ 2 h 92"/>
                  <a:gd name="T58" fmla="*/ 53 w 195"/>
                  <a:gd name="T59" fmla="*/ 4 h 92"/>
                  <a:gd name="T60" fmla="*/ 44 w 195"/>
                  <a:gd name="T61" fmla="*/ 8 h 92"/>
                  <a:gd name="T62" fmla="*/ 35 w 195"/>
                  <a:gd name="T63" fmla="*/ 13 h 92"/>
                  <a:gd name="T64" fmla="*/ 27 w 195"/>
                  <a:gd name="T65" fmla="*/ 19 h 92"/>
                  <a:gd name="T66" fmla="*/ 14 w 195"/>
                  <a:gd name="T67" fmla="*/ 33 h 92"/>
                  <a:gd name="T68" fmla="*/ 6 w 195"/>
                  <a:gd name="T69" fmla="*/ 45 h 92"/>
                  <a:gd name="T70" fmla="*/ 1 w 195"/>
                  <a:gd name="T71" fmla="*/ 56 h 92"/>
                  <a:gd name="T72" fmla="*/ 0 w 195"/>
                  <a:gd name="T73" fmla="*/ 65 h 92"/>
                  <a:gd name="T74" fmla="*/ 1 w 195"/>
                  <a:gd name="T75" fmla="*/ 73 h 92"/>
                  <a:gd name="T76" fmla="*/ 3 w 195"/>
                  <a:gd name="T77" fmla="*/ 80 h 92"/>
                  <a:gd name="T78" fmla="*/ 7 w 195"/>
                  <a:gd name="T79" fmla="*/ 85 h 92"/>
                  <a:gd name="T80" fmla="*/ 11 w 195"/>
                  <a:gd name="T81" fmla="*/ 88 h 92"/>
                  <a:gd name="T82" fmla="*/ 15 w 195"/>
                  <a:gd name="T83" fmla="*/ 91 h 92"/>
                  <a:gd name="T84" fmla="*/ 18 w 195"/>
                  <a:gd name="T85" fmla="*/ 92 h 92"/>
                  <a:gd name="T86" fmla="*/ 21 w 195"/>
                  <a:gd name="T87" fmla="*/ 91 h 92"/>
                  <a:gd name="T88" fmla="*/ 24 w 195"/>
                  <a:gd name="T89" fmla="*/ 89 h 92"/>
                  <a:gd name="T90" fmla="*/ 25 w 195"/>
                  <a:gd name="T91" fmla="*/ 86 h 92"/>
                  <a:gd name="T92" fmla="*/ 27 w 195"/>
                  <a:gd name="T93" fmla="*/ 82 h 92"/>
                  <a:gd name="T94" fmla="*/ 27 w 195"/>
                  <a:gd name="T95" fmla="*/ 76 h 92"/>
                  <a:gd name="T96" fmla="*/ 27 w 195"/>
                  <a:gd name="T97" fmla="*/ 69 h 92"/>
                  <a:gd name="T98" fmla="*/ 27 w 195"/>
                  <a:gd name="T99" fmla="*/ 61 h 92"/>
                  <a:gd name="T100" fmla="*/ 29 w 195"/>
                  <a:gd name="T101" fmla="*/ 54 h 92"/>
                  <a:gd name="T102" fmla="*/ 33 w 195"/>
                  <a:gd name="T103" fmla="*/ 49 h 92"/>
                  <a:gd name="T104" fmla="*/ 39 w 195"/>
                  <a:gd name="T105" fmla="*/ 44 h 92"/>
                  <a:gd name="T106" fmla="*/ 48 w 195"/>
                  <a:gd name="T107" fmla="*/ 40 h 92"/>
                  <a:gd name="T108" fmla="*/ 59 w 195"/>
                  <a:gd name="T109" fmla="*/ 38 h 92"/>
                  <a:gd name="T110" fmla="*/ 72 w 195"/>
                  <a:gd name="T111" fmla="*/ 37 h 92"/>
                  <a:gd name="T112" fmla="*/ 87 w 195"/>
                  <a:gd name="T113" fmla="*/ 38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5"/>
                  <a:gd name="T172" fmla="*/ 0 h 92"/>
                  <a:gd name="T173" fmla="*/ 195 w 195"/>
                  <a:gd name="T174" fmla="*/ 92 h 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5" h="92">
                    <a:moveTo>
                      <a:pt x="87" y="38"/>
                    </a:moveTo>
                    <a:lnTo>
                      <a:pt x="90" y="39"/>
                    </a:lnTo>
                    <a:lnTo>
                      <a:pt x="98" y="41"/>
                    </a:lnTo>
                    <a:lnTo>
                      <a:pt x="109" y="45"/>
                    </a:lnTo>
                    <a:lnTo>
                      <a:pt x="123" y="50"/>
                    </a:lnTo>
                    <a:lnTo>
                      <a:pt x="137" y="56"/>
                    </a:lnTo>
                    <a:lnTo>
                      <a:pt x="151" y="63"/>
                    </a:lnTo>
                    <a:lnTo>
                      <a:pt x="162" y="72"/>
                    </a:lnTo>
                    <a:lnTo>
                      <a:pt x="170" y="81"/>
                    </a:lnTo>
                    <a:lnTo>
                      <a:pt x="175" y="88"/>
                    </a:lnTo>
                    <a:lnTo>
                      <a:pt x="182" y="88"/>
                    </a:lnTo>
                    <a:lnTo>
                      <a:pt x="187" y="84"/>
                    </a:lnTo>
                    <a:lnTo>
                      <a:pt x="192" y="76"/>
                    </a:lnTo>
                    <a:lnTo>
                      <a:pt x="195" y="66"/>
                    </a:lnTo>
                    <a:lnTo>
                      <a:pt x="194" y="54"/>
                    </a:lnTo>
                    <a:lnTo>
                      <a:pt x="189" y="42"/>
                    </a:lnTo>
                    <a:lnTo>
                      <a:pt x="180" y="31"/>
                    </a:lnTo>
                    <a:lnTo>
                      <a:pt x="173" y="26"/>
                    </a:lnTo>
                    <a:lnTo>
                      <a:pt x="165" y="21"/>
                    </a:lnTo>
                    <a:lnTo>
                      <a:pt x="157" y="16"/>
                    </a:lnTo>
                    <a:lnTo>
                      <a:pt x="147" y="12"/>
                    </a:lnTo>
                    <a:lnTo>
                      <a:pt x="137" y="9"/>
                    </a:lnTo>
                    <a:lnTo>
                      <a:pt x="127" y="5"/>
                    </a:lnTo>
                    <a:lnTo>
                      <a:pt x="116" y="3"/>
                    </a:lnTo>
                    <a:lnTo>
                      <a:pt x="106" y="1"/>
                    </a:lnTo>
                    <a:lnTo>
                      <a:pt x="94" y="0"/>
                    </a:lnTo>
                    <a:lnTo>
                      <a:pt x="84" y="0"/>
                    </a:lnTo>
                    <a:lnTo>
                      <a:pt x="73" y="0"/>
                    </a:lnTo>
                    <a:lnTo>
                      <a:pt x="63" y="2"/>
                    </a:lnTo>
                    <a:lnTo>
                      <a:pt x="53" y="4"/>
                    </a:lnTo>
                    <a:lnTo>
                      <a:pt x="44" y="8"/>
                    </a:lnTo>
                    <a:lnTo>
                      <a:pt x="35" y="13"/>
                    </a:lnTo>
                    <a:lnTo>
                      <a:pt x="27" y="19"/>
                    </a:lnTo>
                    <a:lnTo>
                      <a:pt x="14" y="33"/>
                    </a:lnTo>
                    <a:lnTo>
                      <a:pt x="6" y="45"/>
                    </a:lnTo>
                    <a:lnTo>
                      <a:pt x="1" y="56"/>
                    </a:lnTo>
                    <a:lnTo>
                      <a:pt x="0" y="65"/>
                    </a:lnTo>
                    <a:lnTo>
                      <a:pt x="1" y="73"/>
                    </a:lnTo>
                    <a:lnTo>
                      <a:pt x="3" y="80"/>
                    </a:lnTo>
                    <a:lnTo>
                      <a:pt x="7" y="85"/>
                    </a:lnTo>
                    <a:lnTo>
                      <a:pt x="11" y="88"/>
                    </a:lnTo>
                    <a:lnTo>
                      <a:pt x="15" y="91"/>
                    </a:lnTo>
                    <a:lnTo>
                      <a:pt x="18" y="92"/>
                    </a:lnTo>
                    <a:lnTo>
                      <a:pt x="21" y="91"/>
                    </a:lnTo>
                    <a:lnTo>
                      <a:pt x="24" y="89"/>
                    </a:lnTo>
                    <a:lnTo>
                      <a:pt x="25" y="86"/>
                    </a:lnTo>
                    <a:lnTo>
                      <a:pt x="27" y="82"/>
                    </a:lnTo>
                    <a:lnTo>
                      <a:pt x="27" y="76"/>
                    </a:lnTo>
                    <a:lnTo>
                      <a:pt x="27" y="69"/>
                    </a:lnTo>
                    <a:lnTo>
                      <a:pt x="27" y="61"/>
                    </a:lnTo>
                    <a:lnTo>
                      <a:pt x="29" y="54"/>
                    </a:lnTo>
                    <a:lnTo>
                      <a:pt x="33" y="49"/>
                    </a:lnTo>
                    <a:lnTo>
                      <a:pt x="39" y="44"/>
                    </a:lnTo>
                    <a:lnTo>
                      <a:pt x="48" y="40"/>
                    </a:lnTo>
                    <a:lnTo>
                      <a:pt x="59" y="38"/>
                    </a:lnTo>
                    <a:lnTo>
                      <a:pt x="72" y="37"/>
                    </a:lnTo>
                    <a:lnTo>
                      <a:pt x="87"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69" name="Freeform 138">
                <a:extLst>
                  <a:ext uri="{FF2B5EF4-FFF2-40B4-BE49-F238E27FC236}">
                    <a16:creationId xmlns:a16="http://schemas.microsoft.com/office/drawing/2014/main" id="{4BB69072-D539-4802-B5FA-DA9E7F424CE0}"/>
                  </a:ext>
                </a:extLst>
              </p:cNvPr>
              <p:cNvSpPr>
                <a:spLocks/>
              </p:cNvSpPr>
              <p:nvPr/>
            </p:nvSpPr>
            <p:spPr bwMode="auto">
              <a:xfrm>
                <a:off x="631" y="1129"/>
                <a:ext cx="189" cy="86"/>
              </a:xfrm>
              <a:custGeom>
                <a:avLst/>
                <a:gdLst>
                  <a:gd name="T0" fmla="*/ 24 w 189"/>
                  <a:gd name="T1" fmla="*/ 55 h 86"/>
                  <a:gd name="T2" fmla="*/ 32 w 189"/>
                  <a:gd name="T3" fmla="*/ 42 h 86"/>
                  <a:gd name="T4" fmla="*/ 48 w 189"/>
                  <a:gd name="T5" fmla="*/ 34 h 86"/>
                  <a:gd name="T6" fmla="*/ 72 w 189"/>
                  <a:gd name="T7" fmla="*/ 31 h 86"/>
                  <a:gd name="T8" fmla="*/ 92 w 189"/>
                  <a:gd name="T9" fmla="*/ 36 h 86"/>
                  <a:gd name="T10" fmla="*/ 113 w 189"/>
                  <a:gd name="T11" fmla="*/ 42 h 86"/>
                  <a:gd name="T12" fmla="*/ 140 w 189"/>
                  <a:gd name="T13" fmla="*/ 53 h 86"/>
                  <a:gd name="T14" fmla="*/ 161 w 189"/>
                  <a:gd name="T15" fmla="*/ 67 h 86"/>
                  <a:gd name="T16" fmla="*/ 171 w 189"/>
                  <a:gd name="T17" fmla="*/ 80 h 86"/>
                  <a:gd name="T18" fmla="*/ 178 w 189"/>
                  <a:gd name="T19" fmla="*/ 83 h 86"/>
                  <a:gd name="T20" fmla="*/ 184 w 189"/>
                  <a:gd name="T21" fmla="*/ 79 h 86"/>
                  <a:gd name="T22" fmla="*/ 188 w 189"/>
                  <a:gd name="T23" fmla="*/ 70 h 86"/>
                  <a:gd name="T24" fmla="*/ 189 w 189"/>
                  <a:gd name="T25" fmla="*/ 61 h 86"/>
                  <a:gd name="T26" fmla="*/ 188 w 189"/>
                  <a:gd name="T27" fmla="*/ 51 h 86"/>
                  <a:gd name="T28" fmla="*/ 185 w 189"/>
                  <a:gd name="T29" fmla="*/ 42 h 86"/>
                  <a:gd name="T30" fmla="*/ 178 w 189"/>
                  <a:gd name="T31" fmla="*/ 33 h 86"/>
                  <a:gd name="T32" fmla="*/ 167 w 189"/>
                  <a:gd name="T33" fmla="*/ 24 h 86"/>
                  <a:gd name="T34" fmla="*/ 149 w 189"/>
                  <a:gd name="T35" fmla="*/ 14 h 86"/>
                  <a:gd name="T36" fmla="*/ 130 w 189"/>
                  <a:gd name="T37" fmla="*/ 7 h 86"/>
                  <a:gd name="T38" fmla="*/ 108 w 189"/>
                  <a:gd name="T39" fmla="*/ 2 h 86"/>
                  <a:gd name="T40" fmla="*/ 87 w 189"/>
                  <a:gd name="T41" fmla="*/ 0 h 86"/>
                  <a:gd name="T42" fmla="*/ 68 w 189"/>
                  <a:gd name="T43" fmla="*/ 2 h 86"/>
                  <a:gd name="T44" fmla="*/ 50 w 189"/>
                  <a:gd name="T45" fmla="*/ 6 h 86"/>
                  <a:gd name="T46" fmla="*/ 34 w 189"/>
                  <a:gd name="T47" fmla="*/ 14 h 86"/>
                  <a:gd name="T48" fmla="*/ 23 w 189"/>
                  <a:gd name="T49" fmla="*/ 23 h 86"/>
                  <a:gd name="T50" fmla="*/ 17 w 189"/>
                  <a:gd name="T51" fmla="*/ 30 h 86"/>
                  <a:gd name="T52" fmla="*/ 11 w 189"/>
                  <a:gd name="T53" fmla="*/ 38 h 86"/>
                  <a:gd name="T54" fmla="*/ 6 w 189"/>
                  <a:gd name="T55" fmla="*/ 45 h 86"/>
                  <a:gd name="T56" fmla="*/ 1 w 189"/>
                  <a:gd name="T57" fmla="*/ 56 h 86"/>
                  <a:gd name="T58" fmla="*/ 1 w 189"/>
                  <a:gd name="T59" fmla="*/ 68 h 86"/>
                  <a:gd name="T60" fmla="*/ 3 w 189"/>
                  <a:gd name="T61" fmla="*/ 76 h 86"/>
                  <a:gd name="T62" fmla="*/ 7 w 189"/>
                  <a:gd name="T63" fmla="*/ 82 h 86"/>
                  <a:gd name="T64" fmla="*/ 16 w 189"/>
                  <a:gd name="T65" fmla="*/ 86 h 86"/>
                  <a:gd name="T66" fmla="*/ 23 w 189"/>
                  <a:gd name="T67" fmla="*/ 75 h 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
                  <a:gd name="T103" fmla="*/ 0 h 86"/>
                  <a:gd name="T104" fmla="*/ 189 w 189"/>
                  <a:gd name="T105" fmla="*/ 86 h 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 h="86">
                    <a:moveTo>
                      <a:pt x="23" y="63"/>
                    </a:moveTo>
                    <a:lnTo>
                      <a:pt x="24" y="55"/>
                    </a:lnTo>
                    <a:lnTo>
                      <a:pt x="27" y="49"/>
                    </a:lnTo>
                    <a:lnTo>
                      <a:pt x="32" y="42"/>
                    </a:lnTo>
                    <a:lnTo>
                      <a:pt x="39" y="37"/>
                    </a:lnTo>
                    <a:lnTo>
                      <a:pt x="48" y="34"/>
                    </a:lnTo>
                    <a:lnTo>
                      <a:pt x="59" y="31"/>
                    </a:lnTo>
                    <a:lnTo>
                      <a:pt x="72" y="31"/>
                    </a:lnTo>
                    <a:lnTo>
                      <a:pt x="86" y="34"/>
                    </a:lnTo>
                    <a:lnTo>
                      <a:pt x="92" y="36"/>
                    </a:lnTo>
                    <a:lnTo>
                      <a:pt x="102" y="38"/>
                    </a:lnTo>
                    <a:lnTo>
                      <a:pt x="113" y="42"/>
                    </a:lnTo>
                    <a:lnTo>
                      <a:pt x="127" y="47"/>
                    </a:lnTo>
                    <a:lnTo>
                      <a:pt x="140" y="53"/>
                    </a:lnTo>
                    <a:lnTo>
                      <a:pt x="152" y="59"/>
                    </a:lnTo>
                    <a:lnTo>
                      <a:pt x="161" y="67"/>
                    </a:lnTo>
                    <a:lnTo>
                      <a:pt x="168" y="75"/>
                    </a:lnTo>
                    <a:lnTo>
                      <a:pt x="171" y="80"/>
                    </a:lnTo>
                    <a:lnTo>
                      <a:pt x="174" y="82"/>
                    </a:lnTo>
                    <a:lnTo>
                      <a:pt x="178" y="83"/>
                    </a:lnTo>
                    <a:lnTo>
                      <a:pt x="181" y="82"/>
                    </a:lnTo>
                    <a:lnTo>
                      <a:pt x="184" y="79"/>
                    </a:lnTo>
                    <a:lnTo>
                      <a:pt x="187" y="76"/>
                    </a:lnTo>
                    <a:lnTo>
                      <a:pt x="188" y="70"/>
                    </a:lnTo>
                    <a:lnTo>
                      <a:pt x="189" y="65"/>
                    </a:lnTo>
                    <a:lnTo>
                      <a:pt x="189" y="61"/>
                    </a:lnTo>
                    <a:lnTo>
                      <a:pt x="189" y="56"/>
                    </a:lnTo>
                    <a:lnTo>
                      <a:pt x="188" y="51"/>
                    </a:lnTo>
                    <a:lnTo>
                      <a:pt x="187" y="47"/>
                    </a:lnTo>
                    <a:lnTo>
                      <a:pt x="185" y="42"/>
                    </a:lnTo>
                    <a:lnTo>
                      <a:pt x="182" y="38"/>
                    </a:lnTo>
                    <a:lnTo>
                      <a:pt x="178" y="33"/>
                    </a:lnTo>
                    <a:lnTo>
                      <a:pt x="173" y="29"/>
                    </a:lnTo>
                    <a:lnTo>
                      <a:pt x="167" y="24"/>
                    </a:lnTo>
                    <a:lnTo>
                      <a:pt x="158" y="19"/>
                    </a:lnTo>
                    <a:lnTo>
                      <a:pt x="149" y="14"/>
                    </a:lnTo>
                    <a:lnTo>
                      <a:pt x="140" y="10"/>
                    </a:lnTo>
                    <a:lnTo>
                      <a:pt x="130" y="7"/>
                    </a:lnTo>
                    <a:lnTo>
                      <a:pt x="119" y="4"/>
                    </a:lnTo>
                    <a:lnTo>
                      <a:pt x="108" y="2"/>
                    </a:lnTo>
                    <a:lnTo>
                      <a:pt x="97" y="1"/>
                    </a:lnTo>
                    <a:lnTo>
                      <a:pt x="87" y="0"/>
                    </a:lnTo>
                    <a:lnTo>
                      <a:pt x="77" y="1"/>
                    </a:lnTo>
                    <a:lnTo>
                      <a:pt x="68" y="2"/>
                    </a:lnTo>
                    <a:lnTo>
                      <a:pt x="59" y="3"/>
                    </a:lnTo>
                    <a:lnTo>
                      <a:pt x="50" y="6"/>
                    </a:lnTo>
                    <a:lnTo>
                      <a:pt x="42" y="10"/>
                    </a:lnTo>
                    <a:lnTo>
                      <a:pt x="34" y="14"/>
                    </a:lnTo>
                    <a:lnTo>
                      <a:pt x="27" y="19"/>
                    </a:lnTo>
                    <a:lnTo>
                      <a:pt x="23" y="23"/>
                    </a:lnTo>
                    <a:lnTo>
                      <a:pt x="20" y="27"/>
                    </a:lnTo>
                    <a:lnTo>
                      <a:pt x="17" y="30"/>
                    </a:lnTo>
                    <a:lnTo>
                      <a:pt x="13" y="34"/>
                    </a:lnTo>
                    <a:lnTo>
                      <a:pt x="11" y="38"/>
                    </a:lnTo>
                    <a:lnTo>
                      <a:pt x="8" y="41"/>
                    </a:lnTo>
                    <a:lnTo>
                      <a:pt x="6" y="45"/>
                    </a:lnTo>
                    <a:lnTo>
                      <a:pt x="5" y="49"/>
                    </a:lnTo>
                    <a:lnTo>
                      <a:pt x="1" y="56"/>
                    </a:lnTo>
                    <a:lnTo>
                      <a:pt x="0" y="63"/>
                    </a:lnTo>
                    <a:lnTo>
                      <a:pt x="1" y="68"/>
                    </a:lnTo>
                    <a:lnTo>
                      <a:pt x="2" y="72"/>
                    </a:lnTo>
                    <a:lnTo>
                      <a:pt x="3" y="76"/>
                    </a:lnTo>
                    <a:lnTo>
                      <a:pt x="5" y="79"/>
                    </a:lnTo>
                    <a:lnTo>
                      <a:pt x="7" y="82"/>
                    </a:lnTo>
                    <a:lnTo>
                      <a:pt x="10" y="84"/>
                    </a:lnTo>
                    <a:lnTo>
                      <a:pt x="16" y="86"/>
                    </a:lnTo>
                    <a:lnTo>
                      <a:pt x="20" y="83"/>
                    </a:lnTo>
                    <a:lnTo>
                      <a:pt x="23" y="75"/>
                    </a:lnTo>
                    <a:lnTo>
                      <a:pt x="23" y="63"/>
                    </a:lnTo>
                    <a:close/>
                  </a:path>
                </a:pathLst>
              </a:custGeom>
              <a:solidFill>
                <a:srgbClr val="D1BA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0" name="Freeform 139">
                <a:extLst>
                  <a:ext uri="{FF2B5EF4-FFF2-40B4-BE49-F238E27FC236}">
                    <a16:creationId xmlns:a16="http://schemas.microsoft.com/office/drawing/2014/main" id="{B865D9FF-30FB-4715-A977-C2D6D9508D45}"/>
                  </a:ext>
                </a:extLst>
              </p:cNvPr>
              <p:cNvSpPr>
                <a:spLocks/>
              </p:cNvSpPr>
              <p:nvPr/>
            </p:nvSpPr>
            <p:spPr bwMode="auto">
              <a:xfrm>
                <a:off x="635" y="1132"/>
                <a:ext cx="183" cy="78"/>
              </a:xfrm>
              <a:custGeom>
                <a:avLst/>
                <a:gdLst>
                  <a:gd name="T0" fmla="*/ 19 w 183"/>
                  <a:gd name="T1" fmla="*/ 48 h 78"/>
                  <a:gd name="T2" fmla="*/ 29 w 183"/>
                  <a:gd name="T3" fmla="*/ 36 h 78"/>
                  <a:gd name="T4" fmla="*/ 45 w 183"/>
                  <a:gd name="T5" fmla="*/ 27 h 78"/>
                  <a:gd name="T6" fmla="*/ 69 w 183"/>
                  <a:gd name="T7" fmla="*/ 26 h 78"/>
                  <a:gd name="T8" fmla="*/ 92 w 183"/>
                  <a:gd name="T9" fmla="*/ 31 h 78"/>
                  <a:gd name="T10" fmla="*/ 115 w 183"/>
                  <a:gd name="T11" fmla="*/ 38 h 78"/>
                  <a:gd name="T12" fmla="*/ 139 w 183"/>
                  <a:gd name="T13" fmla="*/ 48 h 78"/>
                  <a:gd name="T14" fmla="*/ 158 w 183"/>
                  <a:gd name="T15" fmla="*/ 61 h 78"/>
                  <a:gd name="T16" fmla="*/ 167 w 183"/>
                  <a:gd name="T17" fmla="*/ 72 h 78"/>
                  <a:gd name="T18" fmla="*/ 174 w 183"/>
                  <a:gd name="T19" fmla="*/ 75 h 78"/>
                  <a:gd name="T20" fmla="*/ 180 w 183"/>
                  <a:gd name="T21" fmla="*/ 72 h 78"/>
                  <a:gd name="T22" fmla="*/ 183 w 183"/>
                  <a:gd name="T23" fmla="*/ 64 h 78"/>
                  <a:gd name="T24" fmla="*/ 183 w 183"/>
                  <a:gd name="T25" fmla="*/ 54 h 78"/>
                  <a:gd name="T26" fmla="*/ 180 w 183"/>
                  <a:gd name="T27" fmla="*/ 46 h 78"/>
                  <a:gd name="T28" fmla="*/ 176 w 183"/>
                  <a:gd name="T29" fmla="*/ 37 h 78"/>
                  <a:gd name="T30" fmla="*/ 169 w 183"/>
                  <a:gd name="T31" fmla="*/ 29 h 78"/>
                  <a:gd name="T32" fmla="*/ 158 w 183"/>
                  <a:gd name="T33" fmla="*/ 20 h 78"/>
                  <a:gd name="T34" fmla="*/ 142 w 183"/>
                  <a:gd name="T35" fmla="*/ 11 h 78"/>
                  <a:gd name="T36" fmla="*/ 124 w 183"/>
                  <a:gd name="T37" fmla="*/ 5 h 78"/>
                  <a:gd name="T38" fmla="*/ 103 w 183"/>
                  <a:gd name="T39" fmla="*/ 0 h 78"/>
                  <a:gd name="T40" fmla="*/ 83 w 183"/>
                  <a:gd name="T41" fmla="*/ 0 h 78"/>
                  <a:gd name="T42" fmla="*/ 64 w 183"/>
                  <a:gd name="T43" fmla="*/ 1 h 78"/>
                  <a:gd name="T44" fmla="*/ 47 w 183"/>
                  <a:gd name="T45" fmla="*/ 6 h 78"/>
                  <a:gd name="T46" fmla="*/ 33 w 183"/>
                  <a:gd name="T47" fmla="*/ 12 h 78"/>
                  <a:gd name="T48" fmla="*/ 23 w 183"/>
                  <a:gd name="T49" fmla="*/ 20 h 78"/>
                  <a:gd name="T50" fmla="*/ 16 w 183"/>
                  <a:gd name="T51" fmla="*/ 26 h 78"/>
                  <a:gd name="T52" fmla="*/ 11 w 183"/>
                  <a:gd name="T53" fmla="*/ 33 h 78"/>
                  <a:gd name="T54" fmla="*/ 6 w 183"/>
                  <a:gd name="T55" fmla="*/ 40 h 78"/>
                  <a:gd name="T56" fmla="*/ 1 w 183"/>
                  <a:gd name="T57" fmla="*/ 50 h 78"/>
                  <a:gd name="T58" fmla="*/ 0 w 183"/>
                  <a:gd name="T59" fmla="*/ 62 h 78"/>
                  <a:gd name="T60" fmla="*/ 1 w 183"/>
                  <a:gd name="T61" fmla="*/ 68 h 78"/>
                  <a:gd name="T62" fmla="*/ 4 w 183"/>
                  <a:gd name="T63" fmla="*/ 75 h 78"/>
                  <a:gd name="T64" fmla="*/ 12 w 183"/>
                  <a:gd name="T65" fmla="*/ 78 h 78"/>
                  <a:gd name="T66" fmla="*/ 16 w 183"/>
                  <a:gd name="T67" fmla="*/ 66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8"/>
                  <a:gd name="T104" fmla="*/ 183 w 183"/>
                  <a:gd name="T105" fmla="*/ 78 h 7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8">
                    <a:moveTo>
                      <a:pt x="18" y="54"/>
                    </a:moveTo>
                    <a:lnTo>
                      <a:pt x="19" y="48"/>
                    </a:lnTo>
                    <a:lnTo>
                      <a:pt x="23" y="41"/>
                    </a:lnTo>
                    <a:lnTo>
                      <a:pt x="29" y="36"/>
                    </a:lnTo>
                    <a:lnTo>
                      <a:pt x="36" y="31"/>
                    </a:lnTo>
                    <a:lnTo>
                      <a:pt x="45" y="27"/>
                    </a:lnTo>
                    <a:lnTo>
                      <a:pt x="56" y="26"/>
                    </a:lnTo>
                    <a:lnTo>
                      <a:pt x="69" y="26"/>
                    </a:lnTo>
                    <a:lnTo>
                      <a:pt x="84" y="28"/>
                    </a:lnTo>
                    <a:lnTo>
                      <a:pt x="92" y="31"/>
                    </a:lnTo>
                    <a:lnTo>
                      <a:pt x="103" y="34"/>
                    </a:lnTo>
                    <a:lnTo>
                      <a:pt x="115" y="38"/>
                    </a:lnTo>
                    <a:lnTo>
                      <a:pt x="127" y="42"/>
                    </a:lnTo>
                    <a:lnTo>
                      <a:pt x="139" y="48"/>
                    </a:lnTo>
                    <a:lnTo>
                      <a:pt x="150" y="54"/>
                    </a:lnTo>
                    <a:lnTo>
                      <a:pt x="158" y="61"/>
                    </a:lnTo>
                    <a:lnTo>
                      <a:pt x="164" y="67"/>
                    </a:lnTo>
                    <a:lnTo>
                      <a:pt x="167" y="72"/>
                    </a:lnTo>
                    <a:lnTo>
                      <a:pt x="170" y="74"/>
                    </a:lnTo>
                    <a:lnTo>
                      <a:pt x="174" y="75"/>
                    </a:lnTo>
                    <a:lnTo>
                      <a:pt x="177" y="74"/>
                    </a:lnTo>
                    <a:lnTo>
                      <a:pt x="180" y="72"/>
                    </a:lnTo>
                    <a:lnTo>
                      <a:pt x="182" y="68"/>
                    </a:lnTo>
                    <a:lnTo>
                      <a:pt x="183" y="64"/>
                    </a:lnTo>
                    <a:lnTo>
                      <a:pt x="183" y="58"/>
                    </a:lnTo>
                    <a:lnTo>
                      <a:pt x="183" y="54"/>
                    </a:lnTo>
                    <a:lnTo>
                      <a:pt x="182" y="50"/>
                    </a:lnTo>
                    <a:lnTo>
                      <a:pt x="180" y="46"/>
                    </a:lnTo>
                    <a:lnTo>
                      <a:pt x="179" y="41"/>
                    </a:lnTo>
                    <a:lnTo>
                      <a:pt x="176" y="37"/>
                    </a:lnTo>
                    <a:lnTo>
                      <a:pt x="173" y="33"/>
                    </a:lnTo>
                    <a:lnTo>
                      <a:pt x="169" y="29"/>
                    </a:lnTo>
                    <a:lnTo>
                      <a:pt x="165" y="25"/>
                    </a:lnTo>
                    <a:lnTo>
                      <a:pt x="158" y="20"/>
                    </a:lnTo>
                    <a:lnTo>
                      <a:pt x="151" y="16"/>
                    </a:lnTo>
                    <a:lnTo>
                      <a:pt x="142" y="11"/>
                    </a:lnTo>
                    <a:lnTo>
                      <a:pt x="133" y="8"/>
                    </a:lnTo>
                    <a:lnTo>
                      <a:pt x="124" y="5"/>
                    </a:lnTo>
                    <a:lnTo>
                      <a:pt x="113" y="2"/>
                    </a:lnTo>
                    <a:lnTo>
                      <a:pt x="103" y="0"/>
                    </a:lnTo>
                    <a:lnTo>
                      <a:pt x="92" y="0"/>
                    </a:lnTo>
                    <a:lnTo>
                      <a:pt x="83" y="0"/>
                    </a:lnTo>
                    <a:lnTo>
                      <a:pt x="73" y="0"/>
                    </a:lnTo>
                    <a:lnTo>
                      <a:pt x="64" y="1"/>
                    </a:lnTo>
                    <a:lnTo>
                      <a:pt x="56" y="3"/>
                    </a:lnTo>
                    <a:lnTo>
                      <a:pt x="47" y="6"/>
                    </a:lnTo>
                    <a:lnTo>
                      <a:pt x="40" y="8"/>
                    </a:lnTo>
                    <a:lnTo>
                      <a:pt x="33" y="12"/>
                    </a:lnTo>
                    <a:lnTo>
                      <a:pt x="27" y="17"/>
                    </a:lnTo>
                    <a:lnTo>
                      <a:pt x="23" y="20"/>
                    </a:lnTo>
                    <a:lnTo>
                      <a:pt x="19" y="23"/>
                    </a:lnTo>
                    <a:lnTo>
                      <a:pt x="16" y="26"/>
                    </a:lnTo>
                    <a:lnTo>
                      <a:pt x="14" y="30"/>
                    </a:lnTo>
                    <a:lnTo>
                      <a:pt x="11" y="33"/>
                    </a:lnTo>
                    <a:lnTo>
                      <a:pt x="8" y="36"/>
                    </a:lnTo>
                    <a:lnTo>
                      <a:pt x="6" y="40"/>
                    </a:lnTo>
                    <a:lnTo>
                      <a:pt x="4" y="43"/>
                    </a:lnTo>
                    <a:lnTo>
                      <a:pt x="1" y="50"/>
                    </a:lnTo>
                    <a:lnTo>
                      <a:pt x="0" y="57"/>
                    </a:lnTo>
                    <a:lnTo>
                      <a:pt x="0" y="62"/>
                    </a:lnTo>
                    <a:lnTo>
                      <a:pt x="0" y="66"/>
                    </a:lnTo>
                    <a:lnTo>
                      <a:pt x="1" y="68"/>
                    </a:lnTo>
                    <a:lnTo>
                      <a:pt x="2" y="72"/>
                    </a:lnTo>
                    <a:lnTo>
                      <a:pt x="4" y="75"/>
                    </a:lnTo>
                    <a:lnTo>
                      <a:pt x="7" y="78"/>
                    </a:lnTo>
                    <a:lnTo>
                      <a:pt x="12" y="78"/>
                    </a:lnTo>
                    <a:lnTo>
                      <a:pt x="15" y="74"/>
                    </a:lnTo>
                    <a:lnTo>
                      <a:pt x="16" y="66"/>
                    </a:lnTo>
                    <a:lnTo>
                      <a:pt x="18" y="54"/>
                    </a:lnTo>
                    <a:close/>
                  </a:path>
                </a:pathLst>
              </a:custGeom>
              <a:solidFill>
                <a:srgbClr val="A0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1" name="Freeform 140">
                <a:extLst>
                  <a:ext uri="{FF2B5EF4-FFF2-40B4-BE49-F238E27FC236}">
                    <a16:creationId xmlns:a16="http://schemas.microsoft.com/office/drawing/2014/main" id="{4B4215EC-39A2-483D-8F65-8DF1CA8FFA1F}"/>
                  </a:ext>
                </a:extLst>
              </p:cNvPr>
              <p:cNvSpPr>
                <a:spLocks/>
              </p:cNvSpPr>
              <p:nvPr/>
            </p:nvSpPr>
            <p:spPr bwMode="auto">
              <a:xfrm>
                <a:off x="637" y="1133"/>
                <a:ext cx="180" cy="74"/>
              </a:xfrm>
              <a:custGeom>
                <a:avLst/>
                <a:gdLst>
                  <a:gd name="T0" fmla="*/ 17 w 180"/>
                  <a:gd name="T1" fmla="*/ 43 h 74"/>
                  <a:gd name="T2" fmla="*/ 27 w 180"/>
                  <a:gd name="T3" fmla="*/ 31 h 74"/>
                  <a:gd name="T4" fmla="*/ 44 w 180"/>
                  <a:gd name="T5" fmla="*/ 23 h 74"/>
                  <a:gd name="T6" fmla="*/ 68 w 180"/>
                  <a:gd name="T7" fmla="*/ 22 h 74"/>
                  <a:gd name="T8" fmla="*/ 94 w 180"/>
                  <a:gd name="T9" fmla="*/ 28 h 74"/>
                  <a:gd name="T10" fmla="*/ 119 w 180"/>
                  <a:gd name="T11" fmla="*/ 36 h 74"/>
                  <a:gd name="T12" fmla="*/ 141 w 180"/>
                  <a:gd name="T13" fmla="*/ 46 h 74"/>
                  <a:gd name="T14" fmla="*/ 158 w 180"/>
                  <a:gd name="T15" fmla="*/ 56 h 74"/>
                  <a:gd name="T16" fmla="*/ 166 w 180"/>
                  <a:gd name="T17" fmla="*/ 65 h 74"/>
                  <a:gd name="T18" fmla="*/ 172 w 180"/>
                  <a:gd name="T19" fmla="*/ 69 h 74"/>
                  <a:gd name="T20" fmla="*/ 177 w 180"/>
                  <a:gd name="T21" fmla="*/ 66 h 74"/>
                  <a:gd name="T22" fmla="*/ 180 w 180"/>
                  <a:gd name="T23" fmla="*/ 59 h 74"/>
                  <a:gd name="T24" fmla="*/ 178 w 180"/>
                  <a:gd name="T25" fmla="*/ 49 h 74"/>
                  <a:gd name="T26" fmla="*/ 175 w 180"/>
                  <a:gd name="T27" fmla="*/ 42 h 74"/>
                  <a:gd name="T28" fmla="*/ 170 w 180"/>
                  <a:gd name="T29" fmla="*/ 34 h 74"/>
                  <a:gd name="T30" fmla="*/ 163 w 180"/>
                  <a:gd name="T31" fmla="*/ 27 h 74"/>
                  <a:gd name="T32" fmla="*/ 152 w 180"/>
                  <a:gd name="T33" fmla="*/ 19 h 74"/>
                  <a:gd name="T34" fmla="*/ 137 w 180"/>
                  <a:gd name="T35" fmla="*/ 10 h 74"/>
                  <a:gd name="T36" fmla="*/ 120 w 180"/>
                  <a:gd name="T37" fmla="*/ 4 h 74"/>
                  <a:gd name="T38" fmla="*/ 100 w 180"/>
                  <a:gd name="T39" fmla="*/ 0 h 74"/>
                  <a:gd name="T40" fmla="*/ 81 w 180"/>
                  <a:gd name="T41" fmla="*/ 1 h 74"/>
                  <a:gd name="T42" fmla="*/ 62 w 180"/>
                  <a:gd name="T43" fmla="*/ 3 h 74"/>
                  <a:gd name="T44" fmla="*/ 47 w 180"/>
                  <a:gd name="T45" fmla="*/ 7 h 74"/>
                  <a:gd name="T46" fmla="*/ 33 w 180"/>
                  <a:gd name="T47" fmla="*/ 12 h 74"/>
                  <a:gd name="T48" fmla="*/ 24 w 180"/>
                  <a:gd name="T49" fmla="*/ 19 h 74"/>
                  <a:gd name="T50" fmla="*/ 18 w 180"/>
                  <a:gd name="T51" fmla="*/ 24 h 74"/>
                  <a:gd name="T52" fmla="*/ 13 w 180"/>
                  <a:gd name="T53" fmla="*/ 30 h 74"/>
                  <a:gd name="T54" fmla="*/ 8 w 180"/>
                  <a:gd name="T55" fmla="*/ 36 h 74"/>
                  <a:gd name="T56" fmla="*/ 2 w 180"/>
                  <a:gd name="T57" fmla="*/ 47 h 74"/>
                  <a:gd name="T58" fmla="*/ 0 w 180"/>
                  <a:gd name="T59" fmla="*/ 59 h 74"/>
                  <a:gd name="T60" fmla="*/ 1 w 180"/>
                  <a:gd name="T61" fmla="*/ 63 h 74"/>
                  <a:gd name="T62" fmla="*/ 3 w 180"/>
                  <a:gd name="T63" fmla="*/ 71 h 74"/>
                  <a:gd name="T64" fmla="*/ 10 w 180"/>
                  <a:gd name="T65" fmla="*/ 74 h 74"/>
                  <a:gd name="T66" fmla="*/ 12 w 180"/>
                  <a:gd name="T67" fmla="*/ 59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0"/>
                  <a:gd name="T103" fmla="*/ 0 h 74"/>
                  <a:gd name="T104" fmla="*/ 180 w 180"/>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0" h="74">
                    <a:moveTo>
                      <a:pt x="14" y="48"/>
                    </a:moveTo>
                    <a:lnTo>
                      <a:pt x="17" y="43"/>
                    </a:lnTo>
                    <a:lnTo>
                      <a:pt x="21" y="36"/>
                    </a:lnTo>
                    <a:lnTo>
                      <a:pt x="27" y="31"/>
                    </a:lnTo>
                    <a:lnTo>
                      <a:pt x="35" y="26"/>
                    </a:lnTo>
                    <a:lnTo>
                      <a:pt x="44" y="23"/>
                    </a:lnTo>
                    <a:lnTo>
                      <a:pt x="56" y="22"/>
                    </a:lnTo>
                    <a:lnTo>
                      <a:pt x="68" y="22"/>
                    </a:lnTo>
                    <a:lnTo>
                      <a:pt x="83" y="25"/>
                    </a:lnTo>
                    <a:lnTo>
                      <a:pt x="94" y="28"/>
                    </a:lnTo>
                    <a:lnTo>
                      <a:pt x="107" y="32"/>
                    </a:lnTo>
                    <a:lnTo>
                      <a:pt x="119" y="36"/>
                    </a:lnTo>
                    <a:lnTo>
                      <a:pt x="130" y="41"/>
                    </a:lnTo>
                    <a:lnTo>
                      <a:pt x="141" y="46"/>
                    </a:lnTo>
                    <a:lnTo>
                      <a:pt x="150" y="51"/>
                    </a:lnTo>
                    <a:lnTo>
                      <a:pt x="158" y="56"/>
                    </a:lnTo>
                    <a:lnTo>
                      <a:pt x="163" y="62"/>
                    </a:lnTo>
                    <a:lnTo>
                      <a:pt x="166" y="65"/>
                    </a:lnTo>
                    <a:lnTo>
                      <a:pt x="169" y="68"/>
                    </a:lnTo>
                    <a:lnTo>
                      <a:pt x="172" y="69"/>
                    </a:lnTo>
                    <a:lnTo>
                      <a:pt x="175" y="68"/>
                    </a:lnTo>
                    <a:lnTo>
                      <a:pt x="177" y="66"/>
                    </a:lnTo>
                    <a:lnTo>
                      <a:pt x="179" y="63"/>
                    </a:lnTo>
                    <a:lnTo>
                      <a:pt x="180" y="59"/>
                    </a:lnTo>
                    <a:lnTo>
                      <a:pt x="179" y="52"/>
                    </a:lnTo>
                    <a:lnTo>
                      <a:pt x="178" y="49"/>
                    </a:lnTo>
                    <a:lnTo>
                      <a:pt x="176" y="46"/>
                    </a:lnTo>
                    <a:lnTo>
                      <a:pt x="175" y="42"/>
                    </a:lnTo>
                    <a:lnTo>
                      <a:pt x="173" y="38"/>
                    </a:lnTo>
                    <a:lnTo>
                      <a:pt x="170" y="34"/>
                    </a:lnTo>
                    <a:lnTo>
                      <a:pt x="167" y="31"/>
                    </a:lnTo>
                    <a:lnTo>
                      <a:pt x="163" y="27"/>
                    </a:lnTo>
                    <a:lnTo>
                      <a:pt x="159" y="24"/>
                    </a:lnTo>
                    <a:lnTo>
                      <a:pt x="152" y="19"/>
                    </a:lnTo>
                    <a:lnTo>
                      <a:pt x="145" y="15"/>
                    </a:lnTo>
                    <a:lnTo>
                      <a:pt x="137" y="10"/>
                    </a:lnTo>
                    <a:lnTo>
                      <a:pt x="128" y="7"/>
                    </a:lnTo>
                    <a:lnTo>
                      <a:pt x="120" y="4"/>
                    </a:lnTo>
                    <a:lnTo>
                      <a:pt x="110" y="2"/>
                    </a:lnTo>
                    <a:lnTo>
                      <a:pt x="100" y="0"/>
                    </a:lnTo>
                    <a:lnTo>
                      <a:pt x="90" y="0"/>
                    </a:lnTo>
                    <a:lnTo>
                      <a:pt x="81" y="1"/>
                    </a:lnTo>
                    <a:lnTo>
                      <a:pt x="71" y="2"/>
                    </a:lnTo>
                    <a:lnTo>
                      <a:pt x="62" y="3"/>
                    </a:lnTo>
                    <a:lnTo>
                      <a:pt x="55" y="5"/>
                    </a:lnTo>
                    <a:lnTo>
                      <a:pt x="47" y="7"/>
                    </a:lnTo>
                    <a:lnTo>
                      <a:pt x="40" y="9"/>
                    </a:lnTo>
                    <a:lnTo>
                      <a:pt x="33" y="12"/>
                    </a:lnTo>
                    <a:lnTo>
                      <a:pt x="28" y="17"/>
                    </a:lnTo>
                    <a:lnTo>
                      <a:pt x="24" y="19"/>
                    </a:lnTo>
                    <a:lnTo>
                      <a:pt x="21" y="22"/>
                    </a:lnTo>
                    <a:lnTo>
                      <a:pt x="18" y="24"/>
                    </a:lnTo>
                    <a:lnTo>
                      <a:pt x="15" y="27"/>
                    </a:lnTo>
                    <a:lnTo>
                      <a:pt x="13" y="30"/>
                    </a:lnTo>
                    <a:lnTo>
                      <a:pt x="11" y="33"/>
                    </a:lnTo>
                    <a:lnTo>
                      <a:pt x="8" y="36"/>
                    </a:lnTo>
                    <a:lnTo>
                      <a:pt x="6" y="39"/>
                    </a:lnTo>
                    <a:lnTo>
                      <a:pt x="2" y="47"/>
                    </a:lnTo>
                    <a:lnTo>
                      <a:pt x="0" y="54"/>
                    </a:lnTo>
                    <a:lnTo>
                      <a:pt x="0" y="59"/>
                    </a:lnTo>
                    <a:lnTo>
                      <a:pt x="0" y="61"/>
                    </a:lnTo>
                    <a:lnTo>
                      <a:pt x="1" y="63"/>
                    </a:lnTo>
                    <a:lnTo>
                      <a:pt x="1" y="67"/>
                    </a:lnTo>
                    <a:lnTo>
                      <a:pt x="3" y="71"/>
                    </a:lnTo>
                    <a:lnTo>
                      <a:pt x="6" y="74"/>
                    </a:lnTo>
                    <a:lnTo>
                      <a:pt x="10" y="74"/>
                    </a:lnTo>
                    <a:lnTo>
                      <a:pt x="11" y="68"/>
                    </a:lnTo>
                    <a:lnTo>
                      <a:pt x="12" y="59"/>
                    </a:lnTo>
                    <a:lnTo>
                      <a:pt x="14" y="48"/>
                    </a:lnTo>
                    <a:close/>
                  </a:path>
                </a:pathLst>
              </a:custGeom>
              <a:solidFill>
                <a:srgbClr val="722B1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2" name="Freeform 141">
                <a:extLst>
                  <a:ext uri="{FF2B5EF4-FFF2-40B4-BE49-F238E27FC236}">
                    <a16:creationId xmlns:a16="http://schemas.microsoft.com/office/drawing/2014/main" id="{D24CE3AC-F752-4652-9596-E80FE810B3F3}"/>
                  </a:ext>
                </a:extLst>
              </p:cNvPr>
              <p:cNvSpPr>
                <a:spLocks/>
              </p:cNvSpPr>
              <p:nvPr/>
            </p:nvSpPr>
            <p:spPr bwMode="auto">
              <a:xfrm>
                <a:off x="639" y="1135"/>
                <a:ext cx="176" cy="69"/>
              </a:xfrm>
              <a:custGeom>
                <a:avLst/>
                <a:gdLst>
                  <a:gd name="T0" fmla="*/ 0 w 176"/>
                  <a:gd name="T1" fmla="*/ 56 h 69"/>
                  <a:gd name="T2" fmla="*/ 0 w 176"/>
                  <a:gd name="T3" fmla="*/ 58 h 69"/>
                  <a:gd name="T4" fmla="*/ 1 w 176"/>
                  <a:gd name="T5" fmla="*/ 61 h 69"/>
                  <a:gd name="T6" fmla="*/ 2 w 176"/>
                  <a:gd name="T7" fmla="*/ 65 h 69"/>
                  <a:gd name="T8" fmla="*/ 5 w 176"/>
                  <a:gd name="T9" fmla="*/ 69 h 69"/>
                  <a:gd name="T10" fmla="*/ 8 w 176"/>
                  <a:gd name="T11" fmla="*/ 67 h 69"/>
                  <a:gd name="T12" fmla="*/ 8 w 176"/>
                  <a:gd name="T13" fmla="*/ 61 h 69"/>
                  <a:gd name="T14" fmla="*/ 7 w 176"/>
                  <a:gd name="T15" fmla="*/ 51 h 69"/>
                  <a:gd name="T16" fmla="*/ 10 w 176"/>
                  <a:gd name="T17" fmla="*/ 41 h 69"/>
                  <a:gd name="T18" fmla="*/ 14 w 176"/>
                  <a:gd name="T19" fmla="*/ 36 h 69"/>
                  <a:gd name="T20" fmla="*/ 19 w 176"/>
                  <a:gd name="T21" fmla="*/ 30 h 69"/>
                  <a:gd name="T22" fmla="*/ 26 w 176"/>
                  <a:gd name="T23" fmla="*/ 25 h 69"/>
                  <a:gd name="T24" fmla="*/ 34 w 176"/>
                  <a:gd name="T25" fmla="*/ 21 h 69"/>
                  <a:gd name="T26" fmla="*/ 44 w 176"/>
                  <a:gd name="T27" fmla="*/ 18 h 69"/>
                  <a:gd name="T28" fmla="*/ 55 w 176"/>
                  <a:gd name="T29" fmla="*/ 16 h 69"/>
                  <a:gd name="T30" fmla="*/ 68 w 176"/>
                  <a:gd name="T31" fmla="*/ 17 h 69"/>
                  <a:gd name="T32" fmla="*/ 82 w 176"/>
                  <a:gd name="T33" fmla="*/ 20 h 69"/>
                  <a:gd name="T34" fmla="*/ 96 w 176"/>
                  <a:gd name="T35" fmla="*/ 25 h 69"/>
                  <a:gd name="T36" fmla="*/ 110 w 176"/>
                  <a:gd name="T37" fmla="*/ 29 h 69"/>
                  <a:gd name="T38" fmla="*/ 122 w 176"/>
                  <a:gd name="T39" fmla="*/ 34 h 69"/>
                  <a:gd name="T40" fmla="*/ 133 w 176"/>
                  <a:gd name="T41" fmla="*/ 38 h 69"/>
                  <a:gd name="T42" fmla="*/ 143 w 176"/>
                  <a:gd name="T43" fmla="*/ 42 h 69"/>
                  <a:gd name="T44" fmla="*/ 151 w 176"/>
                  <a:gd name="T45" fmla="*/ 46 h 69"/>
                  <a:gd name="T46" fmla="*/ 157 w 176"/>
                  <a:gd name="T47" fmla="*/ 50 h 69"/>
                  <a:gd name="T48" fmla="*/ 161 w 176"/>
                  <a:gd name="T49" fmla="*/ 55 h 69"/>
                  <a:gd name="T50" fmla="*/ 164 w 176"/>
                  <a:gd name="T51" fmla="*/ 58 h 69"/>
                  <a:gd name="T52" fmla="*/ 167 w 176"/>
                  <a:gd name="T53" fmla="*/ 61 h 69"/>
                  <a:gd name="T54" fmla="*/ 170 w 176"/>
                  <a:gd name="T55" fmla="*/ 62 h 69"/>
                  <a:gd name="T56" fmla="*/ 173 w 176"/>
                  <a:gd name="T57" fmla="*/ 61 h 69"/>
                  <a:gd name="T58" fmla="*/ 175 w 176"/>
                  <a:gd name="T59" fmla="*/ 60 h 69"/>
                  <a:gd name="T60" fmla="*/ 176 w 176"/>
                  <a:gd name="T61" fmla="*/ 57 h 69"/>
                  <a:gd name="T62" fmla="*/ 176 w 176"/>
                  <a:gd name="T63" fmla="*/ 52 h 69"/>
                  <a:gd name="T64" fmla="*/ 174 w 176"/>
                  <a:gd name="T65" fmla="*/ 46 h 69"/>
                  <a:gd name="T66" fmla="*/ 173 w 176"/>
                  <a:gd name="T67" fmla="*/ 43 h 69"/>
                  <a:gd name="T68" fmla="*/ 170 w 176"/>
                  <a:gd name="T69" fmla="*/ 39 h 69"/>
                  <a:gd name="T70" fmla="*/ 167 w 176"/>
                  <a:gd name="T71" fmla="*/ 35 h 69"/>
                  <a:gd name="T72" fmla="*/ 164 w 176"/>
                  <a:gd name="T73" fmla="*/ 31 h 69"/>
                  <a:gd name="T74" fmla="*/ 160 w 176"/>
                  <a:gd name="T75" fmla="*/ 27 h 69"/>
                  <a:gd name="T76" fmla="*/ 155 w 176"/>
                  <a:gd name="T77" fmla="*/ 22 h 69"/>
                  <a:gd name="T78" fmla="*/ 150 w 176"/>
                  <a:gd name="T79" fmla="*/ 19 h 69"/>
                  <a:gd name="T80" fmla="*/ 144 w 176"/>
                  <a:gd name="T81" fmla="*/ 15 h 69"/>
                  <a:gd name="T82" fmla="*/ 138 w 176"/>
                  <a:gd name="T83" fmla="*/ 11 h 69"/>
                  <a:gd name="T84" fmla="*/ 132 w 176"/>
                  <a:gd name="T85" fmla="*/ 8 h 69"/>
                  <a:gd name="T86" fmla="*/ 125 w 176"/>
                  <a:gd name="T87" fmla="*/ 6 h 69"/>
                  <a:gd name="T88" fmla="*/ 118 w 176"/>
                  <a:gd name="T89" fmla="*/ 4 h 69"/>
                  <a:gd name="T90" fmla="*/ 111 w 176"/>
                  <a:gd name="T91" fmla="*/ 2 h 69"/>
                  <a:gd name="T92" fmla="*/ 104 w 176"/>
                  <a:gd name="T93" fmla="*/ 1 h 69"/>
                  <a:gd name="T94" fmla="*/ 96 w 176"/>
                  <a:gd name="T95" fmla="*/ 0 h 69"/>
                  <a:gd name="T96" fmla="*/ 88 w 176"/>
                  <a:gd name="T97" fmla="*/ 1 h 69"/>
                  <a:gd name="T98" fmla="*/ 73 w 176"/>
                  <a:gd name="T99" fmla="*/ 2 h 69"/>
                  <a:gd name="T100" fmla="*/ 60 w 176"/>
                  <a:gd name="T101" fmla="*/ 4 h 69"/>
                  <a:gd name="T102" fmla="*/ 49 w 176"/>
                  <a:gd name="T103" fmla="*/ 6 h 69"/>
                  <a:gd name="T104" fmla="*/ 39 w 176"/>
                  <a:gd name="T105" fmla="*/ 10 h 69"/>
                  <a:gd name="T106" fmla="*/ 30 w 176"/>
                  <a:gd name="T107" fmla="*/ 14 h 69"/>
                  <a:gd name="T108" fmla="*/ 22 w 176"/>
                  <a:gd name="T109" fmla="*/ 19 h 69"/>
                  <a:gd name="T110" fmla="*/ 15 w 176"/>
                  <a:gd name="T111" fmla="*/ 27 h 69"/>
                  <a:gd name="T112" fmla="*/ 8 w 176"/>
                  <a:gd name="T113" fmla="*/ 35 h 69"/>
                  <a:gd name="T114" fmla="*/ 3 w 176"/>
                  <a:gd name="T115" fmla="*/ 43 h 69"/>
                  <a:gd name="T116" fmla="*/ 1 w 176"/>
                  <a:gd name="T117" fmla="*/ 50 h 69"/>
                  <a:gd name="T118" fmla="*/ 0 w 176"/>
                  <a:gd name="T119" fmla="*/ 55 h 69"/>
                  <a:gd name="T120" fmla="*/ 0 w 176"/>
                  <a:gd name="T121" fmla="*/ 56 h 6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
                  <a:gd name="T184" fmla="*/ 0 h 69"/>
                  <a:gd name="T185" fmla="*/ 176 w 176"/>
                  <a:gd name="T186" fmla="*/ 69 h 6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 h="69">
                    <a:moveTo>
                      <a:pt x="0" y="56"/>
                    </a:moveTo>
                    <a:lnTo>
                      <a:pt x="0" y="58"/>
                    </a:lnTo>
                    <a:lnTo>
                      <a:pt x="1" y="61"/>
                    </a:lnTo>
                    <a:lnTo>
                      <a:pt x="2" y="65"/>
                    </a:lnTo>
                    <a:lnTo>
                      <a:pt x="5" y="69"/>
                    </a:lnTo>
                    <a:lnTo>
                      <a:pt x="8" y="67"/>
                    </a:lnTo>
                    <a:lnTo>
                      <a:pt x="8" y="61"/>
                    </a:lnTo>
                    <a:lnTo>
                      <a:pt x="7" y="51"/>
                    </a:lnTo>
                    <a:lnTo>
                      <a:pt x="10" y="41"/>
                    </a:lnTo>
                    <a:lnTo>
                      <a:pt x="14" y="36"/>
                    </a:lnTo>
                    <a:lnTo>
                      <a:pt x="19" y="30"/>
                    </a:lnTo>
                    <a:lnTo>
                      <a:pt x="26" y="25"/>
                    </a:lnTo>
                    <a:lnTo>
                      <a:pt x="34" y="21"/>
                    </a:lnTo>
                    <a:lnTo>
                      <a:pt x="44" y="18"/>
                    </a:lnTo>
                    <a:lnTo>
                      <a:pt x="55" y="16"/>
                    </a:lnTo>
                    <a:lnTo>
                      <a:pt x="68" y="17"/>
                    </a:lnTo>
                    <a:lnTo>
                      <a:pt x="82" y="20"/>
                    </a:lnTo>
                    <a:lnTo>
                      <a:pt x="96" y="25"/>
                    </a:lnTo>
                    <a:lnTo>
                      <a:pt x="110" y="29"/>
                    </a:lnTo>
                    <a:lnTo>
                      <a:pt x="122" y="34"/>
                    </a:lnTo>
                    <a:lnTo>
                      <a:pt x="133" y="38"/>
                    </a:lnTo>
                    <a:lnTo>
                      <a:pt x="143" y="42"/>
                    </a:lnTo>
                    <a:lnTo>
                      <a:pt x="151" y="46"/>
                    </a:lnTo>
                    <a:lnTo>
                      <a:pt x="157" y="50"/>
                    </a:lnTo>
                    <a:lnTo>
                      <a:pt x="161" y="55"/>
                    </a:lnTo>
                    <a:lnTo>
                      <a:pt x="164" y="58"/>
                    </a:lnTo>
                    <a:lnTo>
                      <a:pt x="167" y="61"/>
                    </a:lnTo>
                    <a:lnTo>
                      <a:pt x="170" y="62"/>
                    </a:lnTo>
                    <a:lnTo>
                      <a:pt x="173" y="61"/>
                    </a:lnTo>
                    <a:lnTo>
                      <a:pt x="175" y="60"/>
                    </a:lnTo>
                    <a:lnTo>
                      <a:pt x="176" y="57"/>
                    </a:lnTo>
                    <a:lnTo>
                      <a:pt x="176" y="52"/>
                    </a:lnTo>
                    <a:lnTo>
                      <a:pt x="174" y="46"/>
                    </a:lnTo>
                    <a:lnTo>
                      <a:pt x="173" y="43"/>
                    </a:lnTo>
                    <a:lnTo>
                      <a:pt x="170" y="39"/>
                    </a:lnTo>
                    <a:lnTo>
                      <a:pt x="167" y="35"/>
                    </a:lnTo>
                    <a:lnTo>
                      <a:pt x="164" y="31"/>
                    </a:lnTo>
                    <a:lnTo>
                      <a:pt x="160" y="27"/>
                    </a:lnTo>
                    <a:lnTo>
                      <a:pt x="155" y="22"/>
                    </a:lnTo>
                    <a:lnTo>
                      <a:pt x="150" y="19"/>
                    </a:lnTo>
                    <a:lnTo>
                      <a:pt x="144" y="15"/>
                    </a:lnTo>
                    <a:lnTo>
                      <a:pt x="138" y="11"/>
                    </a:lnTo>
                    <a:lnTo>
                      <a:pt x="132" y="8"/>
                    </a:lnTo>
                    <a:lnTo>
                      <a:pt x="125" y="6"/>
                    </a:lnTo>
                    <a:lnTo>
                      <a:pt x="118" y="4"/>
                    </a:lnTo>
                    <a:lnTo>
                      <a:pt x="111" y="2"/>
                    </a:lnTo>
                    <a:lnTo>
                      <a:pt x="104" y="1"/>
                    </a:lnTo>
                    <a:lnTo>
                      <a:pt x="96" y="0"/>
                    </a:lnTo>
                    <a:lnTo>
                      <a:pt x="88" y="1"/>
                    </a:lnTo>
                    <a:lnTo>
                      <a:pt x="73" y="2"/>
                    </a:lnTo>
                    <a:lnTo>
                      <a:pt x="60" y="4"/>
                    </a:lnTo>
                    <a:lnTo>
                      <a:pt x="49" y="6"/>
                    </a:lnTo>
                    <a:lnTo>
                      <a:pt x="39" y="10"/>
                    </a:lnTo>
                    <a:lnTo>
                      <a:pt x="30" y="14"/>
                    </a:lnTo>
                    <a:lnTo>
                      <a:pt x="22" y="19"/>
                    </a:lnTo>
                    <a:lnTo>
                      <a:pt x="15" y="27"/>
                    </a:lnTo>
                    <a:lnTo>
                      <a:pt x="8" y="35"/>
                    </a:lnTo>
                    <a:lnTo>
                      <a:pt x="3" y="43"/>
                    </a:lnTo>
                    <a:lnTo>
                      <a:pt x="1" y="50"/>
                    </a:lnTo>
                    <a:lnTo>
                      <a:pt x="0" y="55"/>
                    </a:lnTo>
                    <a:lnTo>
                      <a:pt x="0" y="56"/>
                    </a:lnTo>
                    <a:close/>
                  </a:path>
                </a:pathLst>
              </a:custGeom>
              <a:solidFill>
                <a:srgbClr val="4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3" name="Freeform 142">
                <a:extLst>
                  <a:ext uri="{FF2B5EF4-FFF2-40B4-BE49-F238E27FC236}">
                    <a16:creationId xmlns:a16="http://schemas.microsoft.com/office/drawing/2014/main" id="{86A7E33F-2F77-48E0-9712-2D7A9ED15618}"/>
                  </a:ext>
                </a:extLst>
              </p:cNvPr>
              <p:cNvSpPr>
                <a:spLocks/>
              </p:cNvSpPr>
              <p:nvPr/>
            </p:nvSpPr>
            <p:spPr bwMode="auto">
              <a:xfrm>
                <a:off x="857" y="1851"/>
                <a:ext cx="147" cy="111"/>
              </a:xfrm>
              <a:custGeom>
                <a:avLst/>
                <a:gdLst>
                  <a:gd name="T0" fmla="*/ 4 w 147"/>
                  <a:gd name="T1" fmla="*/ 68 h 111"/>
                  <a:gd name="T2" fmla="*/ 4 w 147"/>
                  <a:gd name="T3" fmla="*/ 67 h 111"/>
                  <a:gd name="T4" fmla="*/ 5 w 147"/>
                  <a:gd name="T5" fmla="*/ 65 h 111"/>
                  <a:gd name="T6" fmla="*/ 8 w 147"/>
                  <a:gd name="T7" fmla="*/ 63 h 111"/>
                  <a:gd name="T8" fmla="*/ 10 w 147"/>
                  <a:gd name="T9" fmla="*/ 59 h 111"/>
                  <a:gd name="T10" fmla="*/ 14 w 147"/>
                  <a:gd name="T11" fmla="*/ 55 h 111"/>
                  <a:gd name="T12" fmla="*/ 17 w 147"/>
                  <a:gd name="T13" fmla="*/ 50 h 111"/>
                  <a:gd name="T14" fmla="*/ 23 w 147"/>
                  <a:gd name="T15" fmla="*/ 44 h 111"/>
                  <a:gd name="T16" fmla="*/ 28 w 147"/>
                  <a:gd name="T17" fmla="*/ 39 h 111"/>
                  <a:gd name="T18" fmla="*/ 33 w 147"/>
                  <a:gd name="T19" fmla="*/ 33 h 111"/>
                  <a:gd name="T20" fmla="*/ 40 w 147"/>
                  <a:gd name="T21" fmla="*/ 27 h 111"/>
                  <a:gd name="T22" fmla="*/ 47 w 147"/>
                  <a:gd name="T23" fmla="*/ 22 h 111"/>
                  <a:gd name="T24" fmla="*/ 54 w 147"/>
                  <a:gd name="T25" fmla="*/ 16 h 111"/>
                  <a:gd name="T26" fmla="*/ 62 w 147"/>
                  <a:gd name="T27" fmla="*/ 12 h 111"/>
                  <a:gd name="T28" fmla="*/ 70 w 147"/>
                  <a:gd name="T29" fmla="*/ 8 h 111"/>
                  <a:gd name="T30" fmla="*/ 79 w 147"/>
                  <a:gd name="T31" fmla="*/ 4 h 111"/>
                  <a:gd name="T32" fmla="*/ 88 w 147"/>
                  <a:gd name="T33" fmla="*/ 1 h 111"/>
                  <a:gd name="T34" fmla="*/ 97 w 147"/>
                  <a:gd name="T35" fmla="*/ 0 h 111"/>
                  <a:gd name="T36" fmla="*/ 106 w 147"/>
                  <a:gd name="T37" fmla="*/ 0 h 111"/>
                  <a:gd name="T38" fmla="*/ 114 w 147"/>
                  <a:gd name="T39" fmla="*/ 1 h 111"/>
                  <a:gd name="T40" fmla="*/ 121 w 147"/>
                  <a:gd name="T41" fmla="*/ 3 h 111"/>
                  <a:gd name="T42" fmla="*/ 128 w 147"/>
                  <a:gd name="T43" fmla="*/ 6 h 111"/>
                  <a:gd name="T44" fmla="*/ 134 w 147"/>
                  <a:gd name="T45" fmla="*/ 10 h 111"/>
                  <a:gd name="T46" fmla="*/ 139 w 147"/>
                  <a:gd name="T47" fmla="*/ 15 h 111"/>
                  <a:gd name="T48" fmla="*/ 143 w 147"/>
                  <a:gd name="T49" fmla="*/ 20 h 111"/>
                  <a:gd name="T50" fmla="*/ 146 w 147"/>
                  <a:gd name="T51" fmla="*/ 27 h 111"/>
                  <a:gd name="T52" fmla="*/ 147 w 147"/>
                  <a:gd name="T53" fmla="*/ 33 h 111"/>
                  <a:gd name="T54" fmla="*/ 147 w 147"/>
                  <a:gd name="T55" fmla="*/ 41 h 111"/>
                  <a:gd name="T56" fmla="*/ 146 w 147"/>
                  <a:gd name="T57" fmla="*/ 49 h 111"/>
                  <a:gd name="T58" fmla="*/ 142 w 147"/>
                  <a:gd name="T59" fmla="*/ 56 h 111"/>
                  <a:gd name="T60" fmla="*/ 137 w 147"/>
                  <a:gd name="T61" fmla="*/ 65 h 111"/>
                  <a:gd name="T62" fmla="*/ 130 w 147"/>
                  <a:gd name="T63" fmla="*/ 73 h 111"/>
                  <a:gd name="T64" fmla="*/ 121 w 147"/>
                  <a:gd name="T65" fmla="*/ 81 h 111"/>
                  <a:gd name="T66" fmla="*/ 111 w 147"/>
                  <a:gd name="T67" fmla="*/ 89 h 111"/>
                  <a:gd name="T68" fmla="*/ 100 w 147"/>
                  <a:gd name="T69" fmla="*/ 95 h 111"/>
                  <a:gd name="T70" fmla="*/ 88 w 147"/>
                  <a:gd name="T71" fmla="*/ 101 h 111"/>
                  <a:gd name="T72" fmla="*/ 77 w 147"/>
                  <a:gd name="T73" fmla="*/ 105 h 111"/>
                  <a:gd name="T74" fmla="*/ 65 w 147"/>
                  <a:gd name="T75" fmla="*/ 108 h 111"/>
                  <a:gd name="T76" fmla="*/ 54 w 147"/>
                  <a:gd name="T77" fmla="*/ 110 h 111"/>
                  <a:gd name="T78" fmla="*/ 43 w 147"/>
                  <a:gd name="T79" fmla="*/ 111 h 111"/>
                  <a:gd name="T80" fmla="*/ 33 w 147"/>
                  <a:gd name="T81" fmla="*/ 110 h 111"/>
                  <a:gd name="T82" fmla="*/ 24 w 147"/>
                  <a:gd name="T83" fmla="*/ 109 h 111"/>
                  <a:gd name="T84" fmla="*/ 16 w 147"/>
                  <a:gd name="T85" fmla="*/ 106 h 111"/>
                  <a:gd name="T86" fmla="*/ 10 w 147"/>
                  <a:gd name="T87" fmla="*/ 102 h 111"/>
                  <a:gd name="T88" fmla="*/ 4 w 147"/>
                  <a:gd name="T89" fmla="*/ 98 h 111"/>
                  <a:gd name="T90" fmla="*/ 1 w 147"/>
                  <a:gd name="T91" fmla="*/ 92 h 111"/>
                  <a:gd name="T92" fmla="*/ 0 w 147"/>
                  <a:gd name="T93" fmla="*/ 85 h 111"/>
                  <a:gd name="T94" fmla="*/ 1 w 147"/>
                  <a:gd name="T95" fmla="*/ 77 h 111"/>
                  <a:gd name="T96" fmla="*/ 4 w 147"/>
                  <a:gd name="T97" fmla="*/ 68 h 1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7"/>
                  <a:gd name="T148" fmla="*/ 0 h 111"/>
                  <a:gd name="T149" fmla="*/ 147 w 147"/>
                  <a:gd name="T150" fmla="*/ 111 h 1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7" h="111">
                    <a:moveTo>
                      <a:pt x="4" y="68"/>
                    </a:moveTo>
                    <a:lnTo>
                      <a:pt x="4" y="67"/>
                    </a:lnTo>
                    <a:lnTo>
                      <a:pt x="5" y="65"/>
                    </a:lnTo>
                    <a:lnTo>
                      <a:pt x="8" y="63"/>
                    </a:lnTo>
                    <a:lnTo>
                      <a:pt x="10" y="59"/>
                    </a:lnTo>
                    <a:lnTo>
                      <a:pt x="14" y="55"/>
                    </a:lnTo>
                    <a:lnTo>
                      <a:pt x="17" y="50"/>
                    </a:lnTo>
                    <a:lnTo>
                      <a:pt x="23" y="44"/>
                    </a:lnTo>
                    <a:lnTo>
                      <a:pt x="28" y="39"/>
                    </a:lnTo>
                    <a:lnTo>
                      <a:pt x="33" y="33"/>
                    </a:lnTo>
                    <a:lnTo>
                      <a:pt x="40" y="27"/>
                    </a:lnTo>
                    <a:lnTo>
                      <a:pt x="47" y="22"/>
                    </a:lnTo>
                    <a:lnTo>
                      <a:pt x="54" y="16"/>
                    </a:lnTo>
                    <a:lnTo>
                      <a:pt x="62" y="12"/>
                    </a:lnTo>
                    <a:lnTo>
                      <a:pt x="70" y="8"/>
                    </a:lnTo>
                    <a:lnTo>
                      <a:pt x="79" y="4"/>
                    </a:lnTo>
                    <a:lnTo>
                      <a:pt x="88" y="1"/>
                    </a:lnTo>
                    <a:lnTo>
                      <a:pt x="97" y="0"/>
                    </a:lnTo>
                    <a:lnTo>
                      <a:pt x="106" y="0"/>
                    </a:lnTo>
                    <a:lnTo>
                      <a:pt x="114" y="1"/>
                    </a:lnTo>
                    <a:lnTo>
                      <a:pt x="121" y="3"/>
                    </a:lnTo>
                    <a:lnTo>
                      <a:pt x="128" y="6"/>
                    </a:lnTo>
                    <a:lnTo>
                      <a:pt x="134" y="10"/>
                    </a:lnTo>
                    <a:lnTo>
                      <a:pt x="139" y="15"/>
                    </a:lnTo>
                    <a:lnTo>
                      <a:pt x="143" y="20"/>
                    </a:lnTo>
                    <a:lnTo>
                      <a:pt x="146" y="27"/>
                    </a:lnTo>
                    <a:lnTo>
                      <a:pt x="147" y="33"/>
                    </a:lnTo>
                    <a:lnTo>
                      <a:pt x="147" y="41"/>
                    </a:lnTo>
                    <a:lnTo>
                      <a:pt x="146" y="49"/>
                    </a:lnTo>
                    <a:lnTo>
                      <a:pt x="142" y="56"/>
                    </a:lnTo>
                    <a:lnTo>
                      <a:pt x="137" y="65"/>
                    </a:lnTo>
                    <a:lnTo>
                      <a:pt x="130" y="73"/>
                    </a:lnTo>
                    <a:lnTo>
                      <a:pt x="121" y="81"/>
                    </a:lnTo>
                    <a:lnTo>
                      <a:pt x="111" y="89"/>
                    </a:lnTo>
                    <a:lnTo>
                      <a:pt x="100" y="95"/>
                    </a:lnTo>
                    <a:lnTo>
                      <a:pt x="88" y="101"/>
                    </a:lnTo>
                    <a:lnTo>
                      <a:pt x="77" y="105"/>
                    </a:lnTo>
                    <a:lnTo>
                      <a:pt x="65" y="108"/>
                    </a:lnTo>
                    <a:lnTo>
                      <a:pt x="54" y="110"/>
                    </a:lnTo>
                    <a:lnTo>
                      <a:pt x="43" y="111"/>
                    </a:lnTo>
                    <a:lnTo>
                      <a:pt x="33" y="110"/>
                    </a:lnTo>
                    <a:lnTo>
                      <a:pt x="24" y="109"/>
                    </a:lnTo>
                    <a:lnTo>
                      <a:pt x="16" y="106"/>
                    </a:lnTo>
                    <a:lnTo>
                      <a:pt x="10" y="102"/>
                    </a:lnTo>
                    <a:lnTo>
                      <a:pt x="4" y="98"/>
                    </a:lnTo>
                    <a:lnTo>
                      <a:pt x="1" y="92"/>
                    </a:lnTo>
                    <a:lnTo>
                      <a:pt x="0" y="85"/>
                    </a:lnTo>
                    <a:lnTo>
                      <a:pt x="1" y="77"/>
                    </a:lnTo>
                    <a:lnTo>
                      <a:pt x="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4" name="Freeform 143">
                <a:extLst>
                  <a:ext uri="{FF2B5EF4-FFF2-40B4-BE49-F238E27FC236}">
                    <a16:creationId xmlns:a16="http://schemas.microsoft.com/office/drawing/2014/main" id="{495BE5FF-51A6-41C4-A69A-8B598FA64A82}"/>
                  </a:ext>
                </a:extLst>
              </p:cNvPr>
              <p:cNvSpPr>
                <a:spLocks/>
              </p:cNvSpPr>
              <p:nvPr/>
            </p:nvSpPr>
            <p:spPr bwMode="auto">
              <a:xfrm>
                <a:off x="865" y="1855"/>
                <a:ext cx="135" cy="102"/>
              </a:xfrm>
              <a:custGeom>
                <a:avLst/>
                <a:gdLst>
                  <a:gd name="T0" fmla="*/ 4 w 135"/>
                  <a:gd name="T1" fmla="*/ 63 h 102"/>
                  <a:gd name="T2" fmla="*/ 5 w 135"/>
                  <a:gd name="T3" fmla="*/ 61 h 102"/>
                  <a:gd name="T4" fmla="*/ 9 w 135"/>
                  <a:gd name="T5" fmla="*/ 55 h 102"/>
                  <a:gd name="T6" fmla="*/ 16 w 135"/>
                  <a:gd name="T7" fmla="*/ 46 h 102"/>
                  <a:gd name="T8" fmla="*/ 25 w 135"/>
                  <a:gd name="T9" fmla="*/ 36 h 102"/>
                  <a:gd name="T10" fmla="*/ 36 w 135"/>
                  <a:gd name="T11" fmla="*/ 26 h 102"/>
                  <a:gd name="T12" fmla="*/ 50 w 135"/>
                  <a:gd name="T13" fmla="*/ 16 h 102"/>
                  <a:gd name="T14" fmla="*/ 64 w 135"/>
                  <a:gd name="T15" fmla="*/ 8 h 102"/>
                  <a:gd name="T16" fmla="*/ 80 w 135"/>
                  <a:gd name="T17" fmla="*/ 2 h 102"/>
                  <a:gd name="T18" fmla="*/ 97 w 135"/>
                  <a:gd name="T19" fmla="*/ 0 h 102"/>
                  <a:gd name="T20" fmla="*/ 111 w 135"/>
                  <a:gd name="T21" fmla="*/ 4 h 102"/>
                  <a:gd name="T22" fmla="*/ 123 w 135"/>
                  <a:gd name="T23" fmla="*/ 10 h 102"/>
                  <a:gd name="T24" fmla="*/ 131 w 135"/>
                  <a:gd name="T25" fmla="*/ 20 h 102"/>
                  <a:gd name="T26" fmla="*/ 135 w 135"/>
                  <a:gd name="T27" fmla="*/ 31 h 102"/>
                  <a:gd name="T28" fmla="*/ 133 w 135"/>
                  <a:gd name="T29" fmla="*/ 45 h 102"/>
                  <a:gd name="T30" fmla="*/ 126 w 135"/>
                  <a:gd name="T31" fmla="*/ 60 h 102"/>
                  <a:gd name="T32" fmla="*/ 111 w 135"/>
                  <a:gd name="T33" fmla="*/ 75 h 102"/>
                  <a:gd name="T34" fmla="*/ 102 w 135"/>
                  <a:gd name="T35" fmla="*/ 82 h 102"/>
                  <a:gd name="T36" fmla="*/ 91 w 135"/>
                  <a:gd name="T37" fmla="*/ 88 h 102"/>
                  <a:gd name="T38" fmla="*/ 81 w 135"/>
                  <a:gd name="T39" fmla="*/ 93 h 102"/>
                  <a:gd name="T40" fmla="*/ 71 w 135"/>
                  <a:gd name="T41" fmla="*/ 96 h 102"/>
                  <a:gd name="T42" fmla="*/ 60 w 135"/>
                  <a:gd name="T43" fmla="*/ 99 h 102"/>
                  <a:gd name="T44" fmla="*/ 50 w 135"/>
                  <a:gd name="T45" fmla="*/ 101 h 102"/>
                  <a:gd name="T46" fmla="*/ 40 w 135"/>
                  <a:gd name="T47" fmla="*/ 102 h 102"/>
                  <a:gd name="T48" fmla="*/ 31 w 135"/>
                  <a:gd name="T49" fmla="*/ 101 h 102"/>
                  <a:gd name="T50" fmla="*/ 22 w 135"/>
                  <a:gd name="T51" fmla="*/ 100 h 102"/>
                  <a:gd name="T52" fmla="*/ 15 w 135"/>
                  <a:gd name="T53" fmla="*/ 97 h 102"/>
                  <a:gd name="T54" fmla="*/ 9 w 135"/>
                  <a:gd name="T55" fmla="*/ 94 h 102"/>
                  <a:gd name="T56" fmla="*/ 4 w 135"/>
                  <a:gd name="T57" fmla="*/ 90 h 102"/>
                  <a:gd name="T58" fmla="*/ 1 w 135"/>
                  <a:gd name="T59" fmla="*/ 84 h 102"/>
                  <a:gd name="T60" fmla="*/ 0 w 135"/>
                  <a:gd name="T61" fmla="*/ 78 h 102"/>
                  <a:gd name="T62" fmla="*/ 1 w 135"/>
                  <a:gd name="T63" fmla="*/ 71 h 102"/>
                  <a:gd name="T64" fmla="*/ 4 w 135"/>
                  <a:gd name="T65" fmla="*/ 63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02"/>
                  <a:gd name="T101" fmla="*/ 135 w 135"/>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02">
                    <a:moveTo>
                      <a:pt x="4" y="63"/>
                    </a:moveTo>
                    <a:lnTo>
                      <a:pt x="5" y="61"/>
                    </a:lnTo>
                    <a:lnTo>
                      <a:pt x="9" y="55"/>
                    </a:lnTo>
                    <a:lnTo>
                      <a:pt x="16" y="46"/>
                    </a:lnTo>
                    <a:lnTo>
                      <a:pt x="25" y="36"/>
                    </a:lnTo>
                    <a:lnTo>
                      <a:pt x="36" y="26"/>
                    </a:lnTo>
                    <a:lnTo>
                      <a:pt x="50" y="16"/>
                    </a:lnTo>
                    <a:lnTo>
                      <a:pt x="64" y="8"/>
                    </a:lnTo>
                    <a:lnTo>
                      <a:pt x="80" y="2"/>
                    </a:lnTo>
                    <a:lnTo>
                      <a:pt x="97" y="0"/>
                    </a:lnTo>
                    <a:lnTo>
                      <a:pt x="111" y="4"/>
                    </a:lnTo>
                    <a:lnTo>
                      <a:pt x="123" y="10"/>
                    </a:lnTo>
                    <a:lnTo>
                      <a:pt x="131" y="20"/>
                    </a:lnTo>
                    <a:lnTo>
                      <a:pt x="135" y="31"/>
                    </a:lnTo>
                    <a:lnTo>
                      <a:pt x="133" y="45"/>
                    </a:lnTo>
                    <a:lnTo>
                      <a:pt x="126" y="60"/>
                    </a:lnTo>
                    <a:lnTo>
                      <a:pt x="111" y="75"/>
                    </a:lnTo>
                    <a:lnTo>
                      <a:pt x="102" y="82"/>
                    </a:lnTo>
                    <a:lnTo>
                      <a:pt x="91" y="88"/>
                    </a:lnTo>
                    <a:lnTo>
                      <a:pt x="81" y="93"/>
                    </a:lnTo>
                    <a:lnTo>
                      <a:pt x="71" y="96"/>
                    </a:lnTo>
                    <a:lnTo>
                      <a:pt x="60" y="99"/>
                    </a:lnTo>
                    <a:lnTo>
                      <a:pt x="50" y="101"/>
                    </a:lnTo>
                    <a:lnTo>
                      <a:pt x="40" y="102"/>
                    </a:lnTo>
                    <a:lnTo>
                      <a:pt x="31" y="101"/>
                    </a:lnTo>
                    <a:lnTo>
                      <a:pt x="22" y="100"/>
                    </a:lnTo>
                    <a:lnTo>
                      <a:pt x="15" y="97"/>
                    </a:lnTo>
                    <a:lnTo>
                      <a:pt x="9" y="94"/>
                    </a:lnTo>
                    <a:lnTo>
                      <a:pt x="4" y="90"/>
                    </a:lnTo>
                    <a:lnTo>
                      <a:pt x="1" y="84"/>
                    </a:lnTo>
                    <a:lnTo>
                      <a:pt x="0" y="78"/>
                    </a:lnTo>
                    <a:lnTo>
                      <a:pt x="1" y="71"/>
                    </a:lnTo>
                    <a:lnTo>
                      <a:pt x="4" y="63"/>
                    </a:lnTo>
                    <a:close/>
                  </a:path>
                </a:pathLst>
              </a:custGeom>
              <a:solidFill>
                <a:srgbClr val="EDDDD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5" name="Freeform 144">
                <a:extLst>
                  <a:ext uri="{FF2B5EF4-FFF2-40B4-BE49-F238E27FC236}">
                    <a16:creationId xmlns:a16="http://schemas.microsoft.com/office/drawing/2014/main" id="{04D8FC4B-443F-44A1-85DD-F8E42F186785}"/>
                  </a:ext>
                </a:extLst>
              </p:cNvPr>
              <p:cNvSpPr>
                <a:spLocks/>
              </p:cNvSpPr>
              <p:nvPr/>
            </p:nvSpPr>
            <p:spPr bwMode="auto">
              <a:xfrm>
                <a:off x="869" y="1861"/>
                <a:ext cx="123" cy="91"/>
              </a:xfrm>
              <a:custGeom>
                <a:avLst/>
                <a:gdLst>
                  <a:gd name="T0" fmla="*/ 4 w 123"/>
                  <a:gd name="T1" fmla="*/ 56 h 91"/>
                  <a:gd name="T2" fmla="*/ 5 w 123"/>
                  <a:gd name="T3" fmla="*/ 54 h 91"/>
                  <a:gd name="T4" fmla="*/ 9 w 123"/>
                  <a:gd name="T5" fmla="*/ 48 h 91"/>
                  <a:gd name="T6" fmla="*/ 15 w 123"/>
                  <a:gd name="T7" fmla="*/ 41 h 91"/>
                  <a:gd name="T8" fmla="*/ 24 w 123"/>
                  <a:gd name="T9" fmla="*/ 32 h 91"/>
                  <a:gd name="T10" fmla="*/ 33 w 123"/>
                  <a:gd name="T11" fmla="*/ 22 h 91"/>
                  <a:gd name="T12" fmla="*/ 45 w 123"/>
                  <a:gd name="T13" fmla="*/ 13 h 91"/>
                  <a:gd name="T14" fmla="*/ 59 w 123"/>
                  <a:gd name="T15" fmla="*/ 6 h 91"/>
                  <a:gd name="T16" fmla="*/ 73 w 123"/>
                  <a:gd name="T17" fmla="*/ 1 h 91"/>
                  <a:gd name="T18" fmla="*/ 88 w 123"/>
                  <a:gd name="T19" fmla="*/ 0 h 91"/>
                  <a:gd name="T20" fmla="*/ 101 w 123"/>
                  <a:gd name="T21" fmla="*/ 2 h 91"/>
                  <a:gd name="T22" fmla="*/ 112 w 123"/>
                  <a:gd name="T23" fmla="*/ 8 h 91"/>
                  <a:gd name="T24" fmla="*/ 120 w 123"/>
                  <a:gd name="T25" fmla="*/ 17 h 91"/>
                  <a:gd name="T26" fmla="*/ 123 w 123"/>
                  <a:gd name="T27" fmla="*/ 28 h 91"/>
                  <a:gd name="T28" fmla="*/ 122 w 123"/>
                  <a:gd name="T29" fmla="*/ 40 h 91"/>
                  <a:gd name="T30" fmla="*/ 115 w 123"/>
                  <a:gd name="T31" fmla="*/ 53 h 91"/>
                  <a:gd name="T32" fmla="*/ 101 w 123"/>
                  <a:gd name="T33" fmla="*/ 67 h 91"/>
                  <a:gd name="T34" fmla="*/ 93 w 123"/>
                  <a:gd name="T35" fmla="*/ 73 h 91"/>
                  <a:gd name="T36" fmla="*/ 84 w 123"/>
                  <a:gd name="T37" fmla="*/ 78 h 91"/>
                  <a:gd name="T38" fmla="*/ 74 w 123"/>
                  <a:gd name="T39" fmla="*/ 83 h 91"/>
                  <a:gd name="T40" fmla="*/ 64 w 123"/>
                  <a:gd name="T41" fmla="*/ 86 h 91"/>
                  <a:gd name="T42" fmla="*/ 55 w 123"/>
                  <a:gd name="T43" fmla="*/ 88 h 91"/>
                  <a:gd name="T44" fmla="*/ 45 w 123"/>
                  <a:gd name="T45" fmla="*/ 90 h 91"/>
                  <a:gd name="T46" fmla="*/ 36 w 123"/>
                  <a:gd name="T47" fmla="*/ 91 h 91"/>
                  <a:gd name="T48" fmla="*/ 28 w 123"/>
                  <a:gd name="T49" fmla="*/ 90 h 91"/>
                  <a:gd name="T50" fmla="*/ 20 w 123"/>
                  <a:gd name="T51" fmla="*/ 89 h 91"/>
                  <a:gd name="T52" fmla="*/ 14 w 123"/>
                  <a:gd name="T53" fmla="*/ 87 h 91"/>
                  <a:gd name="T54" fmla="*/ 9 w 123"/>
                  <a:gd name="T55" fmla="*/ 84 h 91"/>
                  <a:gd name="T56" fmla="*/ 4 w 123"/>
                  <a:gd name="T57" fmla="*/ 80 h 91"/>
                  <a:gd name="T58" fmla="*/ 1 w 123"/>
                  <a:gd name="T59" fmla="*/ 75 h 91"/>
                  <a:gd name="T60" fmla="*/ 0 w 123"/>
                  <a:gd name="T61" fmla="*/ 70 h 91"/>
                  <a:gd name="T62" fmla="*/ 1 w 123"/>
                  <a:gd name="T63" fmla="*/ 63 h 91"/>
                  <a:gd name="T64" fmla="*/ 4 w 123"/>
                  <a:gd name="T65" fmla="*/ 56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91"/>
                  <a:gd name="T101" fmla="*/ 123 w 123"/>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91">
                    <a:moveTo>
                      <a:pt x="4" y="56"/>
                    </a:moveTo>
                    <a:lnTo>
                      <a:pt x="5" y="54"/>
                    </a:lnTo>
                    <a:lnTo>
                      <a:pt x="9" y="48"/>
                    </a:lnTo>
                    <a:lnTo>
                      <a:pt x="15" y="41"/>
                    </a:lnTo>
                    <a:lnTo>
                      <a:pt x="24" y="32"/>
                    </a:lnTo>
                    <a:lnTo>
                      <a:pt x="33" y="22"/>
                    </a:lnTo>
                    <a:lnTo>
                      <a:pt x="45" y="13"/>
                    </a:lnTo>
                    <a:lnTo>
                      <a:pt x="59" y="6"/>
                    </a:lnTo>
                    <a:lnTo>
                      <a:pt x="73" y="1"/>
                    </a:lnTo>
                    <a:lnTo>
                      <a:pt x="88" y="0"/>
                    </a:lnTo>
                    <a:lnTo>
                      <a:pt x="101" y="2"/>
                    </a:lnTo>
                    <a:lnTo>
                      <a:pt x="112" y="8"/>
                    </a:lnTo>
                    <a:lnTo>
                      <a:pt x="120" y="17"/>
                    </a:lnTo>
                    <a:lnTo>
                      <a:pt x="123" y="28"/>
                    </a:lnTo>
                    <a:lnTo>
                      <a:pt x="122" y="40"/>
                    </a:lnTo>
                    <a:lnTo>
                      <a:pt x="115" y="53"/>
                    </a:lnTo>
                    <a:lnTo>
                      <a:pt x="101" y="67"/>
                    </a:lnTo>
                    <a:lnTo>
                      <a:pt x="93" y="73"/>
                    </a:lnTo>
                    <a:lnTo>
                      <a:pt x="84" y="78"/>
                    </a:lnTo>
                    <a:lnTo>
                      <a:pt x="74" y="83"/>
                    </a:lnTo>
                    <a:lnTo>
                      <a:pt x="64" y="86"/>
                    </a:lnTo>
                    <a:lnTo>
                      <a:pt x="55" y="88"/>
                    </a:lnTo>
                    <a:lnTo>
                      <a:pt x="45" y="90"/>
                    </a:lnTo>
                    <a:lnTo>
                      <a:pt x="36" y="91"/>
                    </a:lnTo>
                    <a:lnTo>
                      <a:pt x="28" y="90"/>
                    </a:lnTo>
                    <a:lnTo>
                      <a:pt x="20" y="89"/>
                    </a:lnTo>
                    <a:lnTo>
                      <a:pt x="14" y="87"/>
                    </a:lnTo>
                    <a:lnTo>
                      <a:pt x="9" y="84"/>
                    </a:lnTo>
                    <a:lnTo>
                      <a:pt x="4" y="80"/>
                    </a:lnTo>
                    <a:lnTo>
                      <a:pt x="1" y="75"/>
                    </a:lnTo>
                    <a:lnTo>
                      <a:pt x="0" y="70"/>
                    </a:lnTo>
                    <a:lnTo>
                      <a:pt x="1" y="63"/>
                    </a:lnTo>
                    <a:lnTo>
                      <a:pt x="4" y="56"/>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6" name="Freeform 145">
                <a:extLst>
                  <a:ext uri="{FF2B5EF4-FFF2-40B4-BE49-F238E27FC236}">
                    <a16:creationId xmlns:a16="http://schemas.microsoft.com/office/drawing/2014/main" id="{606105C9-BD2F-4FFF-ABDD-AC32123D204B}"/>
                  </a:ext>
                </a:extLst>
              </p:cNvPr>
              <p:cNvSpPr>
                <a:spLocks/>
              </p:cNvSpPr>
              <p:nvPr/>
            </p:nvSpPr>
            <p:spPr bwMode="auto">
              <a:xfrm>
                <a:off x="875" y="1866"/>
                <a:ext cx="111" cy="81"/>
              </a:xfrm>
              <a:custGeom>
                <a:avLst/>
                <a:gdLst>
                  <a:gd name="T0" fmla="*/ 4 w 111"/>
                  <a:gd name="T1" fmla="*/ 50 h 81"/>
                  <a:gd name="T2" fmla="*/ 5 w 111"/>
                  <a:gd name="T3" fmla="*/ 48 h 81"/>
                  <a:gd name="T4" fmla="*/ 8 w 111"/>
                  <a:gd name="T5" fmla="*/ 43 h 81"/>
                  <a:gd name="T6" fmla="*/ 14 w 111"/>
                  <a:gd name="T7" fmla="*/ 36 h 81"/>
                  <a:gd name="T8" fmla="*/ 21 w 111"/>
                  <a:gd name="T9" fmla="*/ 28 h 81"/>
                  <a:gd name="T10" fmla="*/ 30 w 111"/>
                  <a:gd name="T11" fmla="*/ 20 h 81"/>
                  <a:gd name="T12" fmla="*/ 41 w 111"/>
                  <a:gd name="T13" fmla="*/ 12 h 81"/>
                  <a:gd name="T14" fmla="*/ 53 w 111"/>
                  <a:gd name="T15" fmla="*/ 5 h 81"/>
                  <a:gd name="T16" fmla="*/ 66 w 111"/>
                  <a:gd name="T17" fmla="*/ 1 h 81"/>
                  <a:gd name="T18" fmla="*/ 80 w 111"/>
                  <a:gd name="T19" fmla="*/ 0 h 81"/>
                  <a:gd name="T20" fmla="*/ 91 w 111"/>
                  <a:gd name="T21" fmla="*/ 2 h 81"/>
                  <a:gd name="T22" fmla="*/ 101 w 111"/>
                  <a:gd name="T23" fmla="*/ 7 h 81"/>
                  <a:gd name="T24" fmla="*/ 108 w 111"/>
                  <a:gd name="T25" fmla="*/ 15 h 81"/>
                  <a:gd name="T26" fmla="*/ 111 w 111"/>
                  <a:gd name="T27" fmla="*/ 24 h 81"/>
                  <a:gd name="T28" fmla="*/ 109 w 111"/>
                  <a:gd name="T29" fmla="*/ 36 h 81"/>
                  <a:gd name="T30" fmla="*/ 103 w 111"/>
                  <a:gd name="T31" fmla="*/ 47 h 81"/>
                  <a:gd name="T32" fmla="*/ 91 w 111"/>
                  <a:gd name="T33" fmla="*/ 59 h 81"/>
                  <a:gd name="T34" fmla="*/ 83 w 111"/>
                  <a:gd name="T35" fmla="*/ 65 h 81"/>
                  <a:gd name="T36" fmla="*/ 75 w 111"/>
                  <a:gd name="T37" fmla="*/ 70 h 81"/>
                  <a:gd name="T38" fmla="*/ 67 w 111"/>
                  <a:gd name="T39" fmla="*/ 73 h 81"/>
                  <a:gd name="T40" fmla="*/ 58 w 111"/>
                  <a:gd name="T41" fmla="*/ 77 h 81"/>
                  <a:gd name="T42" fmla="*/ 50 w 111"/>
                  <a:gd name="T43" fmla="*/ 79 h 81"/>
                  <a:gd name="T44" fmla="*/ 41 w 111"/>
                  <a:gd name="T45" fmla="*/ 80 h 81"/>
                  <a:gd name="T46" fmla="*/ 33 w 111"/>
                  <a:gd name="T47" fmla="*/ 81 h 81"/>
                  <a:gd name="T48" fmla="*/ 26 w 111"/>
                  <a:gd name="T49" fmla="*/ 81 h 81"/>
                  <a:gd name="T50" fmla="*/ 19 w 111"/>
                  <a:gd name="T51" fmla="*/ 80 h 81"/>
                  <a:gd name="T52" fmla="*/ 13 w 111"/>
                  <a:gd name="T53" fmla="*/ 78 h 81"/>
                  <a:gd name="T54" fmla="*/ 8 w 111"/>
                  <a:gd name="T55" fmla="*/ 75 h 81"/>
                  <a:gd name="T56" fmla="*/ 4 w 111"/>
                  <a:gd name="T57" fmla="*/ 71 h 81"/>
                  <a:gd name="T58" fmla="*/ 1 w 111"/>
                  <a:gd name="T59" fmla="*/ 67 h 81"/>
                  <a:gd name="T60" fmla="*/ 0 w 111"/>
                  <a:gd name="T61" fmla="*/ 62 h 81"/>
                  <a:gd name="T62" fmla="*/ 1 w 111"/>
                  <a:gd name="T63" fmla="*/ 56 h 81"/>
                  <a:gd name="T64" fmla="*/ 4 w 111"/>
                  <a:gd name="T65" fmla="*/ 5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81"/>
                  <a:gd name="T101" fmla="*/ 111 w 111"/>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81">
                    <a:moveTo>
                      <a:pt x="4" y="50"/>
                    </a:moveTo>
                    <a:lnTo>
                      <a:pt x="5" y="48"/>
                    </a:lnTo>
                    <a:lnTo>
                      <a:pt x="8" y="43"/>
                    </a:lnTo>
                    <a:lnTo>
                      <a:pt x="14" y="36"/>
                    </a:lnTo>
                    <a:lnTo>
                      <a:pt x="21" y="28"/>
                    </a:lnTo>
                    <a:lnTo>
                      <a:pt x="30" y="20"/>
                    </a:lnTo>
                    <a:lnTo>
                      <a:pt x="41" y="12"/>
                    </a:lnTo>
                    <a:lnTo>
                      <a:pt x="53" y="5"/>
                    </a:lnTo>
                    <a:lnTo>
                      <a:pt x="66" y="1"/>
                    </a:lnTo>
                    <a:lnTo>
                      <a:pt x="80" y="0"/>
                    </a:lnTo>
                    <a:lnTo>
                      <a:pt x="91" y="2"/>
                    </a:lnTo>
                    <a:lnTo>
                      <a:pt x="101" y="7"/>
                    </a:lnTo>
                    <a:lnTo>
                      <a:pt x="108" y="15"/>
                    </a:lnTo>
                    <a:lnTo>
                      <a:pt x="111" y="24"/>
                    </a:lnTo>
                    <a:lnTo>
                      <a:pt x="109" y="36"/>
                    </a:lnTo>
                    <a:lnTo>
                      <a:pt x="103" y="47"/>
                    </a:lnTo>
                    <a:lnTo>
                      <a:pt x="91" y="59"/>
                    </a:lnTo>
                    <a:lnTo>
                      <a:pt x="83" y="65"/>
                    </a:lnTo>
                    <a:lnTo>
                      <a:pt x="75" y="70"/>
                    </a:lnTo>
                    <a:lnTo>
                      <a:pt x="67" y="73"/>
                    </a:lnTo>
                    <a:lnTo>
                      <a:pt x="58" y="77"/>
                    </a:lnTo>
                    <a:lnTo>
                      <a:pt x="50" y="79"/>
                    </a:lnTo>
                    <a:lnTo>
                      <a:pt x="41" y="80"/>
                    </a:lnTo>
                    <a:lnTo>
                      <a:pt x="33" y="81"/>
                    </a:lnTo>
                    <a:lnTo>
                      <a:pt x="26" y="81"/>
                    </a:lnTo>
                    <a:lnTo>
                      <a:pt x="19" y="80"/>
                    </a:lnTo>
                    <a:lnTo>
                      <a:pt x="13" y="78"/>
                    </a:lnTo>
                    <a:lnTo>
                      <a:pt x="8" y="75"/>
                    </a:lnTo>
                    <a:lnTo>
                      <a:pt x="4" y="71"/>
                    </a:lnTo>
                    <a:lnTo>
                      <a:pt x="1" y="67"/>
                    </a:lnTo>
                    <a:lnTo>
                      <a:pt x="0" y="62"/>
                    </a:lnTo>
                    <a:lnTo>
                      <a:pt x="1" y="56"/>
                    </a:lnTo>
                    <a:lnTo>
                      <a:pt x="4" y="50"/>
                    </a:lnTo>
                    <a:close/>
                  </a:path>
                </a:pathLst>
              </a:custGeom>
              <a:solidFill>
                <a:srgbClr val="C1967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7" name="Freeform 146">
                <a:extLst>
                  <a:ext uri="{FF2B5EF4-FFF2-40B4-BE49-F238E27FC236}">
                    <a16:creationId xmlns:a16="http://schemas.microsoft.com/office/drawing/2014/main" id="{3B8FCCDF-26A1-4702-B208-623AA52ABF6C}"/>
                  </a:ext>
                </a:extLst>
              </p:cNvPr>
              <p:cNvSpPr>
                <a:spLocks/>
              </p:cNvSpPr>
              <p:nvPr/>
            </p:nvSpPr>
            <p:spPr bwMode="auto">
              <a:xfrm>
                <a:off x="882" y="1870"/>
                <a:ext cx="98" cy="72"/>
              </a:xfrm>
              <a:custGeom>
                <a:avLst/>
                <a:gdLst>
                  <a:gd name="T0" fmla="*/ 3 w 98"/>
                  <a:gd name="T1" fmla="*/ 45 h 72"/>
                  <a:gd name="T2" fmla="*/ 4 w 98"/>
                  <a:gd name="T3" fmla="*/ 43 h 72"/>
                  <a:gd name="T4" fmla="*/ 7 w 98"/>
                  <a:gd name="T5" fmla="*/ 39 h 72"/>
                  <a:gd name="T6" fmla="*/ 12 w 98"/>
                  <a:gd name="T7" fmla="*/ 33 h 72"/>
                  <a:gd name="T8" fmla="*/ 18 w 98"/>
                  <a:gd name="T9" fmla="*/ 26 h 72"/>
                  <a:gd name="T10" fmla="*/ 26 w 98"/>
                  <a:gd name="T11" fmla="*/ 18 h 72"/>
                  <a:gd name="T12" fmla="*/ 36 w 98"/>
                  <a:gd name="T13" fmla="*/ 11 h 72"/>
                  <a:gd name="T14" fmla="*/ 46 w 98"/>
                  <a:gd name="T15" fmla="*/ 6 h 72"/>
                  <a:gd name="T16" fmla="*/ 58 w 98"/>
                  <a:gd name="T17" fmla="*/ 2 h 72"/>
                  <a:gd name="T18" fmla="*/ 70 w 98"/>
                  <a:gd name="T19" fmla="*/ 0 h 72"/>
                  <a:gd name="T20" fmla="*/ 81 w 98"/>
                  <a:gd name="T21" fmla="*/ 3 h 72"/>
                  <a:gd name="T22" fmla="*/ 89 w 98"/>
                  <a:gd name="T23" fmla="*/ 7 h 72"/>
                  <a:gd name="T24" fmla="*/ 95 w 98"/>
                  <a:gd name="T25" fmla="*/ 14 h 72"/>
                  <a:gd name="T26" fmla="*/ 98 w 98"/>
                  <a:gd name="T27" fmla="*/ 22 h 72"/>
                  <a:gd name="T28" fmla="*/ 97 w 98"/>
                  <a:gd name="T29" fmla="*/ 32 h 72"/>
                  <a:gd name="T30" fmla="*/ 91 w 98"/>
                  <a:gd name="T31" fmla="*/ 42 h 72"/>
                  <a:gd name="T32" fmla="*/ 81 w 98"/>
                  <a:gd name="T33" fmla="*/ 53 h 72"/>
                  <a:gd name="T34" fmla="*/ 74 w 98"/>
                  <a:gd name="T35" fmla="*/ 58 h 72"/>
                  <a:gd name="T36" fmla="*/ 66 w 98"/>
                  <a:gd name="T37" fmla="*/ 62 h 72"/>
                  <a:gd name="T38" fmla="*/ 59 w 98"/>
                  <a:gd name="T39" fmla="*/ 65 h 72"/>
                  <a:gd name="T40" fmla="*/ 51 w 98"/>
                  <a:gd name="T41" fmla="*/ 68 h 72"/>
                  <a:gd name="T42" fmla="*/ 43 w 98"/>
                  <a:gd name="T43" fmla="*/ 70 h 72"/>
                  <a:gd name="T44" fmla="*/ 36 w 98"/>
                  <a:gd name="T45" fmla="*/ 72 h 72"/>
                  <a:gd name="T46" fmla="*/ 29 w 98"/>
                  <a:gd name="T47" fmla="*/ 72 h 72"/>
                  <a:gd name="T48" fmla="*/ 22 w 98"/>
                  <a:gd name="T49" fmla="*/ 72 h 72"/>
                  <a:gd name="T50" fmla="*/ 16 w 98"/>
                  <a:gd name="T51" fmla="*/ 70 h 72"/>
                  <a:gd name="T52" fmla="*/ 11 w 98"/>
                  <a:gd name="T53" fmla="*/ 69 h 72"/>
                  <a:gd name="T54" fmla="*/ 6 w 98"/>
                  <a:gd name="T55" fmla="*/ 67 h 72"/>
                  <a:gd name="T56" fmla="*/ 3 w 98"/>
                  <a:gd name="T57" fmla="*/ 64 h 72"/>
                  <a:gd name="T58" fmla="*/ 1 w 98"/>
                  <a:gd name="T59" fmla="*/ 60 h 72"/>
                  <a:gd name="T60" fmla="*/ 0 w 98"/>
                  <a:gd name="T61" fmla="*/ 55 h 72"/>
                  <a:gd name="T62" fmla="*/ 1 w 98"/>
                  <a:gd name="T63" fmla="*/ 50 h 72"/>
                  <a:gd name="T64" fmla="*/ 3 w 98"/>
                  <a:gd name="T65" fmla="*/ 45 h 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72"/>
                  <a:gd name="T101" fmla="*/ 98 w 98"/>
                  <a:gd name="T102" fmla="*/ 72 h 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72">
                    <a:moveTo>
                      <a:pt x="3" y="45"/>
                    </a:moveTo>
                    <a:lnTo>
                      <a:pt x="4" y="43"/>
                    </a:lnTo>
                    <a:lnTo>
                      <a:pt x="7" y="39"/>
                    </a:lnTo>
                    <a:lnTo>
                      <a:pt x="12" y="33"/>
                    </a:lnTo>
                    <a:lnTo>
                      <a:pt x="18" y="26"/>
                    </a:lnTo>
                    <a:lnTo>
                      <a:pt x="26" y="18"/>
                    </a:lnTo>
                    <a:lnTo>
                      <a:pt x="36" y="11"/>
                    </a:lnTo>
                    <a:lnTo>
                      <a:pt x="46" y="6"/>
                    </a:lnTo>
                    <a:lnTo>
                      <a:pt x="58" y="2"/>
                    </a:lnTo>
                    <a:lnTo>
                      <a:pt x="70" y="0"/>
                    </a:lnTo>
                    <a:lnTo>
                      <a:pt x="81" y="3"/>
                    </a:lnTo>
                    <a:lnTo>
                      <a:pt x="89" y="7"/>
                    </a:lnTo>
                    <a:lnTo>
                      <a:pt x="95" y="14"/>
                    </a:lnTo>
                    <a:lnTo>
                      <a:pt x="98" y="22"/>
                    </a:lnTo>
                    <a:lnTo>
                      <a:pt x="97" y="32"/>
                    </a:lnTo>
                    <a:lnTo>
                      <a:pt x="91" y="42"/>
                    </a:lnTo>
                    <a:lnTo>
                      <a:pt x="81" y="53"/>
                    </a:lnTo>
                    <a:lnTo>
                      <a:pt x="74" y="58"/>
                    </a:lnTo>
                    <a:lnTo>
                      <a:pt x="66" y="62"/>
                    </a:lnTo>
                    <a:lnTo>
                      <a:pt x="59" y="65"/>
                    </a:lnTo>
                    <a:lnTo>
                      <a:pt x="51" y="68"/>
                    </a:lnTo>
                    <a:lnTo>
                      <a:pt x="43" y="70"/>
                    </a:lnTo>
                    <a:lnTo>
                      <a:pt x="36" y="72"/>
                    </a:lnTo>
                    <a:lnTo>
                      <a:pt x="29" y="72"/>
                    </a:lnTo>
                    <a:lnTo>
                      <a:pt x="22" y="72"/>
                    </a:lnTo>
                    <a:lnTo>
                      <a:pt x="16" y="70"/>
                    </a:lnTo>
                    <a:lnTo>
                      <a:pt x="11" y="69"/>
                    </a:lnTo>
                    <a:lnTo>
                      <a:pt x="6" y="67"/>
                    </a:lnTo>
                    <a:lnTo>
                      <a:pt x="3" y="64"/>
                    </a:lnTo>
                    <a:lnTo>
                      <a:pt x="1" y="60"/>
                    </a:lnTo>
                    <a:lnTo>
                      <a:pt x="0" y="55"/>
                    </a:lnTo>
                    <a:lnTo>
                      <a:pt x="1" y="50"/>
                    </a:lnTo>
                    <a:lnTo>
                      <a:pt x="3" y="45"/>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8" name="Freeform 147">
                <a:extLst>
                  <a:ext uri="{FF2B5EF4-FFF2-40B4-BE49-F238E27FC236}">
                    <a16:creationId xmlns:a16="http://schemas.microsoft.com/office/drawing/2014/main" id="{E1F32437-B8B5-402F-AAB1-C01DEFF67222}"/>
                  </a:ext>
                </a:extLst>
              </p:cNvPr>
              <p:cNvSpPr>
                <a:spLocks/>
              </p:cNvSpPr>
              <p:nvPr/>
            </p:nvSpPr>
            <p:spPr bwMode="auto">
              <a:xfrm>
                <a:off x="354" y="1414"/>
                <a:ext cx="641" cy="558"/>
              </a:xfrm>
              <a:custGeom>
                <a:avLst/>
                <a:gdLst>
                  <a:gd name="T0" fmla="*/ 0 w 641"/>
                  <a:gd name="T1" fmla="*/ 286 h 558"/>
                  <a:gd name="T2" fmla="*/ 1 w 641"/>
                  <a:gd name="T3" fmla="*/ 274 h 558"/>
                  <a:gd name="T4" fmla="*/ 4 w 641"/>
                  <a:gd name="T5" fmla="*/ 252 h 558"/>
                  <a:gd name="T6" fmla="*/ 12 w 641"/>
                  <a:gd name="T7" fmla="*/ 223 h 558"/>
                  <a:gd name="T8" fmla="*/ 24 w 641"/>
                  <a:gd name="T9" fmla="*/ 187 h 558"/>
                  <a:gd name="T10" fmla="*/ 43 w 641"/>
                  <a:gd name="T11" fmla="*/ 149 h 558"/>
                  <a:gd name="T12" fmla="*/ 71 w 641"/>
                  <a:gd name="T13" fmla="*/ 110 h 558"/>
                  <a:gd name="T14" fmla="*/ 109 w 641"/>
                  <a:gd name="T15" fmla="*/ 72 h 558"/>
                  <a:gd name="T16" fmla="*/ 164 w 641"/>
                  <a:gd name="T17" fmla="*/ 34 h 558"/>
                  <a:gd name="T18" fmla="*/ 223 w 641"/>
                  <a:gd name="T19" fmla="*/ 8 h 558"/>
                  <a:gd name="T20" fmla="*/ 275 w 641"/>
                  <a:gd name="T21" fmla="*/ 0 h 558"/>
                  <a:gd name="T22" fmla="*/ 320 w 641"/>
                  <a:gd name="T23" fmla="*/ 6 h 558"/>
                  <a:gd name="T24" fmla="*/ 358 w 641"/>
                  <a:gd name="T25" fmla="*/ 22 h 558"/>
                  <a:gd name="T26" fmla="*/ 392 w 641"/>
                  <a:gd name="T27" fmla="*/ 44 h 558"/>
                  <a:gd name="T28" fmla="*/ 421 w 641"/>
                  <a:gd name="T29" fmla="*/ 68 h 558"/>
                  <a:gd name="T30" fmla="*/ 448 w 641"/>
                  <a:gd name="T31" fmla="*/ 89 h 558"/>
                  <a:gd name="T32" fmla="*/ 473 w 641"/>
                  <a:gd name="T33" fmla="*/ 106 h 558"/>
                  <a:gd name="T34" fmla="*/ 499 w 641"/>
                  <a:gd name="T35" fmla="*/ 130 h 558"/>
                  <a:gd name="T36" fmla="*/ 527 w 641"/>
                  <a:gd name="T37" fmla="*/ 161 h 558"/>
                  <a:gd name="T38" fmla="*/ 554 w 641"/>
                  <a:gd name="T39" fmla="*/ 197 h 558"/>
                  <a:gd name="T40" fmla="*/ 580 w 641"/>
                  <a:gd name="T41" fmla="*/ 234 h 558"/>
                  <a:gd name="T42" fmla="*/ 603 w 641"/>
                  <a:gd name="T43" fmla="*/ 272 h 558"/>
                  <a:gd name="T44" fmla="*/ 622 w 641"/>
                  <a:gd name="T45" fmla="*/ 306 h 558"/>
                  <a:gd name="T46" fmla="*/ 636 w 641"/>
                  <a:gd name="T47" fmla="*/ 335 h 558"/>
                  <a:gd name="T48" fmla="*/ 641 w 641"/>
                  <a:gd name="T49" fmla="*/ 358 h 558"/>
                  <a:gd name="T50" fmla="*/ 633 w 641"/>
                  <a:gd name="T51" fmla="*/ 379 h 558"/>
                  <a:gd name="T52" fmla="*/ 614 w 641"/>
                  <a:gd name="T53" fmla="*/ 399 h 558"/>
                  <a:gd name="T54" fmla="*/ 587 w 641"/>
                  <a:gd name="T55" fmla="*/ 420 h 558"/>
                  <a:gd name="T56" fmla="*/ 555 w 641"/>
                  <a:gd name="T57" fmla="*/ 440 h 558"/>
                  <a:gd name="T58" fmla="*/ 522 w 641"/>
                  <a:gd name="T59" fmla="*/ 460 h 558"/>
                  <a:gd name="T60" fmla="*/ 493 w 641"/>
                  <a:gd name="T61" fmla="*/ 479 h 558"/>
                  <a:gd name="T62" fmla="*/ 469 w 641"/>
                  <a:gd name="T63" fmla="*/ 500 h 558"/>
                  <a:gd name="T64" fmla="*/ 452 w 641"/>
                  <a:gd name="T65" fmla="*/ 519 h 558"/>
                  <a:gd name="T66" fmla="*/ 430 w 641"/>
                  <a:gd name="T67" fmla="*/ 534 h 558"/>
                  <a:gd name="T68" fmla="*/ 400 w 641"/>
                  <a:gd name="T69" fmla="*/ 546 h 558"/>
                  <a:gd name="T70" fmla="*/ 367 w 641"/>
                  <a:gd name="T71" fmla="*/ 553 h 558"/>
                  <a:gd name="T72" fmla="*/ 329 w 641"/>
                  <a:gd name="T73" fmla="*/ 557 h 558"/>
                  <a:gd name="T74" fmla="*/ 291 w 641"/>
                  <a:gd name="T75" fmla="*/ 557 h 558"/>
                  <a:gd name="T76" fmla="*/ 253 w 641"/>
                  <a:gd name="T77" fmla="*/ 554 h 558"/>
                  <a:gd name="T78" fmla="*/ 217 w 641"/>
                  <a:gd name="T79" fmla="*/ 548 h 558"/>
                  <a:gd name="T80" fmla="*/ 185 w 641"/>
                  <a:gd name="T81" fmla="*/ 539 h 558"/>
                  <a:gd name="T82" fmla="*/ 153 w 641"/>
                  <a:gd name="T83" fmla="*/ 521 h 558"/>
                  <a:gd name="T84" fmla="*/ 122 w 641"/>
                  <a:gd name="T85" fmla="*/ 496 h 558"/>
                  <a:gd name="T86" fmla="*/ 93 w 641"/>
                  <a:gd name="T87" fmla="*/ 464 h 558"/>
                  <a:gd name="T88" fmla="*/ 67 w 641"/>
                  <a:gd name="T89" fmla="*/ 428 h 558"/>
                  <a:gd name="T90" fmla="*/ 43 w 641"/>
                  <a:gd name="T91" fmla="*/ 389 h 558"/>
                  <a:gd name="T92" fmla="*/ 23 w 641"/>
                  <a:gd name="T93" fmla="*/ 348 h 558"/>
                  <a:gd name="T94" fmla="*/ 7 w 641"/>
                  <a:gd name="T95" fmla="*/ 307 h 5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1"/>
                  <a:gd name="T145" fmla="*/ 0 h 558"/>
                  <a:gd name="T146" fmla="*/ 641 w 641"/>
                  <a:gd name="T147" fmla="*/ 558 h 55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1" h="558">
                    <a:moveTo>
                      <a:pt x="0" y="287"/>
                    </a:moveTo>
                    <a:lnTo>
                      <a:pt x="0" y="286"/>
                    </a:lnTo>
                    <a:lnTo>
                      <a:pt x="1" y="281"/>
                    </a:lnTo>
                    <a:lnTo>
                      <a:pt x="1" y="274"/>
                    </a:lnTo>
                    <a:lnTo>
                      <a:pt x="2" y="264"/>
                    </a:lnTo>
                    <a:lnTo>
                      <a:pt x="4" y="252"/>
                    </a:lnTo>
                    <a:lnTo>
                      <a:pt x="8" y="238"/>
                    </a:lnTo>
                    <a:lnTo>
                      <a:pt x="12" y="223"/>
                    </a:lnTo>
                    <a:lnTo>
                      <a:pt x="17" y="205"/>
                    </a:lnTo>
                    <a:lnTo>
                      <a:pt x="24" y="187"/>
                    </a:lnTo>
                    <a:lnTo>
                      <a:pt x="33" y="169"/>
                    </a:lnTo>
                    <a:lnTo>
                      <a:pt x="43" y="149"/>
                    </a:lnTo>
                    <a:lnTo>
                      <a:pt x="56" y="130"/>
                    </a:lnTo>
                    <a:lnTo>
                      <a:pt x="71" y="110"/>
                    </a:lnTo>
                    <a:lnTo>
                      <a:pt x="89" y="91"/>
                    </a:lnTo>
                    <a:lnTo>
                      <a:pt x="109" y="72"/>
                    </a:lnTo>
                    <a:lnTo>
                      <a:pt x="132" y="55"/>
                    </a:lnTo>
                    <a:lnTo>
                      <a:pt x="164" y="34"/>
                    </a:lnTo>
                    <a:lnTo>
                      <a:pt x="195" y="18"/>
                    </a:lnTo>
                    <a:lnTo>
                      <a:pt x="223" y="8"/>
                    </a:lnTo>
                    <a:lnTo>
                      <a:pt x="250" y="2"/>
                    </a:lnTo>
                    <a:lnTo>
                      <a:pt x="275" y="0"/>
                    </a:lnTo>
                    <a:lnTo>
                      <a:pt x="298" y="2"/>
                    </a:lnTo>
                    <a:lnTo>
                      <a:pt x="320" y="6"/>
                    </a:lnTo>
                    <a:lnTo>
                      <a:pt x="339" y="14"/>
                    </a:lnTo>
                    <a:lnTo>
                      <a:pt x="358" y="22"/>
                    </a:lnTo>
                    <a:lnTo>
                      <a:pt x="376" y="33"/>
                    </a:lnTo>
                    <a:lnTo>
                      <a:pt x="392" y="44"/>
                    </a:lnTo>
                    <a:lnTo>
                      <a:pt x="407" y="56"/>
                    </a:lnTo>
                    <a:lnTo>
                      <a:pt x="421" y="68"/>
                    </a:lnTo>
                    <a:lnTo>
                      <a:pt x="435" y="78"/>
                    </a:lnTo>
                    <a:lnTo>
                      <a:pt x="448" y="89"/>
                    </a:lnTo>
                    <a:lnTo>
                      <a:pt x="460" y="97"/>
                    </a:lnTo>
                    <a:lnTo>
                      <a:pt x="473" y="106"/>
                    </a:lnTo>
                    <a:lnTo>
                      <a:pt x="486" y="117"/>
                    </a:lnTo>
                    <a:lnTo>
                      <a:pt x="499" y="130"/>
                    </a:lnTo>
                    <a:lnTo>
                      <a:pt x="513" y="145"/>
                    </a:lnTo>
                    <a:lnTo>
                      <a:pt x="527" y="161"/>
                    </a:lnTo>
                    <a:lnTo>
                      <a:pt x="541" y="179"/>
                    </a:lnTo>
                    <a:lnTo>
                      <a:pt x="554" y="197"/>
                    </a:lnTo>
                    <a:lnTo>
                      <a:pt x="568" y="215"/>
                    </a:lnTo>
                    <a:lnTo>
                      <a:pt x="580" y="234"/>
                    </a:lnTo>
                    <a:lnTo>
                      <a:pt x="592" y="253"/>
                    </a:lnTo>
                    <a:lnTo>
                      <a:pt x="603" y="272"/>
                    </a:lnTo>
                    <a:lnTo>
                      <a:pt x="613" y="289"/>
                    </a:lnTo>
                    <a:lnTo>
                      <a:pt x="622" y="306"/>
                    </a:lnTo>
                    <a:lnTo>
                      <a:pt x="629" y="322"/>
                    </a:lnTo>
                    <a:lnTo>
                      <a:pt x="636" y="335"/>
                    </a:lnTo>
                    <a:lnTo>
                      <a:pt x="640" y="347"/>
                    </a:lnTo>
                    <a:lnTo>
                      <a:pt x="641" y="358"/>
                    </a:lnTo>
                    <a:lnTo>
                      <a:pt x="639" y="368"/>
                    </a:lnTo>
                    <a:lnTo>
                      <a:pt x="633" y="379"/>
                    </a:lnTo>
                    <a:lnTo>
                      <a:pt x="625" y="390"/>
                    </a:lnTo>
                    <a:lnTo>
                      <a:pt x="614" y="399"/>
                    </a:lnTo>
                    <a:lnTo>
                      <a:pt x="601" y="410"/>
                    </a:lnTo>
                    <a:lnTo>
                      <a:pt x="587" y="420"/>
                    </a:lnTo>
                    <a:lnTo>
                      <a:pt x="571" y="429"/>
                    </a:lnTo>
                    <a:lnTo>
                      <a:pt x="555" y="440"/>
                    </a:lnTo>
                    <a:lnTo>
                      <a:pt x="539" y="450"/>
                    </a:lnTo>
                    <a:lnTo>
                      <a:pt x="522" y="460"/>
                    </a:lnTo>
                    <a:lnTo>
                      <a:pt x="507" y="469"/>
                    </a:lnTo>
                    <a:lnTo>
                      <a:pt x="493" y="479"/>
                    </a:lnTo>
                    <a:lnTo>
                      <a:pt x="480" y="489"/>
                    </a:lnTo>
                    <a:lnTo>
                      <a:pt x="469" y="500"/>
                    </a:lnTo>
                    <a:lnTo>
                      <a:pt x="460" y="509"/>
                    </a:lnTo>
                    <a:lnTo>
                      <a:pt x="452" y="519"/>
                    </a:lnTo>
                    <a:lnTo>
                      <a:pt x="441" y="527"/>
                    </a:lnTo>
                    <a:lnTo>
                      <a:pt x="430" y="534"/>
                    </a:lnTo>
                    <a:lnTo>
                      <a:pt x="416" y="540"/>
                    </a:lnTo>
                    <a:lnTo>
                      <a:pt x="400" y="546"/>
                    </a:lnTo>
                    <a:lnTo>
                      <a:pt x="384" y="550"/>
                    </a:lnTo>
                    <a:lnTo>
                      <a:pt x="367" y="553"/>
                    </a:lnTo>
                    <a:lnTo>
                      <a:pt x="349" y="556"/>
                    </a:lnTo>
                    <a:lnTo>
                      <a:pt x="329" y="557"/>
                    </a:lnTo>
                    <a:lnTo>
                      <a:pt x="311" y="558"/>
                    </a:lnTo>
                    <a:lnTo>
                      <a:pt x="291" y="557"/>
                    </a:lnTo>
                    <a:lnTo>
                      <a:pt x="272" y="556"/>
                    </a:lnTo>
                    <a:lnTo>
                      <a:pt x="253" y="554"/>
                    </a:lnTo>
                    <a:lnTo>
                      <a:pt x="235" y="552"/>
                    </a:lnTo>
                    <a:lnTo>
                      <a:pt x="217" y="548"/>
                    </a:lnTo>
                    <a:lnTo>
                      <a:pt x="201" y="545"/>
                    </a:lnTo>
                    <a:lnTo>
                      <a:pt x="185" y="539"/>
                    </a:lnTo>
                    <a:lnTo>
                      <a:pt x="168" y="532"/>
                    </a:lnTo>
                    <a:lnTo>
                      <a:pt x="153" y="521"/>
                    </a:lnTo>
                    <a:lnTo>
                      <a:pt x="137" y="510"/>
                    </a:lnTo>
                    <a:lnTo>
                      <a:pt x="122" y="496"/>
                    </a:lnTo>
                    <a:lnTo>
                      <a:pt x="107" y="481"/>
                    </a:lnTo>
                    <a:lnTo>
                      <a:pt x="93" y="464"/>
                    </a:lnTo>
                    <a:lnTo>
                      <a:pt x="80" y="447"/>
                    </a:lnTo>
                    <a:lnTo>
                      <a:pt x="67" y="428"/>
                    </a:lnTo>
                    <a:lnTo>
                      <a:pt x="54" y="409"/>
                    </a:lnTo>
                    <a:lnTo>
                      <a:pt x="43" y="389"/>
                    </a:lnTo>
                    <a:lnTo>
                      <a:pt x="32" y="368"/>
                    </a:lnTo>
                    <a:lnTo>
                      <a:pt x="23" y="348"/>
                    </a:lnTo>
                    <a:lnTo>
                      <a:pt x="14" y="327"/>
                    </a:lnTo>
                    <a:lnTo>
                      <a:pt x="7" y="307"/>
                    </a:lnTo>
                    <a:lnTo>
                      <a:pt x="0" y="2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79" name="Freeform 148">
                <a:extLst>
                  <a:ext uri="{FF2B5EF4-FFF2-40B4-BE49-F238E27FC236}">
                    <a16:creationId xmlns:a16="http://schemas.microsoft.com/office/drawing/2014/main" id="{6B9DDE22-4461-4399-867E-29C3EC04B993}"/>
                  </a:ext>
                </a:extLst>
              </p:cNvPr>
              <p:cNvSpPr>
                <a:spLocks/>
              </p:cNvSpPr>
              <p:nvPr/>
            </p:nvSpPr>
            <p:spPr bwMode="auto">
              <a:xfrm>
                <a:off x="365" y="1429"/>
                <a:ext cx="620" cy="534"/>
              </a:xfrm>
              <a:custGeom>
                <a:avLst/>
                <a:gdLst>
                  <a:gd name="T0" fmla="*/ 156 w 620"/>
                  <a:gd name="T1" fmla="*/ 29 h 534"/>
                  <a:gd name="T2" fmla="*/ 212 w 620"/>
                  <a:gd name="T3" fmla="*/ 7 h 534"/>
                  <a:gd name="T4" fmla="*/ 261 w 620"/>
                  <a:gd name="T5" fmla="*/ 0 h 534"/>
                  <a:gd name="T6" fmla="*/ 304 w 620"/>
                  <a:gd name="T7" fmla="*/ 5 h 534"/>
                  <a:gd name="T8" fmla="*/ 343 w 620"/>
                  <a:gd name="T9" fmla="*/ 20 h 534"/>
                  <a:gd name="T10" fmla="*/ 377 w 620"/>
                  <a:gd name="T11" fmla="*/ 40 h 534"/>
                  <a:gd name="T12" fmla="*/ 407 w 620"/>
                  <a:gd name="T13" fmla="*/ 61 h 534"/>
                  <a:gd name="T14" fmla="*/ 433 w 620"/>
                  <a:gd name="T15" fmla="*/ 80 h 534"/>
                  <a:gd name="T16" fmla="*/ 457 w 620"/>
                  <a:gd name="T17" fmla="*/ 97 h 534"/>
                  <a:gd name="T18" fmla="*/ 483 w 620"/>
                  <a:gd name="T19" fmla="*/ 120 h 534"/>
                  <a:gd name="T20" fmla="*/ 509 w 620"/>
                  <a:gd name="T21" fmla="*/ 150 h 534"/>
                  <a:gd name="T22" fmla="*/ 536 w 620"/>
                  <a:gd name="T23" fmla="*/ 185 h 534"/>
                  <a:gd name="T24" fmla="*/ 561 w 620"/>
                  <a:gd name="T25" fmla="*/ 221 h 534"/>
                  <a:gd name="T26" fmla="*/ 583 w 620"/>
                  <a:gd name="T27" fmla="*/ 257 h 534"/>
                  <a:gd name="T28" fmla="*/ 602 w 620"/>
                  <a:gd name="T29" fmla="*/ 291 h 534"/>
                  <a:gd name="T30" fmla="*/ 615 w 620"/>
                  <a:gd name="T31" fmla="*/ 319 h 534"/>
                  <a:gd name="T32" fmla="*/ 620 w 620"/>
                  <a:gd name="T33" fmla="*/ 341 h 534"/>
                  <a:gd name="T34" fmla="*/ 613 w 620"/>
                  <a:gd name="T35" fmla="*/ 361 h 534"/>
                  <a:gd name="T36" fmla="*/ 593 w 620"/>
                  <a:gd name="T37" fmla="*/ 381 h 534"/>
                  <a:gd name="T38" fmla="*/ 567 w 620"/>
                  <a:gd name="T39" fmla="*/ 400 h 534"/>
                  <a:gd name="T40" fmla="*/ 537 w 620"/>
                  <a:gd name="T41" fmla="*/ 420 h 534"/>
                  <a:gd name="T42" fmla="*/ 505 w 620"/>
                  <a:gd name="T43" fmla="*/ 439 h 534"/>
                  <a:gd name="T44" fmla="*/ 476 w 620"/>
                  <a:gd name="T45" fmla="*/ 459 h 534"/>
                  <a:gd name="T46" fmla="*/ 453 w 620"/>
                  <a:gd name="T47" fmla="*/ 478 h 534"/>
                  <a:gd name="T48" fmla="*/ 437 w 620"/>
                  <a:gd name="T49" fmla="*/ 497 h 534"/>
                  <a:gd name="T50" fmla="*/ 415 w 620"/>
                  <a:gd name="T51" fmla="*/ 512 h 534"/>
                  <a:gd name="T52" fmla="*/ 387 w 620"/>
                  <a:gd name="T53" fmla="*/ 523 h 534"/>
                  <a:gd name="T54" fmla="*/ 354 w 620"/>
                  <a:gd name="T55" fmla="*/ 530 h 534"/>
                  <a:gd name="T56" fmla="*/ 318 w 620"/>
                  <a:gd name="T57" fmla="*/ 534 h 534"/>
                  <a:gd name="T58" fmla="*/ 281 w 620"/>
                  <a:gd name="T59" fmla="*/ 534 h 534"/>
                  <a:gd name="T60" fmla="*/ 244 w 620"/>
                  <a:gd name="T61" fmla="*/ 531 h 534"/>
                  <a:gd name="T62" fmla="*/ 209 w 620"/>
                  <a:gd name="T63" fmla="*/ 525 h 534"/>
                  <a:gd name="T64" fmla="*/ 178 w 620"/>
                  <a:gd name="T65" fmla="*/ 517 h 534"/>
                  <a:gd name="T66" fmla="*/ 148 w 620"/>
                  <a:gd name="T67" fmla="*/ 501 h 534"/>
                  <a:gd name="T68" fmla="*/ 119 w 620"/>
                  <a:gd name="T69" fmla="*/ 477 h 534"/>
                  <a:gd name="T70" fmla="*/ 92 w 620"/>
                  <a:gd name="T71" fmla="*/ 447 h 534"/>
                  <a:gd name="T72" fmla="*/ 66 w 620"/>
                  <a:gd name="T73" fmla="*/ 413 h 534"/>
                  <a:gd name="T74" fmla="*/ 44 w 620"/>
                  <a:gd name="T75" fmla="*/ 376 h 534"/>
                  <a:gd name="T76" fmla="*/ 24 w 620"/>
                  <a:gd name="T77" fmla="*/ 337 h 534"/>
                  <a:gd name="T78" fmla="*/ 8 w 620"/>
                  <a:gd name="T79" fmla="*/ 298 h 534"/>
                  <a:gd name="T80" fmla="*/ 1 w 620"/>
                  <a:gd name="T81" fmla="*/ 278 h 534"/>
                  <a:gd name="T82" fmla="*/ 0 w 620"/>
                  <a:gd name="T83" fmla="*/ 274 h 534"/>
                  <a:gd name="T84" fmla="*/ 0 w 620"/>
                  <a:gd name="T85" fmla="*/ 270 h 534"/>
                  <a:gd name="T86" fmla="*/ 0 w 620"/>
                  <a:gd name="T87" fmla="*/ 258 h 534"/>
                  <a:gd name="T88" fmla="*/ 3 w 620"/>
                  <a:gd name="T89" fmla="*/ 237 h 534"/>
                  <a:gd name="T90" fmla="*/ 10 w 620"/>
                  <a:gd name="T91" fmla="*/ 208 h 534"/>
                  <a:gd name="T92" fmla="*/ 22 w 620"/>
                  <a:gd name="T93" fmla="*/ 174 h 534"/>
                  <a:gd name="T94" fmla="*/ 41 w 620"/>
                  <a:gd name="T95" fmla="*/ 137 h 534"/>
                  <a:gd name="T96" fmla="*/ 67 w 620"/>
                  <a:gd name="T97" fmla="*/ 100 h 534"/>
                  <a:gd name="T98" fmla="*/ 104 w 620"/>
                  <a:gd name="T99" fmla="*/ 64 h 5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20"/>
                  <a:gd name="T151" fmla="*/ 0 h 534"/>
                  <a:gd name="T152" fmla="*/ 620 w 620"/>
                  <a:gd name="T153" fmla="*/ 534 h 5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20" h="534">
                    <a:moveTo>
                      <a:pt x="126" y="47"/>
                    </a:moveTo>
                    <a:lnTo>
                      <a:pt x="156" y="29"/>
                    </a:lnTo>
                    <a:lnTo>
                      <a:pt x="185" y="16"/>
                    </a:lnTo>
                    <a:lnTo>
                      <a:pt x="212" y="7"/>
                    </a:lnTo>
                    <a:lnTo>
                      <a:pt x="237" y="2"/>
                    </a:lnTo>
                    <a:lnTo>
                      <a:pt x="261" y="0"/>
                    </a:lnTo>
                    <a:lnTo>
                      <a:pt x="284" y="2"/>
                    </a:lnTo>
                    <a:lnTo>
                      <a:pt x="304" y="5"/>
                    </a:lnTo>
                    <a:lnTo>
                      <a:pt x="325" y="12"/>
                    </a:lnTo>
                    <a:lnTo>
                      <a:pt x="343" y="20"/>
                    </a:lnTo>
                    <a:lnTo>
                      <a:pt x="360" y="29"/>
                    </a:lnTo>
                    <a:lnTo>
                      <a:pt x="377" y="40"/>
                    </a:lnTo>
                    <a:lnTo>
                      <a:pt x="392" y="50"/>
                    </a:lnTo>
                    <a:lnTo>
                      <a:pt x="407" y="61"/>
                    </a:lnTo>
                    <a:lnTo>
                      <a:pt x="420" y="71"/>
                    </a:lnTo>
                    <a:lnTo>
                      <a:pt x="433" y="80"/>
                    </a:lnTo>
                    <a:lnTo>
                      <a:pt x="445" y="88"/>
                    </a:lnTo>
                    <a:lnTo>
                      <a:pt x="457" y="97"/>
                    </a:lnTo>
                    <a:lnTo>
                      <a:pt x="469" y="108"/>
                    </a:lnTo>
                    <a:lnTo>
                      <a:pt x="483" y="120"/>
                    </a:lnTo>
                    <a:lnTo>
                      <a:pt x="496" y="134"/>
                    </a:lnTo>
                    <a:lnTo>
                      <a:pt x="509" y="150"/>
                    </a:lnTo>
                    <a:lnTo>
                      <a:pt x="523" y="167"/>
                    </a:lnTo>
                    <a:lnTo>
                      <a:pt x="536" y="185"/>
                    </a:lnTo>
                    <a:lnTo>
                      <a:pt x="549" y="203"/>
                    </a:lnTo>
                    <a:lnTo>
                      <a:pt x="561" y="221"/>
                    </a:lnTo>
                    <a:lnTo>
                      <a:pt x="573" y="239"/>
                    </a:lnTo>
                    <a:lnTo>
                      <a:pt x="583" y="257"/>
                    </a:lnTo>
                    <a:lnTo>
                      <a:pt x="593" y="274"/>
                    </a:lnTo>
                    <a:lnTo>
                      <a:pt x="602" y="291"/>
                    </a:lnTo>
                    <a:lnTo>
                      <a:pt x="609" y="306"/>
                    </a:lnTo>
                    <a:lnTo>
                      <a:pt x="615" y="319"/>
                    </a:lnTo>
                    <a:lnTo>
                      <a:pt x="619" y="330"/>
                    </a:lnTo>
                    <a:lnTo>
                      <a:pt x="620" y="341"/>
                    </a:lnTo>
                    <a:lnTo>
                      <a:pt x="618" y="351"/>
                    </a:lnTo>
                    <a:lnTo>
                      <a:pt x="613" y="361"/>
                    </a:lnTo>
                    <a:lnTo>
                      <a:pt x="604" y="371"/>
                    </a:lnTo>
                    <a:lnTo>
                      <a:pt x="593" y="381"/>
                    </a:lnTo>
                    <a:lnTo>
                      <a:pt x="581" y="391"/>
                    </a:lnTo>
                    <a:lnTo>
                      <a:pt x="567" y="400"/>
                    </a:lnTo>
                    <a:lnTo>
                      <a:pt x="552" y="410"/>
                    </a:lnTo>
                    <a:lnTo>
                      <a:pt x="537" y="420"/>
                    </a:lnTo>
                    <a:lnTo>
                      <a:pt x="521" y="430"/>
                    </a:lnTo>
                    <a:lnTo>
                      <a:pt x="505" y="439"/>
                    </a:lnTo>
                    <a:lnTo>
                      <a:pt x="490" y="449"/>
                    </a:lnTo>
                    <a:lnTo>
                      <a:pt x="476" y="459"/>
                    </a:lnTo>
                    <a:lnTo>
                      <a:pt x="464" y="468"/>
                    </a:lnTo>
                    <a:lnTo>
                      <a:pt x="453" y="478"/>
                    </a:lnTo>
                    <a:lnTo>
                      <a:pt x="445" y="488"/>
                    </a:lnTo>
                    <a:lnTo>
                      <a:pt x="437" y="497"/>
                    </a:lnTo>
                    <a:lnTo>
                      <a:pt x="427" y="505"/>
                    </a:lnTo>
                    <a:lnTo>
                      <a:pt x="415" y="512"/>
                    </a:lnTo>
                    <a:lnTo>
                      <a:pt x="401" y="518"/>
                    </a:lnTo>
                    <a:lnTo>
                      <a:pt x="387" y="523"/>
                    </a:lnTo>
                    <a:lnTo>
                      <a:pt x="371" y="527"/>
                    </a:lnTo>
                    <a:lnTo>
                      <a:pt x="354" y="530"/>
                    </a:lnTo>
                    <a:lnTo>
                      <a:pt x="337" y="532"/>
                    </a:lnTo>
                    <a:lnTo>
                      <a:pt x="318" y="534"/>
                    </a:lnTo>
                    <a:lnTo>
                      <a:pt x="300" y="534"/>
                    </a:lnTo>
                    <a:lnTo>
                      <a:pt x="281" y="534"/>
                    </a:lnTo>
                    <a:lnTo>
                      <a:pt x="263" y="533"/>
                    </a:lnTo>
                    <a:lnTo>
                      <a:pt x="244" y="531"/>
                    </a:lnTo>
                    <a:lnTo>
                      <a:pt x="226" y="529"/>
                    </a:lnTo>
                    <a:lnTo>
                      <a:pt x="209" y="525"/>
                    </a:lnTo>
                    <a:lnTo>
                      <a:pt x="193" y="522"/>
                    </a:lnTo>
                    <a:lnTo>
                      <a:pt x="178" y="517"/>
                    </a:lnTo>
                    <a:lnTo>
                      <a:pt x="163" y="509"/>
                    </a:lnTo>
                    <a:lnTo>
                      <a:pt x="148" y="501"/>
                    </a:lnTo>
                    <a:lnTo>
                      <a:pt x="133" y="489"/>
                    </a:lnTo>
                    <a:lnTo>
                      <a:pt x="119" y="477"/>
                    </a:lnTo>
                    <a:lnTo>
                      <a:pt x="105" y="462"/>
                    </a:lnTo>
                    <a:lnTo>
                      <a:pt x="92" y="447"/>
                    </a:lnTo>
                    <a:lnTo>
                      <a:pt x="79" y="430"/>
                    </a:lnTo>
                    <a:lnTo>
                      <a:pt x="66" y="413"/>
                    </a:lnTo>
                    <a:lnTo>
                      <a:pt x="55" y="395"/>
                    </a:lnTo>
                    <a:lnTo>
                      <a:pt x="44" y="376"/>
                    </a:lnTo>
                    <a:lnTo>
                      <a:pt x="33" y="356"/>
                    </a:lnTo>
                    <a:lnTo>
                      <a:pt x="24" y="337"/>
                    </a:lnTo>
                    <a:lnTo>
                      <a:pt x="16" y="318"/>
                    </a:lnTo>
                    <a:lnTo>
                      <a:pt x="8" y="298"/>
                    </a:lnTo>
                    <a:lnTo>
                      <a:pt x="2" y="280"/>
                    </a:lnTo>
                    <a:lnTo>
                      <a:pt x="1" y="278"/>
                    </a:lnTo>
                    <a:lnTo>
                      <a:pt x="1" y="276"/>
                    </a:lnTo>
                    <a:lnTo>
                      <a:pt x="0" y="274"/>
                    </a:lnTo>
                    <a:lnTo>
                      <a:pt x="0" y="272"/>
                    </a:lnTo>
                    <a:lnTo>
                      <a:pt x="0" y="270"/>
                    </a:lnTo>
                    <a:lnTo>
                      <a:pt x="0" y="266"/>
                    </a:lnTo>
                    <a:lnTo>
                      <a:pt x="0" y="258"/>
                    </a:lnTo>
                    <a:lnTo>
                      <a:pt x="1" y="249"/>
                    </a:lnTo>
                    <a:lnTo>
                      <a:pt x="3" y="237"/>
                    </a:lnTo>
                    <a:lnTo>
                      <a:pt x="6" y="223"/>
                    </a:lnTo>
                    <a:lnTo>
                      <a:pt x="10" y="208"/>
                    </a:lnTo>
                    <a:lnTo>
                      <a:pt x="15" y="191"/>
                    </a:lnTo>
                    <a:lnTo>
                      <a:pt x="22" y="174"/>
                    </a:lnTo>
                    <a:lnTo>
                      <a:pt x="30" y="156"/>
                    </a:lnTo>
                    <a:lnTo>
                      <a:pt x="41" y="137"/>
                    </a:lnTo>
                    <a:lnTo>
                      <a:pt x="53" y="118"/>
                    </a:lnTo>
                    <a:lnTo>
                      <a:pt x="67" y="100"/>
                    </a:lnTo>
                    <a:lnTo>
                      <a:pt x="84" y="82"/>
                    </a:lnTo>
                    <a:lnTo>
                      <a:pt x="104" y="64"/>
                    </a:lnTo>
                    <a:lnTo>
                      <a:pt x="126" y="47"/>
                    </a:lnTo>
                    <a:close/>
                  </a:path>
                </a:pathLst>
              </a:custGeom>
              <a:solidFill>
                <a:srgbClr val="F7E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0" name="Freeform 149">
                <a:extLst>
                  <a:ext uri="{FF2B5EF4-FFF2-40B4-BE49-F238E27FC236}">
                    <a16:creationId xmlns:a16="http://schemas.microsoft.com/office/drawing/2014/main" id="{63BCE013-3B0D-439A-8729-55B65B96D989}"/>
                  </a:ext>
                </a:extLst>
              </p:cNvPr>
              <p:cNvSpPr>
                <a:spLocks/>
              </p:cNvSpPr>
              <p:nvPr/>
            </p:nvSpPr>
            <p:spPr bwMode="auto">
              <a:xfrm>
                <a:off x="375" y="1444"/>
                <a:ext cx="600" cy="511"/>
              </a:xfrm>
              <a:custGeom>
                <a:avLst/>
                <a:gdLst>
                  <a:gd name="T0" fmla="*/ 150 w 600"/>
                  <a:gd name="T1" fmla="*/ 25 h 511"/>
                  <a:gd name="T2" fmla="*/ 201 w 600"/>
                  <a:gd name="T3" fmla="*/ 5 h 511"/>
                  <a:gd name="T4" fmla="*/ 248 w 600"/>
                  <a:gd name="T5" fmla="*/ 0 h 511"/>
                  <a:gd name="T6" fmla="*/ 291 w 600"/>
                  <a:gd name="T7" fmla="*/ 5 h 511"/>
                  <a:gd name="T8" fmla="*/ 329 w 600"/>
                  <a:gd name="T9" fmla="*/ 17 h 511"/>
                  <a:gd name="T10" fmla="*/ 362 w 600"/>
                  <a:gd name="T11" fmla="*/ 35 h 511"/>
                  <a:gd name="T12" fmla="*/ 392 w 600"/>
                  <a:gd name="T13" fmla="*/ 54 h 511"/>
                  <a:gd name="T14" fmla="*/ 418 w 600"/>
                  <a:gd name="T15" fmla="*/ 72 h 511"/>
                  <a:gd name="T16" fmla="*/ 442 w 600"/>
                  <a:gd name="T17" fmla="*/ 88 h 511"/>
                  <a:gd name="T18" fmla="*/ 467 w 600"/>
                  <a:gd name="T19" fmla="*/ 111 h 511"/>
                  <a:gd name="T20" fmla="*/ 493 w 600"/>
                  <a:gd name="T21" fmla="*/ 140 h 511"/>
                  <a:gd name="T22" fmla="*/ 519 w 600"/>
                  <a:gd name="T23" fmla="*/ 173 h 511"/>
                  <a:gd name="T24" fmla="*/ 543 w 600"/>
                  <a:gd name="T25" fmla="*/ 208 h 511"/>
                  <a:gd name="T26" fmla="*/ 564 w 600"/>
                  <a:gd name="T27" fmla="*/ 243 h 511"/>
                  <a:gd name="T28" fmla="*/ 582 w 600"/>
                  <a:gd name="T29" fmla="*/ 276 h 511"/>
                  <a:gd name="T30" fmla="*/ 594 w 600"/>
                  <a:gd name="T31" fmla="*/ 303 h 511"/>
                  <a:gd name="T32" fmla="*/ 600 w 600"/>
                  <a:gd name="T33" fmla="*/ 324 h 511"/>
                  <a:gd name="T34" fmla="*/ 592 w 600"/>
                  <a:gd name="T35" fmla="*/ 343 h 511"/>
                  <a:gd name="T36" fmla="*/ 574 w 600"/>
                  <a:gd name="T37" fmla="*/ 363 h 511"/>
                  <a:gd name="T38" fmla="*/ 549 w 600"/>
                  <a:gd name="T39" fmla="*/ 382 h 511"/>
                  <a:gd name="T40" fmla="*/ 519 w 600"/>
                  <a:gd name="T41" fmla="*/ 401 h 511"/>
                  <a:gd name="T42" fmla="*/ 489 w 600"/>
                  <a:gd name="T43" fmla="*/ 419 h 511"/>
                  <a:gd name="T44" fmla="*/ 461 w 600"/>
                  <a:gd name="T45" fmla="*/ 438 h 511"/>
                  <a:gd name="T46" fmla="*/ 439 w 600"/>
                  <a:gd name="T47" fmla="*/ 457 h 511"/>
                  <a:gd name="T48" fmla="*/ 423 w 600"/>
                  <a:gd name="T49" fmla="*/ 475 h 511"/>
                  <a:gd name="T50" fmla="*/ 401 w 600"/>
                  <a:gd name="T51" fmla="*/ 489 h 511"/>
                  <a:gd name="T52" fmla="*/ 374 w 600"/>
                  <a:gd name="T53" fmla="*/ 500 h 511"/>
                  <a:gd name="T54" fmla="*/ 343 w 600"/>
                  <a:gd name="T55" fmla="*/ 507 h 511"/>
                  <a:gd name="T56" fmla="*/ 308 w 600"/>
                  <a:gd name="T57" fmla="*/ 510 h 511"/>
                  <a:gd name="T58" fmla="*/ 272 w 600"/>
                  <a:gd name="T59" fmla="*/ 510 h 511"/>
                  <a:gd name="T60" fmla="*/ 236 w 600"/>
                  <a:gd name="T61" fmla="*/ 508 h 511"/>
                  <a:gd name="T62" fmla="*/ 202 w 600"/>
                  <a:gd name="T63" fmla="*/ 503 h 511"/>
                  <a:gd name="T64" fmla="*/ 172 w 600"/>
                  <a:gd name="T65" fmla="*/ 494 h 511"/>
                  <a:gd name="T66" fmla="*/ 143 w 600"/>
                  <a:gd name="T67" fmla="*/ 478 h 511"/>
                  <a:gd name="T68" fmla="*/ 115 w 600"/>
                  <a:gd name="T69" fmla="*/ 455 h 511"/>
                  <a:gd name="T70" fmla="*/ 88 w 600"/>
                  <a:gd name="T71" fmla="*/ 426 h 511"/>
                  <a:gd name="T72" fmla="*/ 64 w 600"/>
                  <a:gd name="T73" fmla="*/ 393 h 511"/>
                  <a:gd name="T74" fmla="*/ 42 w 600"/>
                  <a:gd name="T75" fmla="*/ 357 h 511"/>
                  <a:gd name="T76" fmla="*/ 23 w 600"/>
                  <a:gd name="T77" fmla="*/ 320 h 511"/>
                  <a:gd name="T78" fmla="*/ 8 w 600"/>
                  <a:gd name="T79" fmla="*/ 282 h 511"/>
                  <a:gd name="T80" fmla="*/ 1 w 600"/>
                  <a:gd name="T81" fmla="*/ 263 h 511"/>
                  <a:gd name="T82" fmla="*/ 0 w 600"/>
                  <a:gd name="T83" fmla="*/ 259 h 511"/>
                  <a:gd name="T84" fmla="*/ 0 w 600"/>
                  <a:gd name="T85" fmla="*/ 255 h 511"/>
                  <a:gd name="T86" fmla="*/ 0 w 600"/>
                  <a:gd name="T87" fmla="*/ 243 h 511"/>
                  <a:gd name="T88" fmla="*/ 3 w 600"/>
                  <a:gd name="T89" fmla="*/ 222 h 511"/>
                  <a:gd name="T90" fmla="*/ 9 w 600"/>
                  <a:gd name="T91" fmla="*/ 193 h 511"/>
                  <a:gd name="T92" fmla="*/ 21 w 600"/>
                  <a:gd name="T93" fmla="*/ 160 h 511"/>
                  <a:gd name="T94" fmla="*/ 39 w 600"/>
                  <a:gd name="T95" fmla="*/ 125 h 511"/>
                  <a:gd name="T96" fmla="*/ 65 w 600"/>
                  <a:gd name="T97" fmla="*/ 89 h 511"/>
                  <a:gd name="T98" fmla="*/ 101 w 600"/>
                  <a:gd name="T99" fmla="*/ 55 h 5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00"/>
                  <a:gd name="T151" fmla="*/ 0 h 511"/>
                  <a:gd name="T152" fmla="*/ 600 w 600"/>
                  <a:gd name="T153" fmla="*/ 511 h 5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00" h="511">
                    <a:moveTo>
                      <a:pt x="123" y="40"/>
                    </a:moveTo>
                    <a:lnTo>
                      <a:pt x="150" y="25"/>
                    </a:lnTo>
                    <a:lnTo>
                      <a:pt x="177" y="13"/>
                    </a:lnTo>
                    <a:lnTo>
                      <a:pt x="201" y="5"/>
                    </a:lnTo>
                    <a:lnTo>
                      <a:pt x="225" y="1"/>
                    </a:lnTo>
                    <a:lnTo>
                      <a:pt x="248" y="0"/>
                    </a:lnTo>
                    <a:lnTo>
                      <a:pt x="270" y="1"/>
                    </a:lnTo>
                    <a:lnTo>
                      <a:pt x="291" y="5"/>
                    </a:lnTo>
                    <a:lnTo>
                      <a:pt x="310" y="10"/>
                    </a:lnTo>
                    <a:lnTo>
                      <a:pt x="329" y="17"/>
                    </a:lnTo>
                    <a:lnTo>
                      <a:pt x="346" y="26"/>
                    </a:lnTo>
                    <a:lnTo>
                      <a:pt x="362" y="35"/>
                    </a:lnTo>
                    <a:lnTo>
                      <a:pt x="378" y="44"/>
                    </a:lnTo>
                    <a:lnTo>
                      <a:pt x="392" y="54"/>
                    </a:lnTo>
                    <a:lnTo>
                      <a:pt x="406" y="63"/>
                    </a:lnTo>
                    <a:lnTo>
                      <a:pt x="418" y="72"/>
                    </a:lnTo>
                    <a:lnTo>
                      <a:pt x="430" y="80"/>
                    </a:lnTo>
                    <a:lnTo>
                      <a:pt x="442" y="88"/>
                    </a:lnTo>
                    <a:lnTo>
                      <a:pt x="454" y="98"/>
                    </a:lnTo>
                    <a:lnTo>
                      <a:pt x="467" y="111"/>
                    </a:lnTo>
                    <a:lnTo>
                      <a:pt x="480" y="124"/>
                    </a:lnTo>
                    <a:lnTo>
                      <a:pt x="493" y="140"/>
                    </a:lnTo>
                    <a:lnTo>
                      <a:pt x="506" y="156"/>
                    </a:lnTo>
                    <a:lnTo>
                      <a:pt x="519" y="173"/>
                    </a:lnTo>
                    <a:lnTo>
                      <a:pt x="531" y="191"/>
                    </a:lnTo>
                    <a:lnTo>
                      <a:pt x="543" y="208"/>
                    </a:lnTo>
                    <a:lnTo>
                      <a:pt x="554" y="226"/>
                    </a:lnTo>
                    <a:lnTo>
                      <a:pt x="564" y="243"/>
                    </a:lnTo>
                    <a:lnTo>
                      <a:pt x="574" y="260"/>
                    </a:lnTo>
                    <a:lnTo>
                      <a:pt x="582" y="276"/>
                    </a:lnTo>
                    <a:lnTo>
                      <a:pt x="589" y="290"/>
                    </a:lnTo>
                    <a:lnTo>
                      <a:pt x="594" y="303"/>
                    </a:lnTo>
                    <a:lnTo>
                      <a:pt x="598" y="314"/>
                    </a:lnTo>
                    <a:lnTo>
                      <a:pt x="600" y="324"/>
                    </a:lnTo>
                    <a:lnTo>
                      <a:pt x="597" y="334"/>
                    </a:lnTo>
                    <a:lnTo>
                      <a:pt x="592" y="343"/>
                    </a:lnTo>
                    <a:lnTo>
                      <a:pt x="584" y="353"/>
                    </a:lnTo>
                    <a:lnTo>
                      <a:pt x="574" y="363"/>
                    </a:lnTo>
                    <a:lnTo>
                      <a:pt x="562" y="373"/>
                    </a:lnTo>
                    <a:lnTo>
                      <a:pt x="549" y="382"/>
                    </a:lnTo>
                    <a:lnTo>
                      <a:pt x="534" y="391"/>
                    </a:lnTo>
                    <a:lnTo>
                      <a:pt x="519" y="401"/>
                    </a:lnTo>
                    <a:lnTo>
                      <a:pt x="504" y="410"/>
                    </a:lnTo>
                    <a:lnTo>
                      <a:pt x="489" y="419"/>
                    </a:lnTo>
                    <a:lnTo>
                      <a:pt x="474" y="429"/>
                    </a:lnTo>
                    <a:lnTo>
                      <a:pt x="461" y="438"/>
                    </a:lnTo>
                    <a:lnTo>
                      <a:pt x="449" y="447"/>
                    </a:lnTo>
                    <a:lnTo>
                      <a:pt x="439" y="457"/>
                    </a:lnTo>
                    <a:lnTo>
                      <a:pt x="430" y="466"/>
                    </a:lnTo>
                    <a:lnTo>
                      <a:pt x="423" y="475"/>
                    </a:lnTo>
                    <a:lnTo>
                      <a:pt x="413" y="482"/>
                    </a:lnTo>
                    <a:lnTo>
                      <a:pt x="401" y="489"/>
                    </a:lnTo>
                    <a:lnTo>
                      <a:pt x="389" y="495"/>
                    </a:lnTo>
                    <a:lnTo>
                      <a:pt x="374" y="500"/>
                    </a:lnTo>
                    <a:lnTo>
                      <a:pt x="359" y="504"/>
                    </a:lnTo>
                    <a:lnTo>
                      <a:pt x="343" y="507"/>
                    </a:lnTo>
                    <a:lnTo>
                      <a:pt x="325" y="509"/>
                    </a:lnTo>
                    <a:lnTo>
                      <a:pt x="308" y="510"/>
                    </a:lnTo>
                    <a:lnTo>
                      <a:pt x="290" y="511"/>
                    </a:lnTo>
                    <a:lnTo>
                      <a:pt x="272" y="510"/>
                    </a:lnTo>
                    <a:lnTo>
                      <a:pt x="254" y="510"/>
                    </a:lnTo>
                    <a:lnTo>
                      <a:pt x="236" y="508"/>
                    </a:lnTo>
                    <a:lnTo>
                      <a:pt x="219" y="506"/>
                    </a:lnTo>
                    <a:lnTo>
                      <a:pt x="202" y="503"/>
                    </a:lnTo>
                    <a:lnTo>
                      <a:pt x="187" y="499"/>
                    </a:lnTo>
                    <a:lnTo>
                      <a:pt x="172" y="494"/>
                    </a:lnTo>
                    <a:lnTo>
                      <a:pt x="157" y="487"/>
                    </a:lnTo>
                    <a:lnTo>
                      <a:pt x="143" y="478"/>
                    </a:lnTo>
                    <a:lnTo>
                      <a:pt x="129" y="467"/>
                    </a:lnTo>
                    <a:lnTo>
                      <a:pt x="115" y="455"/>
                    </a:lnTo>
                    <a:lnTo>
                      <a:pt x="101" y="442"/>
                    </a:lnTo>
                    <a:lnTo>
                      <a:pt x="88" y="426"/>
                    </a:lnTo>
                    <a:lnTo>
                      <a:pt x="76" y="410"/>
                    </a:lnTo>
                    <a:lnTo>
                      <a:pt x="64" y="393"/>
                    </a:lnTo>
                    <a:lnTo>
                      <a:pt x="53" y="376"/>
                    </a:lnTo>
                    <a:lnTo>
                      <a:pt x="42" y="357"/>
                    </a:lnTo>
                    <a:lnTo>
                      <a:pt x="32" y="339"/>
                    </a:lnTo>
                    <a:lnTo>
                      <a:pt x="23" y="320"/>
                    </a:lnTo>
                    <a:lnTo>
                      <a:pt x="15" y="301"/>
                    </a:lnTo>
                    <a:lnTo>
                      <a:pt x="8" y="282"/>
                    </a:lnTo>
                    <a:lnTo>
                      <a:pt x="2" y="264"/>
                    </a:lnTo>
                    <a:lnTo>
                      <a:pt x="1" y="263"/>
                    </a:lnTo>
                    <a:lnTo>
                      <a:pt x="1" y="261"/>
                    </a:lnTo>
                    <a:lnTo>
                      <a:pt x="0" y="259"/>
                    </a:lnTo>
                    <a:lnTo>
                      <a:pt x="0" y="257"/>
                    </a:lnTo>
                    <a:lnTo>
                      <a:pt x="0" y="255"/>
                    </a:lnTo>
                    <a:lnTo>
                      <a:pt x="0" y="251"/>
                    </a:lnTo>
                    <a:lnTo>
                      <a:pt x="0" y="243"/>
                    </a:lnTo>
                    <a:lnTo>
                      <a:pt x="1" y="234"/>
                    </a:lnTo>
                    <a:lnTo>
                      <a:pt x="3" y="222"/>
                    </a:lnTo>
                    <a:lnTo>
                      <a:pt x="6" y="208"/>
                    </a:lnTo>
                    <a:lnTo>
                      <a:pt x="9" y="193"/>
                    </a:lnTo>
                    <a:lnTo>
                      <a:pt x="15" y="177"/>
                    </a:lnTo>
                    <a:lnTo>
                      <a:pt x="21" y="160"/>
                    </a:lnTo>
                    <a:lnTo>
                      <a:pt x="29" y="142"/>
                    </a:lnTo>
                    <a:lnTo>
                      <a:pt x="39" y="125"/>
                    </a:lnTo>
                    <a:lnTo>
                      <a:pt x="51" y="107"/>
                    </a:lnTo>
                    <a:lnTo>
                      <a:pt x="65" y="89"/>
                    </a:lnTo>
                    <a:lnTo>
                      <a:pt x="82" y="72"/>
                    </a:lnTo>
                    <a:lnTo>
                      <a:pt x="101" y="55"/>
                    </a:lnTo>
                    <a:lnTo>
                      <a:pt x="123" y="40"/>
                    </a:lnTo>
                    <a:close/>
                  </a:path>
                </a:pathLst>
              </a:custGeom>
              <a:solidFill>
                <a:srgbClr val="F2E2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1" name="Freeform 150">
                <a:extLst>
                  <a:ext uri="{FF2B5EF4-FFF2-40B4-BE49-F238E27FC236}">
                    <a16:creationId xmlns:a16="http://schemas.microsoft.com/office/drawing/2014/main" id="{93ACEC3E-FCC9-4CA0-9B47-378F74E23FD1}"/>
                  </a:ext>
                </a:extLst>
              </p:cNvPr>
              <p:cNvSpPr>
                <a:spLocks/>
              </p:cNvSpPr>
              <p:nvPr/>
            </p:nvSpPr>
            <p:spPr bwMode="auto">
              <a:xfrm>
                <a:off x="384" y="1458"/>
                <a:ext cx="581" cy="489"/>
              </a:xfrm>
              <a:custGeom>
                <a:avLst/>
                <a:gdLst>
                  <a:gd name="T0" fmla="*/ 144 w 581"/>
                  <a:gd name="T1" fmla="*/ 21 h 489"/>
                  <a:gd name="T2" fmla="*/ 192 w 581"/>
                  <a:gd name="T3" fmla="*/ 5 h 489"/>
                  <a:gd name="T4" fmla="*/ 237 w 581"/>
                  <a:gd name="T5" fmla="*/ 0 h 489"/>
                  <a:gd name="T6" fmla="*/ 278 w 581"/>
                  <a:gd name="T7" fmla="*/ 5 h 489"/>
                  <a:gd name="T8" fmla="*/ 315 w 581"/>
                  <a:gd name="T9" fmla="*/ 16 h 489"/>
                  <a:gd name="T10" fmla="*/ 349 w 581"/>
                  <a:gd name="T11" fmla="*/ 31 h 489"/>
                  <a:gd name="T12" fmla="*/ 379 w 581"/>
                  <a:gd name="T13" fmla="*/ 48 h 489"/>
                  <a:gd name="T14" fmla="*/ 406 w 581"/>
                  <a:gd name="T15" fmla="*/ 64 h 489"/>
                  <a:gd name="T16" fmla="*/ 429 w 581"/>
                  <a:gd name="T17" fmla="*/ 80 h 489"/>
                  <a:gd name="T18" fmla="*/ 452 w 581"/>
                  <a:gd name="T19" fmla="*/ 102 h 489"/>
                  <a:gd name="T20" fmla="*/ 477 w 581"/>
                  <a:gd name="T21" fmla="*/ 130 h 489"/>
                  <a:gd name="T22" fmla="*/ 502 w 581"/>
                  <a:gd name="T23" fmla="*/ 163 h 489"/>
                  <a:gd name="T24" fmla="*/ 526 w 581"/>
                  <a:gd name="T25" fmla="*/ 196 h 489"/>
                  <a:gd name="T26" fmla="*/ 546 w 581"/>
                  <a:gd name="T27" fmla="*/ 230 h 489"/>
                  <a:gd name="T28" fmla="*/ 564 w 581"/>
                  <a:gd name="T29" fmla="*/ 262 h 489"/>
                  <a:gd name="T30" fmla="*/ 576 w 581"/>
                  <a:gd name="T31" fmla="*/ 287 h 489"/>
                  <a:gd name="T32" fmla="*/ 581 w 581"/>
                  <a:gd name="T33" fmla="*/ 308 h 489"/>
                  <a:gd name="T34" fmla="*/ 573 w 581"/>
                  <a:gd name="T35" fmla="*/ 327 h 489"/>
                  <a:gd name="T36" fmla="*/ 556 w 581"/>
                  <a:gd name="T37" fmla="*/ 346 h 489"/>
                  <a:gd name="T38" fmla="*/ 531 w 581"/>
                  <a:gd name="T39" fmla="*/ 364 h 489"/>
                  <a:gd name="T40" fmla="*/ 503 w 581"/>
                  <a:gd name="T41" fmla="*/ 382 h 489"/>
                  <a:gd name="T42" fmla="*/ 474 w 581"/>
                  <a:gd name="T43" fmla="*/ 401 h 489"/>
                  <a:gd name="T44" fmla="*/ 446 w 581"/>
                  <a:gd name="T45" fmla="*/ 419 h 489"/>
                  <a:gd name="T46" fmla="*/ 425 w 581"/>
                  <a:gd name="T47" fmla="*/ 436 h 489"/>
                  <a:gd name="T48" fmla="*/ 410 w 581"/>
                  <a:gd name="T49" fmla="*/ 454 h 489"/>
                  <a:gd name="T50" fmla="*/ 389 w 581"/>
                  <a:gd name="T51" fmla="*/ 468 h 489"/>
                  <a:gd name="T52" fmla="*/ 363 w 581"/>
                  <a:gd name="T53" fmla="*/ 478 h 489"/>
                  <a:gd name="T54" fmla="*/ 332 w 581"/>
                  <a:gd name="T55" fmla="*/ 485 h 489"/>
                  <a:gd name="T56" fmla="*/ 299 w 581"/>
                  <a:gd name="T57" fmla="*/ 489 h 489"/>
                  <a:gd name="T58" fmla="*/ 264 w 581"/>
                  <a:gd name="T59" fmla="*/ 489 h 489"/>
                  <a:gd name="T60" fmla="*/ 229 w 581"/>
                  <a:gd name="T61" fmla="*/ 486 h 489"/>
                  <a:gd name="T62" fmla="*/ 197 w 581"/>
                  <a:gd name="T63" fmla="*/ 481 h 489"/>
                  <a:gd name="T64" fmla="*/ 167 w 581"/>
                  <a:gd name="T65" fmla="*/ 473 h 489"/>
                  <a:gd name="T66" fmla="*/ 139 w 581"/>
                  <a:gd name="T67" fmla="*/ 458 h 489"/>
                  <a:gd name="T68" fmla="*/ 112 w 581"/>
                  <a:gd name="T69" fmla="*/ 435 h 489"/>
                  <a:gd name="T70" fmla="*/ 86 w 581"/>
                  <a:gd name="T71" fmla="*/ 407 h 489"/>
                  <a:gd name="T72" fmla="*/ 63 w 581"/>
                  <a:gd name="T73" fmla="*/ 375 h 489"/>
                  <a:gd name="T74" fmla="*/ 41 w 581"/>
                  <a:gd name="T75" fmla="*/ 340 h 489"/>
                  <a:gd name="T76" fmla="*/ 23 w 581"/>
                  <a:gd name="T77" fmla="*/ 304 h 489"/>
                  <a:gd name="T78" fmla="*/ 8 w 581"/>
                  <a:gd name="T79" fmla="*/ 267 h 489"/>
                  <a:gd name="T80" fmla="*/ 1 w 581"/>
                  <a:gd name="T81" fmla="*/ 248 h 489"/>
                  <a:gd name="T82" fmla="*/ 1 w 581"/>
                  <a:gd name="T83" fmla="*/ 245 h 489"/>
                  <a:gd name="T84" fmla="*/ 0 w 581"/>
                  <a:gd name="T85" fmla="*/ 242 h 489"/>
                  <a:gd name="T86" fmla="*/ 0 w 581"/>
                  <a:gd name="T87" fmla="*/ 229 h 489"/>
                  <a:gd name="T88" fmla="*/ 3 w 581"/>
                  <a:gd name="T89" fmla="*/ 208 h 489"/>
                  <a:gd name="T90" fmla="*/ 9 w 581"/>
                  <a:gd name="T91" fmla="*/ 180 h 489"/>
                  <a:gd name="T92" fmla="*/ 20 w 581"/>
                  <a:gd name="T93" fmla="*/ 147 h 489"/>
                  <a:gd name="T94" fmla="*/ 38 w 581"/>
                  <a:gd name="T95" fmla="*/ 113 h 489"/>
                  <a:gd name="T96" fmla="*/ 63 w 581"/>
                  <a:gd name="T97" fmla="*/ 79 h 489"/>
                  <a:gd name="T98" fmla="*/ 98 w 581"/>
                  <a:gd name="T99" fmla="*/ 48 h 48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1"/>
                  <a:gd name="T151" fmla="*/ 0 h 489"/>
                  <a:gd name="T152" fmla="*/ 581 w 581"/>
                  <a:gd name="T153" fmla="*/ 489 h 48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1" h="489">
                    <a:moveTo>
                      <a:pt x="119" y="34"/>
                    </a:moveTo>
                    <a:lnTo>
                      <a:pt x="144" y="21"/>
                    </a:lnTo>
                    <a:lnTo>
                      <a:pt x="169" y="11"/>
                    </a:lnTo>
                    <a:lnTo>
                      <a:pt x="192" y="5"/>
                    </a:lnTo>
                    <a:lnTo>
                      <a:pt x="214" y="1"/>
                    </a:lnTo>
                    <a:lnTo>
                      <a:pt x="237" y="0"/>
                    </a:lnTo>
                    <a:lnTo>
                      <a:pt x="257" y="1"/>
                    </a:lnTo>
                    <a:lnTo>
                      <a:pt x="278" y="5"/>
                    </a:lnTo>
                    <a:lnTo>
                      <a:pt x="297" y="10"/>
                    </a:lnTo>
                    <a:lnTo>
                      <a:pt x="315" y="16"/>
                    </a:lnTo>
                    <a:lnTo>
                      <a:pt x="333" y="23"/>
                    </a:lnTo>
                    <a:lnTo>
                      <a:pt x="349" y="31"/>
                    </a:lnTo>
                    <a:lnTo>
                      <a:pt x="365" y="40"/>
                    </a:lnTo>
                    <a:lnTo>
                      <a:pt x="379" y="48"/>
                    </a:lnTo>
                    <a:lnTo>
                      <a:pt x="393" y="56"/>
                    </a:lnTo>
                    <a:lnTo>
                      <a:pt x="406" y="64"/>
                    </a:lnTo>
                    <a:lnTo>
                      <a:pt x="417" y="72"/>
                    </a:lnTo>
                    <a:lnTo>
                      <a:pt x="429" y="80"/>
                    </a:lnTo>
                    <a:lnTo>
                      <a:pt x="440" y="90"/>
                    </a:lnTo>
                    <a:lnTo>
                      <a:pt x="452" y="102"/>
                    </a:lnTo>
                    <a:lnTo>
                      <a:pt x="465" y="115"/>
                    </a:lnTo>
                    <a:lnTo>
                      <a:pt x="477" y="130"/>
                    </a:lnTo>
                    <a:lnTo>
                      <a:pt x="490" y="146"/>
                    </a:lnTo>
                    <a:lnTo>
                      <a:pt x="502" y="163"/>
                    </a:lnTo>
                    <a:lnTo>
                      <a:pt x="514" y="179"/>
                    </a:lnTo>
                    <a:lnTo>
                      <a:pt x="526" y="196"/>
                    </a:lnTo>
                    <a:lnTo>
                      <a:pt x="537" y="213"/>
                    </a:lnTo>
                    <a:lnTo>
                      <a:pt x="546" y="230"/>
                    </a:lnTo>
                    <a:lnTo>
                      <a:pt x="556" y="246"/>
                    </a:lnTo>
                    <a:lnTo>
                      <a:pt x="564" y="262"/>
                    </a:lnTo>
                    <a:lnTo>
                      <a:pt x="570" y="275"/>
                    </a:lnTo>
                    <a:lnTo>
                      <a:pt x="576" y="287"/>
                    </a:lnTo>
                    <a:lnTo>
                      <a:pt x="580" y="298"/>
                    </a:lnTo>
                    <a:lnTo>
                      <a:pt x="581" y="308"/>
                    </a:lnTo>
                    <a:lnTo>
                      <a:pt x="579" y="318"/>
                    </a:lnTo>
                    <a:lnTo>
                      <a:pt x="573" y="327"/>
                    </a:lnTo>
                    <a:lnTo>
                      <a:pt x="566" y="337"/>
                    </a:lnTo>
                    <a:lnTo>
                      <a:pt x="556" y="346"/>
                    </a:lnTo>
                    <a:lnTo>
                      <a:pt x="544" y="355"/>
                    </a:lnTo>
                    <a:lnTo>
                      <a:pt x="531" y="364"/>
                    </a:lnTo>
                    <a:lnTo>
                      <a:pt x="517" y="374"/>
                    </a:lnTo>
                    <a:lnTo>
                      <a:pt x="503" y="382"/>
                    </a:lnTo>
                    <a:lnTo>
                      <a:pt x="488" y="391"/>
                    </a:lnTo>
                    <a:lnTo>
                      <a:pt x="474" y="401"/>
                    </a:lnTo>
                    <a:lnTo>
                      <a:pt x="460" y="409"/>
                    </a:lnTo>
                    <a:lnTo>
                      <a:pt x="446" y="419"/>
                    </a:lnTo>
                    <a:lnTo>
                      <a:pt x="435" y="428"/>
                    </a:lnTo>
                    <a:lnTo>
                      <a:pt x="425" y="436"/>
                    </a:lnTo>
                    <a:lnTo>
                      <a:pt x="417" y="446"/>
                    </a:lnTo>
                    <a:lnTo>
                      <a:pt x="410" y="454"/>
                    </a:lnTo>
                    <a:lnTo>
                      <a:pt x="400" y="462"/>
                    </a:lnTo>
                    <a:lnTo>
                      <a:pt x="389" y="468"/>
                    </a:lnTo>
                    <a:lnTo>
                      <a:pt x="377" y="474"/>
                    </a:lnTo>
                    <a:lnTo>
                      <a:pt x="363" y="478"/>
                    </a:lnTo>
                    <a:lnTo>
                      <a:pt x="348" y="482"/>
                    </a:lnTo>
                    <a:lnTo>
                      <a:pt x="332" y="485"/>
                    </a:lnTo>
                    <a:lnTo>
                      <a:pt x="316" y="487"/>
                    </a:lnTo>
                    <a:lnTo>
                      <a:pt x="299" y="489"/>
                    </a:lnTo>
                    <a:lnTo>
                      <a:pt x="281" y="489"/>
                    </a:lnTo>
                    <a:lnTo>
                      <a:pt x="264" y="489"/>
                    </a:lnTo>
                    <a:lnTo>
                      <a:pt x="246" y="488"/>
                    </a:lnTo>
                    <a:lnTo>
                      <a:pt x="229" y="486"/>
                    </a:lnTo>
                    <a:lnTo>
                      <a:pt x="213" y="484"/>
                    </a:lnTo>
                    <a:lnTo>
                      <a:pt x="197" y="481"/>
                    </a:lnTo>
                    <a:lnTo>
                      <a:pt x="182" y="478"/>
                    </a:lnTo>
                    <a:lnTo>
                      <a:pt x="167" y="473"/>
                    </a:lnTo>
                    <a:lnTo>
                      <a:pt x="153" y="466"/>
                    </a:lnTo>
                    <a:lnTo>
                      <a:pt x="139" y="458"/>
                    </a:lnTo>
                    <a:lnTo>
                      <a:pt x="125" y="447"/>
                    </a:lnTo>
                    <a:lnTo>
                      <a:pt x="112" y="435"/>
                    </a:lnTo>
                    <a:lnTo>
                      <a:pt x="99" y="422"/>
                    </a:lnTo>
                    <a:lnTo>
                      <a:pt x="86" y="407"/>
                    </a:lnTo>
                    <a:lnTo>
                      <a:pt x="74" y="391"/>
                    </a:lnTo>
                    <a:lnTo>
                      <a:pt x="63" y="375"/>
                    </a:lnTo>
                    <a:lnTo>
                      <a:pt x="52" y="357"/>
                    </a:lnTo>
                    <a:lnTo>
                      <a:pt x="41" y="340"/>
                    </a:lnTo>
                    <a:lnTo>
                      <a:pt x="32" y="322"/>
                    </a:lnTo>
                    <a:lnTo>
                      <a:pt x="23" y="304"/>
                    </a:lnTo>
                    <a:lnTo>
                      <a:pt x="15" y="285"/>
                    </a:lnTo>
                    <a:lnTo>
                      <a:pt x="8" y="267"/>
                    </a:lnTo>
                    <a:lnTo>
                      <a:pt x="2" y="250"/>
                    </a:lnTo>
                    <a:lnTo>
                      <a:pt x="1" y="248"/>
                    </a:lnTo>
                    <a:lnTo>
                      <a:pt x="1" y="246"/>
                    </a:lnTo>
                    <a:lnTo>
                      <a:pt x="1" y="245"/>
                    </a:lnTo>
                    <a:lnTo>
                      <a:pt x="0" y="244"/>
                    </a:lnTo>
                    <a:lnTo>
                      <a:pt x="0" y="242"/>
                    </a:lnTo>
                    <a:lnTo>
                      <a:pt x="0" y="237"/>
                    </a:lnTo>
                    <a:lnTo>
                      <a:pt x="0" y="229"/>
                    </a:lnTo>
                    <a:lnTo>
                      <a:pt x="1" y="219"/>
                    </a:lnTo>
                    <a:lnTo>
                      <a:pt x="3" y="208"/>
                    </a:lnTo>
                    <a:lnTo>
                      <a:pt x="6" y="194"/>
                    </a:lnTo>
                    <a:lnTo>
                      <a:pt x="9" y="180"/>
                    </a:lnTo>
                    <a:lnTo>
                      <a:pt x="14" y="164"/>
                    </a:lnTo>
                    <a:lnTo>
                      <a:pt x="20" y="147"/>
                    </a:lnTo>
                    <a:lnTo>
                      <a:pt x="28" y="130"/>
                    </a:lnTo>
                    <a:lnTo>
                      <a:pt x="38" y="113"/>
                    </a:lnTo>
                    <a:lnTo>
                      <a:pt x="50" y="96"/>
                    </a:lnTo>
                    <a:lnTo>
                      <a:pt x="63" y="79"/>
                    </a:lnTo>
                    <a:lnTo>
                      <a:pt x="79" y="63"/>
                    </a:lnTo>
                    <a:lnTo>
                      <a:pt x="98" y="48"/>
                    </a:lnTo>
                    <a:lnTo>
                      <a:pt x="119" y="34"/>
                    </a:lnTo>
                    <a:close/>
                  </a:path>
                </a:pathLst>
              </a:custGeom>
              <a:solidFill>
                <a:srgbClr val="EAD3C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2" name="Freeform 151">
                <a:extLst>
                  <a:ext uri="{FF2B5EF4-FFF2-40B4-BE49-F238E27FC236}">
                    <a16:creationId xmlns:a16="http://schemas.microsoft.com/office/drawing/2014/main" id="{9A31E8DB-1FE3-4DC1-8A9A-47A4831BE5BB}"/>
                  </a:ext>
                </a:extLst>
              </p:cNvPr>
              <p:cNvSpPr>
                <a:spLocks/>
              </p:cNvSpPr>
              <p:nvPr/>
            </p:nvSpPr>
            <p:spPr bwMode="auto">
              <a:xfrm>
                <a:off x="394" y="1473"/>
                <a:ext cx="561" cy="466"/>
              </a:xfrm>
              <a:custGeom>
                <a:avLst/>
                <a:gdLst>
                  <a:gd name="T0" fmla="*/ 137 w 561"/>
                  <a:gd name="T1" fmla="*/ 16 h 466"/>
                  <a:gd name="T2" fmla="*/ 181 w 561"/>
                  <a:gd name="T3" fmla="*/ 3 h 466"/>
                  <a:gd name="T4" fmla="*/ 223 w 561"/>
                  <a:gd name="T5" fmla="*/ 0 h 466"/>
                  <a:gd name="T6" fmla="*/ 263 w 561"/>
                  <a:gd name="T7" fmla="*/ 3 h 466"/>
                  <a:gd name="T8" fmla="*/ 301 w 561"/>
                  <a:gd name="T9" fmla="*/ 13 h 466"/>
                  <a:gd name="T10" fmla="*/ 335 w 561"/>
                  <a:gd name="T11" fmla="*/ 26 h 466"/>
                  <a:gd name="T12" fmla="*/ 365 w 561"/>
                  <a:gd name="T13" fmla="*/ 42 h 466"/>
                  <a:gd name="T14" fmla="*/ 392 w 561"/>
                  <a:gd name="T15" fmla="*/ 57 h 466"/>
                  <a:gd name="T16" fmla="*/ 413 w 561"/>
                  <a:gd name="T17" fmla="*/ 71 h 466"/>
                  <a:gd name="T18" fmla="*/ 437 w 561"/>
                  <a:gd name="T19" fmla="*/ 93 h 466"/>
                  <a:gd name="T20" fmla="*/ 461 w 561"/>
                  <a:gd name="T21" fmla="*/ 120 h 466"/>
                  <a:gd name="T22" fmla="*/ 485 w 561"/>
                  <a:gd name="T23" fmla="*/ 151 h 466"/>
                  <a:gd name="T24" fmla="*/ 508 w 561"/>
                  <a:gd name="T25" fmla="*/ 184 h 466"/>
                  <a:gd name="T26" fmla="*/ 528 w 561"/>
                  <a:gd name="T27" fmla="*/ 216 h 466"/>
                  <a:gd name="T28" fmla="*/ 544 w 561"/>
                  <a:gd name="T29" fmla="*/ 247 h 466"/>
                  <a:gd name="T30" fmla="*/ 556 w 561"/>
                  <a:gd name="T31" fmla="*/ 272 h 466"/>
                  <a:gd name="T32" fmla="*/ 561 w 561"/>
                  <a:gd name="T33" fmla="*/ 292 h 466"/>
                  <a:gd name="T34" fmla="*/ 554 w 561"/>
                  <a:gd name="T35" fmla="*/ 310 h 466"/>
                  <a:gd name="T36" fmla="*/ 537 w 561"/>
                  <a:gd name="T37" fmla="*/ 328 h 466"/>
                  <a:gd name="T38" fmla="*/ 513 w 561"/>
                  <a:gd name="T39" fmla="*/ 346 h 466"/>
                  <a:gd name="T40" fmla="*/ 486 w 561"/>
                  <a:gd name="T41" fmla="*/ 363 h 466"/>
                  <a:gd name="T42" fmla="*/ 457 w 561"/>
                  <a:gd name="T43" fmla="*/ 380 h 466"/>
                  <a:gd name="T44" fmla="*/ 431 w 561"/>
                  <a:gd name="T45" fmla="*/ 398 h 466"/>
                  <a:gd name="T46" fmla="*/ 410 w 561"/>
                  <a:gd name="T47" fmla="*/ 415 h 466"/>
                  <a:gd name="T48" fmla="*/ 395 w 561"/>
                  <a:gd name="T49" fmla="*/ 432 h 466"/>
                  <a:gd name="T50" fmla="*/ 376 w 561"/>
                  <a:gd name="T51" fmla="*/ 446 h 466"/>
                  <a:gd name="T52" fmla="*/ 350 w 561"/>
                  <a:gd name="T53" fmla="*/ 456 h 466"/>
                  <a:gd name="T54" fmla="*/ 321 w 561"/>
                  <a:gd name="T55" fmla="*/ 462 h 466"/>
                  <a:gd name="T56" fmla="*/ 288 w 561"/>
                  <a:gd name="T57" fmla="*/ 466 h 466"/>
                  <a:gd name="T58" fmla="*/ 255 w 561"/>
                  <a:gd name="T59" fmla="*/ 466 h 466"/>
                  <a:gd name="T60" fmla="*/ 221 w 561"/>
                  <a:gd name="T61" fmla="*/ 463 h 466"/>
                  <a:gd name="T62" fmla="*/ 190 w 561"/>
                  <a:gd name="T63" fmla="*/ 459 h 466"/>
                  <a:gd name="T64" fmla="*/ 161 w 561"/>
                  <a:gd name="T65" fmla="*/ 450 h 466"/>
                  <a:gd name="T66" fmla="*/ 134 w 561"/>
                  <a:gd name="T67" fmla="*/ 435 h 466"/>
                  <a:gd name="T68" fmla="*/ 108 w 561"/>
                  <a:gd name="T69" fmla="*/ 414 h 466"/>
                  <a:gd name="T70" fmla="*/ 83 w 561"/>
                  <a:gd name="T71" fmla="*/ 387 h 466"/>
                  <a:gd name="T72" fmla="*/ 60 w 561"/>
                  <a:gd name="T73" fmla="*/ 355 h 466"/>
                  <a:gd name="T74" fmla="*/ 40 w 561"/>
                  <a:gd name="T75" fmla="*/ 321 h 466"/>
                  <a:gd name="T76" fmla="*/ 22 w 561"/>
                  <a:gd name="T77" fmla="*/ 286 h 466"/>
                  <a:gd name="T78" fmla="*/ 8 w 561"/>
                  <a:gd name="T79" fmla="*/ 251 h 466"/>
                  <a:gd name="T80" fmla="*/ 1 w 561"/>
                  <a:gd name="T81" fmla="*/ 233 h 466"/>
                  <a:gd name="T82" fmla="*/ 1 w 561"/>
                  <a:gd name="T83" fmla="*/ 230 h 466"/>
                  <a:gd name="T84" fmla="*/ 0 w 561"/>
                  <a:gd name="T85" fmla="*/ 227 h 466"/>
                  <a:gd name="T86" fmla="*/ 0 w 561"/>
                  <a:gd name="T87" fmla="*/ 214 h 466"/>
                  <a:gd name="T88" fmla="*/ 2 w 561"/>
                  <a:gd name="T89" fmla="*/ 193 h 466"/>
                  <a:gd name="T90" fmla="*/ 8 w 561"/>
                  <a:gd name="T91" fmla="*/ 165 h 466"/>
                  <a:gd name="T92" fmla="*/ 19 w 561"/>
                  <a:gd name="T93" fmla="*/ 134 h 466"/>
                  <a:gd name="T94" fmla="*/ 36 w 561"/>
                  <a:gd name="T95" fmla="*/ 101 h 466"/>
                  <a:gd name="T96" fmla="*/ 60 w 561"/>
                  <a:gd name="T97" fmla="*/ 69 h 466"/>
                  <a:gd name="T98" fmla="*/ 94 w 561"/>
                  <a:gd name="T99" fmla="*/ 40 h 4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61"/>
                  <a:gd name="T151" fmla="*/ 0 h 466"/>
                  <a:gd name="T152" fmla="*/ 561 w 561"/>
                  <a:gd name="T153" fmla="*/ 466 h 4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61" h="466">
                    <a:moveTo>
                      <a:pt x="115" y="27"/>
                    </a:moveTo>
                    <a:lnTo>
                      <a:pt x="137" y="16"/>
                    </a:lnTo>
                    <a:lnTo>
                      <a:pt x="159" y="9"/>
                    </a:lnTo>
                    <a:lnTo>
                      <a:pt x="181" y="3"/>
                    </a:lnTo>
                    <a:lnTo>
                      <a:pt x="202" y="0"/>
                    </a:lnTo>
                    <a:lnTo>
                      <a:pt x="223" y="0"/>
                    </a:lnTo>
                    <a:lnTo>
                      <a:pt x="244" y="1"/>
                    </a:lnTo>
                    <a:lnTo>
                      <a:pt x="263" y="3"/>
                    </a:lnTo>
                    <a:lnTo>
                      <a:pt x="283" y="7"/>
                    </a:lnTo>
                    <a:lnTo>
                      <a:pt x="301" y="13"/>
                    </a:lnTo>
                    <a:lnTo>
                      <a:pt x="318" y="19"/>
                    </a:lnTo>
                    <a:lnTo>
                      <a:pt x="335" y="26"/>
                    </a:lnTo>
                    <a:lnTo>
                      <a:pt x="351" y="34"/>
                    </a:lnTo>
                    <a:lnTo>
                      <a:pt x="365" y="42"/>
                    </a:lnTo>
                    <a:lnTo>
                      <a:pt x="379" y="49"/>
                    </a:lnTo>
                    <a:lnTo>
                      <a:pt x="392" y="57"/>
                    </a:lnTo>
                    <a:lnTo>
                      <a:pt x="403" y="64"/>
                    </a:lnTo>
                    <a:lnTo>
                      <a:pt x="413" y="71"/>
                    </a:lnTo>
                    <a:lnTo>
                      <a:pt x="425" y="81"/>
                    </a:lnTo>
                    <a:lnTo>
                      <a:pt x="437" y="93"/>
                    </a:lnTo>
                    <a:lnTo>
                      <a:pt x="449" y="106"/>
                    </a:lnTo>
                    <a:lnTo>
                      <a:pt x="461" y="120"/>
                    </a:lnTo>
                    <a:lnTo>
                      <a:pt x="473" y="135"/>
                    </a:lnTo>
                    <a:lnTo>
                      <a:pt x="485" y="151"/>
                    </a:lnTo>
                    <a:lnTo>
                      <a:pt x="496" y="167"/>
                    </a:lnTo>
                    <a:lnTo>
                      <a:pt x="508" y="184"/>
                    </a:lnTo>
                    <a:lnTo>
                      <a:pt x="518" y="200"/>
                    </a:lnTo>
                    <a:lnTo>
                      <a:pt x="528" y="216"/>
                    </a:lnTo>
                    <a:lnTo>
                      <a:pt x="536" y="232"/>
                    </a:lnTo>
                    <a:lnTo>
                      <a:pt x="544" y="247"/>
                    </a:lnTo>
                    <a:lnTo>
                      <a:pt x="551" y="260"/>
                    </a:lnTo>
                    <a:lnTo>
                      <a:pt x="556" y="272"/>
                    </a:lnTo>
                    <a:lnTo>
                      <a:pt x="560" y="282"/>
                    </a:lnTo>
                    <a:lnTo>
                      <a:pt x="561" y="292"/>
                    </a:lnTo>
                    <a:lnTo>
                      <a:pt x="559" y="301"/>
                    </a:lnTo>
                    <a:lnTo>
                      <a:pt x="554" y="310"/>
                    </a:lnTo>
                    <a:lnTo>
                      <a:pt x="546" y="319"/>
                    </a:lnTo>
                    <a:lnTo>
                      <a:pt x="537" y="328"/>
                    </a:lnTo>
                    <a:lnTo>
                      <a:pt x="525" y="337"/>
                    </a:lnTo>
                    <a:lnTo>
                      <a:pt x="513" y="346"/>
                    </a:lnTo>
                    <a:lnTo>
                      <a:pt x="500" y="354"/>
                    </a:lnTo>
                    <a:lnTo>
                      <a:pt x="486" y="363"/>
                    </a:lnTo>
                    <a:lnTo>
                      <a:pt x="471" y="372"/>
                    </a:lnTo>
                    <a:lnTo>
                      <a:pt x="457" y="380"/>
                    </a:lnTo>
                    <a:lnTo>
                      <a:pt x="444" y="389"/>
                    </a:lnTo>
                    <a:lnTo>
                      <a:pt x="431" y="398"/>
                    </a:lnTo>
                    <a:lnTo>
                      <a:pt x="420" y="406"/>
                    </a:lnTo>
                    <a:lnTo>
                      <a:pt x="410" y="415"/>
                    </a:lnTo>
                    <a:lnTo>
                      <a:pt x="403" y="424"/>
                    </a:lnTo>
                    <a:lnTo>
                      <a:pt x="395" y="432"/>
                    </a:lnTo>
                    <a:lnTo>
                      <a:pt x="386" y="439"/>
                    </a:lnTo>
                    <a:lnTo>
                      <a:pt x="376" y="446"/>
                    </a:lnTo>
                    <a:lnTo>
                      <a:pt x="364" y="451"/>
                    </a:lnTo>
                    <a:lnTo>
                      <a:pt x="350" y="456"/>
                    </a:lnTo>
                    <a:lnTo>
                      <a:pt x="336" y="460"/>
                    </a:lnTo>
                    <a:lnTo>
                      <a:pt x="321" y="462"/>
                    </a:lnTo>
                    <a:lnTo>
                      <a:pt x="304" y="464"/>
                    </a:lnTo>
                    <a:lnTo>
                      <a:pt x="288" y="466"/>
                    </a:lnTo>
                    <a:lnTo>
                      <a:pt x="272" y="466"/>
                    </a:lnTo>
                    <a:lnTo>
                      <a:pt x="255" y="466"/>
                    </a:lnTo>
                    <a:lnTo>
                      <a:pt x="238" y="465"/>
                    </a:lnTo>
                    <a:lnTo>
                      <a:pt x="221" y="463"/>
                    </a:lnTo>
                    <a:lnTo>
                      <a:pt x="205" y="461"/>
                    </a:lnTo>
                    <a:lnTo>
                      <a:pt x="190" y="459"/>
                    </a:lnTo>
                    <a:lnTo>
                      <a:pt x="175" y="455"/>
                    </a:lnTo>
                    <a:lnTo>
                      <a:pt x="161" y="450"/>
                    </a:lnTo>
                    <a:lnTo>
                      <a:pt x="148" y="444"/>
                    </a:lnTo>
                    <a:lnTo>
                      <a:pt x="134" y="435"/>
                    </a:lnTo>
                    <a:lnTo>
                      <a:pt x="121" y="425"/>
                    </a:lnTo>
                    <a:lnTo>
                      <a:pt x="108" y="414"/>
                    </a:lnTo>
                    <a:lnTo>
                      <a:pt x="95" y="401"/>
                    </a:lnTo>
                    <a:lnTo>
                      <a:pt x="83" y="387"/>
                    </a:lnTo>
                    <a:lnTo>
                      <a:pt x="71" y="371"/>
                    </a:lnTo>
                    <a:lnTo>
                      <a:pt x="60" y="355"/>
                    </a:lnTo>
                    <a:lnTo>
                      <a:pt x="50" y="338"/>
                    </a:lnTo>
                    <a:lnTo>
                      <a:pt x="40" y="321"/>
                    </a:lnTo>
                    <a:lnTo>
                      <a:pt x="30" y="304"/>
                    </a:lnTo>
                    <a:lnTo>
                      <a:pt x="22" y="286"/>
                    </a:lnTo>
                    <a:lnTo>
                      <a:pt x="14" y="269"/>
                    </a:lnTo>
                    <a:lnTo>
                      <a:pt x="8" y="251"/>
                    </a:lnTo>
                    <a:lnTo>
                      <a:pt x="2" y="234"/>
                    </a:lnTo>
                    <a:lnTo>
                      <a:pt x="1" y="233"/>
                    </a:lnTo>
                    <a:lnTo>
                      <a:pt x="1" y="231"/>
                    </a:lnTo>
                    <a:lnTo>
                      <a:pt x="1" y="230"/>
                    </a:lnTo>
                    <a:lnTo>
                      <a:pt x="0" y="229"/>
                    </a:lnTo>
                    <a:lnTo>
                      <a:pt x="0" y="227"/>
                    </a:lnTo>
                    <a:lnTo>
                      <a:pt x="0" y="222"/>
                    </a:lnTo>
                    <a:lnTo>
                      <a:pt x="0" y="214"/>
                    </a:lnTo>
                    <a:lnTo>
                      <a:pt x="1" y="205"/>
                    </a:lnTo>
                    <a:lnTo>
                      <a:pt x="2" y="193"/>
                    </a:lnTo>
                    <a:lnTo>
                      <a:pt x="5" y="180"/>
                    </a:lnTo>
                    <a:lnTo>
                      <a:pt x="8" y="165"/>
                    </a:lnTo>
                    <a:lnTo>
                      <a:pt x="13" y="150"/>
                    </a:lnTo>
                    <a:lnTo>
                      <a:pt x="19" y="134"/>
                    </a:lnTo>
                    <a:lnTo>
                      <a:pt x="26" y="117"/>
                    </a:lnTo>
                    <a:lnTo>
                      <a:pt x="36" y="101"/>
                    </a:lnTo>
                    <a:lnTo>
                      <a:pt x="47" y="84"/>
                    </a:lnTo>
                    <a:lnTo>
                      <a:pt x="60" y="69"/>
                    </a:lnTo>
                    <a:lnTo>
                      <a:pt x="76" y="54"/>
                    </a:lnTo>
                    <a:lnTo>
                      <a:pt x="94" y="40"/>
                    </a:lnTo>
                    <a:lnTo>
                      <a:pt x="115" y="27"/>
                    </a:lnTo>
                    <a:close/>
                  </a:path>
                </a:pathLst>
              </a:custGeom>
              <a:solidFill>
                <a:srgbClr val="E2C1A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3" name="Freeform 152">
                <a:extLst>
                  <a:ext uri="{FF2B5EF4-FFF2-40B4-BE49-F238E27FC236}">
                    <a16:creationId xmlns:a16="http://schemas.microsoft.com/office/drawing/2014/main" id="{F934930F-6774-4C00-8C9F-9D83BD204278}"/>
                  </a:ext>
                </a:extLst>
              </p:cNvPr>
              <p:cNvSpPr>
                <a:spLocks/>
              </p:cNvSpPr>
              <p:nvPr/>
            </p:nvSpPr>
            <p:spPr bwMode="auto">
              <a:xfrm>
                <a:off x="404" y="1487"/>
                <a:ext cx="540" cy="445"/>
              </a:xfrm>
              <a:custGeom>
                <a:avLst/>
                <a:gdLst>
                  <a:gd name="T0" fmla="*/ 130 w 540"/>
                  <a:gd name="T1" fmla="*/ 12 h 445"/>
                  <a:gd name="T2" fmla="*/ 170 w 540"/>
                  <a:gd name="T3" fmla="*/ 2 h 445"/>
                  <a:gd name="T4" fmla="*/ 210 w 540"/>
                  <a:gd name="T5" fmla="*/ 0 h 445"/>
                  <a:gd name="T6" fmla="*/ 249 w 540"/>
                  <a:gd name="T7" fmla="*/ 3 h 445"/>
                  <a:gd name="T8" fmla="*/ 286 w 540"/>
                  <a:gd name="T9" fmla="*/ 12 h 445"/>
                  <a:gd name="T10" fmla="*/ 321 w 540"/>
                  <a:gd name="T11" fmla="*/ 23 h 445"/>
                  <a:gd name="T12" fmla="*/ 352 w 540"/>
                  <a:gd name="T13" fmla="*/ 36 h 445"/>
                  <a:gd name="T14" fmla="*/ 377 w 540"/>
                  <a:gd name="T15" fmla="*/ 50 h 445"/>
                  <a:gd name="T16" fmla="*/ 399 w 540"/>
                  <a:gd name="T17" fmla="*/ 64 h 445"/>
                  <a:gd name="T18" fmla="*/ 421 w 540"/>
                  <a:gd name="T19" fmla="*/ 84 h 445"/>
                  <a:gd name="T20" fmla="*/ 444 w 540"/>
                  <a:gd name="T21" fmla="*/ 110 h 445"/>
                  <a:gd name="T22" fmla="*/ 468 w 540"/>
                  <a:gd name="T23" fmla="*/ 140 h 445"/>
                  <a:gd name="T24" fmla="*/ 490 w 540"/>
                  <a:gd name="T25" fmla="*/ 172 h 445"/>
                  <a:gd name="T26" fmla="*/ 509 w 540"/>
                  <a:gd name="T27" fmla="*/ 203 h 445"/>
                  <a:gd name="T28" fmla="*/ 525 w 540"/>
                  <a:gd name="T29" fmla="*/ 233 h 445"/>
                  <a:gd name="T30" fmla="*/ 536 w 540"/>
                  <a:gd name="T31" fmla="*/ 257 h 445"/>
                  <a:gd name="T32" fmla="*/ 540 w 540"/>
                  <a:gd name="T33" fmla="*/ 276 h 445"/>
                  <a:gd name="T34" fmla="*/ 534 w 540"/>
                  <a:gd name="T35" fmla="*/ 294 h 445"/>
                  <a:gd name="T36" fmla="*/ 518 w 540"/>
                  <a:gd name="T37" fmla="*/ 311 h 445"/>
                  <a:gd name="T38" fmla="*/ 495 w 540"/>
                  <a:gd name="T39" fmla="*/ 328 h 445"/>
                  <a:gd name="T40" fmla="*/ 468 w 540"/>
                  <a:gd name="T41" fmla="*/ 345 h 445"/>
                  <a:gd name="T42" fmla="*/ 441 w 540"/>
                  <a:gd name="T43" fmla="*/ 362 h 445"/>
                  <a:gd name="T44" fmla="*/ 416 w 540"/>
                  <a:gd name="T45" fmla="*/ 378 h 445"/>
                  <a:gd name="T46" fmla="*/ 396 w 540"/>
                  <a:gd name="T47" fmla="*/ 395 h 445"/>
                  <a:gd name="T48" fmla="*/ 381 w 540"/>
                  <a:gd name="T49" fmla="*/ 412 h 445"/>
                  <a:gd name="T50" fmla="*/ 362 w 540"/>
                  <a:gd name="T51" fmla="*/ 425 h 445"/>
                  <a:gd name="T52" fmla="*/ 338 w 540"/>
                  <a:gd name="T53" fmla="*/ 435 h 445"/>
                  <a:gd name="T54" fmla="*/ 309 w 540"/>
                  <a:gd name="T55" fmla="*/ 441 h 445"/>
                  <a:gd name="T56" fmla="*/ 278 w 540"/>
                  <a:gd name="T57" fmla="*/ 444 h 445"/>
                  <a:gd name="T58" fmla="*/ 246 w 540"/>
                  <a:gd name="T59" fmla="*/ 444 h 445"/>
                  <a:gd name="T60" fmla="*/ 214 w 540"/>
                  <a:gd name="T61" fmla="*/ 442 h 445"/>
                  <a:gd name="T62" fmla="*/ 183 w 540"/>
                  <a:gd name="T63" fmla="*/ 437 h 445"/>
                  <a:gd name="T64" fmla="*/ 156 w 540"/>
                  <a:gd name="T65" fmla="*/ 429 h 445"/>
                  <a:gd name="T66" fmla="*/ 129 w 540"/>
                  <a:gd name="T67" fmla="*/ 415 h 445"/>
                  <a:gd name="T68" fmla="*/ 103 w 540"/>
                  <a:gd name="T69" fmla="*/ 393 h 445"/>
                  <a:gd name="T70" fmla="*/ 80 w 540"/>
                  <a:gd name="T71" fmla="*/ 367 h 445"/>
                  <a:gd name="T72" fmla="*/ 58 w 540"/>
                  <a:gd name="T73" fmla="*/ 337 h 445"/>
                  <a:gd name="T74" fmla="*/ 37 w 540"/>
                  <a:gd name="T75" fmla="*/ 304 h 445"/>
                  <a:gd name="T76" fmla="*/ 21 w 540"/>
                  <a:gd name="T77" fmla="*/ 270 h 445"/>
                  <a:gd name="T78" fmla="*/ 7 w 540"/>
                  <a:gd name="T79" fmla="*/ 236 h 445"/>
                  <a:gd name="T80" fmla="*/ 1 w 540"/>
                  <a:gd name="T81" fmla="*/ 219 h 445"/>
                  <a:gd name="T82" fmla="*/ 1 w 540"/>
                  <a:gd name="T83" fmla="*/ 217 h 445"/>
                  <a:gd name="T84" fmla="*/ 0 w 540"/>
                  <a:gd name="T85" fmla="*/ 213 h 445"/>
                  <a:gd name="T86" fmla="*/ 0 w 540"/>
                  <a:gd name="T87" fmla="*/ 200 h 445"/>
                  <a:gd name="T88" fmla="*/ 2 w 540"/>
                  <a:gd name="T89" fmla="*/ 179 h 445"/>
                  <a:gd name="T90" fmla="*/ 7 w 540"/>
                  <a:gd name="T91" fmla="*/ 152 h 445"/>
                  <a:gd name="T92" fmla="*/ 17 w 540"/>
                  <a:gd name="T93" fmla="*/ 121 h 445"/>
                  <a:gd name="T94" fmla="*/ 34 w 540"/>
                  <a:gd name="T95" fmla="*/ 89 h 445"/>
                  <a:gd name="T96" fmla="*/ 58 w 540"/>
                  <a:gd name="T97" fmla="*/ 59 h 445"/>
                  <a:gd name="T98" fmla="*/ 91 w 540"/>
                  <a:gd name="T99" fmla="*/ 32 h 4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0"/>
                  <a:gd name="T151" fmla="*/ 0 h 445"/>
                  <a:gd name="T152" fmla="*/ 540 w 540"/>
                  <a:gd name="T153" fmla="*/ 445 h 44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0" h="445">
                    <a:moveTo>
                      <a:pt x="111" y="20"/>
                    </a:moveTo>
                    <a:lnTo>
                      <a:pt x="130" y="12"/>
                    </a:lnTo>
                    <a:lnTo>
                      <a:pt x="150" y="6"/>
                    </a:lnTo>
                    <a:lnTo>
                      <a:pt x="170" y="2"/>
                    </a:lnTo>
                    <a:lnTo>
                      <a:pt x="190" y="0"/>
                    </a:lnTo>
                    <a:lnTo>
                      <a:pt x="210" y="0"/>
                    </a:lnTo>
                    <a:lnTo>
                      <a:pt x="230" y="1"/>
                    </a:lnTo>
                    <a:lnTo>
                      <a:pt x="249" y="3"/>
                    </a:lnTo>
                    <a:lnTo>
                      <a:pt x="268" y="7"/>
                    </a:lnTo>
                    <a:lnTo>
                      <a:pt x="286" y="12"/>
                    </a:lnTo>
                    <a:lnTo>
                      <a:pt x="304" y="17"/>
                    </a:lnTo>
                    <a:lnTo>
                      <a:pt x="321" y="23"/>
                    </a:lnTo>
                    <a:lnTo>
                      <a:pt x="336" y="29"/>
                    </a:lnTo>
                    <a:lnTo>
                      <a:pt x="352" y="36"/>
                    </a:lnTo>
                    <a:lnTo>
                      <a:pt x="365" y="43"/>
                    </a:lnTo>
                    <a:lnTo>
                      <a:pt x="377" y="50"/>
                    </a:lnTo>
                    <a:lnTo>
                      <a:pt x="388" y="56"/>
                    </a:lnTo>
                    <a:lnTo>
                      <a:pt x="399" y="64"/>
                    </a:lnTo>
                    <a:lnTo>
                      <a:pt x="410" y="73"/>
                    </a:lnTo>
                    <a:lnTo>
                      <a:pt x="421" y="84"/>
                    </a:lnTo>
                    <a:lnTo>
                      <a:pt x="433" y="97"/>
                    </a:lnTo>
                    <a:lnTo>
                      <a:pt x="444" y="110"/>
                    </a:lnTo>
                    <a:lnTo>
                      <a:pt x="456" y="125"/>
                    </a:lnTo>
                    <a:lnTo>
                      <a:pt x="468" y="140"/>
                    </a:lnTo>
                    <a:lnTo>
                      <a:pt x="479" y="156"/>
                    </a:lnTo>
                    <a:lnTo>
                      <a:pt x="490" y="172"/>
                    </a:lnTo>
                    <a:lnTo>
                      <a:pt x="499" y="188"/>
                    </a:lnTo>
                    <a:lnTo>
                      <a:pt x="509" y="203"/>
                    </a:lnTo>
                    <a:lnTo>
                      <a:pt x="517" y="219"/>
                    </a:lnTo>
                    <a:lnTo>
                      <a:pt x="525" y="233"/>
                    </a:lnTo>
                    <a:lnTo>
                      <a:pt x="531" y="245"/>
                    </a:lnTo>
                    <a:lnTo>
                      <a:pt x="536" y="257"/>
                    </a:lnTo>
                    <a:lnTo>
                      <a:pt x="539" y="267"/>
                    </a:lnTo>
                    <a:lnTo>
                      <a:pt x="540" y="276"/>
                    </a:lnTo>
                    <a:lnTo>
                      <a:pt x="538" y="285"/>
                    </a:lnTo>
                    <a:lnTo>
                      <a:pt x="534" y="294"/>
                    </a:lnTo>
                    <a:lnTo>
                      <a:pt x="527" y="303"/>
                    </a:lnTo>
                    <a:lnTo>
                      <a:pt x="518" y="311"/>
                    </a:lnTo>
                    <a:lnTo>
                      <a:pt x="507" y="320"/>
                    </a:lnTo>
                    <a:lnTo>
                      <a:pt x="495" y="328"/>
                    </a:lnTo>
                    <a:lnTo>
                      <a:pt x="482" y="337"/>
                    </a:lnTo>
                    <a:lnTo>
                      <a:pt x="468" y="345"/>
                    </a:lnTo>
                    <a:lnTo>
                      <a:pt x="454" y="353"/>
                    </a:lnTo>
                    <a:lnTo>
                      <a:pt x="441" y="362"/>
                    </a:lnTo>
                    <a:lnTo>
                      <a:pt x="428" y="370"/>
                    </a:lnTo>
                    <a:lnTo>
                      <a:pt x="416" y="378"/>
                    </a:lnTo>
                    <a:lnTo>
                      <a:pt x="405" y="387"/>
                    </a:lnTo>
                    <a:lnTo>
                      <a:pt x="396" y="395"/>
                    </a:lnTo>
                    <a:lnTo>
                      <a:pt x="388" y="404"/>
                    </a:lnTo>
                    <a:lnTo>
                      <a:pt x="381" y="412"/>
                    </a:lnTo>
                    <a:lnTo>
                      <a:pt x="373" y="419"/>
                    </a:lnTo>
                    <a:lnTo>
                      <a:pt x="362" y="425"/>
                    </a:lnTo>
                    <a:lnTo>
                      <a:pt x="350" y="430"/>
                    </a:lnTo>
                    <a:lnTo>
                      <a:pt x="338" y="435"/>
                    </a:lnTo>
                    <a:lnTo>
                      <a:pt x="324" y="438"/>
                    </a:lnTo>
                    <a:lnTo>
                      <a:pt x="309" y="441"/>
                    </a:lnTo>
                    <a:lnTo>
                      <a:pt x="294" y="443"/>
                    </a:lnTo>
                    <a:lnTo>
                      <a:pt x="278" y="444"/>
                    </a:lnTo>
                    <a:lnTo>
                      <a:pt x="262" y="445"/>
                    </a:lnTo>
                    <a:lnTo>
                      <a:pt x="246" y="444"/>
                    </a:lnTo>
                    <a:lnTo>
                      <a:pt x="230" y="443"/>
                    </a:lnTo>
                    <a:lnTo>
                      <a:pt x="214" y="442"/>
                    </a:lnTo>
                    <a:lnTo>
                      <a:pt x="198" y="439"/>
                    </a:lnTo>
                    <a:lnTo>
                      <a:pt x="183" y="437"/>
                    </a:lnTo>
                    <a:lnTo>
                      <a:pt x="169" y="434"/>
                    </a:lnTo>
                    <a:lnTo>
                      <a:pt x="156" y="429"/>
                    </a:lnTo>
                    <a:lnTo>
                      <a:pt x="142" y="423"/>
                    </a:lnTo>
                    <a:lnTo>
                      <a:pt x="129" y="415"/>
                    </a:lnTo>
                    <a:lnTo>
                      <a:pt x="116" y="405"/>
                    </a:lnTo>
                    <a:lnTo>
                      <a:pt x="103" y="393"/>
                    </a:lnTo>
                    <a:lnTo>
                      <a:pt x="91" y="381"/>
                    </a:lnTo>
                    <a:lnTo>
                      <a:pt x="80" y="367"/>
                    </a:lnTo>
                    <a:lnTo>
                      <a:pt x="68" y="352"/>
                    </a:lnTo>
                    <a:lnTo>
                      <a:pt x="58" y="337"/>
                    </a:lnTo>
                    <a:lnTo>
                      <a:pt x="47" y="321"/>
                    </a:lnTo>
                    <a:lnTo>
                      <a:pt x="37" y="304"/>
                    </a:lnTo>
                    <a:lnTo>
                      <a:pt x="29" y="288"/>
                    </a:lnTo>
                    <a:lnTo>
                      <a:pt x="21" y="270"/>
                    </a:lnTo>
                    <a:lnTo>
                      <a:pt x="13" y="253"/>
                    </a:lnTo>
                    <a:lnTo>
                      <a:pt x="7" y="236"/>
                    </a:lnTo>
                    <a:lnTo>
                      <a:pt x="1" y="220"/>
                    </a:lnTo>
                    <a:lnTo>
                      <a:pt x="1" y="219"/>
                    </a:lnTo>
                    <a:lnTo>
                      <a:pt x="1" y="218"/>
                    </a:lnTo>
                    <a:lnTo>
                      <a:pt x="1" y="217"/>
                    </a:lnTo>
                    <a:lnTo>
                      <a:pt x="0" y="216"/>
                    </a:lnTo>
                    <a:lnTo>
                      <a:pt x="0" y="213"/>
                    </a:lnTo>
                    <a:lnTo>
                      <a:pt x="0" y="208"/>
                    </a:lnTo>
                    <a:lnTo>
                      <a:pt x="0" y="200"/>
                    </a:lnTo>
                    <a:lnTo>
                      <a:pt x="1" y="191"/>
                    </a:lnTo>
                    <a:lnTo>
                      <a:pt x="2" y="179"/>
                    </a:lnTo>
                    <a:lnTo>
                      <a:pt x="4" y="166"/>
                    </a:lnTo>
                    <a:lnTo>
                      <a:pt x="7" y="152"/>
                    </a:lnTo>
                    <a:lnTo>
                      <a:pt x="12" y="137"/>
                    </a:lnTo>
                    <a:lnTo>
                      <a:pt x="17" y="121"/>
                    </a:lnTo>
                    <a:lnTo>
                      <a:pt x="25" y="105"/>
                    </a:lnTo>
                    <a:lnTo>
                      <a:pt x="34" y="89"/>
                    </a:lnTo>
                    <a:lnTo>
                      <a:pt x="45" y="74"/>
                    </a:lnTo>
                    <a:lnTo>
                      <a:pt x="58" y="59"/>
                    </a:lnTo>
                    <a:lnTo>
                      <a:pt x="73" y="45"/>
                    </a:lnTo>
                    <a:lnTo>
                      <a:pt x="91" y="32"/>
                    </a:lnTo>
                    <a:lnTo>
                      <a:pt x="111" y="20"/>
                    </a:lnTo>
                    <a:close/>
                  </a:path>
                </a:pathLst>
              </a:custGeom>
              <a:solidFill>
                <a:srgbClr val="DB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4" name="Freeform 153">
                <a:extLst>
                  <a:ext uri="{FF2B5EF4-FFF2-40B4-BE49-F238E27FC236}">
                    <a16:creationId xmlns:a16="http://schemas.microsoft.com/office/drawing/2014/main" id="{8BC465D9-EF1C-415A-BB7C-7B39C65009A0}"/>
                  </a:ext>
                </a:extLst>
              </p:cNvPr>
              <p:cNvSpPr>
                <a:spLocks/>
              </p:cNvSpPr>
              <p:nvPr/>
            </p:nvSpPr>
            <p:spPr bwMode="auto">
              <a:xfrm>
                <a:off x="414" y="1501"/>
                <a:ext cx="521" cy="423"/>
              </a:xfrm>
              <a:custGeom>
                <a:avLst/>
                <a:gdLst>
                  <a:gd name="T0" fmla="*/ 124 w 521"/>
                  <a:gd name="T1" fmla="*/ 9 h 423"/>
                  <a:gd name="T2" fmla="*/ 159 w 521"/>
                  <a:gd name="T3" fmla="*/ 2 h 423"/>
                  <a:gd name="T4" fmla="*/ 197 w 521"/>
                  <a:gd name="T5" fmla="*/ 0 h 423"/>
                  <a:gd name="T6" fmla="*/ 235 w 521"/>
                  <a:gd name="T7" fmla="*/ 3 h 423"/>
                  <a:gd name="T8" fmla="*/ 271 w 521"/>
                  <a:gd name="T9" fmla="*/ 10 h 423"/>
                  <a:gd name="T10" fmla="*/ 306 w 521"/>
                  <a:gd name="T11" fmla="*/ 20 h 423"/>
                  <a:gd name="T12" fmla="*/ 337 w 521"/>
                  <a:gd name="T13" fmla="*/ 31 h 423"/>
                  <a:gd name="T14" fmla="*/ 363 w 521"/>
                  <a:gd name="T15" fmla="*/ 43 h 423"/>
                  <a:gd name="T16" fmla="*/ 384 w 521"/>
                  <a:gd name="T17" fmla="*/ 57 h 423"/>
                  <a:gd name="T18" fmla="*/ 406 w 521"/>
                  <a:gd name="T19" fmla="*/ 76 h 423"/>
                  <a:gd name="T20" fmla="*/ 428 w 521"/>
                  <a:gd name="T21" fmla="*/ 101 h 423"/>
                  <a:gd name="T22" fmla="*/ 450 w 521"/>
                  <a:gd name="T23" fmla="*/ 130 h 423"/>
                  <a:gd name="T24" fmla="*/ 471 w 521"/>
                  <a:gd name="T25" fmla="*/ 161 h 423"/>
                  <a:gd name="T26" fmla="*/ 490 w 521"/>
                  <a:gd name="T27" fmla="*/ 191 h 423"/>
                  <a:gd name="T28" fmla="*/ 505 w 521"/>
                  <a:gd name="T29" fmla="*/ 219 h 423"/>
                  <a:gd name="T30" fmla="*/ 516 w 521"/>
                  <a:gd name="T31" fmla="*/ 242 h 423"/>
                  <a:gd name="T32" fmla="*/ 521 w 521"/>
                  <a:gd name="T33" fmla="*/ 261 h 423"/>
                  <a:gd name="T34" fmla="*/ 514 w 521"/>
                  <a:gd name="T35" fmla="*/ 278 h 423"/>
                  <a:gd name="T36" fmla="*/ 499 w 521"/>
                  <a:gd name="T37" fmla="*/ 295 h 423"/>
                  <a:gd name="T38" fmla="*/ 476 w 521"/>
                  <a:gd name="T39" fmla="*/ 311 h 423"/>
                  <a:gd name="T40" fmla="*/ 451 w 521"/>
                  <a:gd name="T41" fmla="*/ 327 h 423"/>
                  <a:gd name="T42" fmla="*/ 425 w 521"/>
                  <a:gd name="T43" fmla="*/ 344 h 423"/>
                  <a:gd name="T44" fmla="*/ 401 w 521"/>
                  <a:gd name="T45" fmla="*/ 360 h 423"/>
                  <a:gd name="T46" fmla="*/ 381 w 521"/>
                  <a:gd name="T47" fmla="*/ 376 h 423"/>
                  <a:gd name="T48" fmla="*/ 367 w 521"/>
                  <a:gd name="T49" fmla="*/ 392 h 423"/>
                  <a:gd name="T50" fmla="*/ 349 w 521"/>
                  <a:gd name="T51" fmla="*/ 404 h 423"/>
                  <a:gd name="T52" fmla="*/ 325 w 521"/>
                  <a:gd name="T53" fmla="*/ 414 h 423"/>
                  <a:gd name="T54" fmla="*/ 298 w 521"/>
                  <a:gd name="T55" fmla="*/ 420 h 423"/>
                  <a:gd name="T56" fmla="*/ 268 w 521"/>
                  <a:gd name="T57" fmla="*/ 423 h 423"/>
                  <a:gd name="T58" fmla="*/ 237 w 521"/>
                  <a:gd name="T59" fmla="*/ 423 h 423"/>
                  <a:gd name="T60" fmla="*/ 206 w 521"/>
                  <a:gd name="T61" fmla="*/ 421 h 423"/>
                  <a:gd name="T62" fmla="*/ 176 w 521"/>
                  <a:gd name="T63" fmla="*/ 416 h 423"/>
                  <a:gd name="T64" fmla="*/ 150 w 521"/>
                  <a:gd name="T65" fmla="*/ 409 h 423"/>
                  <a:gd name="T66" fmla="*/ 124 w 521"/>
                  <a:gd name="T67" fmla="*/ 394 h 423"/>
                  <a:gd name="T68" fmla="*/ 100 w 521"/>
                  <a:gd name="T69" fmla="*/ 374 h 423"/>
                  <a:gd name="T70" fmla="*/ 76 w 521"/>
                  <a:gd name="T71" fmla="*/ 349 h 423"/>
                  <a:gd name="T72" fmla="*/ 55 w 521"/>
                  <a:gd name="T73" fmla="*/ 319 h 423"/>
                  <a:gd name="T74" fmla="*/ 36 w 521"/>
                  <a:gd name="T75" fmla="*/ 288 h 423"/>
                  <a:gd name="T76" fmla="*/ 20 w 521"/>
                  <a:gd name="T77" fmla="*/ 255 h 423"/>
                  <a:gd name="T78" fmla="*/ 6 w 521"/>
                  <a:gd name="T79" fmla="*/ 222 h 423"/>
                  <a:gd name="T80" fmla="*/ 1 w 521"/>
                  <a:gd name="T81" fmla="*/ 205 h 423"/>
                  <a:gd name="T82" fmla="*/ 0 w 521"/>
                  <a:gd name="T83" fmla="*/ 203 h 423"/>
                  <a:gd name="T84" fmla="*/ 0 w 521"/>
                  <a:gd name="T85" fmla="*/ 200 h 423"/>
                  <a:gd name="T86" fmla="*/ 0 w 521"/>
                  <a:gd name="T87" fmla="*/ 187 h 423"/>
                  <a:gd name="T88" fmla="*/ 2 w 521"/>
                  <a:gd name="T89" fmla="*/ 165 h 423"/>
                  <a:gd name="T90" fmla="*/ 6 w 521"/>
                  <a:gd name="T91" fmla="*/ 139 h 423"/>
                  <a:gd name="T92" fmla="*/ 16 w 521"/>
                  <a:gd name="T93" fmla="*/ 109 h 423"/>
                  <a:gd name="T94" fmla="*/ 31 w 521"/>
                  <a:gd name="T95" fmla="*/ 78 h 423"/>
                  <a:gd name="T96" fmla="*/ 54 w 521"/>
                  <a:gd name="T97" fmla="*/ 50 h 423"/>
                  <a:gd name="T98" fmla="*/ 87 w 521"/>
                  <a:gd name="T99" fmla="*/ 25 h 4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1"/>
                  <a:gd name="T151" fmla="*/ 0 h 423"/>
                  <a:gd name="T152" fmla="*/ 521 w 521"/>
                  <a:gd name="T153" fmla="*/ 423 h 4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1" h="423">
                    <a:moveTo>
                      <a:pt x="107" y="15"/>
                    </a:moveTo>
                    <a:lnTo>
                      <a:pt x="124" y="9"/>
                    </a:lnTo>
                    <a:lnTo>
                      <a:pt x="141" y="4"/>
                    </a:lnTo>
                    <a:lnTo>
                      <a:pt x="159" y="2"/>
                    </a:lnTo>
                    <a:lnTo>
                      <a:pt x="177" y="0"/>
                    </a:lnTo>
                    <a:lnTo>
                      <a:pt x="197" y="0"/>
                    </a:lnTo>
                    <a:lnTo>
                      <a:pt x="215" y="1"/>
                    </a:lnTo>
                    <a:lnTo>
                      <a:pt x="235" y="3"/>
                    </a:lnTo>
                    <a:lnTo>
                      <a:pt x="253" y="6"/>
                    </a:lnTo>
                    <a:lnTo>
                      <a:pt x="271" y="10"/>
                    </a:lnTo>
                    <a:lnTo>
                      <a:pt x="289" y="15"/>
                    </a:lnTo>
                    <a:lnTo>
                      <a:pt x="306" y="20"/>
                    </a:lnTo>
                    <a:lnTo>
                      <a:pt x="322" y="25"/>
                    </a:lnTo>
                    <a:lnTo>
                      <a:pt x="337" y="31"/>
                    </a:lnTo>
                    <a:lnTo>
                      <a:pt x="351" y="37"/>
                    </a:lnTo>
                    <a:lnTo>
                      <a:pt x="363" y="43"/>
                    </a:lnTo>
                    <a:lnTo>
                      <a:pt x="374" y="50"/>
                    </a:lnTo>
                    <a:lnTo>
                      <a:pt x="384" y="57"/>
                    </a:lnTo>
                    <a:lnTo>
                      <a:pt x="395" y="66"/>
                    </a:lnTo>
                    <a:lnTo>
                      <a:pt x="406" y="76"/>
                    </a:lnTo>
                    <a:lnTo>
                      <a:pt x="417" y="88"/>
                    </a:lnTo>
                    <a:lnTo>
                      <a:pt x="428" y="101"/>
                    </a:lnTo>
                    <a:lnTo>
                      <a:pt x="439" y="115"/>
                    </a:lnTo>
                    <a:lnTo>
                      <a:pt x="450" y="130"/>
                    </a:lnTo>
                    <a:lnTo>
                      <a:pt x="461" y="145"/>
                    </a:lnTo>
                    <a:lnTo>
                      <a:pt x="471" y="161"/>
                    </a:lnTo>
                    <a:lnTo>
                      <a:pt x="481" y="176"/>
                    </a:lnTo>
                    <a:lnTo>
                      <a:pt x="490" y="191"/>
                    </a:lnTo>
                    <a:lnTo>
                      <a:pt x="498" y="206"/>
                    </a:lnTo>
                    <a:lnTo>
                      <a:pt x="505" y="219"/>
                    </a:lnTo>
                    <a:lnTo>
                      <a:pt x="511" y="231"/>
                    </a:lnTo>
                    <a:lnTo>
                      <a:pt x="516" y="242"/>
                    </a:lnTo>
                    <a:lnTo>
                      <a:pt x="519" y="252"/>
                    </a:lnTo>
                    <a:lnTo>
                      <a:pt x="521" y="261"/>
                    </a:lnTo>
                    <a:lnTo>
                      <a:pt x="518" y="270"/>
                    </a:lnTo>
                    <a:lnTo>
                      <a:pt x="514" y="278"/>
                    </a:lnTo>
                    <a:lnTo>
                      <a:pt x="508" y="286"/>
                    </a:lnTo>
                    <a:lnTo>
                      <a:pt x="499" y="295"/>
                    </a:lnTo>
                    <a:lnTo>
                      <a:pt x="488" y="303"/>
                    </a:lnTo>
                    <a:lnTo>
                      <a:pt x="476" y="311"/>
                    </a:lnTo>
                    <a:lnTo>
                      <a:pt x="464" y="320"/>
                    </a:lnTo>
                    <a:lnTo>
                      <a:pt x="451" y="327"/>
                    </a:lnTo>
                    <a:lnTo>
                      <a:pt x="438" y="336"/>
                    </a:lnTo>
                    <a:lnTo>
                      <a:pt x="425" y="344"/>
                    </a:lnTo>
                    <a:lnTo>
                      <a:pt x="412" y="352"/>
                    </a:lnTo>
                    <a:lnTo>
                      <a:pt x="401" y="360"/>
                    </a:lnTo>
                    <a:lnTo>
                      <a:pt x="390" y="368"/>
                    </a:lnTo>
                    <a:lnTo>
                      <a:pt x="381" y="376"/>
                    </a:lnTo>
                    <a:lnTo>
                      <a:pt x="374" y="384"/>
                    </a:lnTo>
                    <a:lnTo>
                      <a:pt x="367" y="392"/>
                    </a:lnTo>
                    <a:lnTo>
                      <a:pt x="359" y="399"/>
                    </a:lnTo>
                    <a:lnTo>
                      <a:pt x="349" y="404"/>
                    </a:lnTo>
                    <a:lnTo>
                      <a:pt x="338" y="409"/>
                    </a:lnTo>
                    <a:lnTo>
                      <a:pt x="325" y="414"/>
                    </a:lnTo>
                    <a:lnTo>
                      <a:pt x="312" y="417"/>
                    </a:lnTo>
                    <a:lnTo>
                      <a:pt x="298" y="420"/>
                    </a:lnTo>
                    <a:lnTo>
                      <a:pt x="283" y="422"/>
                    </a:lnTo>
                    <a:lnTo>
                      <a:pt x="268" y="423"/>
                    </a:lnTo>
                    <a:lnTo>
                      <a:pt x="252" y="423"/>
                    </a:lnTo>
                    <a:lnTo>
                      <a:pt x="237" y="423"/>
                    </a:lnTo>
                    <a:lnTo>
                      <a:pt x="221" y="422"/>
                    </a:lnTo>
                    <a:lnTo>
                      <a:pt x="206" y="421"/>
                    </a:lnTo>
                    <a:lnTo>
                      <a:pt x="191" y="419"/>
                    </a:lnTo>
                    <a:lnTo>
                      <a:pt x="176" y="416"/>
                    </a:lnTo>
                    <a:lnTo>
                      <a:pt x="163" y="413"/>
                    </a:lnTo>
                    <a:lnTo>
                      <a:pt x="150" y="409"/>
                    </a:lnTo>
                    <a:lnTo>
                      <a:pt x="137" y="402"/>
                    </a:lnTo>
                    <a:lnTo>
                      <a:pt x="124" y="394"/>
                    </a:lnTo>
                    <a:lnTo>
                      <a:pt x="112" y="385"/>
                    </a:lnTo>
                    <a:lnTo>
                      <a:pt x="100" y="374"/>
                    </a:lnTo>
                    <a:lnTo>
                      <a:pt x="88" y="362"/>
                    </a:lnTo>
                    <a:lnTo>
                      <a:pt x="76" y="349"/>
                    </a:lnTo>
                    <a:lnTo>
                      <a:pt x="65" y="334"/>
                    </a:lnTo>
                    <a:lnTo>
                      <a:pt x="55" y="319"/>
                    </a:lnTo>
                    <a:lnTo>
                      <a:pt x="45" y="304"/>
                    </a:lnTo>
                    <a:lnTo>
                      <a:pt x="36" y="288"/>
                    </a:lnTo>
                    <a:lnTo>
                      <a:pt x="27" y="271"/>
                    </a:lnTo>
                    <a:lnTo>
                      <a:pt x="20" y="255"/>
                    </a:lnTo>
                    <a:lnTo>
                      <a:pt x="12" y="238"/>
                    </a:lnTo>
                    <a:lnTo>
                      <a:pt x="6" y="222"/>
                    </a:lnTo>
                    <a:lnTo>
                      <a:pt x="1" y="206"/>
                    </a:lnTo>
                    <a:lnTo>
                      <a:pt x="1" y="205"/>
                    </a:lnTo>
                    <a:lnTo>
                      <a:pt x="0" y="203"/>
                    </a:lnTo>
                    <a:lnTo>
                      <a:pt x="0" y="200"/>
                    </a:lnTo>
                    <a:lnTo>
                      <a:pt x="0" y="195"/>
                    </a:lnTo>
                    <a:lnTo>
                      <a:pt x="0" y="187"/>
                    </a:lnTo>
                    <a:lnTo>
                      <a:pt x="0" y="177"/>
                    </a:lnTo>
                    <a:lnTo>
                      <a:pt x="2" y="165"/>
                    </a:lnTo>
                    <a:lnTo>
                      <a:pt x="4" y="153"/>
                    </a:lnTo>
                    <a:lnTo>
                      <a:pt x="6" y="139"/>
                    </a:lnTo>
                    <a:lnTo>
                      <a:pt x="10" y="124"/>
                    </a:lnTo>
                    <a:lnTo>
                      <a:pt x="16" y="109"/>
                    </a:lnTo>
                    <a:lnTo>
                      <a:pt x="23" y="94"/>
                    </a:lnTo>
                    <a:lnTo>
                      <a:pt x="31" y="78"/>
                    </a:lnTo>
                    <a:lnTo>
                      <a:pt x="42" y="64"/>
                    </a:lnTo>
                    <a:lnTo>
                      <a:pt x="54" y="50"/>
                    </a:lnTo>
                    <a:lnTo>
                      <a:pt x="70" y="37"/>
                    </a:lnTo>
                    <a:lnTo>
                      <a:pt x="87" y="25"/>
                    </a:lnTo>
                    <a:lnTo>
                      <a:pt x="107" y="15"/>
                    </a:lnTo>
                    <a:close/>
                  </a:path>
                </a:pathLst>
              </a:custGeom>
              <a:solidFill>
                <a:srgbClr val="D6A58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5" name="Freeform 154">
                <a:extLst>
                  <a:ext uri="{FF2B5EF4-FFF2-40B4-BE49-F238E27FC236}">
                    <a16:creationId xmlns:a16="http://schemas.microsoft.com/office/drawing/2014/main" id="{AD33C887-B73F-48B6-A40D-B6BD26A8628D}"/>
                  </a:ext>
                </a:extLst>
              </p:cNvPr>
              <p:cNvSpPr>
                <a:spLocks/>
              </p:cNvSpPr>
              <p:nvPr/>
            </p:nvSpPr>
            <p:spPr bwMode="auto">
              <a:xfrm>
                <a:off x="424" y="1515"/>
                <a:ext cx="501" cy="402"/>
              </a:xfrm>
              <a:custGeom>
                <a:avLst/>
                <a:gdLst>
                  <a:gd name="T0" fmla="*/ 117 w 501"/>
                  <a:gd name="T1" fmla="*/ 5 h 402"/>
                  <a:gd name="T2" fmla="*/ 148 w 501"/>
                  <a:gd name="T3" fmla="*/ 1 h 402"/>
                  <a:gd name="T4" fmla="*/ 183 w 501"/>
                  <a:gd name="T5" fmla="*/ 0 h 402"/>
                  <a:gd name="T6" fmla="*/ 220 w 501"/>
                  <a:gd name="T7" fmla="*/ 3 h 402"/>
                  <a:gd name="T8" fmla="*/ 257 w 501"/>
                  <a:gd name="T9" fmla="*/ 9 h 402"/>
                  <a:gd name="T10" fmla="*/ 292 w 501"/>
                  <a:gd name="T11" fmla="*/ 16 h 402"/>
                  <a:gd name="T12" fmla="*/ 324 w 501"/>
                  <a:gd name="T13" fmla="*/ 26 h 402"/>
                  <a:gd name="T14" fmla="*/ 350 w 501"/>
                  <a:gd name="T15" fmla="*/ 37 h 402"/>
                  <a:gd name="T16" fmla="*/ 370 w 501"/>
                  <a:gd name="T17" fmla="*/ 49 h 402"/>
                  <a:gd name="T18" fmla="*/ 390 w 501"/>
                  <a:gd name="T19" fmla="*/ 68 h 402"/>
                  <a:gd name="T20" fmla="*/ 412 w 501"/>
                  <a:gd name="T21" fmla="*/ 93 h 402"/>
                  <a:gd name="T22" fmla="*/ 433 w 501"/>
                  <a:gd name="T23" fmla="*/ 120 h 402"/>
                  <a:gd name="T24" fmla="*/ 454 w 501"/>
                  <a:gd name="T25" fmla="*/ 150 h 402"/>
                  <a:gd name="T26" fmla="*/ 471 w 501"/>
                  <a:gd name="T27" fmla="*/ 179 h 402"/>
                  <a:gd name="T28" fmla="*/ 486 w 501"/>
                  <a:gd name="T29" fmla="*/ 206 h 402"/>
                  <a:gd name="T30" fmla="*/ 497 w 501"/>
                  <a:gd name="T31" fmla="*/ 228 h 402"/>
                  <a:gd name="T32" fmla="*/ 501 w 501"/>
                  <a:gd name="T33" fmla="*/ 246 h 402"/>
                  <a:gd name="T34" fmla="*/ 494 w 501"/>
                  <a:gd name="T35" fmla="*/ 263 h 402"/>
                  <a:gd name="T36" fmla="*/ 479 w 501"/>
                  <a:gd name="T37" fmla="*/ 279 h 402"/>
                  <a:gd name="T38" fmla="*/ 459 w 501"/>
                  <a:gd name="T39" fmla="*/ 294 h 402"/>
                  <a:gd name="T40" fmla="*/ 434 w 501"/>
                  <a:gd name="T41" fmla="*/ 310 h 402"/>
                  <a:gd name="T42" fmla="*/ 409 w 501"/>
                  <a:gd name="T43" fmla="*/ 325 h 402"/>
                  <a:gd name="T44" fmla="*/ 386 w 501"/>
                  <a:gd name="T45" fmla="*/ 341 h 402"/>
                  <a:gd name="T46" fmla="*/ 367 w 501"/>
                  <a:gd name="T47" fmla="*/ 357 h 402"/>
                  <a:gd name="T48" fmla="*/ 353 w 501"/>
                  <a:gd name="T49" fmla="*/ 372 h 402"/>
                  <a:gd name="T50" fmla="*/ 336 w 501"/>
                  <a:gd name="T51" fmla="*/ 384 h 402"/>
                  <a:gd name="T52" fmla="*/ 313 w 501"/>
                  <a:gd name="T53" fmla="*/ 393 h 402"/>
                  <a:gd name="T54" fmla="*/ 286 w 501"/>
                  <a:gd name="T55" fmla="*/ 399 h 402"/>
                  <a:gd name="T56" fmla="*/ 258 w 501"/>
                  <a:gd name="T57" fmla="*/ 402 h 402"/>
                  <a:gd name="T58" fmla="*/ 228 w 501"/>
                  <a:gd name="T59" fmla="*/ 402 h 402"/>
                  <a:gd name="T60" fmla="*/ 198 w 501"/>
                  <a:gd name="T61" fmla="*/ 400 h 402"/>
                  <a:gd name="T62" fmla="*/ 170 w 501"/>
                  <a:gd name="T63" fmla="*/ 395 h 402"/>
                  <a:gd name="T64" fmla="*/ 144 w 501"/>
                  <a:gd name="T65" fmla="*/ 388 h 402"/>
                  <a:gd name="T66" fmla="*/ 119 w 501"/>
                  <a:gd name="T67" fmla="*/ 374 h 402"/>
                  <a:gd name="T68" fmla="*/ 95 w 501"/>
                  <a:gd name="T69" fmla="*/ 354 h 402"/>
                  <a:gd name="T70" fmla="*/ 73 w 501"/>
                  <a:gd name="T71" fmla="*/ 330 h 402"/>
                  <a:gd name="T72" fmla="*/ 53 w 501"/>
                  <a:gd name="T73" fmla="*/ 302 h 402"/>
                  <a:gd name="T74" fmla="*/ 35 w 501"/>
                  <a:gd name="T75" fmla="*/ 271 h 402"/>
                  <a:gd name="T76" fmla="*/ 19 w 501"/>
                  <a:gd name="T77" fmla="*/ 239 h 402"/>
                  <a:gd name="T78" fmla="*/ 6 w 501"/>
                  <a:gd name="T79" fmla="*/ 208 h 402"/>
                  <a:gd name="T80" fmla="*/ 1 w 501"/>
                  <a:gd name="T81" fmla="*/ 192 h 402"/>
                  <a:gd name="T82" fmla="*/ 1 w 501"/>
                  <a:gd name="T83" fmla="*/ 191 h 402"/>
                  <a:gd name="T84" fmla="*/ 0 w 501"/>
                  <a:gd name="T85" fmla="*/ 187 h 402"/>
                  <a:gd name="T86" fmla="*/ 0 w 501"/>
                  <a:gd name="T87" fmla="*/ 173 h 402"/>
                  <a:gd name="T88" fmla="*/ 1 w 501"/>
                  <a:gd name="T89" fmla="*/ 152 h 402"/>
                  <a:gd name="T90" fmla="*/ 5 w 501"/>
                  <a:gd name="T91" fmla="*/ 125 h 402"/>
                  <a:gd name="T92" fmla="*/ 14 w 501"/>
                  <a:gd name="T93" fmla="*/ 96 h 402"/>
                  <a:gd name="T94" fmla="*/ 29 w 501"/>
                  <a:gd name="T95" fmla="*/ 66 h 402"/>
                  <a:gd name="T96" fmla="*/ 52 w 501"/>
                  <a:gd name="T97" fmla="*/ 40 h 402"/>
                  <a:gd name="T98" fmla="*/ 83 w 501"/>
                  <a:gd name="T99" fmla="*/ 18 h 4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1"/>
                  <a:gd name="T151" fmla="*/ 0 h 402"/>
                  <a:gd name="T152" fmla="*/ 501 w 501"/>
                  <a:gd name="T153" fmla="*/ 402 h 4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1" h="402">
                    <a:moveTo>
                      <a:pt x="103" y="10"/>
                    </a:moveTo>
                    <a:lnTo>
                      <a:pt x="117" y="5"/>
                    </a:lnTo>
                    <a:lnTo>
                      <a:pt x="132" y="3"/>
                    </a:lnTo>
                    <a:lnTo>
                      <a:pt x="148" y="1"/>
                    </a:lnTo>
                    <a:lnTo>
                      <a:pt x="165" y="0"/>
                    </a:lnTo>
                    <a:lnTo>
                      <a:pt x="183" y="0"/>
                    </a:lnTo>
                    <a:lnTo>
                      <a:pt x="201" y="1"/>
                    </a:lnTo>
                    <a:lnTo>
                      <a:pt x="220" y="3"/>
                    </a:lnTo>
                    <a:lnTo>
                      <a:pt x="239" y="5"/>
                    </a:lnTo>
                    <a:lnTo>
                      <a:pt x="257" y="9"/>
                    </a:lnTo>
                    <a:lnTo>
                      <a:pt x="275" y="12"/>
                    </a:lnTo>
                    <a:lnTo>
                      <a:pt x="292" y="16"/>
                    </a:lnTo>
                    <a:lnTo>
                      <a:pt x="308" y="20"/>
                    </a:lnTo>
                    <a:lnTo>
                      <a:pt x="324" y="26"/>
                    </a:lnTo>
                    <a:lnTo>
                      <a:pt x="337" y="31"/>
                    </a:lnTo>
                    <a:lnTo>
                      <a:pt x="350" y="37"/>
                    </a:lnTo>
                    <a:lnTo>
                      <a:pt x="360" y="42"/>
                    </a:lnTo>
                    <a:lnTo>
                      <a:pt x="370" y="49"/>
                    </a:lnTo>
                    <a:lnTo>
                      <a:pt x="380" y="58"/>
                    </a:lnTo>
                    <a:lnTo>
                      <a:pt x="390" y="68"/>
                    </a:lnTo>
                    <a:lnTo>
                      <a:pt x="401" y="80"/>
                    </a:lnTo>
                    <a:lnTo>
                      <a:pt x="412" y="93"/>
                    </a:lnTo>
                    <a:lnTo>
                      <a:pt x="422" y="106"/>
                    </a:lnTo>
                    <a:lnTo>
                      <a:pt x="433" y="120"/>
                    </a:lnTo>
                    <a:lnTo>
                      <a:pt x="444" y="135"/>
                    </a:lnTo>
                    <a:lnTo>
                      <a:pt x="454" y="150"/>
                    </a:lnTo>
                    <a:lnTo>
                      <a:pt x="463" y="164"/>
                    </a:lnTo>
                    <a:lnTo>
                      <a:pt x="471" y="179"/>
                    </a:lnTo>
                    <a:lnTo>
                      <a:pt x="479" y="193"/>
                    </a:lnTo>
                    <a:lnTo>
                      <a:pt x="486" y="206"/>
                    </a:lnTo>
                    <a:lnTo>
                      <a:pt x="492" y="217"/>
                    </a:lnTo>
                    <a:lnTo>
                      <a:pt x="497" y="228"/>
                    </a:lnTo>
                    <a:lnTo>
                      <a:pt x="500" y="238"/>
                    </a:lnTo>
                    <a:lnTo>
                      <a:pt x="501" y="246"/>
                    </a:lnTo>
                    <a:lnTo>
                      <a:pt x="499" y="254"/>
                    </a:lnTo>
                    <a:lnTo>
                      <a:pt x="494" y="263"/>
                    </a:lnTo>
                    <a:lnTo>
                      <a:pt x="488" y="270"/>
                    </a:lnTo>
                    <a:lnTo>
                      <a:pt x="479" y="279"/>
                    </a:lnTo>
                    <a:lnTo>
                      <a:pt x="470" y="286"/>
                    </a:lnTo>
                    <a:lnTo>
                      <a:pt x="459" y="294"/>
                    </a:lnTo>
                    <a:lnTo>
                      <a:pt x="446" y="302"/>
                    </a:lnTo>
                    <a:lnTo>
                      <a:pt x="434" y="310"/>
                    </a:lnTo>
                    <a:lnTo>
                      <a:pt x="421" y="318"/>
                    </a:lnTo>
                    <a:lnTo>
                      <a:pt x="409" y="325"/>
                    </a:lnTo>
                    <a:lnTo>
                      <a:pt x="396" y="333"/>
                    </a:lnTo>
                    <a:lnTo>
                      <a:pt x="386" y="341"/>
                    </a:lnTo>
                    <a:lnTo>
                      <a:pt x="375" y="349"/>
                    </a:lnTo>
                    <a:lnTo>
                      <a:pt x="367" y="357"/>
                    </a:lnTo>
                    <a:lnTo>
                      <a:pt x="360" y="364"/>
                    </a:lnTo>
                    <a:lnTo>
                      <a:pt x="353" y="372"/>
                    </a:lnTo>
                    <a:lnTo>
                      <a:pt x="346" y="378"/>
                    </a:lnTo>
                    <a:lnTo>
                      <a:pt x="336" y="384"/>
                    </a:lnTo>
                    <a:lnTo>
                      <a:pt x="325" y="389"/>
                    </a:lnTo>
                    <a:lnTo>
                      <a:pt x="313" y="393"/>
                    </a:lnTo>
                    <a:lnTo>
                      <a:pt x="300" y="396"/>
                    </a:lnTo>
                    <a:lnTo>
                      <a:pt x="286" y="399"/>
                    </a:lnTo>
                    <a:lnTo>
                      <a:pt x="272" y="401"/>
                    </a:lnTo>
                    <a:lnTo>
                      <a:pt x="258" y="402"/>
                    </a:lnTo>
                    <a:lnTo>
                      <a:pt x="243" y="402"/>
                    </a:lnTo>
                    <a:lnTo>
                      <a:pt x="228" y="402"/>
                    </a:lnTo>
                    <a:lnTo>
                      <a:pt x="213" y="401"/>
                    </a:lnTo>
                    <a:lnTo>
                      <a:pt x="198" y="400"/>
                    </a:lnTo>
                    <a:lnTo>
                      <a:pt x="184" y="397"/>
                    </a:lnTo>
                    <a:lnTo>
                      <a:pt x="170" y="395"/>
                    </a:lnTo>
                    <a:lnTo>
                      <a:pt x="157" y="392"/>
                    </a:lnTo>
                    <a:lnTo>
                      <a:pt x="144" y="388"/>
                    </a:lnTo>
                    <a:lnTo>
                      <a:pt x="132" y="381"/>
                    </a:lnTo>
                    <a:lnTo>
                      <a:pt x="119" y="374"/>
                    </a:lnTo>
                    <a:lnTo>
                      <a:pt x="107" y="365"/>
                    </a:lnTo>
                    <a:lnTo>
                      <a:pt x="95" y="354"/>
                    </a:lnTo>
                    <a:lnTo>
                      <a:pt x="84" y="342"/>
                    </a:lnTo>
                    <a:lnTo>
                      <a:pt x="73" y="330"/>
                    </a:lnTo>
                    <a:lnTo>
                      <a:pt x="63" y="316"/>
                    </a:lnTo>
                    <a:lnTo>
                      <a:pt x="53" y="302"/>
                    </a:lnTo>
                    <a:lnTo>
                      <a:pt x="43" y="286"/>
                    </a:lnTo>
                    <a:lnTo>
                      <a:pt x="35" y="271"/>
                    </a:lnTo>
                    <a:lnTo>
                      <a:pt x="26" y="255"/>
                    </a:lnTo>
                    <a:lnTo>
                      <a:pt x="19" y="239"/>
                    </a:lnTo>
                    <a:lnTo>
                      <a:pt x="12" y="223"/>
                    </a:lnTo>
                    <a:lnTo>
                      <a:pt x="6" y="208"/>
                    </a:lnTo>
                    <a:lnTo>
                      <a:pt x="1" y="192"/>
                    </a:lnTo>
                    <a:lnTo>
                      <a:pt x="1" y="191"/>
                    </a:lnTo>
                    <a:lnTo>
                      <a:pt x="0" y="190"/>
                    </a:lnTo>
                    <a:lnTo>
                      <a:pt x="0" y="187"/>
                    </a:lnTo>
                    <a:lnTo>
                      <a:pt x="0" y="181"/>
                    </a:lnTo>
                    <a:lnTo>
                      <a:pt x="0" y="173"/>
                    </a:lnTo>
                    <a:lnTo>
                      <a:pt x="0" y="163"/>
                    </a:lnTo>
                    <a:lnTo>
                      <a:pt x="1" y="152"/>
                    </a:lnTo>
                    <a:lnTo>
                      <a:pt x="2" y="139"/>
                    </a:lnTo>
                    <a:lnTo>
                      <a:pt x="5" y="125"/>
                    </a:lnTo>
                    <a:lnTo>
                      <a:pt x="9" y="110"/>
                    </a:lnTo>
                    <a:lnTo>
                      <a:pt x="14" y="96"/>
                    </a:lnTo>
                    <a:lnTo>
                      <a:pt x="21" y="81"/>
                    </a:lnTo>
                    <a:lnTo>
                      <a:pt x="29" y="66"/>
                    </a:lnTo>
                    <a:lnTo>
                      <a:pt x="39" y="52"/>
                    </a:lnTo>
                    <a:lnTo>
                      <a:pt x="52" y="40"/>
                    </a:lnTo>
                    <a:lnTo>
                      <a:pt x="66" y="28"/>
                    </a:lnTo>
                    <a:lnTo>
                      <a:pt x="83" y="18"/>
                    </a:lnTo>
                    <a:lnTo>
                      <a:pt x="103" y="10"/>
                    </a:lnTo>
                    <a:close/>
                  </a:path>
                </a:pathLst>
              </a:custGeom>
              <a:solidFill>
                <a:srgbClr val="CE96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6" name="Freeform 155">
                <a:extLst>
                  <a:ext uri="{FF2B5EF4-FFF2-40B4-BE49-F238E27FC236}">
                    <a16:creationId xmlns:a16="http://schemas.microsoft.com/office/drawing/2014/main" id="{DA4DA493-3087-49EC-A950-3ADD39602CF7}"/>
                  </a:ext>
                </a:extLst>
              </p:cNvPr>
              <p:cNvSpPr>
                <a:spLocks/>
              </p:cNvSpPr>
              <p:nvPr/>
            </p:nvSpPr>
            <p:spPr bwMode="auto">
              <a:xfrm>
                <a:off x="433" y="1527"/>
                <a:ext cx="482" cy="380"/>
              </a:xfrm>
              <a:custGeom>
                <a:avLst/>
                <a:gdLst>
                  <a:gd name="T0" fmla="*/ 1 w 482"/>
                  <a:gd name="T1" fmla="*/ 176 h 380"/>
                  <a:gd name="T2" fmla="*/ 0 w 482"/>
                  <a:gd name="T3" fmla="*/ 164 h 380"/>
                  <a:gd name="T4" fmla="*/ 1 w 482"/>
                  <a:gd name="T5" fmla="*/ 143 h 380"/>
                  <a:gd name="T6" fmla="*/ 4 w 482"/>
                  <a:gd name="T7" fmla="*/ 116 h 380"/>
                  <a:gd name="T8" fmla="*/ 11 w 482"/>
                  <a:gd name="T9" fmla="*/ 86 h 380"/>
                  <a:gd name="T10" fmla="*/ 25 w 482"/>
                  <a:gd name="T11" fmla="*/ 56 h 380"/>
                  <a:gd name="T12" fmla="*/ 47 w 482"/>
                  <a:gd name="T13" fmla="*/ 30 h 380"/>
                  <a:gd name="T14" fmla="*/ 80 w 482"/>
                  <a:gd name="T15" fmla="*/ 10 h 380"/>
                  <a:gd name="T16" fmla="*/ 111 w 482"/>
                  <a:gd name="T17" fmla="*/ 2 h 380"/>
                  <a:gd name="T18" fmla="*/ 138 w 482"/>
                  <a:gd name="T19" fmla="*/ 0 h 380"/>
                  <a:gd name="T20" fmla="*/ 170 w 482"/>
                  <a:gd name="T21" fmla="*/ 0 h 380"/>
                  <a:gd name="T22" fmla="*/ 206 w 482"/>
                  <a:gd name="T23" fmla="*/ 2 h 380"/>
                  <a:gd name="T24" fmla="*/ 243 w 482"/>
                  <a:gd name="T25" fmla="*/ 6 h 380"/>
                  <a:gd name="T26" fmla="*/ 278 w 482"/>
                  <a:gd name="T27" fmla="*/ 13 h 380"/>
                  <a:gd name="T28" fmla="*/ 310 w 482"/>
                  <a:gd name="T29" fmla="*/ 20 h 380"/>
                  <a:gd name="T30" fmla="*/ 336 w 482"/>
                  <a:gd name="T31" fmla="*/ 30 h 380"/>
                  <a:gd name="T32" fmla="*/ 356 w 482"/>
                  <a:gd name="T33" fmla="*/ 42 h 380"/>
                  <a:gd name="T34" fmla="*/ 375 w 482"/>
                  <a:gd name="T35" fmla="*/ 60 h 380"/>
                  <a:gd name="T36" fmla="*/ 396 w 482"/>
                  <a:gd name="T37" fmla="*/ 84 h 380"/>
                  <a:gd name="T38" fmla="*/ 417 w 482"/>
                  <a:gd name="T39" fmla="*/ 110 h 380"/>
                  <a:gd name="T40" fmla="*/ 436 w 482"/>
                  <a:gd name="T41" fmla="*/ 139 h 380"/>
                  <a:gd name="T42" fmla="*/ 453 w 482"/>
                  <a:gd name="T43" fmla="*/ 167 h 380"/>
                  <a:gd name="T44" fmla="*/ 467 w 482"/>
                  <a:gd name="T45" fmla="*/ 192 h 380"/>
                  <a:gd name="T46" fmla="*/ 478 w 482"/>
                  <a:gd name="T47" fmla="*/ 214 h 380"/>
                  <a:gd name="T48" fmla="*/ 482 w 482"/>
                  <a:gd name="T49" fmla="*/ 231 h 380"/>
                  <a:gd name="T50" fmla="*/ 476 w 482"/>
                  <a:gd name="T51" fmla="*/ 247 h 380"/>
                  <a:gd name="T52" fmla="*/ 461 w 482"/>
                  <a:gd name="T53" fmla="*/ 262 h 380"/>
                  <a:gd name="T54" fmla="*/ 441 w 482"/>
                  <a:gd name="T55" fmla="*/ 277 h 380"/>
                  <a:gd name="T56" fmla="*/ 417 w 482"/>
                  <a:gd name="T57" fmla="*/ 292 h 380"/>
                  <a:gd name="T58" fmla="*/ 393 w 482"/>
                  <a:gd name="T59" fmla="*/ 307 h 380"/>
                  <a:gd name="T60" fmla="*/ 370 w 482"/>
                  <a:gd name="T61" fmla="*/ 322 h 380"/>
                  <a:gd name="T62" fmla="*/ 353 w 482"/>
                  <a:gd name="T63" fmla="*/ 337 h 380"/>
                  <a:gd name="T64" fmla="*/ 340 w 482"/>
                  <a:gd name="T65" fmla="*/ 352 h 380"/>
                  <a:gd name="T66" fmla="*/ 323 w 482"/>
                  <a:gd name="T67" fmla="*/ 363 h 380"/>
                  <a:gd name="T68" fmla="*/ 301 w 482"/>
                  <a:gd name="T69" fmla="*/ 372 h 380"/>
                  <a:gd name="T70" fmla="*/ 276 w 482"/>
                  <a:gd name="T71" fmla="*/ 377 h 380"/>
                  <a:gd name="T72" fmla="*/ 248 w 482"/>
                  <a:gd name="T73" fmla="*/ 380 h 380"/>
                  <a:gd name="T74" fmla="*/ 219 w 482"/>
                  <a:gd name="T75" fmla="*/ 380 h 380"/>
                  <a:gd name="T76" fmla="*/ 191 w 482"/>
                  <a:gd name="T77" fmla="*/ 378 h 380"/>
                  <a:gd name="T78" fmla="*/ 164 w 482"/>
                  <a:gd name="T79" fmla="*/ 374 h 380"/>
                  <a:gd name="T80" fmla="*/ 139 w 482"/>
                  <a:gd name="T81" fmla="*/ 367 h 380"/>
                  <a:gd name="T82" fmla="*/ 115 w 482"/>
                  <a:gd name="T83" fmla="*/ 354 h 380"/>
                  <a:gd name="T84" fmla="*/ 93 w 482"/>
                  <a:gd name="T85" fmla="*/ 335 h 380"/>
                  <a:gd name="T86" fmla="*/ 71 w 482"/>
                  <a:gd name="T87" fmla="*/ 311 h 380"/>
                  <a:gd name="T88" fmla="*/ 51 w 482"/>
                  <a:gd name="T89" fmla="*/ 284 h 380"/>
                  <a:gd name="T90" fmla="*/ 33 w 482"/>
                  <a:gd name="T91" fmla="*/ 254 h 380"/>
                  <a:gd name="T92" fmla="*/ 18 w 482"/>
                  <a:gd name="T93" fmla="*/ 224 h 380"/>
                  <a:gd name="T94" fmla="*/ 6 w 482"/>
                  <a:gd name="T95" fmla="*/ 193 h 3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82"/>
                  <a:gd name="T145" fmla="*/ 0 h 380"/>
                  <a:gd name="T146" fmla="*/ 482 w 482"/>
                  <a:gd name="T147" fmla="*/ 380 h 3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82" h="380">
                    <a:moveTo>
                      <a:pt x="1" y="178"/>
                    </a:moveTo>
                    <a:lnTo>
                      <a:pt x="1" y="176"/>
                    </a:lnTo>
                    <a:lnTo>
                      <a:pt x="1" y="172"/>
                    </a:lnTo>
                    <a:lnTo>
                      <a:pt x="0" y="164"/>
                    </a:lnTo>
                    <a:lnTo>
                      <a:pt x="0" y="155"/>
                    </a:lnTo>
                    <a:lnTo>
                      <a:pt x="1" y="143"/>
                    </a:lnTo>
                    <a:lnTo>
                      <a:pt x="2" y="130"/>
                    </a:lnTo>
                    <a:lnTo>
                      <a:pt x="4" y="116"/>
                    </a:lnTo>
                    <a:lnTo>
                      <a:pt x="7" y="101"/>
                    </a:lnTo>
                    <a:lnTo>
                      <a:pt x="11" y="86"/>
                    </a:lnTo>
                    <a:lnTo>
                      <a:pt x="17" y="71"/>
                    </a:lnTo>
                    <a:lnTo>
                      <a:pt x="25" y="56"/>
                    </a:lnTo>
                    <a:lnTo>
                      <a:pt x="35" y="42"/>
                    </a:lnTo>
                    <a:lnTo>
                      <a:pt x="47" y="30"/>
                    </a:lnTo>
                    <a:lnTo>
                      <a:pt x="62" y="19"/>
                    </a:lnTo>
                    <a:lnTo>
                      <a:pt x="80" y="10"/>
                    </a:lnTo>
                    <a:lnTo>
                      <a:pt x="100" y="4"/>
                    </a:lnTo>
                    <a:lnTo>
                      <a:pt x="111" y="2"/>
                    </a:lnTo>
                    <a:lnTo>
                      <a:pt x="123" y="1"/>
                    </a:lnTo>
                    <a:lnTo>
                      <a:pt x="138" y="0"/>
                    </a:lnTo>
                    <a:lnTo>
                      <a:pt x="153" y="0"/>
                    </a:lnTo>
                    <a:lnTo>
                      <a:pt x="170" y="0"/>
                    </a:lnTo>
                    <a:lnTo>
                      <a:pt x="188" y="1"/>
                    </a:lnTo>
                    <a:lnTo>
                      <a:pt x="206" y="2"/>
                    </a:lnTo>
                    <a:lnTo>
                      <a:pt x="224" y="4"/>
                    </a:lnTo>
                    <a:lnTo>
                      <a:pt x="243" y="6"/>
                    </a:lnTo>
                    <a:lnTo>
                      <a:pt x="261" y="9"/>
                    </a:lnTo>
                    <a:lnTo>
                      <a:pt x="278" y="13"/>
                    </a:lnTo>
                    <a:lnTo>
                      <a:pt x="294" y="16"/>
                    </a:lnTo>
                    <a:lnTo>
                      <a:pt x="310" y="20"/>
                    </a:lnTo>
                    <a:lnTo>
                      <a:pt x="324" y="25"/>
                    </a:lnTo>
                    <a:lnTo>
                      <a:pt x="336" y="30"/>
                    </a:lnTo>
                    <a:lnTo>
                      <a:pt x="346" y="35"/>
                    </a:lnTo>
                    <a:lnTo>
                      <a:pt x="356" y="42"/>
                    </a:lnTo>
                    <a:lnTo>
                      <a:pt x="366" y="50"/>
                    </a:lnTo>
                    <a:lnTo>
                      <a:pt x="375" y="60"/>
                    </a:lnTo>
                    <a:lnTo>
                      <a:pt x="386" y="71"/>
                    </a:lnTo>
                    <a:lnTo>
                      <a:pt x="396" y="84"/>
                    </a:lnTo>
                    <a:lnTo>
                      <a:pt x="407" y="97"/>
                    </a:lnTo>
                    <a:lnTo>
                      <a:pt x="417" y="110"/>
                    </a:lnTo>
                    <a:lnTo>
                      <a:pt x="427" y="124"/>
                    </a:lnTo>
                    <a:lnTo>
                      <a:pt x="436" y="139"/>
                    </a:lnTo>
                    <a:lnTo>
                      <a:pt x="445" y="153"/>
                    </a:lnTo>
                    <a:lnTo>
                      <a:pt x="453" y="167"/>
                    </a:lnTo>
                    <a:lnTo>
                      <a:pt x="461" y="180"/>
                    </a:lnTo>
                    <a:lnTo>
                      <a:pt x="467" y="192"/>
                    </a:lnTo>
                    <a:lnTo>
                      <a:pt x="473" y="204"/>
                    </a:lnTo>
                    <a:lnTo>
                      <a:pt x="478" y="214"/>
                    </a:lnTo>
                    <a:lnTo>
                      <a:pt x="481" y="223"/>
                    </a:lnTo>
                    <a:lnTo>
                      <a:pt x="482" y="231"/>
                    </a:lnTo>
                    <a:lnTo>
                      <a:pt x="480" y="239"/>
                    </a:lnTo>
                    <a:lnTo>
                      <a:pt x="476" y="247"/>
                    </a:lnTo>
                    <a:lnTo>
                      <a:pt x="469" y="255"/>
                    </a:lnTo>
                    <a:lnTo>
                      <a:pt x="461" y="262"/>
                    </a:lnTo>
                    <a:lnTo>
                      <a:pt x="452" y="270"/>
                    </a:lnTo>
                    <a:lnTo>
                      <a:pt x="441" y="277"/>
                    </a:lnTo>
                    <a:lnTo>
                      <a:pt x="429" y="285"/>
                    </a:lnTo>
                    <a:lnTo>
                      <a:pt x="417" y="292"/>
                    </a:lnTo>
                    <a:lnTo>
                      <a:pt x="405" y="300"/>
                    </a:lnTo>
                    <a:lnTo>
                      <a:pt x="393" y="307"/>
                    </a:lnTo>
                    <a:lnTo>
                      <a:pt x="381" y="314"/>
                    </a:lnTo>
                    <a:lnTo>
                      <a:pt x="370" y="322"/>
                    </a:lnTo>
                    <a:lnTo>
                      <a:pt x="361" y="329"/>
                    </a:lnTo>
                    <a:lnTo>
                      <a:pt x="353" y="337"/>
                    </a:lnTo>
                    <a:lnTo>
                      <a:pt x="346" y="345"/>
                    </a:lnTo>
                    <a:lnTo>
                      <a:pt x="340" y="352"/>
                    </a:lnTo>
                    <a:lnTo>
                      <a:pt x="332" y="358"/>
                    </a:lnTo>
                    <a:lnTo>
                      <a:pt x="323" y="363"/>
                    </a:lnTo>
                    <a:lnTo>
                      <a:pt x="313" y="368"/>
                    </a:lnTo>
                    <a:lnTo>
                      <a:pt x="301" y="372"/>
                    </a:lnTo>
                    <a:lnTo>
                      <a:pt x="289" y="375"/>
                    </a:lnTo>
                    <a:lnTo>
                      <a:pt x="276" y="377"/>
                    </a:lnTo>
                    <a:lnTo>
                      <a:pt x="262" y="379"/>
                    </a:lnTo>
                    <a:lnTo>
                      <a:pt x="248" y="380"/>
                    </a:lnTo>
                    <a:lnTo>
                      <a:pt x="234" y="380"/>
                    </a:lnTo>
                    <a:lnTo>
                      <a:pt x="219" y="380"/>
                    </a:lnTo>
                    <a:lnTo>
                      <a:pt x="205" y="379"/>
                    </a:lnTo>
                    <a:lnTo>
                      <a:pt x="191" y="378"/>
                    </a:lnTo>
                    <a:lnTo>
                      <a:pt x="177" y="376"/>
                    </a:lnTo>
                    <a:lnTo>
                      <a:pt x="164" y="374"/>
                    </a:lnTo>
                    <a:lnTo>
                      <a:pt x="151" y="371"/>
                    </a:lnTo>
                    <a:lnTo>
                      <a:pt x="139" y="367"/>
                    </a:lnTo>
                    <a:lnTo>
                      <a:pt x="127" y="361"/>
                    </a:lnTo>
                    <a:lnTo>
                      <a:pt x="115" y="354"/>
                    </a:lnTo>
                    <a:lnTo>
                      <a:pt x="103" y="345"/>
                    </a:lnTo>
                    <a:lnTo>
                      <a:pt x="93" y="335"/>
                    </a:lnTo>
                    <a:lnTo>
                      <a:pt x="81" y="323"/>
                    </a:lnTo>
                    <a:lnTo>
                      <a:pt x="71" y="311"/>
                    </a:lnTo>
                    <a:lnTo>
                      <a:pt x="61" y="298"/>
                    </a:lnTo>
                    <a:lnTo>
                      <a:pt x="51" y="284"/>
                    </a:lnTo>
                    <a:lnTo>
                      <a:pt x="42" y="269"/>
                    </a:lnTo>
                    <a:lnTo>
                      <a:pt x="33" y="254"/>
                    </a:lnTo>
                    <a:lnTo>
                      <a:pt x="26" y="239"/>
                    </a:lnTo>
                    <a:lnTo>
                      <a:pt x="18" y="224"/>
                    </a:lnTo>
                    <a:lnTo>
                      <a:pt x="12" y="208"/>
                    </a:lnTo>
                    <a:lnTo>
                      <a:pt x="6" y="193"/>
                    </a:lnTo>
                    <a:lnTo>
                      <a:pt x="1" y="178"/>
                    </a:lnTo>
                    <a:close/>
                  </a:path>
                </a:pathLst>
              </a:custGeom>
              <a:solidFill>
                <a:srgbClr val="C6875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7" name="Freeform 156">
                <a:extLst>
                  <a:ext uri="{FF2B5EF4-FFF2-40B4-BE49-F238E27FC236}">
                    <a16:creationId xmlns:a16="http://schemas.microsoft.com/office/drawing/2014/main" id="{39757B77-4FE7-4A3F-8261-85C4331D51CC}"/>
                  </a:ext>
                </a:extLst>
              </p:cNvPr>
              <p:cNvSpPr>
                <a:spLocks/>
              </p:cNvSpPr>
              <p:nvPr/>
            </p:nvSpPr>
            <p:spPr bwMode="auto">
              <a:xfrm>
                <a:off x="616" y="1369"/>
                <a:ext cx="185" cy="441"/>
              </a:xfrm>
              <a:custGeom>
                <a:avLst/>
                <a:gdLst>
                  <a:gd name="T0" fmla="*/ 9 w 185"/>
                  <a:gd name="T1" fmla="*/ 0 h 441"/>
                  <a:gd name="T2" fmla="*/ 7 w 185"/>
                  <a:gd name="T3" fmla="*/ 4 h 441"/>
                  <a:gd name="T4" fmla="*/ 3 w 185"/>
                  <a:gd name="T5" fmla="*/ 12 h 441"/>
                  <a:gd name="T6" fmla="*/ 0 w 185"/>
                  <a:gd name="T7" fmla="*/ 24 h 441"/>
                  <a:gd name="T8" fmla="*/ 1 w 185"/>
                  <a:gd name="T9" fmla="*/ 40 h 441"/>
                  <a:gd name="T10" fmla="*/ 6 w 185"/>
                  <a:gd name="T11" fmla="*/ 60 h 441"/>
                  <a:gd name="T12" fmla="*/ 19 w 185"/>
                  <a:gd name="T13" fmla="*/ 85 h 441"/>
                  <a:gd name="T14" fmla="*/ 39 w 185"/>
                  <a:gd name="T15" fmla="*/ 114 h 441"/>
                  <a:gd name="T16" fmla="*/ 69 w 185"/>
                  <a:gd name="T17" fmla="*/ 148 h 441"/>
                  <a:gd name="T18" fmla="*/ 95 w 185"/>
                  <a:gd name="T19" fmla="*/ 184 h 441"/>
                  <a:gd name="T20" fmla="*/ 116 w 185"/>
                  <a:gd name="T21" fmla="*/ 221 h 441"/>
                  <a:gd name="T22" fmla="*/ 132 w 185"/>
                  <a:gd name="T23" fmla="*/ 259 h 441"/>
                  <a:gd name="T24" fmla="*/ 143 w 185"/>
                  <a:gd name="T25" fmla="*/ 298 h 441"/>
                  <a:gd name="T26" fmla="*/ 149 w 185"/>
                  <a:gd name="T27" fmla="*/ 338 h 441"/>
                  <a:gd name="T28" fmla="*/ 151 w 185"/>
                  <a:gd name="T29" fmla="*/ 379 h 441"/>
                  <a:gd name="T30" fmla="*/ 150 w 185"/>
                  <a:gd name="T31" fmla="*/ 420 h 441"/>
                  <a:gd name="T32" fmla="*/ 148 w 185"/>
                  <a:gd name="T33" fmla="*/ 439 h 441"/>
                  <a:gd name="T34" fmla="*/ 155 w 185"/>
                  <a:gd name="T35" fmla="*/ 423 h 441"/>
                  <a:gd name="T36" fmla="*/ 165 w 185"/>
                  <a:gd name="T37" fmla="*/ 395 h 441"/>
                  <a:gd name="T38" fmla="*/ 176 w 185"/>
                  <a:gd name="T39" fmla="*/ 354 h 441"/>
                  <a:gd name="T40" fmla="*/ 183 w 185"/>
                  <a:gd name="T41" fmla="*/ 305 h 441"/>
                  <a:gd name="T42" fmla="*/ 184 w 185"/>
                  <a:gd name="T43" fmla="*/ 248 h 441"/>
                  <a:gd name="T44" fmla="*/ 174 w 185"/>
                  <a:gd name="T45" fmla="*/ 186 h 441"/>
                  <a:gd name="T46" fmla="*/ 150 w 185"/>
                  <a:gd name="T47" fmla="*/ 121 h 441"/>
                  <a:gd name="T48" fmla="*/ 131 w 185"/>
                  <a:gd name="T49" fmla="*/ 89 h 441"/>
                  <a:gd name="T50" fmla="*/ 123 w 185"/>
                  <a:gd name="T51" fmla="*/ 87 h 441"/>
                  <a:gd name="T52" fmla="*/ 110 w 185"/>
                  <a:gd name="T53" fmla="*/ 83 h 441"/>
                  <a:gd name="T54" fmla="*/ 93 w 185"/>
                  <a:gd name="T55" fmla="*/ 77 h 441"/>
                  <a:gd name="T56" fmla="*/ 74 w 185"/>
                  <a:gd name="T57" fmla="*/ 67 h 441"/>
                  <a:gd name="T58" fmla="*/ 54 w 185"/>
                  <a:gd name="T59" fmla="*/ 54 h 441"/>
                  <a:gd name="T60" fmla="*/ 34 w 185"/>
                  <a:gd name="T61" fmla="*/ 36 h 441"/>
                  <a:gd name="T62" fmla="*/ 17 w 185"/>
                  <a:gd name="T63" fmla="*/ 13 h 4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5"/>
                  <a:gd name="T97" fmla="*/ 0 h 441"/>
                  <a:gd name="T98" fmla="*/ 185 w 185"/>
                  <a:gd name="T99" fmla="*/ 441 h 4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5" h="441">
                    <a:moveTo>
                      <a:pt x="10" y="0"/>
                    </a:moveTo>
                    <a:lnTo>
                      <a:pt x="9" y="0"/>
                    </a:lnTo>
                    <a:lnTo>
                      <a:pt x="8" y="2"/>
                    </a:lnTo>
                    <a:lnTo>
                      <a:pt x="7" y="4"/>
                    </a:lnTo>
                    <a:lnTo>
                      <a:pt x="5" y="8"/>
                    </a:lnTo>
                    <a:lnTo>
                      <a:pt x="3" y="12"/>
                    </a:lnTo>
                    <a:lnTo>
                      <a:pt x="1" y="18"/>
                    </a:lnTo>
                    <a:lnTo>
                      <a:pt x="0" y="24"/>
                    </a:lnTo>
                    <a:lnTo>
                      <a:pt x="0" y="31"/>
                    </a:lnTo>
                    <a:lnTo>
                      <a:pt x="1" y="40"/>
                    </a:lnTo>
                    <a:lnTo>
                      <a:pt x="2" y="49"/>
                    </a:lnTo>
                    <a:lnTo>
                      <a:pt x="6" y="60"/>
                    </a:lnTo>
                    <a:lnTo>
                      <a:pt x="11" y="72"/>
                    </a:lnTo>
                    <a:lnTo>
                      <a:pt x="19" y="85"/>
                    </a:lnTo>
                    <a:lnTo>
                      <a:pt x="28" y="99"/>
                    </a:lnTo>
                    <a:lnTo>
                      <a:pt x="39" y="114"/>
                    </a:lnTo>
                    <a:lnTo>
                      <a:pt x="54" y="131"/>
                    </a:lnTo>
                    <a:lnTo>
                      <a:pt x="69" y="148"/>
                    </a:lnTo>
                    <a:lnTo>
                      <a:pt x="83" y="165"/>
                    </a:lnTo>
                    <a:lnTo>
                      <a:pt x="95" y="184"/>
                    </a:lnTo>
                    <a:lnTo>
                      <a:pt x="106" y="202"/>
                    </a:lnTo>
                    <a:lnTo>
                      <a:pt x="116" y="221"/>
                    </a:lnTo>
                    <a:lnTo>
                      <a:pt x="124" y="240"/>
                    </a:lnTo>
                    <a:lnTo>
                      <a:pt x="132" y="259"/>
                    </a:lnTo>
                    <a:lnTo>
                      <a:pt x="138" y="278"/>
                    </a:lnTo>
                    <a:lnTo>
                      <a:pt x="143" y="298"/>
                    </a:lnTo>
                    <a:lnTo>
                      <a:pt x="147" y="318"/>
                    </a:lnTo>
                    <a:lnTo>
                      <a:pt x="149" y="338"/>
                    </a:lnTo>
                    <a:lnTo>
                      <a:pt x="151" y="358"/>
                    </a:lnTo>
                    <a:lnTo>
                      <a:pt x="151" y="379"/>
                    </a:lnTo>
                    <a:lnTo>
                      <a:pt x="151" y="399"/>
                    </a:lnTo>
                    <a:lnTo>
                      <a:pt x="150" y="420"/>
                    </a:lnTo>
                    <a:lnTo>
                      <a:pt x="147" y="441"/>
                    </a:lnTo>
                    <a:lnTo>
                      <a:pt x="148" y="439"/>
                    </a:lnTo>
                    <a:lnTo>
                      <a:pt x="151" y="433"/>
                    </a:lnTo>
                    <a:lnTo>
                      <a:pt x="155" y="423"/>
                    </a:lnTo>
                    <a:lnTo>
                      <a:pt x="160" y="410"/>
                    </a:lnTo>
                    <a:lnTo>
                      <a:pt x="165" y="395"/>
                    </a:lnTo>
                    <a:lnTo>
                      <a:pt x="171" y="375"/>
                    </a:lnTo>
                    <a:lnTo>
                      <a:pt x="176" y="354"/>
                    </a:lnTo>
                    <a:lnTo>
                      <a:pt x="181" y="330"/>
                    </a:lnTo>
                    <a:lnTo>
                      <a:pt x="183" y="305"/>
                    </a:lnTo>
                    <a:lnTo>
                      <a:pt x="185" y="277"/>
                    </a:lnTo>
                    <a:lnTo>
                      <a:pt x="184" y="248"/>
                    </a:lnTo>
                    <a:lnTo>
                      <a:pt x="180" y="218"/>
                    </a:lnTo>
                    <a:lnTo>
                      <a:pt x="174" y="186"/>
                    </a:lnTo>
                    <a:lnTo>
                      <a:pt x="164" y="154"/>
                    </a:lnTo>
                    <a:lnTo>
                      <a:pt x="150" y="121"/>
                    </a:lnTo>
                    <a:lnTo>
                      <a:pt x="132" y="89"/>
                    </a:lnTo>
                    <a:lnTo>
                      <a:pt x="131" y="89"/>
                    </a:lnTo>
                    <a:lnTo>
                      <a:pt x="128" y="88"/>
                    </a:lnTo>
                    <a:lnTo>
                      <a:pt x="123" y="87"/>
                    </a:lnTo>
                    <a:lnTo>
                      <a:pt x="118" y="86"/>
                    </a:lnTo>
                    <a:lnTo>
                      <a:pt x="110" y="83"/>
                    </a:lnTo>
                    <a:lnTo>
                      <a:pt x="103" y="80"/>
                    </a:lnTo>
                    <a:lnTo>
                      <a:pt x="93" y="77"/>
                    </a:lnTo>
                    <a:lnTo>
                      <a:pt x="84" y="73"/>
                    </a:lnTo>
                    <a:lnTo>
                      <a:pt x="74" y="67"/>
                    </a:lnTo>
                    <a:lnTo>
                      <a:pt x="64" y="61"/>
                    </a:lnTo>
                    <a:lnTo>
                      <a:pt x="54" y="54"/>
                    </a:lnTo>
                    <a:lnTo>
                      <a:pt x="43" y="46"/>
                    </a:lnTo>
                    <a:lnTo>
                      <a:pt x="34" y="36"/>
                    </a:lnTo>
                    <a:lnTo>
                      <a:pt x="25" y="25"/>
                    </a:lnTo>
                    <a:lnTo>
                      <a:pt x="17" y="13"/>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8" name="Freeform 157">
                <a:extLst>
                  <a:ext uri="{FF2B5EF4-FFF2-40B4-BE49-F238E27FC236}">
                    <a16:creationId xmlns:a16="http://schemas.microsoft.com/office/drawing/2014/main" id="{D5CCE4EE-5C57-4470-B4FB-7050DBA407C5}"/>
                  </a:ext>
                </a:extLst>
              </p:cNvPr>
              <p:cNvSpPr>
                <a:spLocks/>
              </p:cNvSpPr>
              <p:nvPr/>
            </p:nvSpPr>
            <p:spPr bwMode="auto">
              <a:xfrm>
                <a:off x="628" y="1187"/>
                <a:ext cx="201" cy="290"/>
              </a:xfrm>
              <a:custGeom>
                <a:avLst/>
                <a:gdLst>
                  <a:gd name="T0" fmla="*/ 54 w 201"/>
                  <a:gd name="T1" fmla="*/ 290 h 290"/>
                  <a:gd name="T2" fmla="*/ 52 w 201"/>
                  <a:gd name="T3" fmla="*/ 289 h 290"/>
                  <a:gd name="T4" fmla="*/ 46 w 201"/>
                  <a:gd name="T5" fmla="*/ 286 h 290"/>
                  <a:gd name="T6" fmla="*/ 38 w 201"/>
                  <a:gd name="T7" fmla="*/ 279 h 290"/>
                  <a:gd name="T8" fmla="*/ 29 w 201"/>
                  <a:gd name="T9" fmla="*/ 271 h 290"/>
                  <a:gd name="T10" fmla="*/ 20 w 201"/>
                  <a:gd name="T11" fmla="*/ 260 h 290"/>
                  <a:gd name="T12" fmla="*/ 11 w 201"/>
                  <a:gd name="T13" fmla="*/ 245 h 290"/>
                  <a:gd name="T14" fmla="*/ 4 w 201"/>
                  <a:gd name="T15" fmla="*/ 228 h 290"/>
                  <a:gd name="T16" fmla="*/ 0 w 201"/>
                  <a:gd name="T17" fmla="*/ 206 h 290"/>
                  <a:gd name="T18" fmla="*/ 0 w 201"/>
                  <a:gd name="T19" fmla="*/ 181 h 290"/>
                  <a:gd name="T20" fmla="*/ 1 w 201"/>
                  <a:gd name="T21" fmla="*/ 153 h 290"/>
                  <a:gd name="T22" fmla="*/ 5 w 201"/>
                  <a:gd name="T23" fmla="*/ 124 h 290"/>
                  <a:gd name="T24" fmla="*/ 12 w 201"/>
                  <a:gd name="T25" fmla="*/ 95 h 290"/>
                  <a:gd name="T26" fmla="*/ 20 w 201"/>
                  <a:gd name="T27" fmla="*/ 68 h 290"/>
                  <a:gd name="T28" fmla="*/ 31 w 201"/>
                  <a:gd name="T29" fmla="*/ 44 h 290"/>
                  <a:gd name="T30" fmla="*/ 44 w 201"/>
                  <a:gd name="T31" fmla="*/ 24 h 290"/>
                  <a:gd name="T32" fmla="*/ 60 w 201"/>
                  <a:gd name="T33" fmla="*/ 11 h 290"/>
                  <a:gd name="T34" fmla="*/ 69 w 201"/>
                  <a:gd name="T35" fmla="*/ 7 h 290"/>
                  <a:gd name="T36" fmla="*/ 81 w 201"/>
                  <a:gd name="T37" fmla="*/ 4 h 290"/>
                  <a:gd name="T38" fmla="*/ 93 w 201"/>
                  <a:gd name="T39" fmla="*/ 1 h 290"/>
                  <a:gd name="T40" fmla="*/ 107 w 201"/>
                  <a:gd name="T41" fmla="*/ 0 h 290"/>
                  <a:gd name="T42" fmla="*/ 121 w 201"/>
                  <a:gd name="T43" fmla="*/ 1 h 290"/>
                  <a:gd name="T44" fmla="*/ 136 w 201"/>
                  <a:gd name="T45" fmla="*/ 3 h 290"/>
                  <a:gd name="T46" fmla="*/ 150 w 201"/>
                  <a:gd name="T47" fmla="*/ 7 h 290"/>
                  <a:gd name="T48" fmla="*/ 163 w 201"/>
                  <a:gd name="T49" fmla="*/ 12 h 290"/>
                  <a:gd name="T50" fmla="*/ 175 w 201"/>
                  <a:gd name="T51" fmla="*/ 20 h 290"/>
                  <a:gd name="T52" fmla="*/ 185 w 201"/>
                  <a:gd name="T53" fmla="*/ 29 h 290"/>
                  <a:gd name="T54" fmla="*/ 193 w 201"/>
                  <a:gd name="T55" fmla="*/ 41 h 290"/>
                  <a:gd name="T56" fmla="*/ 199 w 201"/>
                  <a:gd name="T57" fmla="*/ 55 h 290"/>
                  <a:gd name="T58" fmla="*/ 201 w 201"/>
                  <a:gd name="T59" fmla="*/ 73 h 290"/>
                  <a:gd name="T60" fmla="*/ 200 w 201"/>
                  <a:gd name="T61" fmla="*/ 92 h 290"/>
                  <a:gd name="T62" fmla="*/ 194 w 201"/>
                  <a:gd name="T63" fmla="*/ 114 h 290"/>
                  <a:gd name="T64" fmla="*/ 185 w 201"/>
                  <a:gd name="T65" fmla="*/ 139 h 290"/>
                  <a:gd name="T66" fmla="*/ 177 w 201"/>
                  <a:gd name="T67" fmla="*/ 156 h 290"/>
                  <a:gd name="T68" fmla="*/ 170 w 201"/>
                  <a:gd name="T69" fmla="*/ 171 h 290"/>
                  <a:gd name="T70" fmla="*/ 161 w 201"/>
                  <a:gd name="T71" fmla="*/ 186 h 290"/>
                  <a:gd name="T72" fmla="*/ 153 w 201"/>
                  <a:gd name="T73" fmla="*/ 200 h 290"/>
                  <a:gd name="T74" fmla="*/ 145 w 201"/>
                  <a:gd name="T75" fmla="*/ 213 h 290"/>
                  <a:gd name="T76" fmla="*/ 136 w 201"/>
                  <a:gd name="T77" fmla="*/ 226 h 290"/>
                  <a:gd name="T78" fmla="*/ 127 w 201"/>
                  <a:gd name="T79" fmla="*/ 237 h 290"/>
                  <a:gd name="T80" fmla="*/ 119 w 201"/>
                  <a:gd name="T81" fmla="*/ 248 h 290"/>
                  <a:gd name="T82" fmla="*/ 110 w 201"/>
                  <a:gd name="T83" fmla="*/ 258 h 290"/>
                  <a:gd name="T84" fmla="*/ 101 w 201"/>
                  <a:gd name="T85" fmla="*/ 267 h 290"/>
                  <a:gd name="T86" fmla="*/ 93 w 201"/>
                  <a:gd name="T87" fmla="*/ 274 h 290"/>
                  <a:gd name="T88" fmla="*/ 84 w 201"/>
                  <a:gd name="T89" fmla="*/ 280 h 290"/>
                  <a:gd name="T90" fmla="*/ 76 w 201"/>
                  <a:gd name="T91" fmla="*/ 285 h 290"/>
                  <a:gd name="T92" fmla="*/ 68 w 201"/>
                  <a:gd name="T93" fmla="*/ 288 h 290"/>
                  <a:gd name="T94" fmla="*/ 61 w 201"/>
                  <a:gd name="T95" fmla="*/ 290 h 290"/>
                  <a:gd name="T96" fmla="*/ 54 w 201"/>
                  <a:gd name="T97" fmla="*/ 29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1"/>
                  <a:gd name="T148" fmla="*/ 0 h 290"/>
                  <a:gd name="T149" fmla="*/ 201 w 201"/>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1" h="290">
                    <a:moveTo>
                      <a:pt x="54" y="290"/>
                    </a:moveTo>
                    <a:lnTo>
                      <a:pt x="52" y="289"/>
                    </a:lnTo>
                    <a:lnTo>
                      <a:pt x="46" y="286"/>
                    </a:lnTo>
                    <a:lnTo>
                      <a:pt x="38" y="279"/>
                    </a:lnTo>
                    <a:lnTo>
                      <a:pt x="29" y="271"/>
                    </a:lnTo>
                    <a:lnTo>
                      <a:pt x="20" y="260"/>
                    </a:lnTo>
                    <a:lnTo>
                      <a:pt x="11" y="245"/>
                    </a:lnTo>
                    <a:lnTo>
                      <a:pt x="4" y="228"/>
                    </a:lnTo>
                    <a:lnTo>
                      <a:pt x="0" y="206"/>
                    </a:lnTo>
                    <a:lnTo>
                      <a:pt x="0" y="181"/>
                    </a:lnTo>
                    <a:lnTo>
                      <a:pt x="1" y="153"/>
                    </a:lnTo>
                    <a:lnTo>
                      <a:pt x="5" y="124"/>
                    </a:lnTo>
                    <a:lnTo>
                      <a:pt x="12" y="95"/>
                    </a:lnTo>
                    <a:lnTo>
                      <a:pt x="20" y="68"/>
                    </a:lnTo>
                    <a:lnTo>
                      <a:pt x="31" y="44"/>
                    </a:lnTo>
                    <a:lnTo>
                      <a:pt x="44" y="24"/>
                    </a:lnTo>
                    <a:lnTo>
                      <a:pt x="60" y="11"/>
                    </a:lnTo>
                    <a:lnTo>
                      <a:pt x="69" y="7"/>
                    </a:lnTo>
                    <a:lnTo>
                      <a:pt x="81" y="4"/>
                    </a:lnTo>
                    <a:lnTo>
                      <a:pt x="93" y="1"/>
                    </a:lnTo>
                    <a:lnTo>
                      <a:pt x="107" y="0"/>
                    </a:lnTo>
                    <a:lnTo>
                      <a:pt x="121" y="1"/>
                    </a:lnTo>
                    <a:lnTo>
                      <a:pt x="136" y="3"/>
                    </a:lnTo>
                    <a:lnTo>
                      <a:pt x="150" y="7"/>
                    </a:lnTo>
                    <a:lnTo>
                      <a:pt x="163" y="12"/>
                    </a:lnTo>
                    <a:lnTo>
                      <a:pt x="175" y="20"/>
                    </a:lnTo>
                    <a:lnTo>
                      <a:pt x="185" y="29"/>
                    </a:lnTo>
                    <a:lnTo>
                      <a:pt x="193" y="41"/>
                    </a:lnTo>
                    <a:lnTo>
                      <a:pt x="199" y="55"/>
                    </a:lnTo>
                    <a:lnTo>
                      <a:pt x="201" y="73"/>
                    </a:lnTo>
                    <a:lnTo>
                      <a:pt x="200" y="92"/>
                    </a:lnTo>
                    <a:lnTo>
                      <a:pt x="194" y="114"/>
                    </a:lnTo>
                    <a:lnTo>
                      <a:pt x="185" y="139"/>
                    </a:lnTo>
                    <a:lnTo>
                      <a:pt x="177" y="156"/>
                    </a:lnTo>
                    <a:lnTo>
                      <a:pt x="170" y="171"/>
                    </a:lnTo>
                    <a:lnTo>
                      <a:pt x="161" y="186"/>
                    </a:lnTo>
                    <a:lnTo>
                      <a:pt x="153" y="200"/>
                    </a:lnTo>
                    <a:lnTo>
                      <a:pt x="145" y="213"/>
                    </a:lnTo>
                    <a:lnTo>
                      <a:pt x="136" y="226"/>
                    </a:lnTo>
                    <a:lnTo>
                      <a:pt x="127" y="237"/>
                    </a:lnTo>
                    <a:lnTo>
                      <a:pt x="119" y="248"/>
                    </a:lnTo>
                    <a:lnTo>
                      <a:pt x="110" y="258"/>
                    </a:lnTo>
                    <a:lnTo>
                      <a:pt x="101" y="267"/>
                    </a:lnTo>
                    <a:lnTo>
                      <a:pt x="93" y="274"/>
                    </a:lnTo>
                    <a:lnTo>
                      <a:pt x="84" y="280"/>
                    </a:lnTo>
                    <a:lnTo>
                      <a:pt x="76" y="285"/>
                    </a:lnTo>
                    <a:lnTo>
                      <a:pt x="68" y="288"/>
                    </a:lnTo>
                    <a:lnTo>
                      <a:pt x="61" y="290"/>
                    </a:lnTo>
                    <a:lnTo>
                      <a:pt x="54" y="2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89" name="Freeform 158">
                <a:extLst>
                  <a:ext uri="{FF2B5EF4-FFF2-40B4-BE49-F238E27FC236}">
                    <a16:creationId xmlns:a16="http://schemas.microsoft.com/office/drawing/2014/main" id="{25465D25-A0EB-4F50-AC1B-B6B4381E2741}"/>
                  </a:ext>
                </a:extLst>
              </p:cNvPr>
              <p:cNvSpPr>
                <a:spLocks/>
              </p:cNvSpPr>
              <p:nvPr/>
            </p:nvSpPr>
            <p:spPr bwMode="auto">
              <a:xfrm>
                <a:off x="632" y="1196"/>
                <a:ext cx="188" cy="274"/>
              </a:xfrm>
              <a:custGeom>
                <a:avLst/>
                <a:gdLst>
                  <a:gd name="T0" fmla="*/ 57 w 188"/>
                  <a:gd name="T1" fmla="*/ 10 h 274"/>
                  <a:gd name="T2" fmla="*/ 66 w 188"/>
                  <a:gd name="T3" fmla="*/ 5 h 274"/>
                  <a:gd name="T4" fmla="*/ 76 w 188"/>
                  <a:gd name="T5" fmla="*/ 2 h 274"/>
                  <a:gd name="T6" fmla="*/ 88 w 188"/>
                  <a:gd name="T7" fmla="*/ 0 h 274"/>
                  <a:gd name="T8" fmla="*/ 101 w 188"/>
                  <a:gd name="T9" fmla="*/ 0 h 274"/>
                  <a:gd name="T10" fmla="*/ 114 w 188"/>
                  <a:gd name="T11" fmla="*/ 0 h 274"/>
                  <a:gd name="T12" fmla="*/ 128 w 188"/>
                  <a:gd name="T13" fmla="*/ 3 h 274"/>
                  <a:gd name="T14" fmla="*/ 141 w 188"/>
                  <a:gd name="T15" fmla="*/ 6 h 274"/>
                  <a:gd name="T16" fmla="*/ 153 w 188"/>
                  <a:gd name="T17" fmla="*/ 12 h 274"/>
                  <a:gd name="T18" fmla="*/ 163 w 188"/>
                  <a:gd name="T19" fmla="*/ 19 h 274"/>
                  <a:gd name="T20" fmla="*/ 173 w 188"/>
                  <a:gd name="T21" fmla="*/ 28 h 274"/>
                  <a:gd name="T22" fmla="*/ 181 w 188"/>
                  <a:gd name="T23" fmla="*/ 40 h 274"/>
                  <a:gd name="T24" fmla="*/ 186 w 188"/>
                  <a:gd name="T25" fmla="*/ 53 h 274"/>
                  <a:gd name="T26" fmla="*/ 188 w 188"/>
                  <a:gd name="T27" fmla="*/ 68 h 274"/>
                  <a:gd name="T28" fmla="*/ 187 w 188"/>
                  <a:gd name="T29" fmla="*/ 86 h 274"/>
                  <a:gd name="T30" fmla="*/ 183 w 188"/>
                  <a:gd name="T31" fmla="*/ 107 h 274"/>
                  <a:gd name="T32" fmla="*/ 175 w 188"/>
                  <a:gd name="T33" fmla="*/ 130 h 274"/>
                  <a:gd name="T34" fmla="*/ 168 w 188"/>
                  <a:gd name="T35" fmla="*/ 145 h 274"/>
                  <a:gd name="T36" fmla="*/ 161 w 188"/>
                  <a:gd name="T37" fmla="*/ 160 h 274"/>
                  <a:gd name="T38" fmla="*/ 154 w 188"/>
                  <a:gd name="T39" fmla="*/ 174 h 274"/>
                  <a:gd name="T40" fmla="*/ 146 w 188"/>
                  <a:gd name="T41" fmla="*/ 187 h 274"/>
                  <a:gd name="T42" fmla="*/ 138 w 188"/>
                  <a:gd name="T43" fmla="*/ 200 h 274"/>
                  <a:gd name="T44" fmla="*/ 130 w 188"/>
                  <a:gd name="T45" fmla="*/ 213 h 274"/>
                  <a:gd name="T46" fmla="*/ 121 w 188"/>
                  <a:gd name="T47" fmla="*/ 224 h 274"/>
                  <a:gd name="T48" fmla="*/ 113 w 188"/>
                  <a:gd name="T49" fmla="*/ 234 h 274"/>
                  <a:gd name="T50" fmla="*/ 105 w 188"/>
                  <a:gd name="T51" fmla="*/ 244 h 274"/>
                  <a:gd name="T52" fmla="*/ 97 w 188"/>
                  <a:gd name="T53" fmla="*/ 252 h 274"/>
                  <a:gd name="T54" fmla="*/ 88 w 188"/>
                  <a:gd name="T55" fmla="*/ 259 h 274"/>
                  <a:gd name="T56" fmla="*/ 80 w 188"/>
                  <a:gd name="T57" fmla="*/ 265 h 274"/>
                  <a:gd name="T58" fmla="*/ 73 w 188"/>
                  <a:gd name="T59" fmla="*/ 269 h 274"/>
                  <a:gd name="T60" fmla="*/ 65 w 188"/>
                  <a:gd name="T61" fmla="*/ 273 h 274"/>
                  <a:gd name="T62" fmla="*/ 58 w 188"/>
                  <a:gd name="T63" fmla="*/ 274 h 274"/>
                  <a:gd name="T64" fmla="*/ 51 w 188"/>
                  <a:gd name="T65" fmla="*/ 274 h 274"/>
                  <a:gd name="T66" fmla="*/ 49 w 188"/>
                  <a:gd name="T67" fmla="*/ 273 h 274"/>
                  <a:gd name="T68" fmla="*/ 44 w 188"/>
                  <a:gd name="T69" fmla="*/ 270 h 274"/>
                  <a:gd name="T70" fmla="*/ 36 w 188"/>
                  <a:gd name="T71" fmla="*/ 264 h 274"/>
                  <a:gd name="T72" fmla="*/ 27 w 188"/>
                  <a:gd name="T73" fmla="*/ 256 h 274"/>
                  <a:gd name="T74" fmla="*/ 19 w 188"/>
                  <a:gd name="T75" fmla="*/ 246 h 274"/>
                  <a:gd name="T76" fmla="*/ 10 w 188"/>
                  <a:gd name="T77" fmla="*/ 232 h 274"/>
                  <a:gd name="T78" fmla="*/ 4 w 188"/>
                  <a:gd name="T79" fmla="*/ 215 h 274"/>
                  <a:gd name="T80" fmla="*/ 0 w 188"/>
                  <a:gd name="T81" fmla="*/ 195 h 274"/>
                  <a:gd name="T82" fmla="*/ 0 w 188"/>
                  <a:gd name="T83" fmla="*/ 171 h 274"/>
                  <a:gd name="T84" fmla="*/ 2 w 188"/>
                  <a:gd name="T85" fmla="*/ 144 h 274"/>
                  <a:gd name="T86" fmla="*/ 5 w 188"/>
                  <a:gd name="T87" fmla="*/ 116 h 274"/>
                  <a:gd name="T88" fmla="*/ 11 w 188"/>
                  <a:gd name="T89" fmla="*/ 89 h 274"/>
                  <a:gd name="T90" fmla="*/ 20 w 188"/>
                  <a:gd name="T91" fmla="*/ 64 h 274"/>
                  <a:gd name="T92" fmla="*/ 30 w 188"/>
                  <a:gd name="T93" fmla="*/ 41 h 274"/>
                  <a:gd name="T94" fmla="*/ 43 w 188"/>
                  <a:gd name="T95" fmla="*/ 22 h 274"/>
                  <a:gd name="T96" fmla="*/ 57 w 188"/>
                  <a:gd name="T97" fmla="*/ 10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8"/>
                  <a:gd name="T148" fmla="*/ 0 h 274"/>
                  <a:gd name="T149" fmla="*/ 188 w 188"/>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8" h="274">
                    <a:moveTo>
                      <a:pt x="57" y="10"/>
                    </a:moveTo>
                    <a:lnTo>
                      <a:pt x="66" y="5"/>
                    </a:lnTo>
                    <a:lnTo>
                      <a:pt x="76" y="2"/>
                    </a:lnTo>
                    <a:lnTo>
                      <a:pt x="88" y="0"/>
                    </a:lnTo>
                    <a:lnTo>
                      <a:pt x="101" y="0"/>
                    </a:lnTo>
                    <a:lnTo>
                      <a:pt x="114" y="0"/>
                    </a:lnTo>
                    <a:lnTo>
                      <a:pt x="128" y="3"/>
                    </a:lnTo>
                    <a:lnTo>
                      <a:pt x="141" y="6"/>
                    </a:lnTo>
                    <a:lnTo>
                      <a:pt x="153" y="12"/>
                    </a:lnTo>
                    <a:lnTo>
                      <a:pt x="163" y="19"/>
                    </a:lnTo>
                    <a:lnTo>
                      <a:pt x="173" y="28"/>
                    </a:lnTo>
                    <a:lnTo>
                      <a:pt x="181" y="40"/>
                    </a:lnTo>
                    <a:lnTo>
                      <a:pt x="186" y="53"/>
                    </a:lnTo>
                    <a:lnTo>
                      <a:pt x="188" y="68"/>
                    </a:lnTo>
                    <a:lnTo>
                      <a:pt x="187" y="86"/>
                    </a:lnTo>
                    <a:lnTo>
                      <a:pt x="183" y="107"/>
                    </a:lnTo>
                    <a:lnTo>
                      <a:pt x="175" y="130"/>
                    </a:lnTo>
                    <a:lnTo>
                      <a:pt x="168" y="145"/>
                    </a:lnTo>
                    <a:lnTo>
                      <a:pt x="161" y="160"/>
                    </a:lnTo>
                    <a:lnTo>
                      <a:pt x="154" y="174"/>
                    </a:lnTo>
                    <a:lnTo>
                      <a:pt x="146" y="187"/>
                    </a:lnTo>
                    <a:lnTo>
                      <a:pt x="138" y="200"/>
                    </a:lnTo>
                    <a:lnTo>
                      <a:pt x="130" y="213"/>
                    </a:lnTo>
                    <a:lnTo>
                      <a:pt x="121" y="224"/>
                    </a:lnTo>
                    <a:lnTo>
                      <a:pt x="113" y="234"/>
                    </a:lnTo>
                    <a:lnTo>
                      <a:pt x="105" y="244"/>
                    </a:lnTo>
                    <a:lnTo>
                      <a:pt x="97" y="252"/>
                    </a:lnTo>
                    <a:lnTo>
                      <a:pt x="88" y="259"/>
                    </a:lnTo>
                    <a:lnTo>
                      <a:pt x="80" y="265"/>
                    </a:lnTo>
                    <a:lnTo>
                      <a:pt x="73" y="269"/>
                    </a:lnTo>
                    <a:lnTo>
                      <a:pt x="65" y="273"/>
                    </a:lnTo>
                    <a:lnTo>
                      <a:pt x="58" y="274"/>
                    </a:lnTo>
                    <a:lnTo>
                      <a:pt x="51" y="274"/>
                    </a:lnTo>
                    <a:lnTo>
                      <a:pt x="49" y="273"/>
                    </a:lnTo>
                    <a:lnTo>
                      <a:pt x="44" y="270"/>
                    </a:lnTo>
                    <a:lnTo>
                      <a:pt x="36" y="264"/>
                    </a:lnTo>
                    <a:lnTo>
                      <a:pt x="27" y="256"/>
                    </a:lnTo>
                    <a:lnTo>
                      <a:pt x="19" y="246"/>
                    </a:lnTo>
                    <a:lnTo>
                      <a:pt x="10" y="232"/>
                    </a:lnTo>
                    <a:lnTo>
                      <a:pt x="4" y="215"/>
                    </a:lnTo>
                    <a:lnTo>
                      <a:pt x="0" y="195"/>
                    </a:lnTo>
                    <a:lnTo>
                      <a:pt x="0" y="171"/>
                    </a:lnTo>
                    <a:lnTo>
                      <a:pt x="2" y="144"/>
                    </a:lnTo>
                    <a:lnTo>
                      <a:pt x="5" y="116"/>
                    </a:lnTo>
                    <a:lnTo>
                      <a:pt x="11" y="89"/>
                    </a:lnTo>
                    <a:lnTo>
                      <a:pt x="20" y="64"/>
                    </a:lnTo>
                    <a:lnTo>
                      <a:pt x="30" y="41"/>
                    </a:lnTo>
                    <a:lnTo>
                      <a:pt x="43" y="22"/>
                    </a:lnTo>
                    <a:lnTo>
                      <a:pt x="57" y="10"/>
                    </a:lnTo>
                    <a:close/>
                  </a:path>
                </a:pathLst>
              </a:custGeom>
              <a:solidFill>
                <a:srgbClr val="F2E8E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0" name="Freeform 159">
                <a:extLst>
                  <a:ext uri="{FF2B5EF4-FFF2-40B4-BE49-F238E27FC236}">
                    <a16:creationId xmlns:a16="http://schemas.microsoft.com/office/drawing/2014/main" id="{447758A4-F605-4E3F-A45B-3E914FD8BC39}"/>
                  </a:ext>
                </a:extLst>
              </p:cNvPr>
              <p:cNvSpPr>
                <a:spLocks/>
              </p:cNvSpPr>
              <p:nvPr/>
            </p:nvSpPr>
            <p:spPr bwMode="auto">
              <a:xfrm>
                <a:off x="637" y="1204"/>
                <a:ext cx="175" cy="259"/>
              </a:xfrm>
              <a:custGeom>
                <a:avLst/>
                <a:gdLst>
                  <a:gd name="T0" fmla="*/ 54 w 175"/>
                  <a:gd name="T1" fmla="*/ 9 h 259"/>
                  <a:gd name="T2" fmla="*/ 62 w 175"/>
                  <a:gd name="T3" fmla="*/ 5 h 259"/>
                  <a:gd name="T4" fmla="*/ 72 w 175"/>
                  <a:gd name="T5" fmla="*/ 2 h 259"/>
                  <a:gd name="T6" fmla="*/ 83 w 175"/>
                  <a:gd name="T7" fmla="*/ 1 h 259"/>
                  <a:gd name="T8" fmla="*/ 95 w 175"/>
                  <a:gd name="T9" fmla="*/ 0 h 259"/>
                  <a:gd name="T10" fmla="*/ 107 w 175"/>
                  <a:gd name="T11" fmla="*/ 1 h 259"/>
                  <a:gd name="T12" fmla="*/ 119 w 175"/>
                  <a:gd name="T13" fmla="*/ 3 h 259"/>
                  <a:gd name="T14" fmla="*/ 130 w 175"/>
                  <a:gd name="T15" fmla="*/ 7 h 259"/>
                  <a:gd name="T16" fmla="*/ 142 w 175"/>
                  <a:gd name="T17" fmla="*/ 12 h 259"/>
                  <a:gd name="T18" fmla="*/ 152 w 175"/>
                  <a:gd name="T19" fmla="*/ 19 h 259"/>
                  <a:gd name="T20" fmla="*/ 161 w 175"/>
                  <a:gd name="T21" fmla="*/ 28 h 259"/>
                  <a:gd name="T22" fmla="*/ 167 w 175"/>
                  <a:gd name="T23" fmla="*/ 38 h 259"/>
                  <a:gd name="T24" fmla="*/ 173 w 175"/>
                  <a:gd name="T25" fmla="*/ 51 h 259"/>
                  <a:gd name="T26" fmla="*/ 175 w 175"/>
                  <a:gd name="T27" fmla="*/ 65 h 259"/>
                  <a:gd name="T28" fmla="*/ 175 w 175"/>
                  <a:gd name="T29" fmla="*/ 81 h 259"/>
                  <a:gd name="T30" fmla="*/ 171 w 175"/>
                  <a:gd name="T31" fmla="*/ 100 h 259"/>
                  <a:gd name="T32" fmla="*/ 164 w 175"/>
                  <a:gd name="T33" fmla="*/ 121 h 259"/>
                  <a:gd name="T34" fmla="*/ 158 w 175"/>
                  <a:gd name="T35" fmla="*/ 135 h 259"/>
                  <a:gd name="T36" fmla="*/ 151 w 175"/>
                  <a:gd name="T37" fmla="*/ 149 h 259"/>
                  <a:gd name="T38" fmla="*/ 144 w 175"/>
                  <a:gd name="T39" fmla="*/ 163 h 259"/>
                  <a:gd name="T40" fmla="*/ 137 w 175"/>
                  <a:gd name="T41" fmla="*/ 176 h 259"/>
                  <a:gd name="T42" fmla="*/ 130 w 175"/>
                  <a:gd name="T43" fmla="*/ 188 h 259"/>
                  <a:gd name="T44" fmla="*/ 122 w 175"/>
                  <a:gd name="T45" fmla="*/ 200 h 259"/>
                  <a:gd name="T46" fmla="*/ 114 w 175"/>
                  <a:gd name="T47" fmla="*/ 211 h 259"/>
                  <a:gd name="T48" fmla="*/ 107 w 175"/>
                  <a:gd name="T49" fmla="*/ 221 h 259"/>
                  <a:gd name="T50" fmla="*/ 99 w 175"/>
                  <a:gd name="T51" fmla="*/ 230 h 259"/>
                  <a:gd name="T52" fmla="*/ 90 w 175"/>
                  <a:gd name="T53" fmla="*/ 238 h 259"/>
                  <a:gd name="T54" fmla="*/ 83 w 175"/>
                  <a:gd name="T55" fmla="*/ 245 h 259"/>
                  <a:gd name="T56" fmla="*/ 75 w 175"/>
                  <a:gd name="T57" fmla="*/ 250 h 259"/>
                  <a:gd name="T58" fmla="*/ 68 w 175"/>
                  <a:gd name="T59" fmla="*/ 255 h 259"/>
                  <a:gd name="T60" fmla="*/ 61 w 175"/>
                  <a:gd name="T61" fmla="*/ 258 h 259"/>
                  <a:gd name="T62" fmla="*/ 54 w 175"/>
                  <a:gd name="T63" fmla="*/ 259 h 259"/>
                  <a:gd name="T64" fmla="*/ 48 w 175"/>
                  <a:gd name="T65" fmla="*/ 259 h 259"/>
                  <a:gd name="T66" fmla="*/ 46 w 175"/>
                  <a:gd name="T67" fmla="*/ 258 h 259"/>
                  <a:gd name="T68" fmla="*/ 41 w 175"/>
                  <a:gd name="T69" fmla="*/ 255 h 259"/>
                  <a:gd name="T70" fmla="*/ 34 w 175"/>
                  <a:gd name="T71" fmla="*/ 250 h 259"/>
                  <a:gd name="T72" fmla="*/ 26 w 175"/>
                  <a:gd name="T73" fmla="*/ 243 h 259"/>
                  <a:gd name="T74" fmla="*/ 17 w 175"/>
                  <a:gd name="T75" fmla="*/ 232 h 259"/>
                  <a:gd name="T76" fmla="*/ 10 w 175"/>
                  <a:gd name="T77" fmla="*/ 219 h 259"/>
                  <a:gd name="T78" fmla="*/ 3 w 175"/>
                  <a:gd name="T79" fmla="*/ 203 h 259"/>
                  <a:gd name="T80" fmla="*/ 0 w 175"/>
                  <a:gd name="T81" fmla="*/ 184 h 259"/>
                  <a:gd name="T82" fmla="*/ 0 w 175"/>
                  <a:gd name="T83" fmla="*/ 161 h 259"/>
                  <a:gd name="T84" fmla="*/ 1 w 175"/>
                  <a:gd name="T85" fmla="*/ 136 h 259"/>
                  <a:gd name="T86" fmla="*/ 4 w 175"/>
                  <a:gd name="T87" fmla="*/ 110 h 259"/>
                  <a:gd name="T88" fmla="*/ 10 w 175"/>
                  <a:gd name="T89" fmla="*/ 84 h 259"/>
                  <a:gd name="T90" fmla="*/ 18 w 175"/>
                  <a:gd name="T91" fmla="*/ 60 h 259"/>
                  <a:gd name="T92" fmla="*/ 28 w 175"/>
                  <a:gd name="T93" fmla="*/ 38 h 259"/>
                  <a:gd name="T94" fmla="*/ 40 w 175"/>
                  <a:gd name="T95" fmla="*/ 21 h 259"/>
                  <a:gd name="T96" fmla="*/ 54 w 175"/>
                  <a:gd name="T97" fmla="*/ 9 h 2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5"/>
                  <a:gd name="T148" fmla="*/ 0 h 259"/>
                  <a:gd name="T149" fmla="*/ 175 w 175"/>
                  <a:gd name="T150" fmla="*/ 259 h 2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5" h="259">
                    <a:moveTo>
                      <a:pt x="54" y="9"/>
                    </a:moveTo>
                    <a:lnTo>
                      <a:pt x="62" y="5"/>
                    </a:lnTo>
                    <a:lnTo>
                      <a:pt x="72" y="2"/>
                    </a:lnTo>
                    <a:lnTo>
                      <a:pt x="83" y="1"/>
                    </a:lnTo>
                    <a:lnTo>
                      <a:pt x="95" y="0"/>
                    </a:lnTo>
                    <a:lnTo>
                      <a:pt x="107" y="1"/>
                    </a:lnTo>
                    <a:lnTo>
                      <a:pt x="119" y="3"/>
                    </a:lnTo>
                    <a:lnTo>
                      <a:pt x="130" y="7"/>
                    </a:lnTo>
                    <a:lnTo>
                      <a:pt x="142" y="12"/>
                    </a:lnTo>
                    <a:lnTo>
                      <a:pt x="152" y="19"/>
                    </a:lnTo>
                    <a:lnTo>
                      <a:pt x="161" y="28"/>
                    </a:lnTo>
                    <a:lnTo>
                      <a:pt x="167" y="38"/>
                    </a:lnTo>
                    <a:lnTo>
                      <a:pt x="173" y="51"/>
                    </a:lnTo>
                    <a:lnTo>
                      <a:pt x="175" y="65"/>
                    </a:lnTo>
                    <a:lnTo>
                      <a:pt x="175" y="81"/>
                    </a:lnTo>
                    <a:lnTo>
                      <a:pt x="171" y="100"/>
                    </a:lnTo>
                    <a:lnTo>
                      <a:pt x="164" y="121"/>
                    </a:lnTo>
                    <a:lnTo>
                      <a:pt x="158" y="135"/>
                    </a:lnTo>
                    <a:lnTo>
                      <a:pt x="151" y="149"/>
                    </a:lnTo>
                    <a:lnTo>
                      <a:pt x="144" y="163"/>
                    </a:lnTo>
                    <a:lnTo>
                      <a:pt x="137" y="176"/>
                    </a:lnTo>
                    <a:lnTo>
                      <a:pt x="130" y="188"/>
                    </a:lnTo>
                    <a:lnTo>
                      <a:pt x="122" y="200"/>
                    </a:lnTo>
                    <a:lnTo>
                      <a:pt x="114" y="211"/>
                    </a:lnTo>
                    <a:lnTo>
                      <a:pt x="107" y="221"/>
                    </a:lnTo>
                    <a:lnTo>
                      <a:pt x="99" y="230"/>
                    </a:lnTo>
                    <a:lnTo>
                      <a:pt x="90" y="238"/>
                    </a:lnTo>
                    <a:lnTo>
                      <a:pt x="83" y="245"/>
                    </a:lnTo>
                    <a:lnTo>
                      <a:pt x="75" y="250"/>
                    </a:lnTo>
                    <a:lnTo>
                      <a:pt x="68" y="255"/>
                    </a:lnTo>
                    <a:lnTo>
                      <a:pt x="61" y="258"/>
                    </a:lnTo>
                    <a:lnTo>
                      <a:pt x="54" y="259"/>
                    </a:lnTo>
                    <a:lnTo>
                      <a:pt x="48" y="259"/>
                    </a:lnTo>
                    <a:lnTo>
                      <a:pt x="46" y="258"/>
                    </a:lnTo>
                    <a:lnTo>
                      <a:pt x="41" y="255"/>
                    </a:lnTo>
                    <a:lnTo>
                      <a:pt x="34" y="250"/>
                    </a:lnTo>
                    <a:lnTo>
                      <a:pt x="26" y="243"/>
                    </a:lnTo>
                    <a:lnTo>
                      <a:pt x="17" y="232"/>
                    </a:lnTo>
                    <a:lnTo>
                      <a:pt x="10" y="219"/>
                    </a:lnTo>
                    <a:lnTo>
                      <a:pt x="3" y="203"/>
                    </a:lnTo>
                    <a:lnTo>
                      <a:pt x="0" y="184"/>
                    </a:lnTo>
                    <a:lnTo>
                      <a:pt x="0" y="161"/>
                    </a:lnTo>
                    <a:lnTo>
                      <a:pt x="1" y="136"/>
                    </a:lnTo>
                    <a:lnTo>
                      <a:pt x="4" y="110"/>
                    </a:lnTo>
                    <a:lnTo>
                      <a:pt x="10" y="84"/>
                    </a:lnTo>
                    <a:lnTo>
                      <a:pt x="18" y="60"/>
                    </a:lnTo>
                    <a:lnTo>
                      <a:pt x="28" y="38"/>
                    </a:lnTo>
                    <a:lnTo>
                      <a:pt x="40" y="21"/>
                    </a:lnTo>
                    <a:lnTo>
                      <a:pt x="54" y="9"/>
                    </a:lnTo>
                    <a:close/>
                  </a:path>
                </a:pathLst>
              </a:custGeom>
              <a:solidFill>
                <a:srgbClr val="E5D1C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1" name="Freeform 160">
                <a:extLst>
                  <a:ext uri="{FF2B5EF4-FFF2-40B4-BE49-F238E27FC236}">
                    <a16:creationId xmlns:a16="http://schemas.microsoft.com/office/drawing/2014/main" id="{071B87B7-AE94-48C2-8D6B-CC3E72E613BE}"/>
                  </a:ext>
                </a:extLst>
              </p:cNvPr>
              <p:cNvSpPr>
                <a:spLocks/>
              </p:cNvSpPr>
              <p:nvPr/>
            </p:nvSpPr>
            <p:spPr bwMode="auto">
              <a:xfrm>
                <a:off x="641" y="1213"/>
                <a:ext cx="163" cy="244"/>
              </a:xfrm>
              <a:custGeom>
                <a:avLst/>
                <a:gdLst>
                  <a:gd name="T0" fmla="*/ 51 w 163"/>
                  <a:gd name="T1" fmla="*/ 7 h 244"/>
                  <a:gd name="T2" fmla="*/ 59 w 163"/>
                  <a:gd name="T3" fmla="*/ 3 h 244"/>
                  <a:gd name="T4" fmla="*/ 68 w 163"/>
                  <a:gd name="T5" fmla="*/ 1 h 244"/>
                  <a:gd name="T6" fmla="*/ 78 w 163"/>
                  <a:gd name="T7" fmla="*/ 0 h 244"/>
                  <a:gd name="T8" fmla="*/ 89 w 163"/>
                  <a:gd name="T9" fmla="*/ 0 h 244"/>
                  <a:gd name="T10" fmla="*/ 99 w 163"/>
                  <a:gd name="T11" fmla="*/ 1 h 244"/>
                  <a:gd name="T12" fmla="*/ 111 w 163"/>
                  <a:gd name="T13" fmla="*/ 3 h 244"/>
                  <a:gd name="T14" fmla="*/ 121 w 163"/>
                  <a:gd name="T15" fmla="*/ 7 h 244"/>
                  <a:gd name="T16" fmla="*/ 132 w 163"/>
                  <a:gd name="T17" fmla="*/ 12 h 244"/>
                  <a:gd name="T18" fmla="*/ 141 w 163"/>
                  <a:gd name="T19" fmla="*/ 19 h 244"/>
                  <a:gd name="T20" fmla="*/ 149 w 163"/>
                  <a:gd name="T21" fmla="*/ 27 h 244"/>
                  <a:gd name="T22" fmla="*/ 156 w 163"/>
                  <a:gd name="T23" fmla="*/ 37 h 244"/>
                  <a:gd name="T24" fmla="*/ 160 w 163"/>
                  <a:gd name="T25" fmla="*/ 48 h 244"/>
                  <a:gd name="T26" fmla="*/ 163 w 163"/>
                  <a:gd name="T27" fmla="*/ 62 h 244"/>
                  <a:gd name="T28" fmla="*/ 163 w 163"/>
                  <a:gd name="T29" fmla="*/ 76 h 244"/>
                  <a:gd name="T30" fmla="*/ 160 w 163"/>
                  <a:gd name="T31" fmla="*/ 93 h 244"/>
                  <a:gd name="T32" fmla="*/ 154 w 163"/>
                  <a:gd name="T33" fmla="*/ 111 h 244"/>
                  <a:gd name="T34" fmla="*/ 149 w 163"/>
                  <a:gd name="T35" fmla="*/ 125 h 244"/>
                  <a:gd name="T36" fmla="*/ 143 w 163"/>
                  <a:gd name="T37" fmla="*/ 139 h 244"/>
                  <a:gd name="T38" fmla="*/ 137 w 163"/>
                  <a:gd name="T39" fmla="*/ 152 h 244"/>
                  <a:gd name="T40" fmla="*/ 130 w 163"/>
                  <a:gd name="T41" fmla="*/ 164 h 244"/>
                  <a:gd name="T42" fmla="*/ 123 w 163"/>
                  <a:gd name="T43" fmla="*/ 176 h 244"/>
                  <a:gd name="T44" fmla="*/ 116 w 163"/>
                  <a:gd name="T45" fmla="*/ 187 h 244"/>
                  <a:gd name="T46" fmla="*/ 109 w 163"/>
                  <a:gd name="T47" fmla="*/ 197 h 244"/>
                  <a:gd name="T48" fmla="*/ 101 w 163"/>
                  <a:gd name="T49" fmla="*/ 207 h 244"/>
                  <a:gd name="T50" fmla="*/ 94 w 163"/>
                  <a:gd name="T51" fmla="*/ 216 h 244"/>
                  <a:gd name="T52" fmla="*/ 86 w 163"/>
                  <a:gd name="T53" fmla="*/ 223 h 244"/>
                  <a:gd name="T54" fmla="*/ 79 w 163"/>
                  <a:gd name="T55" fmla="*/ 230 h 244"/>
                  <a:gd name="T56" fmla="*/ 72 w 163"/>
                  <a:gd name="T57" fmla="*/ 235 h 244"/>
                  <a:gd name="T58" fmla="*/ 65 w 163"/>
                  <a:gd name="T59" fmla="*/ 239 h 244"/>
                  <a:gd name="T60" fmla="*/ 58 w 163"/>
                  <a:gd name="T61" fmla="*/ 242 h 244"/>
                  <a:gd name="T62" fmla="*/ 52 w 163"/>
                  <a:gd name="T63" fmla="*/ 244 h 244"/>
                  <a:gd name="T64" fmla="*/ 46 w 163"/>
                  <a:gd name="T65" fmla="*/ 244 h 244"/>
                  <a:gd name="T66" fmla="*/ 44 w 163"/>
                  <a:gd name="T67" fmla="*/ 243 h 244"/>
                  <a:gd name="T68" fmla="*/ 39 w 163"/>
                  <a:gd name="T69" fmla="*/ 240 h 244"/>
                  <a:gd name="T70" fmla="*/ 33 w 163"/>
                  <a:gd name="T71" fmla="*/ 235 h 244"/>
                  <a:gd name="T72" fmla="*/ 25 w 163"/>
                  <a:gd name="T73" fmla="*/ 228 h 244"/>
                  <a:gd name="T74" fmla="*/ 16 w 163"/>
                  <a:gd name="T75" fmla="*/ 218 h 244"/>
                  <a:gd name="T76" fmla="*/ 9 w 163"/>
                  <a:gd name="T77" fmla="*/ 206 h 244"/>
                  <a:gd name="T78" fmla="*/ 3 w 163"/>
                  <a:gd name="T79" fmla="*/ 191 h 244"/>
                  <a:gd name="T80" fmla="*/ 0 w 163"/>
                  <a:gd name="T81" fmla="*/ 173 h 244"/>
                  <a:gd name="T82" fmla="*/ 0 w 163"/>
                  <a:gd name="T83" fmla="*/ 151 h 244"/>
                  <a:gd name="T84" fmla="*/ 1 w 163"/>
                  <a:gd name="T85" fmla="*/ 127 h 244"/>
                  <a:gd name="T86" fmla="*/ 4 w 163"/>
                  <a:gd name="T87" fmla="*/ 103 h 244"/>
                  <a:gd name="T88" fmla="*/ 10 w 163"/>
                  <a:gd name="T89" fmla="*/ 78 h 244"/>
                  <a:gd name="T90" fmla="*/ 17 w 163"/>
                  <a:gd name="T91" fmla="*/ 55 h 244"/>
                  <a:gd name="T92" fmla="*/ 27 w 163"/>
                  <a:gd name="T93" fmla="*/ 35 h 244"/>
                  <a:gd name="T94" fmla="*/ 38 w 163"/>
                  <a:gd name="T95" fmla="*/ 18 h 244"/>
                  <a:gd name="T96" fmla="*/ 51 w 163"/>
                  <a:gd name="T97" fmla="*/ 7 h 2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
                  <a:gd name="T148" fmla="*/ 0 h 244"/>
                  <a:gd name="T149" fmla="*/ 163 w 163"/>
                  <a:gd name="T150" fmla="*/ 244 h 2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 h="244">
                    <a:moveTo>
                      <a:pt x="51" y="7"/>
                    </a:moveTo>
                    <a:lnTo>
                      <a:pt x="59" y="3"/>
                    </a:lnTo>
                    <a:lnTo>
                      <a:pt x="68" y="1"/>
                    </a:lnTo>
                    <a:lnTo>
                      <a:pt x="78" y="0"/>
                    </a:lnTo>
                    <a:lnTo>
                      <a:pt x="89" y="0"/>
                    </a:lnTo>
                    <a:lnTo>
                      <a:pt x="99" y="1"/>
                    </a:lnTo>
                    <a:lnTo>
                      <a:pt x="111" y="3"/>
                    </a:lnTo>
                    <a:lnTo>
                      <a:pt x="121" y="7"/>
                    </a:lnTo>
                    <a:lnTo>
                      <a:pt x="132" y="12"/>
                    </a:lnTo>
                    <a:lnTo>
                      <a:pt x="141" y="19"/>
                    </a:lnTo>
                    <a:lnTo>
                      <a:pt x="149" y="27"/>
                    </a:lnTo>
                    <a:lnTo>
                      <a:pt x="156" y="37"/>
                    </a:lnTo>
                    <a:lnTo>
                      <a:pt x="160" y="48"/>
                    </a:lnTo>
                    <a:lnTo>
                      <a:pt x="163" y="62"/>
                    </a:lnTo>
                    <a:lnTo>
                      <a:pt x="163" y="76"/>
                    </a:lnTo>
                    <a:lnTo>
                      <a:pt x="160" y="93"/>
                    </a:lnTo>
                    <a:lnTo>
                      <a:pt x="154" y="111"/>
                    </a:lnTo>
                    <a:lnTo>
                      <a:pt x="149" y="125"/>
                    </a:lnTo>
                    <a:lnTo>
                      <a:pt x="143" y="139"/>
                    </a:lnTo>
                    <a:lnTo>
                      <a:pt x="137" y="152"/>
                    </a:lnTo>
                    <a:lnTo>
                      <a:pt x="130" y="164"/>
                    </a:lnTo>
                    <a:lnTo>
                      <a:pt x="123" y="176"/>
                    </a:lnTo>
                    <a:lnTo>
                      <a:pt x="116" y="187"/>
                    </a:lnTo>
                    <a:lnTo>
                      <a:pt x="109" y="197"/>
                    </a:lnTo>
                    <a:lnTo>
                      <a:pt x="101" y="207"/>
                    </a:lnTo>
                    <a:lnTo>
                      <a:pt x="94" y="216"/>
                    </a:lnTo>
                    <a:lnTo>
                      <a:pt x="86" y="223"/>
                    </a:lnTo>
                    <a:lnTo>
                      <a:pt x="79" y="230"/>
                    </a:lnTo>
                    <a:lnTo>
                      <a:pt x="72" y="235"/>
                    </a:lnTo>
                    <a:lnTo>
                      <a:pt x="65" y="239"/>
                    </a:lnTo>
                    <a:lnTo>
                      <a:pt x="58" y="242"/>
                    </a:lnTo>
                    <a:lnTo>
                      <a:pt x="52" y="244"/>
                    </a:lnTo>
                    <a:lnTo>
                      <a:pt x="46" y="244"/>
                    </a:lnTo>
                    <a:lnTo>
                      <a:pt x="44" y="243"/>
                    </a:lnTo>
                    <a:lnTo>
                      <a:pt x="39" y="240"/>
                    </a:lnTo>
                    <a:lnTo>
                      <a:pt x="33" y="235"/>
                    </a:lnTo>
                    <a:lnTo>
                      <a:pt x="25" y="228"/>
                    </a:lnTo>
                    <a:lnTo>
                      <a:pt x="16" y="218"/>
                    </a:lnTo>
                    <a:lnTo>
                      <a:pt x="9" y="206"/>
                    </a:lnTo>
                    <a:lnTo>
                      <a:pt x="3" y="191"/>
                    </a:lnTo>
                    <a:lnTo>
                      <a:pt x="0" y="173"/>
                    </a:lnTo>
                    <a:lnTo>
                      <a:pt x="0" y="151"/>
                    </a:lnTo>
                    <a:lnTo>
                      <a:pt x="1" y="127"/>
                    </a:lnTo>
                    <a:lnTo>
                      <a:pt x="4" y="103"/>
                    </a:lnTo>
                    <a:lnTo>
                      <a:pt x="10" y="78"/>
                    </a:lnTo>
                    <a:lnTo>
                      <a:pt x="17" y="55"/>
                    </a:lnTo>
                    <a:lnTo>
                      <a:pt x="27" y="35"/>
                    </a:lnTo>
                    <a:lnTo>
                      <a:pt x="38" y="18"/>
                    </a:lnTo>
                    <a:lnTo>
                      <a:pt x="51" y="7"/>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2" name="Freeform 161">
                <a:extLst>
                  <a:ext uri="{FF2B5EF4-FFF2-40B4-BE49-F238E27FC236}">
                    <a16:creationId xmlns:a16="http://schemas.microsoft.com/office/drawing/2014/main" id="{C48CE41F-16CA-41D0-BD0F-6712D97F1FB7}"/>
                  </a:ext>
                </a:extLst>
              </p:cNvPr>
              <p:cNvSpPr>
                <a:spLocks/>
              </p:cNvSpPr>
              <p:nvPr/>
            </p:nvSpPr>
            <p:spPr bwMode="auto">
              <a:xfrm>
                <a:off x="647" y="1221"/>
                <a:ext cx="151" cy="229"/>
              </a:xfrm>
              <a:custGeom>
                <a:avLst/>
                <a:gdLst>
                  <a:gd name="T0" fmla="*/ 48 w 151"/>
                  <a:gd name="T1" fmla="*/ 6 h 229"/>
                  <a:gd name="T2" fmla="*/ 55 w 151"/>
                  <a:gd name="T3" fmla="*/ 3 h 229"/>
                  <a:gd name="T4" fmla="*/ 63 w 151"/>
                  <a:gd name="T5" fmla="*/ 1 h 229"/>
                  <a:gd name="T6" fmla="*/ 73 w 151"/>
                  <a:gd name="T7" fmla="*/ 0 h 229"/>
                  <a:gd name="T8" fmla="*/ 82 w 151"/>
                  <a:gd name="T9" fmla="*/ 0 h 229"/>
                  <a:gd name="T10" fmla="*/ 92 w 151"/>
                  <a:gd name="T11" fmla="*/ 1 h 229"/>
                  <a:gd name="T12" fmla="*/ 102 w 151"/>
                  <a:gd name="T13" fmla="*/ 4 h 229"/>
                  <a:gd name="T14" fmla="*/ 112 w 151"/>
                  <a:gd name="T15" fmla="*/ 7 h 229"/>
                  <a:gd name="T16" fmla="*/ 121 w 151"/>
                  <a:gd name="T17" fmla="*/ 13 h 229"/>
                  <a:gd name="T18" fmla="*/ 129 w 151"/>
                  <a:gd name="T19" fmla="*/ 19 h 229"/>
                  <a:gd name="T20" fmla="*/ 137 w 151"/>
                  <a:gd name="T21" fmla="*/ 27 h 229"/>
                  <a:gd name="T22" fmla="*/ 143 w 151"/>
                  <a:gd name="T23" fmla="*/ 36 h 229"/>
                  <a:gd name="T24" fmla="*/ 147 w 151"/>
                  <a:gd name="T25" fmla="*/ 46 h 229"/>
                  <a:gd name="T26" fmla="*/ 150 w 151"/>
                  <a:gd name="T27" fmla="*/ 58 h 229"/>
                  <a:gd name="T28" fmla="*/ 151 w 151"/>
                  <a:gd name="T29" fmla="*/ 72 h 229"/>
                  <a:gd name="T30" fmla="*/ 149 w 151"/>
                  <a:gd name="T31" fmla="*/ 87 h 229"/>
                  <a:gd name="T32" fmla="*/ 144 w 151"/>
                  <a:gd name="T33" fmla="*/ 103 h 229"/>
                  <a:gd name="T34" fmla="*/ 140 w 151"/>
                  <a:gd name="T35" fmla="*/ 116 h 229"/>
                  <a:gd name="T36" fmla="*/ 134 w 151"/>
                  <a:gd name="T37" fmla="*/ 129 h 229"/>
                  <a:gd name="T38" fmla="*/ 128 w 151"/>
                  <a:gd name="T39" fmla="*/ 141 h 229"/>
                  <a:gd name="T40" fmla="*/ 122 w 151"/>
                  <a:gd name="T41" fmla="*/ 153 h 229"/>
                  <a:gd name="T42" fmla="*/ 116 w 151"/>
                  <a:gd name="T43" fmla="*/ 164 h 229"/>
                  <a:gd name="T44" fmla="*/ 109 w 151"/>
                  <a:gd name="T45" fmla="*/ 174 h 229"/>
                  <a:gd name="T46" fmla="*/ 102 w 151"/>
                  <a:gd name="T47" fmla="*/ 184 h 229"/>
                  <a:gd name="T48" fmla="*/ 95 w 151"/>
                  <a:gd name="T49" fmla="*/ 194 h 229"/>
                  <a:gd name="T50" fmla="*/ 88 w 151"/>
                  <a:gd name="T51" fmla="*/ 202 h 229"/>
                  <a:gd name="T52" fmla="*/ 81 w 151"/>
                  <a:gd name="T53" fmla="*/ 209 h 229"/>
                  <a:gd name="T54" fmla="*/ 74 w 151"/>
                  <a:gd name="T55" fmla="*/ 215 h 229"/>
                  <a:gd name="T56" fmla="*/ 68 w 151"/>
                  <a:gd name="T57" fmla="*/ 221 h 229"/>
                  <a:gd name="T58" fmla="*/ 61 w 151"/>
                  <a:gd name="T59" fmla="*/ 224 h 229"/>
                  <a:gd name="T60" fmla="*/ 55 w 151"/>
                  <a:gd name="T61" fmla="*/ 227 h 229"/>
                  <a:gd name="T62" fmla="*/ 49 w 151"/>
                  <a:gd name="T63" fmla="*/ 229 h 229"/>
                  <a:gd name="T64" fmla="*/ 43 w 151"/>
                  <a:gd name="T65" fmla="*/ 229 h 229"/>
                  <a:gd name="T66" fmla="*/ 42 w 151"/>
                  <a:gd name="T67" fmla="*/ 228 h 229"/>
                  <a:gd name="T68" fmla="*/ 37 w 151"/>
                  <a:gd name="T69" fmla="*/ 225 h 229"/>
                  <a:gd name="T70" fmla="*/ 31 w 151"/>
                  <a:gd name="T71" fmla="*/ 221 h 229"/>
                  <a:gd name="T72" fmla="*/ 23 w 151"/>
                  <a:gd name="T73" fmla="*/ 214 h 229"/>
                  <a:gd name="T74" fmla="*/ 16 w 151"/>
                  <a:gd name="T75" fmla="*/ 205 h 229"/>
                  <a:gd name="T76" fmla="*/ 9 w 151"/>
                  <a:gd name="T77" fmla="*/ 193 h 229"/>
                  <a:gd name="T78" fmla="*/ 4 w 151"/>
                  <a:gd name="T79" fmla="*/ 179 h 229"/>
                  <a:gd name="T80" fmla="*/ 1 w 151"/>
                  <a:gd name="T81" fmla="*/ 162 h 229"/>
                  <a:gd name="T82" fmla="*/ 0 w 151"/>
                  <a:gd name="T83" fmla="*/ 142 h 229"/>
                  <a:gd name="T84" fmla="*/ 1 w 151"/>
                  <a:gd name="T85" fmla="*/ 119 h 229"/>
                  <a:gd name="T86" fmla="*/ 4 w 151"/>
                  <a:gd name="T87" fmla="*/ 96 h 229"/>
                  <a:gd name="T88" fmla="*/ 9 w 151"/>
                  <a:gd name="T89" fmla="*/ 73 h 229"/>
                  <a:gd name="T90" fmla="*/ 16 w 151"/>
                  <a:gd name="T91" fmla="*/ 52 h 229"/>
                  <a:gd name="T92" fmla="*/ 25 w 151"/>
                  <a:gd name="T93" fmla="*/ 32 h 229"/>
                  <a:gd name="T94" fmla="*/ 35 w 151"/>
                  <a:gd name="T95" fmla="*/ 16 h 229"/>
                  <a:gd name="T96" fmla="*/ 48 w 151"/>
                  <a:gd name="T97" fmla="*/ 6 h 2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29"/>
                  <a:gd name="T149" fmla="*/ 151 w 151"/>
                  <a:gd name="T150" fmla="*/ 229 h 2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29">
                    <a:moveTo>
                      <a:pt x="48" y="6"/>
                    </a:moveTo>
                    <a:lnTo>
                      <a:pt x="55" y="3"/>
                    </a:lnTo>
                    <a:lnTo>
                      <a:pt x="63" y="1"/>
                    </a:lnTo>
                    <a:lnTo>
                      <a:pt x="73" y="0"/>
                    </a:lnTo>
                    <a:lnTo>
                      <a:pt x="82" y="0"/>
                    </a:lnTo>
                    <a:lnTo>
                      <a:pt x="92" y="1"/>
                    </a:lnTo>
                    <a:lnTo>
                      <a:pt x="102" y="4"/>
                    </a:lnTo>
                    <a:lnTo>
                      <a:pt x="112" y="7"/>
                    </a:lnTo>
                    <a:lnTo>
                      <a:pt x="121" y="13"/>
                    </a:lnTo>
                    <a:lnTo>
                      <a:pt x="129" y="19"/>
                    </a:lnTo>
                    <a:lnTo>
                      <a:pt x="137" y="27"/>
                    </a:lnTo>
                    <a:lnTo>
                      <a:pt x="143" y="36"/>
                    </a:lnTo>
                    <a:lnTo>
                      <a:pt x="147" y="46"/>
                    </a:lnTo>
                    <a:lnTo>
                      <a:pt x="150" y="58"/>
                    </a:lnTo>
                    <a:lnTo>
                      <a:pt x="151" y="72"/>
                    </a:lnTo>
                    <a:lnTo>
                      <a:pt x="149" y="87"/>
                    </a:lnTo>
                    <a:lnTo>
                      <a:pt x="144" y="103"/>
                    </a:lnTo>
                    <a:lnTo>
                      <a:pt x="140" y="116"/>
                    </a:lnTo>
                    <a:lnTo>
                      <a:pt x="134" y="129"/>
                    </a:lnTo>
                    <a:lnTo>
                      <a:pt x="128" y="141"/>
                    </a:lnTo>
                    <a:lnTo>
                      <a:pt x="122" y="153"/>
                    </a:lnTo>
                    <a:lnTo>
                      <a:pt x="116" y="164"/>
                    </a:lnTo>
                    <a:lnTo>
                      <a:pt x="109" y="174"/>
                    </a:lnTo>
                    <a:lnTo>
                      <a:pt x="102" y="184"/>
                    </a:lnTo>
                    <a:lnTo>
                      <a:pt x="95" y="194"/>
                    </a:lnTo>
                    <a:lnTo>
                      <a:pt x="88" y="202"/>
                    </a:lnTo>
                    <a:lnTo>
                      <a:pt x="81" y="209"/>
                    </a:lnTo>
                    <a:lnTo>
                      <a:pt x="74" y="215"/>
                    </a:lnTo>
                    <a:lnTo>
                      <a:pt x="68" y="221"/>
                    </a:lnTo>
                    <a:lnTo>
                      <a:pt x="61" y="224"/>
                    </a:lnTo>
                    <a:lnTo>
                      <a:pt x="55" y="227"/>
                    </a:lnTo>
                    <a:lnTo>
                      <a:pt x="49" y="229"/>
                    </a:lnTo>
                    <a:lnTo>
                      <a:pt x="43" y="229"/>
                    </a:lnTo>
                    <a:lnTo>
                      <a:pt x="42" y="228"/>
                    </a:lnTo>
                    <a:lnTo>
                      <a:pt x="37" y="225"/>
                    </a:lnTo>
                    <a:lnTo>
                      <a:pt x="31" y="221"/>
                    </a:lnTo>
                    <a:lnTo>
                      <a:pt x="23" y="214"/>
                    </a:lnTo>
                    <a:lnTo>
                      <a:pt x="16" y="205"/>
                    </a:lnTo>
                    <a:lnTo>
                      <a:pt x="9" y="193"/>
                    </a:lnTo>
                    <a:lnTo>
                      <a:pt x="4" y="179"/>
                    </a:lnTo>
                    <a:lnTo>
                      <a:pt x="1" y="162"/>
                    </a:lnTo>
                    <a:lnTo>
                      <a:pt x="0" y="142"/>
                    </a:lnTo>
                    <a:lnTo>
                      <a:pt x="1" y="119"/>
                    </a:lnTo>
                    <a:lnTo>
                      <a:pt x="4" y="96"/>
                    </a:lnTo>
                    <a:lnTo>
                      <a:pt x="9" y="73"/>
                    </a:lnTo>
                    <a:lnTo>
                      <a:pt x="16" y="52"/>
                    </a:lnTo>
                    <a:lnTo>
                      <a:pt x="25" y="32"/>
                    </a:lnTo>
                    <a:lnTo>
                      <a:pt x="35" y="16"/>
                    </a:lnTo>
                    <a:lnTo>
                      <a:pt x="48" y="6"/>
                    </a:lnTo>
                    <a:close/>
                  </a:path>
                </a:pathLst>
              </a:custGeom>
              <a:solidFill>
                <a:srgbClr val="CCA38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3" name="Freeform 162">
                <a:extLst>
                  <a:ext uri="{FF2B5EF4-FFF2-40B4-BE49-F238E27FC236}">
                    <a16:creationId xmlns:a16="http://schemas.microsoft.com/office/drawing/2014/main" id="{5B889A1D-0F4C-4728-AFEA-B601D39CBF95}"/>
                  </a:ext>
                </a:extLst>
              </p:cNvPr>
              <p:cNvSpPr>
                <a:spLocks/>
              </p:cNvSpPr>
              <p:nvPr/>
            </p:nvSpPr>
            <p:spPr bwMode="auto">
              <a:xfrm>
                <a:off x="652" y="1228"/>
                <a:ext cx="138" cy="215"/>
              </a:xfrm>
              <a:custGeom>
                <a:avLst/>
                <a:gdLst>
                  <a:gd name="T0" fmla="*/ 44 w 138"/>
                  <a:gd name="T1" fmla="*/ 6 h 215"/>
                  <a:gd name="T2" fmla="*/ 51 w 138"/>
                  <a:gd name="T3" fmla="*/ 3 h 215"/>
                  <a:gd name="T4" fmla="*/ 59 w 138"/>
                  <a:gd name="T5" fmla="*/ 1 h 215"/>
                  <a:gd name="T6" fmla="*/ 67 w 138"/>
                  <a:gd name="T7" fmla="*/ 0 h 215"/>
                  <a:gd name="T8" fmla="*/ 75 w 138"/>
                  <a:gd name="T9" fmla="*/ 1 h 215"/>
                  <a:gd name="T10" fmla="*/ 85 w 138"/>
                  <a:gd name="T11" fmla="*/ 2 h 215"/>
                  <a:gd name="T12" fmla="*/ 94 w 138"/>
                  <a:gd name="T13" fmla="*/ 6 h 215"/>
                  <a:gd name="T14" fmla="*/ 102 w 138"/>
                  <a:gd name="T15" fmla="*/ 9 h 215"/>
                  <a:gd name="T16" fmla="*/ 110 w 138"/>
                  <a:gd name="T17" fmla="*/ 14 h 215"/>
                  <a:gd name="T18" fmla="*/ 118 w 138"/>
                  <a:gd name="T19" fmla="*/ 21 h 215"/>
                  <a:gd name="T20" fmla="*/ 125 w 138"/>
                  <a:gd name="T21" fmla="*/ 28 h 215"/>
                  <a:gd name="T22" fmla="*/ 130 w 138"/>
                  <a:gd name="T23" fmla="*/ 37 h 215"/>
                  <a:gd name="T24" fmla="*/ 135 w 138"/>
                  <a:gd name="T25" fmla="*/ 46 h 215"/>
                  <a:gd name="T26" fmla="*/ 137 w 138"/>
                  <a:gd name="T27" fmla="*/ 57 h 215"/>
                  <a:gd name="T28" fmla="*/ 138 w 138"/>
                  <a:gd name="T29" fmla="*/ 68 h 215"/>
                  <a:gd name="T30" fmla="*/ 137 w 138"/>
                  <a:gd name="T31" fmla="*/ 81 h 215"/>
                  <a:gd name="T32" fmla="*/ 134 w 138"/>
                  <a:gd name="T33" fmla="*/ 95 h 215"/>
                  <a:gd name="T34" fmla="*/ 129 w 138"/>
                  <a:gd name="T35" fmla="*/ 108 h 215"/>
                  <a:gd name="T36" fmla="*/ 125 w 138"/>
                  <a:gd name="T37" fmla="*/ 120 h 215"/>
                  <a:gd name="T38" fmla="*/ 120 w 138"/>
                  <a:gd name="T39" fmla="*/ 132 h 215"/>
                  <a:gd name="T40" fmla="*/ 114 w 138"/>
                  <a:gd name="T41" fmla="*/ 143 h 215"/>
                  <a:gd name="T42" fmla="*/ 108 w 138"/>
                  <a:gd name="T43" fmla="*/ 153 h 215"/>
                  <a:gd name="T44" fmla="*/ 102 w 138"/>
                  <a:gd name="T45" fmla="*/ 163 h 215"/>
                  <a:gd name="T46" fmla="*/ 96 w 138"/>
                  <a:gd name="T47" fmla="*/ 173 h 215"/>
                  <a:gd name="T48" fmla="*/ 89 w 138"/>
                  <a:gd name="T49" fmla="*/ 181 h 215"/>
                  <a:gd name="T50" fmla="*/ 82 w 138"/>
                  <a:gd name="T51" fmla="*/ 189 h 215"/>
                  <a:gd name="T52" fmla="*/ 76 w 138"/>
                  <a:gd name="T53" fmla="*/ 196 h 215"/>
                  <a:gd name="T54" fmla="*/ 69 w 138"/>
                  <a:gd name="T55" fmla="*/ 202 h 215"/>
                  <a:gd name="T56" fmla="*/ 63 w 138"/>
                  <a:gd name="T57" fmla="*/ 207 h 215"/>
                  <a:gd name="T58" fmla="*/ 57 w 138"/>
                  <a:gd name="T59" fmla="*/ 211 h 215"/>
                  <a:gd name="T60" fmla="*/ 51 w 138"/>
                  <a:gd name="T61" fmla="*/ 214 h 215"/>
                  <a:gd name="T62" fmla="*/ 45 w 138"/>
                  <a:gd name="T63" fmla="*/ 215 h 215"/>
                  <a:gd name="T64" fmla="*/ 40 w 138"/>
                  <a:gd name="T65" fmla="*/ 215 h 215"/>
                  <a:gd name="T66" fmla="*/ 38 w 138"/>
                  <a:gd name="T67" fmla="*/ 214 h 215"/>
                  <a:gd name="T68" fmla="*/ 34 w 138"/>
                  <a:gd name="T69" fmla="*/ 212 h 215"/>
                  <a:gd name="T70" fmla="*/ 28 w 138"/>
                  <a:gd name="T71" fmla="*/ 207 h 215"/>
                  <a:gd name="T72" fmla="*/ 21 w 138"/>
                  <a:gd name="T73" fmla="*/ 201 h 215"/>
                  <a:gd name="T74" fmla="*/ 14 w 138"/>
                  <a:gd name="T75" fmla="*/ 192 h 215"/>
                  <a:gd name="T76" fmla="*/ 7 w 138"/>
                  <a:gd name="T77" fmla="*/ 181 h 215"/>
                  <a:gd name="T78" fmla="*/ 3 w 138"/>
                  <a:gd name="T79" fmla="*/ 168 h 215"/>
                  <a:gd name="T80" fmla="*/ 0 w 138"/>
                  <a:gd name="T81" fmla="*/ 152 h 215"/>
                  <a:gd name="T82" fmla="*/ 0 w 138"/>
                  <a:gd name="T83" fmla="*/ 134 h 215"/>
                  <a:gd name="T84" fmla="*/ 1 w 138"/>
                  <a:gd name="T85" fmla="*/ 112 h 215"/>
                  <a:gd name="T86" fmla="*/ 4 w 138"/>
                  <a:gd name="T87" fmla="*/ 91 h 215"/>
                  <a:gd name="T88" fmla="*/ 9 w 138"/>
                  <a:gd name="T89" fmla="*/ 69 h 215"/>
                  <a:gd name="T90" fmla="*/ 15 w 138"/>
                  <a:gd name="T91" fmla="*/ 49 h 215"/>
                  <a:gd name="T92" fmla="*/ 23 w 138"/>
                  <a:gd name="T93" fmla="*/ 30 h 215"/>
                  <a:gd name="T94" fmla="*/ 33 w 138"/>
                  <a:gd name="T95" fmla="*/ 16 h 215"/>
                  <a:gd name="T96" fmla="*/ 44 w 138"/>
                  <a:gd name="T97" fmla="*/ 6 h 2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8"/>
                  <a:gd name="T148" fmla="*/ 0 h 215"/>
                  <a:gd name="T149" fmla="*/ 138 w 138"/>
                  <a:gd name="T150" fmla="*/ 215 h 2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8" h="215">
                    <a:moveTo>
                      <a:pt x="44" y="6"/>
                    </a:moveTo>
                    <a:lnTo>
                      <a:pt x="51" y="3"/>
                    </a:lnTo>
                    <a:lnTo>
                      <a:pt x="59" y="1"/>
                    </a:lnTo>
                    <a:lnTo>
                      <a:pt x="67" y="0"/>
                    </a:lnTo>
                    <a:lnTo>
                      <a:pt x="75" y="1"/>
                    </a:lnTo>
                    <a:lnTo>
                      <a:pt x="85" y="2"/>
                    </a:lnTo>
                    <a:lnTo>
                      <a:pt x="94" y="6"/>
                    </a:lnTo>
                    <a:lnTo>
                      <a:pt x="102" y="9"/>
                    </a:lnTo>
                    <a:lnTo>
                      <a:pt x="110" y="14"/>
                    </a:lnTo>
                    <a:lnTo>
                      <a:pt x="118" y="21"/>
                    </a:lnTo>
                    <a:lnTo>
                      <a:pt x="125" y="28"/>
                    </a:lnTo>
                    <a:lnTo>
                      <a:pt x="130" y="37"/>
                    </a:lnTo>
                    <a:lnTo>
                      <a:pt x="135" y="46"/>
                    </a:lnTo>
                    <a:lnTo>
                      <a:pt x="137" y="57"/>
                    </a:lnTo>
                    <a:lnTo>
                      <a:pt x="138" y="68"/>
                    </a:lnTo>
                    <a:lnTo>
                      <a:pt x="137" y="81"/>
                    </a:lnTo>
                    <a:lnTo>
                      <a:pt x="134" y="95"/>
                    </a:lnTo>
                    <a:lnTo>
                      <a:pt x="129" y="108"/>
                    </a:lnTo>
                    <a:lnTo>
                      <a:pt x="125" y="120"/>
                    </a:lnTo>
                    <a:lnTo>
                      <a:pt x="120" y="132"/>
                    </a:lnTo>
                    <a:lnTo>
                      <a:pt x="114" y="143"/>
                    </a:lnTo>
                    <a:lnTo>
                      <a:pt x="108" y="153"/>
                    </a:lnTo>
                    <a:lnTo>
                      <a:pt x="102" y="163"/>
                    </a:lnTo>
                    <a:lnTo>
                      <a:pt x="96" y="173"/>
                    </a:lnTo>
                    <a:lnTo>
                      <a:pt x="89" y="181"/>
                    </a:lnTo>
                    <a:lnTo>
                      <a:pt x="82" y="189"/>
                    </a:lnTo>
                    <a:lnTo>
                      <a:pt x="76" y="196"/>
                    </a:lnTo>
                    <a:lnTo>
                      <a:pt x="69" y="202"/>
                    </a:lnTo>
                    <a:lnTo>
                      <a:pt x="63" y="207"/>
                    </a:lnTo>
                    <a:lnTo>
                      <a:pt x="57" y="211"/>
                    </a:lnTo>
                    <a:lnTo>
                      <a:pt x="51" y="214"/>
                    </a:lnTo>
                    <a:lnTo>
                      <a:pt x="45" y="215"/>
                    </a:lnTo>
                    <a:lnTo>
                      <a:pt x="40" y="215"/>
                    </a:lnTo>
                    <a:lnTo>
                      <a:pt x="38" y="214"/>
                    </a:lnTo>
                    <a:lnTo>
                      <a:pt x="34" y="212"/>
                    </a:lnTo>
                    <a:lnTo>
                      <a:pt x="28" y="207"/>
                    </a:lnTo>
                    <a:lnTo>
                      <a:pt x="21" y="201"/>
                    </a:lnTo>
                    <a:lnTo>
                      <a:pt x="14" y="192"/>
                    </a:lnTo>
                    <a:lnTo>
                      <a:pt x="7" y="181"/>
                    </a:lnTo>
                    <a:lnTo>
                      <a:pt x="3" y="168"/>
                    </a:lnTo>
                    <a:lnTo>
                      <a:pt x="0" y="152"/>
                    </a:lnTo>
                    <a:lnTo>
                      <a:pt x="0" y="134"/>
                    </a:lnTo>
                    <a:lnTo>
                      <a:pt x="1" y="112"/>
                    </a:lnTo>
                    <a:lnTo>
                      <a:pt x="4" y="91"/>
                    </a:lnTo>
                    <a:lnTo>
                      <a:pt x="9" y="69"/>
                    </a:lnTo>
                    <a:lnTo>
                      <a:pt x="15" y="49"/>
                    </a:lnTo>
                    <a:lnTo>
                      <a:pt x="23" y="30"/>
                    </a:lnTo>
                    <a:lnTo>
                      <a:pt x="33" y="16"/>
                    </a:lnTo>
                    <a:lnTo>
                      <a:pt x="44" y="6"/>
                    </a:lnTo>
                    <a:close/>
                  </a:path>
                </a:pathLst>
              </a:custGeom>
              <a:solidFill>
                <a:srgbClr val="BC8C6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4" name="Freeform 163">
                <a:extLst>
                  <a:ext uri="{FF2B5EF4-FFF2-40B4-BE49-F238E27FC236}">
                    <a16:creationId xmlns:a16="http://schemas.microsoft.com/office/drawing/2014/main" id="{9C96476D-ABB1-4E3D-A0AD-2AED09EC29AC}"/>
                  </a:ext>
                </a:extLst>
              </p:cNvPr>
              <p:cNvSpPr>
                <a:spLocks/>
              </p:cNvSpPr>
              <p:nvPr/>
            </p:nvSpPr>
            <p:spPr bwMode="auto">
              <a:xfrm>
                <a:off x="655" y="1237"/>
                <a:ext cx="126" cy="199"/>
              </a:xfrm>
              <a:custGeom>
                <a:avLst/>
                <a:gdLst>
                  <a:gd name="T0" fmla="*/ 38 w 126"/>
                  <a:gd name="T1" fmla="*/ 199 h 199"/>
                  <a:gd name="T2" fmla="*/ 36 w 126"/>
                  <a:gd name="T3" fmla="*/ 199 h 199"/>
                  <a:gd name="T4" fmla="*/ 33 w 126"/>
                  <a:gd name="T5" fmla="*/ 196 h 199"/>
                  <a:gd name="T6" fmla="*/ 27 w 126"/>
                  <a:gd name="T7" fmla="*/ 192 h 199"/>
                  <a:gd name="T8" fmla="*/ 21 w 126"/>
                  <a:gd name="T9" fmla="*/ 186 h 199"/>
                  <a:gd name="T10" fmla="*/ 14 w 126"/>
                  <a:gd name="T11" fmla="*/ 178 h 199"/>
                  <a:gd name="T12" fmla="*/ 8 w 126"/>
                  <a:gd name="T13" fmla="*/ 168 h 199"/>
                  <a:gd name="T14" fmla="*/ 3 w 126"/>
                  <a:gd name="T15" fmla="*/ 156 h 199"/>
                  <a:gd name="T16" fmla="*/ 1 w 126"/>
                  <a:gd name="T17" fmla="*/ 141 h 199"/>
                  <a:gd name="T18" fmla="*/ 0 w 126"/>
                  <a:gd name="T19" fmla="*/ 123 h 199"/>
                  <a:gd name="T20" fmla="*/ 1 w 126"/>
                  <a:gd name="T21" fmla="*/ 103 h 199"/>
                  <a:gd name="T22" fmla="*/ 4 w 126"/>
                  <a:gd name="T23" fmla="*/ 83 h 199"/>
                  <a:gd name="T24" fmla="*/ 9 w 126"/>
                  <a:gd name="T25" fmla="*/ 63 h 199"/>
                  <a:gd name="T26" fmla="*/ 15 w 126"/>
                  <a:gd name="T27" fmla="*/ 44 h 199"/>
                  <a:gd name="T28" fmla="*/ 23 w 126"/>
                  <a:gd name="T29" fmla="*/ 27 h 199"/>
                  <a:gd name="T30" fmla="*/ 31 w 126"/>
                  <a:gd name="T31" fmla="*/ 14 h 199"/>
                  <a:gd name="T32" fmla="*/ 42 w 126"/>
                  <a:gd name="T33" fmla="*/ 4 h 199"/>
                  <a:gd name="T34" fmla="*/ 49 w 126"/>
                  <a:gd name="T35" fmla="*/ 2 h 199"/>
                  <a:gd name="T36" fmla="*/ 55 w 126"/>
                  <a:gd name="T37" fmla="*/ 0 h 199"/>
                  <a:gd name="T38" fmla="*/ 63 w 126"/>
                  <a:gd name="T39" fmla="*/ 0 h 199"/>
                  <a:gd name="T40" fmla="*/ 70 w 126"/>
                  <a:gd name="T41" fmla="*/ 0 h 199"/>
                  <a:gd name="T42" fmla="*/ 78 w 126"/>
                  <a:gd name="T43" fmla="*/ 2 h 199"/>
                  <a:gd name="T44" fmla="*/ 86 w 126"/>
                  <a:gd name="T45" fmla="*/ 5 h 199"/>
                  <a:gd name="T46" fmla="*/ 94 w 126"/>
                  <a:gd name="T47" fmla="*/ 9 h 199"/>
                  <a:gd name="T48" fmla="*/ 101 w 126"/>
                  <a:gd name="T49" fmla="*/ 14 h 199"/>
                  <a:gd name="T50" fmla="*/ 107 w 126"/>
                  <a:gd name="T51" fmla="*/ 20 h 199"/>
                  <a:gd name="T52" fmla="*/ 113 w 126"/>
                  <a:gd name="T53" fmla="*/ 27 h 199"/>
                  <a:gd name="T54" fmla="*/ 119 w 126"/>
                  <a:gd name="T55" fmla="*/ 34 h 199"/>
                  <a:gd name="T56" fmla="*/ 122 w 126"/>
                  <a:gd name="T57" fmla="*/ 43 h 199"/>
                  <a:gd name="T58" fmla="*/ 125 w 126"/>
                  <a:gd name="T59" fmla="*/ 53 h 199"/>
                  <a:gd name="T60" fmla="*/ 126 w 126"/>
                  <a:gd name="T61" fmla="*/ 63 h 199"/>
                  <a:gd name="T62" fmla="*/ 126 w 126"/>
                  <a:gd name="T63" fmla="*/ 74 h 199"/>
                  <a:gd name="T64" fmla="*/ 124 w 126"/>
                  <a:gd name="T65" fmla="*/ 85 h 199"/>
                  <a:gd name="T66" fmla="*/ 120 w 126"/>
                  <a:gd name="T67" fmla="*/ 97 h 199"/>
                  <a:gd name="T68" fmla="*/ 117 w 126"/>
                  <a:gd name="T69" fmla="*/ 109 h 199"/>
                  <a:gd name="T70" fmla="*/ 112 w 126"/>
                  <a:gd name="T71" fmla="*/ 120 h 199"/>
                  <a:gd name="T72" fmla="*/ 107 w 126"/>
                  <a:gd name="T73" fmla="*/ 130 h 199"/>
                  <a:gd name="T74" fmla="*/ 102 w 126"/>
                  <a:gd name="T75" fmla="*/ 141 h 199"/>
                  <a:gd name="T76" fmla="*/ 96 w 126"/>
                  <a:gd name="T77" fmla="*/ 150 h 199"/>
                  <a:gd name="T78" fmla="*/ 90 w 126"/>
                  <a:gd name="T79" fmla="*/ 159 h 199"/>
                  <a:gd name="T80" fmla="*/ 84 w 126"/>
                  <a:gd name="T81" fmla="*/ 167 h 199"/>
                  <a:gd name="T82" fmla="*/ 78 w 126"/>
                  <a:gd name="T83" fmla="*/ 175 h 199"/>
                  <a:gd name="T84" fmla="*/ 72 w 126"/>
                  <a:gd name="T85" fmla="*/ 181 h 199"/>
                  <a:gd name="T86" fmla="*/ 66 w 126"/>
                  <a:gd name="T87" fmla="*/ 187 h 199"/>
                  <a:gd name="T88" fmla="*/ 60 w 126"/>
                  <a:gd name="T89" fmla="*/ 192 h 199"/>
                  <a:gd name="T90" fmla="*/ 54 w 126"/>
                  <a:gd name="T91" fmla="*/ 195 h 199"/>
                  <a:gd name="T92" fmla="*/ 48 w 126"/>
                  <a:gd name="T93" fmla="*/ 198 h 199"/>
                  <a:gd name="T94" fmla="*/ 43 w 126"/>
                  <a:gd name="T95" fmla="*/ 199 h 199"/>
                  <a:gd name="T96" fmla="*/ 38 w 126"/>
                  <a:gd name="T97" fmla="*/ 199 h 1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6"/>
                  <a:gd name="T148" fmla="*/ 0 h 199"/>
                  <a:gd name="T149" fmla="*/ 126 w 126"/>
                  <a:gd name="T150" fmla="*/ 199 h 19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6" h="199">
                    <a:moveTo>
                      <a:pt x="38" y="199"/>
                    </a:moveTo>
                    <a:lnTo>
                      <a:pt x="36" y="199"/>
                    </a:lnTo>
                    <a:lnTo>
                      <a:pt x="33" y="196"/>
                    </a:lnTo>
                    <a:lnTo>
                      <a:pt x="27" y="192"/>
                    </a:lnTo>
                    <a:lnTo>
                      <a:pt x="21" y="186"/>
                    </a:lnTo>
                    <a:lnTo>
                      <a:pt x="14" y="178"/>
                    </a:lnTo>
                    <a:lnTo>
                      <a:pt x="8" y="168"/>
                    </a:lnTo>
                    <a:lnTo>
                      <a:pt x="3" y="156"/>
                    </a:lnTo>
                    <a:lnTo>
                      <a:pt x="1" y="141"/>
                    </a:lnTo>
                    <a:lnTo>
                      <a:pt x="0" y="123"/>
                    </a:lnTo>
                    <a:lnTo>
                      <a:pt x="1" y="103"/>
                    </a:lnTo>
                    <a:lnTo>
                      <a:pt x="4" y="83"/>
                    </a:lnTo>
                    <a:lnTo>
                      <a:pt x="9" y="63"/>
                    </a:lnTo>
                    <a:lnTo>
                      <a:pt x="15" y="44"/>
                    </a:lnTo>
                    <a:lnTo>
                      <a:pt x="23" y="27"/>
                    </a:lnTo>
                    <a:lnTo>
                      <a:pt x="31" y="14"/>
                    </a:lnTo>
                    <a:lnTo>
                      <a:pt x="42" y="4"/>
                    </a:lnTo>
                    <a:lnTo>
                      <a:pt x="49" y="2"/>
                    </a:lnTo>
                    <a:lnTo>
                      <a:pt x="55" y="0"/>
                    </a:lnTo>
                    <a:lnTo>
                      <a:pt x="63" y="0"/>
                    </a:lnTo>
                    <a:lnTo>
                      <a:pt x="70" y="0"/>
                    </a:lnTo>
                    <a:lnTo>
                      <a:pt x="78" y="2"/>
                    </a:lnTo>
                    <a:lnTo>
                      <a:pt x="86" y="5"/>
                    </a:lnTo>
                    <a:lnTo>
                      <a:pt x="94" y="9"/>
                    </a:lnTo>
                    <a:lnTo>
                      <a:pt x="101" y="14"/>
                    </a:lnTo>
                    <a:lnTo>
                      <a:pt x="107" y="20"/>
                    </a:lnTo>
                    <a:lnTo>
                      <a:pt x="113" y="27"/>
                    </a:lnTo>
                    <a:lnTo>
                      <a:pt x="119" y="34"/>
                    </a:lnTo>
                    <a:lnTo>
                      <a:pt x="122" y="43"/>
                    </a:lnTo>
                    <a:lnTo>
                      <a:pt x="125" y="53"/>
                    </a:lnTo>
                    <a:lnTo>
                      <a:pt x="126" y="63"/>
                    </a:lnTo>
                    <a:lnTo>
                      <a:pt x="126" y="74"/>
                    </a:lnTo>
                    <a:lnTo>
                      <a:pt x="124" y="85"/>
                    </a:lnTo>
                    <a:lnTo>
                      <a:pt x="120" y="97"/>
                    </a:lnTo>
                    <a:lnTo>
                      <a:pt x="117" y="109"/>
                    </a:lnTo>
                    <a:lnTo>
                      <a:pt x="112" y="120"/>
                    </a:lnTo>
                    <a:lnTo>
                      <a:pt x="107" y="130"/>
                    </a:lnTo>
                    <a:lnTo>
                      <a:pt x="102" y="141"/>
                    </a:lnTo>
                    <a:lnTo>
                      <a:pt x="96" y="150"/>
                    </a:lnTo>
                    <a:lnTo>
                      <a:pt x="90" y="159"/>
                    </a:lnTo>
                    <a:lnTo>
                      <a:pt x="84" y="167"/>
                    </a:lnTo>
                    <a:lnTo>
                      <a:pt x="78" y="175"/>
                    </a:lnTo>
                    <a:lnTo>
                      <a:pt x="72" y="181"/>
                    </a:lnTo>
                    <a:lnTo>
                      <a:pt x="66" y="187"/>
                    </a:lnTo>
                    <a:lnTo>
                      <a:pt x="60" y="192"/>
                    </a:lnTo>
                    <a:lnTo>
                      <a:pt x="54" y="195"/>
                    </a:lnTo>
                    <a:lnTo>
                      <a:pt x="48" y="198"/>
                    </a:lnTo>
                    <a:lnTo>
                      <a:pt x="43" y="199"/>
                    </a:lnTo>
                    <a:lnTo>
                      <a:pt x="38" y="199"/>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5" name="Freeform 164">
                <a:extLst>
                  <a:ext uri="{FF2B5EF4-FFF2-40B4-BE49-F238E27FC236}">
                    <a16:creationId xmlns:a16="http://schemas.microsoft.com/office/drawing/2014/main" id="{7CFE107A-9327-43AB-9F02-84BB0796BC2F}"/>
                  </a:ext>
                </a:extLst>
              </p:cNvPr>
              <p:cNvSpPr>
                <a:spLocks/>
              </p:cNvSpPr>
              <p:nvPr/>
            </p:nvSpPr>
            <p:spPr bwMode="auto">
              <a:xfrm>
                <a:off x="805" y="1218"/>
                <a:ext cx="26" cy="78"/>
              </a:xfrm>
              <a:custGeom>
                <a:avLst/>
                <a:gdLst>
                  <a:gd name="T0" fmla="*/ 1 w 26"/>
                  <a:gd name="T1" fmla="*/ 76 h 78"/>
                  <a:gd name="T2" fmla="*/ 0 w 26"/>
                  <a:gd name="T3" fmla="*/ 77 h 78"/>
                  <a:gd name="T4" fmla="*/ 1 w 26"/>
                  <a:gd name="T5" fmla="*/ 78 h 78"/>
                  <a:gd name="T6" fmla="*/ 1 w 26"/>
                  <a:gd name="T7" fmla="*/ 78 h 78"/>
                  <a:gd name="T8" fmla="*/ 2 w 26"/>
                  <a:gd name="T9" fmla="*/ 78 h 78"/>
                  <a:gd name="T10" fmla="*/ 13 w 26"/>
                  <a:gd name="T11" fmla="*/ 67 h 78"/>
                  <a:gd name="T12" fmla="*/ 20 w 26"/>
                  <a:gd name="T13" fmla="*/ 55 h 78"/>
                  <a:gd name="T14" fmla="*/ 24 w 26"/>
                  <a:gd name="T15" fmla="*/ 42 h 78"/>
                  <a:gd name="T16" fmla="*/ 26 w 26"/>
                  <a:gd name="T17" fmla="*/ 29 h 78"/>
                  <a:gd name="T18" fmla="*/ 26 w 26"/>
                  <a:gd name="T19" fmla="*/ 17 h 78"/>
                  <a:gd name="T20" fmla="*/ 25 w 26"/>
                  <a:gd name="T21" fmla="*/ 8 h 78"/>
                  <a:gd name="T22" fmla="*/ 24 w 26"/>
                  <a:gd name="T23" fmla="*/ 2 h 78"/>
                  <a:gd name="T24" fmla="*/ 24 w 26"/>
                  <a:gd name="T25" fmla="*/ 0 h 78"/>
                  <a:gd name="T26" fmla="*/ 24 w 26"/>
                  <a:gd name="T27" fmla="*/ 2 h 78"/>
                  <a:gd name="T28" fmla="*/ 24 w 26"/>
                  <a:gd name="T29" fmla="*/ 9 h 78"/>
                  <a:gd name="T30" fmla="*/ 24 w 26"/>
                  <a:gd name="T31" fmla="*/ 19 h 78"/>
                  <a:gd name="T32" fmla="*/ 22 w 26"/>
                  <a:gd name="T33" fmla="*/ 32 h 78"/>
                  <a:gd name="T34" fmla="*/ 20 w 26"/>
                  <a:gd name="T35" fmla="*/ 45 h 78"/>
                  <a:gd name="T36" fmla="*/ 15 w 26"/>
                  <a:gd name="T37" fmla="*/ 57 h 78"/>
                  <a:gd name="T38" fmla="*/ 10 w 26"/>
                  <a:gd name="T39" fmla="*/ 68 h 78"/>
                  <a:gd name="T40" fmla="*/ 1 w 26"/>
                  <a:gd name="T41" fmla="*/ 76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78"/>
                  <a:gd name="T65" fmla="*/ 26 w 26"/>
                  <a:gd name="T66" fmla="*/ 78 h 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78">
                    <a:moveTo>
                      <a:pt x="1" y="76"/>
                    </a:moveTo>
                    <a:lnTo>
                      <a:pt x="0" y="77"/>
                    </a:lnTo>
                    <a:lnTo>
                      <a:pt x="1" y="78"/>
                    </a:lnTo>
                    <a:lnTo>
                      <a:pt x="2" y="78"/>
                    </a:lnTo>
                    <a:lnTo>
                      <a:pt x="13" y="67"/>
                    </a:lnTo>
                    <a:lnTo>
                      <a:pt x="20" y="55"/>
                    </a:lnTo>
                    <a:lnTo>
                      <a:pt x="24" y="42"/>
                    </a:lnTo>
                    <a:lnTo>
                      <a:pt x="26" y="29"/>
                    </a:lnTo>
                    <a:lnTo>
                      <a:pt x="26" y="17"/>
                    </a:lnTo>
                    <a:lnTo>
                      <a:pt x="25" y="8"/>
                    </a:lnTo>
                    <a:lnTo>
                      <a:pt x="24" y="2"/>
                    </a:lnTo>
                    <a:lnTo>
                      <a:pt x="24" y="0"/>
                    </a:lnTo>
                    <a:lnTo>
                      <a:pt x="24" y="2"/>
                    </a:lnTo>
                    <a:lnTo>
                      <a:pt x="24" y="9"/>
                    </a:lnTo>
                    <a:lnTo>
                      <a:pt x="24" y="19"/>
                    </a:lnTo>
                    <a:lnTo>
                      <a:pt x="22" y="32"/>
                    </a:lnTo>
                    <a:lnTo>
                      <a:pt x="20" y="45"/>
                    </a:lnTo>
                    <a:lnTo>
                      <a:pt x="15" y="57"/>
                    </a:lnTo>
                    <a:lnTo>
                      <a:pt x="10" y="68"/>
                    </a:lnTo>
                    <a:lnTo>
                      <a:pt x="1" y="7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6" name="Freeform 165">
                <a:extLst>
                  <a:ext uri="{FF2B5EF4-FFF2-40B4-BE49-F238E27FC236}">
                    <a16:creationId xmlns:a16="http://schemas.microsoft.com/office/drawing/2014/main" id="{50B9130E-2FE7-4098-BD38-C51FBD2AB167}"/>
                  </a:ext>
                </a:extLst>
              </p:cNvPr>
              <p:cNvSpPr>
                <a:spLocks/>
              </p:cNvSpPr>
              <p:nvPr/>
            </p:nvSpPr>
            <p:spPr bwMode="auto">
              <a:xfrm>
                <a:off x="695" y="1287"/>
                <a:ext cx="58" cy="15"/>
              </a:xfrm>
              <a:custGeom>
                <a:avLst/>
                <a:gdLst>
                  <a:gd name="T0" fmla="*/ 7 w 58"/>
                  <a:gd name="T1" fmla="*/ 1 h 15"/>
                  <a:gd name="T2" fmla="*/ 1 w 58"/>
                  <a:gd name="T3" fmla="*/ 0 h 15"/>
                  <a:gd name="T4" fmla="*/ 0 w 58"/>
                  <a:gd name="T5" fmla="*/ 1 h 15"/>
                  <a:gd name="T6" fmla="*/ 1 w 58"/>
                  <a:gd name="T7" fmla="*/ 3 h 15"/>
                  <a:gd name="T8" fmla="*/ 3 w 58"/>
                  <a:gd name="T9" fmla="*/ 5 h 15"/>
                  <a:gd name="T10" fmla="*/ 15 w 58"/>
                  <a:gd name="T11" fmla="*/ 11 h 15"/>
                  <a:gd name="T12" fmla="*/ 25 w 58"/>
                  <a:gd name="T13" fmla="*/ 14 h 15"/>
                  <a:gd name="T14" fmla="*/ 35 w 58"/>
                  <a:gd name="T15" fmla="*/ 15 h 15"/>
                  <a:gd name="T16" fmla="*/ 42 w 58"/>
                  <a:gd name="T17" fmla="*/ 13 h 15"/>
                  <a:gd name="T18" fmla="*/ 49 w 58"/>
                  <a:gd name="T19" fmla="*/ 11 h 15"/>
                  <a:gd name="T20" fmla="*/ 54 w 58"/>
                  <a:gd name="T21" fmla="*/ 8 h 15"/>
                  <a:gd name="T22" fmla="*/ 57 w 58"/>
                  <a:gd name="T23" fmla="*/ 6 h 15"/>
                  <a:gd name="T24" fmla="*/ 58 w 58"/>
                  <a:gd name="T25" fmla="*/ 5 h 15"/>
                  <a:gd name="T26" fmla="*/ 56 w 58"/>
                  <a:gd name="T27" fmla="*/ 5 h 15"/>
                  <a:gd name="T28" fmla="*/ 52 w 58"/>
                  <a:gd name="T29" fmla="*/ 5 h 15"/>
                  <a:gd name="T30" fmla="*/ 46 w 58"/>
                  <a:gd name="T31" fmla="*/ 5 h 15"/>
                  <a:gd name="T32" fmla="*/ 39 w 58"/>
                  <a:gd name="T33" fmla="*/ 5 h 15"/>
                  <a:gd name="T34" fmla="*/ 30 w 58"/>
                  <a:gd name="T35" fmla="*/ 5 h 15"/>
                  <a:gd name="T36" fmla="*/ 22 w 58"/>
                  <a:gd name="T37" fmla="*/ 4 h 15"/>
                  <a:gd name="T38" fmla="*/ 13 w 58"/>
                  <a:gd name="T39" fmla="*/ 3 h 15"/>
                  <a:gd name="T40" fmla="*/ 7 w 58"/>
                  <a:gd name="T41" fmla="*/ 1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15"/>
                  <a:gd name="T65" fmla="*/ 58 w 58"/>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15">
                    <a:moveTo>
                      <a:pt x="7" y="1"/>
                    </a:moveTo>
                    <a:lnTo>
                      <a:pt x="1" y="0"/>
                    </a:lnTo>
                    <a:lnTo>
                      <a:pt x="0" y="1"/>
                    </a:lnTo>
                    <a:lnTo>
                      <a:pt x="1" y="3"/>
                    </a:lnTo>
                    <a:lnTo>
                      <a:pt x="3" y="5"/>
                    </a:lnTo>
                    <a:lnTo>
                      <a:pt x="15" y="11"/>
                    </a:lnTo>
                    <a:lnTo>
                      <a:pt x="25" y="14"/>
                    </a:lnTo>
                    <a:lnTo>
                      <a:pt x="35" y="15"/>
                    </a:lnTo>
                    <a:lnTo>
                      <a:pt x="42" y="13"/>
                    </a:lnTo>
                    <a:lnTo>
                      <a:pt x="49" y="11"/>
                    </a:lnTo>
                    <a:lnTo>
                      <a:pt x="54" y="8"/>
                    </a:lnTo>
                    <a:lnTo>
                      <a:pt x="57" y="6"/>
                    </a:lnTo>
                    <a:lnTo>
                      <a:pt x="58" y="5"/>
                    </a:lnTo>
                    <a:lnTo>
                      <a:pt x="56" y="5"/>
                    </a:lnTo>
                    <a:lnTo>
                      <a:pt x="52" y="5"/>
                    </a:lnTo>
                    <a:lnTo>
                      <a:pt x="46" y="5"/>
                    </a:lnTo>
                    <a:lnTo>
                      <a:pt x="39" y="5"/>
                    </a:lnTo>
                    <a:lnTo>
                      <a:pt x="30" y="5"/>
                    </a:lnTo>
                    <a:lnTo>
                      <a:pt x="22" y="4"/>
                    </a:lnTo>
                    <a:lnTo>
                      <a:pt x="13" y="3"/>
                    </a:lnTo>
                    <a:lnTo>
                      <a:pt x="7"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7" name="Freeform 166">
                <a:extLst>
                  <a:ext uri="{FF2B5EF4-FFF2-40B4-BE49-F238E27FC236}">
                    <a16:creationId xmlns:a16="http://schemas.microsoft.com/office/drawing/2014/main" id="{27EE0BB9-5463-4320-B725-8C6A523A159E}"/>
                  </a:ext>
                </a:extLst>
              </p:cNvPr>
              <p:cNvSpPr>
                <a:spLocks/>
              </p:cNvSpPr>
              <p:nvPr/>
            </p:nvSpPr>
            <p:spPr bwMode="auto">
              <a:xfrm>
                <a:off x="749" y="1298"/>
                <a:ext cx="64" cy="135"/>
              </a:xfrm>
              <a:custGeom>
                <a:avLst/>
                <a:gdLst>
                  <a:gd name="T0" fmla="*/ 57 w 64"/>
                  <a:gd name="T1" fmla="*/ 45 h 135"/>
                  <a:gd name="T2" fmla="*/ 55 w 64"/>
                  <a:gd name="T3" fmla="*/ 49 h 135"/>
                  <a:gd name="T4" fmla="*/ 52 w 64"/>
                  <a:gd name="T5" fmla="*/ 53 h 135"/>
                  <a:gd name="T6" fmla="*/ 49 w 64"/>
                  <a:gd name="T7" fmla="*/ 57 h 135"/>
                  <a:gd name="T8" fmla="*/ 46 w 64"/>
                  <a:gd name="T9" fmla="*/ 61 h 135"/>
                  <a:gd name="T10" fmla="*/ 42 w 64"/>
                  <a:gd name="T11" fmla="*/ 64 h 135"/>
                  <a:gd name="T12" fmla="*/ 39 w 64"/>
                  <a:gd name="T13" fmla="*/ 68 h 135"/>
                  <a:gd name="T14" fmla="*/ 36 w 64"/>
                  <a:gd name="T15" fmla="*/ 71 h 135"/>
                  <a:gd name="T16" fmla="*/ 32 w 64"/>
                  <a:gd name="T17" fmla="*/ 75 h 135"/>
                  <a:gd name="T18" fmla="*/ 29 w 64"/>
                  <a:gd name="T19" fmla="*/ 78 h 135"/>
                  <a:gd name="T20" fmla="*/ 26 w 64"/>
                  <a:gd name="T21" fmla="*/ 82 h 135"/>
                  <a:gd name="T22" fmla="*/ 23 w 64"/>
                  <a:gd name="T23" fmla="*/ 85 h 135"/>
                  <a:gd name="T24" fmla="*/ 20 w 64"/>
                  <a:gd name="T25" fmla="*/ 89 h 135"/>
                  <a:gd name="T26" fmla="*/ 17 w 64"/>
                  <a:gd name="T27" fmla="*/ 92 h 135"/>
                  <a:gd name="T28" fmla="*/ 14 w 64"/>
                  <a:gd name="T29" fmla="*/ 96 h 135"/>
                  <a:gd name="T30" fmla="*/ 12 w 64"/>
                  <a:gd name="T31" fmla="*/ 100 h 135"/>
                  <a:gd name="T32" fmla="*/ 9 w 64"/>
                  <a:gd name="T33" fmla="*/ 104 h 135"/>
                  <a:gd name="T34" fmla="*/ 5 w 64"/>
                  <a:gd name="T35" fmla="*/ 113 h 135"/>
                  <a:gd name="T36" fmla="*/ 2 w 64"/>
                  <a:gd name="T37" fmla="*/ 123 h 135"/>
                  <a:gd name="T38" fmla="*/ 0 w 64"/>
                  <a:gd name="T39" fmla="*/ 132 h 135"/>
                  <a:gd name="T40" fmla="*/ 0 w 64"/>
                  <a:gd name="T41" fmla="*/ 135 h 135"/>
                  <a:gd name="T42" fmla="*/ 2 w 64"/>
                  <a:gd name="T43" fmla="*/ 131 h 135"/>
                  <a:gd name="T44" fmla="*/ 4 w 64"/>
                  <a:gd name="T45" fmla="*/ 125 h 135"/>
                  <a:gd name="T46" fmla="*/ 6 w 64"/>
                  <a:gd name="T47" fmla="*/ 121 h 135"/>
                  <a:gd name="T48" fmla="*/ 9 w 64"/>
                  <a:gd name="T49" fmla="*/ 116 h 135"/>
                  <a:gd name="T50" fmla="*/ 11 w 64"/>
                  <a:gd name="T51" fmla="*/ 112 h 135"/>
                  <a:gd name="T52" fmla="*/ 14 w 64"/>
                  <a:gd name="T53" fmla="*/ 107 h 135"/>
                  <a:gd name="T54" fmla="*/ 17 w 64"/>
                  <a:gd name="T55" fmla="*/ 103 h 135"/>
                  <a:gd name="T56" fmla="*/ 20 w 64"/>
                  <a:gd name="T57" fmla="*/ 98 h 135"/>
                  <a:gd name="T58" fmla="*/ 24 w 64"/>
                  <a:gd name="T59" fmla="*/ 94 h 135"/>
                  <a:gd name="T60" fmla="*/ 27 w 64"/>
                  <a:gd name="T61" fmla="*/ 90 h 135"/>
                  <a:gd name="T62" fmla="*/ 31 w 64"/>
                  <a:gd name="T63" fmla="*/ 86 h 135"/>
                  <a:gd name="T64" fmla="*/ 35 w 64"/>
                  <a:gd name="T65" fmla="*/ 82 h 135"/>
                  <a:gd name="T66" fmla="*/ 38 w 64"/>
                  <a:gd name="T67" fmla="*/ 78 h 135"/>
                  <a:gd name="T68" fmla="*/ 41 w 64"/>
                  <a:gd name="T69" fmla="*/ 74 h 135"/>
                  <a:gd name="T70" fmla="*/ 45 w 64"/>
                  <a:gd name="T71" fmla="*/ 70 h 135"/>
                  <a:gd name="T72" fmla="*/ 49 w 64"/>
                  <a:gd name="T73" fmla="*/ 66 h 135"/>
                  <a:gd name="T74" fmla="*/ 54 w 64"/>
                  <a:gd name="T75" fmla="*/ 59 h 135"/>
                  <a:gd name="T76" fmla="*/ 58 w 64"/>
                  <a:gd name="T77" fmla="*/ 52 h 135"/>
                  <a:gd name="T78" fmla="*/ 61 w 64"/>
                  <a:gd name="T79" fmla="*/ 44 h 135"/>
                  <a:gd name="T80" fmla="*/ 64 w 64"/>
                  <a:gd name="T81" fmla="*/ 36 h 135"/>
                  <a:gd name="T82" fmla="*/ 64 w 64"/>
                  <a:gd name="T83" fmla="*/ 26 h 135"/>
                  <a:gd name="T84" fmla="*/ 64 w 64"/>
                  <a:gd name="T85" fmla="*/ 14 h 135"/>
                  <a:gd name="T86" fmla="*/ 62 w 64"/>
                  <a:gd name="T87" fmla="*/ 4 h 135"/>
                  <a:gd name="T88" fmla="*/ 62 w 64"/>
                  <a:gd name="T89" fmla="*/ 0 h 135"/>
                  <a:gd name="T90" fmla="*/ 62 w 64"/>
                  <a:gd name="T91" fmla="*/ 5 h 135"/>
                  <a:gd name="T92" fmla="*/ 62 w 64"/>
                  <a:gd name="T93" fmla="*/ 17 h 135"/>
                  <a:gd name="T94" fmla="*/ 61 w 64"/>
                  <a:gd name="T95" fmla="*/ 32 h 135"/>
                  <a:gd name="T96" fmla="*/ 57 w 64"/>
                  <a:gd name="T97" fmla="*/ 45 h 1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4"/>
                  <a:gd name="T148" fmla="*/ 0 h 135"/>
                  <a:gd name="T149" fmla="*/ 64 w 64"/>
                  <a:gd name="T150" fmla="*/ 135 h 1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4" h="135">
                    <a:moveTo>
                      <a:pt x="57" y="45"/>
                    </a:moveTo>
                    <a:lnTo>
                      <a:pt x="55" y="49"/>
                    </a:lnTo>
                    <a:lnTo>
                      <a:pt x="52" y="53"/>
                    </a:lnTo>
                    <a:lnTo>
                      <a:pt x="49" y="57"/>
                    </a:lnTo>
                    <a:lnTo>
                      <a:pt x="46" y="61"/>
                    </a:lnTo>
                    <a:lnTo>
                      <a:pt x="42" y="64"/>
                    </a:lnTo>
                    <a:lnTo>
                      <a:pt x="39" y="68"/>
                    </a:lnTo>
                    <a:lnTo>
                      <a:pt x="36" y="71"/>
                    </a:lnTo>
                    <a:lnTo>
                      <a:pt x="32" y="75"/>
                    </a:lnTo>
                    <a:lnTo>
                      <a:pt x="29" y="78"/>
                    </a:lnTo>
                    <a:lnTo>
                      <a:pt x="26" y="82"/>
                    </a:lnTo>
                    <a:lnTo>
                      <a:pt x="23" y="85"/>
                    </a:lnTo>
                    <a:lnTo>
                      <a:pt x="20" y="89"/>
                    </a:lnTo>
                    <a:lnTo>
                      <a:pt x="17" y="92"/>
                    </a:lnTo>
                    <a:lnTo>
                      <a:pt x="14" y="96"/>
                    </a:lnTo>
                    <a:lnTo>
                      <a:pt x="12" y="100"/>
                    </a:lnTo>
                    <a:lnTo>
                      <a:pt x="9" y="104"/>
                    </a:lnTo>
                    <a:lnTo>
                      <a:pt x="5" y="113"/>
                    </a:lnTo>
                    <a:lnTo>
                      <a:pt x="2" y="123"/>
                    </a:lnTo>
                    <a:lnTo>
                      <a:pt x="0" y="132"/>
                    </a:lnTo>
                    <a:lnTo>
                      <a:pt x="0" y="135"/>
                    </a:lnTo>
                    <a:lnTo>
                      <a:pt x="2" y="131"/>
                    </a:lnTo>
                    <a:lnTo>
                      <a:pt x="4" y="125"/>
                    </a:lnTo>
                    <a:lnTo>
                      <a:pt x="6" y="121"/>
                    </a:lnTo>
                    <a:lnTo>
                      <a:pt x="9" y="116"/>
                    </a:lnTo>
                    <a:lnTo>
                      <a:pt x="11" y="112"/>
                    </a:lnTo>
                    <a:lnTo>
                      <a:pt x="14" y="107"/>
                    </a:lnTo>
                    <a:lnTo>
                      <a:pt x="17" y="103"/>
                    </a:lnTo>
                    <a:lnTo>
                      <a:pt x="20" y="98"/>
                    </a:lnTo>
                    <a:lnTo>
                      <a:pt x="24" y="94"/>
                    </a:lnTo>
                    <a:lnTo>
                      <a:pt x="27" y="90"/>
                    </a:lnTo>
                    <a:lnTo>
                      <a:pt x="31" y="86"/>
                    </a:lnTo>
                    <a:lnTo>
                      <a:pt x="35" y="82"/>
                    </a:lnTo>
                    <a:lnTo>
                      <a:pt x="38" y="78"/>
                    </a:lnTo>
                    <a:lnTo>
                      <a:pt x="41" y="74"/>
                    </a:lnTo>
                    <a:lnTo>
                      <a:pt x="45" y="70"/>
                    </a:lnTo>
                    <a:lnTo>
                      <a:pt x="49" y="66"/>
                    </a:lnTo>
                    <a:lnTo>
                      <a:pt x="54" y="59"/>
                    </a:lnTo>
                    <a:lnTo>
                      <a:pt x="58" y="52"/>
                    </a:lnTo>
                    <a:lnTo>
                      <a:pt x="61" y="44"/>
                    </a:lnTo>
                    <a:lnTo>
                      <a:pt x="64" y="36"/>
                    </a:lnTo>
                    <a:lnTo>
                      <a:pt x="64" y="26"/>
                    </a:lnTo>
                    <a:lnTo>
                      <a:pt x="64" y="14"/>
                    </a:lnTo>
                    <a:lnTo>
                      <a:pt x="62" y="4"/>
                    </a:lnTo>
                    <a:lnTo>
                      <a:pt x="62" y="0"/>
                    </a:lnTo>
                    <a:lnTo>
                      <a:pt x="62" y="5"/>
                    </a:lnTo>
                    <a:lnTo>
                      <a:pt x="62" y="17"/>
                    </a:lnTo>
                    <a:lnTo>
                      <a:pt x="61" y="32"/>
                    </a:lnTo>
                    <a:lnTo>
                      <a:pt x="57" y="4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8" name="Freeform 167">
                <a:extLst>
                  <a:ext uri="{FF2B5EF4-FFF2-40B4-BE49-F238E27FC236}">
                    <a16:creationId xmlns:a16="http://schemas.microsoft.com/office/drawing/2014/main" id="{6F04690E-2997-4B6A-876E-1E9D2E7940E3}"/>
                  </a:ext>
                </a:extLst>
              </p:cNvPr>
              <p:cNvSpPr>
                <a:spLocks/>
              </p:cNvSpPr>
              <p:nvPr/>
            </p:nvSpPr>
            <p:spPr bwMode="auto">
              <a:xfrm>
                <a:off x="788" y="1295"/>
                <a:ext cx="29" cy="12"/>
              </a:xfrm>
              <a:custGeom>
                <a:avLst/>
                <a:gdLst>
                  <a:gd name="T0" fmla="*/ 14 w 29"/>
                  <a:gd name="T1" fmla="*/ 4 h 12"/>
                  <a:gd name="T2" fmla="*/ 11 w 29"/>
                  <a:gd name="T3" fmla="*/ 4 h 12"/>
                  <a:gd name="T4" fmla="*/ 7 w 29"/>
                  <a:gd name="T5" fmla="*/ 3 h 12"/>
                  <a:gd name="T6" fmla="*/ 4 w 29"/>
                  <a:gd name="T7" fmla="*/ 4 h 12"/>
                  <a:gd name="T8" fmla="*/ 1 w 29"/>
                  <a:gd name="T9" fmla="*/ 4 h 12"/>
                  <a:gd name="T10" fmla="*/ 0 w 29"/>
                  <a:gd name="T11" fmla="*/ 5 h 12"/>
                  <a:gd name="T12" fmla="*/ 0 w 29"/>
                  <a:gd name="T13" fmla="*/ 6 h 12"/>
                  <a:gd name="T14" fmla="*/ 0 w 29"/>
                  <a:gd name="T15" fmla="*/ 7 h 12"/>
                  <a:gd name="T16" fmla="*/ 0 w 29"/>
                  <a:gd name="T17" fmla="*/ 7 h 12"/>
                  <a:gd name="T18" fmla="*/ 1 w 29"/>
                  <a:gd name="T19" fmla="*/ 9 h 12"/>
                  <a:gd name="T20" fmla="*/ 2 w 29"/>
                  <a:gd name="T21" fmla="*/ 10 h 12"/>
                  <a:gd name="T22" fmla="*/ 3 w 29"/>
                  <a:gd name="T23" fmla="*/ 11 h 12"/>
                  <a:gd name="T24" fmla="*/ 5 w 29"/>
                  <a:gd name="T25" fmla="*/ 11 h 12"/>
                  <a:gd name="T26" fmla="*/ 7 w 29"/>
                  <a:gd name="T27" fmla="*/ 12 h 12"/>
                  <a:gd name="T28" fmla="*/ 10 w 29"/>
                  <a:gd name="T29" fmla="*/ 11 h 12"/>
                  <a:gd name="T30" fmla="*/ 13 w 29"/>
                  <a:gd name="T31" fmla="*/ 11 h 12"/>
                  <a:gd name="T32" fmla="*/ 15 w 29"/>
                  <a:gd name="T33" fmla="*/ 10 h 12"/>
                  <a:gd name="T34" fmla="*/ 19 w 29"/>
                  <a:gd name="T35" fmla="*/ 8 h 12"/>
                  <a:gd name="T36" fmla="*/ 24 w 29"/>
                  <a:gd name="T37" fmla="*/ 4 h 12"/>
                  <a:gd name="T38" fmla="*/ 27 w 29"/>
                  <a:gd name="T39" fmla="*/ 1 h 12"/>
                  <a:gd name="T40" fmla="*/ 29 w 29"/>
                  <a:gd name="T41" fmla="*/ 0 h 12"/>
                  <a:gd name="T42" fmla="*/ 27 w 29"/>
                  <a:gd name="T43" fmla="*/ 1 h 12"/>
                  <a:gd name="T44" fmla="*/ 24 w 29"/>
                  <a:gd name="T45" fmla="*/ 2 h 12"/>
                  <a:gd name="T46" fmla="*/ 18 w 29"/>
                  <a:gd name="T47" fmla="*/ 4 h 12"/>
                  <a:gd name="T48" fmla="*/ 14 w 29"/>
                  <a:gd name="T49" fmla="*/ 4 h 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12"/>
                  <a:gd name="T77" fmla="*/ 29 w 29"/>
                  <a:gd name="T78" fmla="*/ 12 h 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12">
                    <a:moveTo>
                      <a:pt x="14" y="4"/>
                    </a:moveTo>
                    <a:lnTo>
                      <a:pt x="11" y="4"/>
                    </a:lnTo>
                    <a:lnTo>
                      <a:pt x="7" y="3"/>
                    </a:lnTo>
                    <a:lnTo>
                      <a:pt x="4" y="4"/>
                    </a:lnTo>
                    <a:lnTo>
                      <a:pt x="1" y="4"/>
                    </a:lnTo>
                    <a:lnTo>
                      <a:pt x="0" y="5"/>
                    </a:lnTo>
                    <a:lnTo>
                      <a:pt x="0" y="6"/>
                    </a:lnTo>
                    <a:lnTo>
                      <a:pt x="0" y="7"/>
                    </a:lnTo>
                    <a:lnTo>
                      <a:pt x="1" y="9"/>
                    </a:lnTo>
                    <a:lnTo>
                      <a:pt x="2" y="10"/>
                    </a:lnTo>
                    <a:lnTo>
                      <a:pt x="3" y="11"/>
                    </a:lnTo>
                    <a:lnTo>
                      <a:pt x="5" y="11"/>
                    </a:lnTo>
                    <a:lnTo>
                      <a:pt x="7" y="12"/>
                    </a:lnTo>
                    <a:lnTo>
                      <a:pt x="10" y="11"/>
                    </a:lnTo>
                    <a:lnTo>
                      <a:pt x="13" y="11"/>
                    </a:lnTo>
                    <a:lnTo>
                      <a:pt x="15" y="10"/>
                    </a:lnTo>
                    <a:lnTo>
                      <a:pt x="19" y="8"/>
                    </a:lnTo>
                    <a:lnTo>
                      <a:pt x="24" y="4"/>
                    </a:lnTo>
                    <a:lnTo>
                      <a:pt x="27" y="1"/>
                    </a:lnTo>
                    <a:lnTo>
                      <a:pt x="29" y="0"/>
                    </a:lnTo>
                    <a:lnTo>
                      <a:pt x="27" y="1"/>
                    </a:lnTo>
                    <a:lnTo>
                      <a:pt x="24" y="2"/>
                    </a:lnTo>
                    <a:lnTo>
                      <a:pt x="18" y="4"/>
                    </a:lnTo>
                    <a:lnTo>
                      <a:pt x="14"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799" name="Freeform 168">
                <a:extLst>
                  <a:ext uri="{FF2B5EF4-FFF2-40B4-BE49-F238E27FC236}">
                    <a16:creationId xmlns:a16="http://schemas.microsoft.com/office/drawing/2014/main" id="{CBDA2251-8CD3-4376-838B-CD7ACB950934}"/>
                  </a:ext>
                </a:extLst>
              </p:cNvPr>
              <p:cNvSpPr>
                <a:spLocks/>
              </p:cNvSpPr>
              <p:nvPr/>
            </p:nvSpPr>
            <p:spPr bwMode="auto">
              <a:xfrm>
                <a:off x="715" y="1383"/>
                <a:ext cx="47" cy="7"/>
              </a:xfrm>
              <a:custGeom>
                <a:avLst/>
                <a:gdLst>
                  <a:gd name="T0" fmla="*/ 27 w 47"/>
                  <a:gd name="T1" fmla="*/ 0 h 7"/>
                  <a:gd name="T2" fmla="*/ 23 w 47"/>
                  <a:gd name="T3" fmla="*/ 0 h 7"/>
                  <a:gd name="T4" fmla="*/ 19 w 47"/>
                  <a:gd name="T5" fmla="*/ 1 h 7"/>
                  <a:gd name="T6" fmla="*/ 16 w 47"/>
                  <a:gd name="T7" fmla="*/ 3 h 7"/>
                  <a:gd name="T8" fmla="*/ 12 w 47"/>
                  <a:gd name="T9" fmla="*/ 3 h 7"/>
                  <a:gd name="T10" fmla="*/ 9 w 47"/>
                  <a:gd name="T11" fmla="*/ 3 h 7"/>
                  <a:gd name="T12" fmla="*/ 6 w 47"/>
                  <a:gd name="T13" fmla="*/ 2 h 7"/>
                  <a:gd name="T14" fmla="*/ 3 w 47"/>
                  <a:gd name="T15" fmla="*/ 2 h 7"/>
                  <a:gd name="T16" fmla="*/ 1 w 47"/>
                  <a:gd name="T17" fmla="*/ 2 h 7"/>
                  <a:gd name="T18" fmla="*/ 0 w 47"/>
                  <a:gd name="T19" fmla="*/ 2 h 7"/>
                  <a:gd name="T20" fmla="*/ 0 w 47"/>
                  <a:gd name="T21" fmla="*/ 2 h 7"/>
                  <a:gd name="T22" fmla="*/ 0 w 47"/>
                  <a:gd name="T23" fmla="*/ 3 h 7"/>
                  <a:gd name="T24" fmla="*/ 0 w 47"/>
                  <a:gd name="T25" fmla="*/ 3 h 7"/>
                  <a:gd name="T26" fmla="*/ 4 w 47"/>
                  <a:gd name="T27" fmla="*/ 5 h 7"/>
                  <a:gd name="T28" fmla="*/ 7 w 47"/>
                  <a:gd name="T29" fmla="*/ 6 h 7"/>
                  <a:gd name="T30" fmla="*/ 10 w 47"/>
                  <a:gd name="T31" fmla="*/ 6 h 7"/>
                  <a:gd name="T32" fmla="*/ 14 w 47"/>
                  <a:gd name="T33" fmla="*/ 7 h 7"/>
                  <a:gd name="T34" fmla="*/ 17 w 47"/>
                  <a:gd name="T35" fmla="*/ 7 h 7"/>
                  <a:gd name="T36" fmla="*/ 19 w 47"/>
                  <a:gd name="T37" fmla="*/ 6 h 7"/>
                  <a:gd name="T38" fmla="*/ 22 w 47"/>
                  <a:gd name="T39" fmla="*/ 6 h 7"/>
                  <a:gd name="T40" fmla="*/ 24 w 47"/>
                  <a:gd name="T41" fmla="*/ 5 h 7"/>
                  <a:gd name="T42" fmla="*/ 27 w 47"/>
                  <a:gd name="T43" fmla="*/ 4 h 7"/>
                  <a:gd name="T44" fmla="*/ 29 w 47"/>
                  <a:gd name="T45" fmla="*/ 4 h 7"/>
                  <a:gd name="T46" fmla="*/ 32 w 47"/>
                  <a:gd name="T47" fmla="*/ 5 h 7"/>
                  <a:gd name="T48" fmla="*/ 35 w 47"/>
                  <a:gd name="T49" fmla="*/ 6 h 7"/>
                  <a:gd name="T50" fmla="*/ 39 w 47"/>
                  <a:gd name="T51" fmla="*/ 6 h 7"/>
                  <a:gd name="T52" fmla="*/ 43 w 47"/>
                  <a:gd name="T53" fmla="*/ 4 h 7"/>
                  <a:gd name="T54" fmla="*/ 46 w 47"/>
                  <a:gd name="T55" fmla="*/ 1 h 7"/>
                  <a:gd name="T56" fmla="*/ 47 w 47"/>
                  <a:gd name="T57" fmla="*/ 0 h 7"/>
                  <a:gd name="T58" fmla="*/ 46 w 47"/>
                  <a:gd name="T59" fmla="*/ 0 h 7"/>
                  <a:gd name="T60" fmla="*/ 45 w 47"/>
                  <a:gd name="T61" fmla="*/ 1 h 7"/>
                  <a:gd name="T62" fmla="*/ 44 w 47"/>
                  <a:gd name="T63" fmla="*/ 2 h 7"/>
                  <a:gd name="T64" fmla="*/ 42 w 47"/>
                  <a:gd name="T65" fmla="*/ 2 h 7"/>
                  <a:gd name="T66" fmla="*/ 38 w 47"/>
                  <a:gd name="T67" fmla="*/ 3 h 7"/>
                  <a:gd name="T68" fmla="*/ 35 w 47"/>
                  <a:gd name="T69" fmla="*/ 3 h 7"/>
                  <a:gd name="T70" fmla="*/ 31 w 47"/>
                  <a:gd name="T71" fmla="*/ 2 h 7"/>
                  <a:gd name="T72" fmla="*/ 27 w 47"/>
                  <a:gd name="T73" fmla="*/ 0 h 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
                  <a:gd name="T112" fmla="*/ 0 h 7"/>
                  <a:gd name="T113" fmla="*/ 47 w 47"/>
                  <a:gd name="T114" fmla="*/ 7 h 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 h="7">
                    <a:moveTo>
                      <a:pt x="27" y="0"/>
                    </a:moveTo>
                    <a:lnTo>
                      <a:pt x="23" y="0"/>
                    </a:lnTo>
                    <a:lnTo>
                      <a:pt x="19" y="1"/>
                    </a:lnTo>
                    <a:lnTo>
                      <a:pt x="16" y="3"/>
                    </a:lnTo>
                    <a:lnTo>
                      <a:pt x="12" y="3"/>
                    </a:lnTo>
                    <a:lnTo>
                      <a:pt x="9" y="3"/>
                    </a:lnTo>
                    <a:lnTo>
                      <a:pt x="6" y="2"/>
                    </a:lnTo>
                    <a:lnTo>
                      <a:pt x="3" y="2"/>
                    </a:lnTo>
                    <a:lnTo>
                      <a:pt x="1" y="2"/>
                    </a:lnTo>
                    <a:lnTo>
                      <a:pt x="0" y="2"/>
                    </a:lnTo>
                    <a:lnTo>
                      <a:pt x="0" y="3"/>
                    </a:lnTo>
                    <a:lnTo>
                      <a:pt x="4" y="5"/>
                    </a:lnTo>
                    <a:lnTo>
                      <a:pt x="7" y="6"/>
                    </a:lnTo>
                    <a:lnTo>
                      <a:pt x="10" y="6"/>
                    </a:lnTo>
                    <a:lnTo>
                      <a:pt x="14" y="7"/>
                    </a:lnTo>
                    <a:lnTo>
                      <a:pt x="17" y="7"/>
                    </a:lnTo>
                    <a:lnTo>
                      <a:pt x="19" y="6"/>
                    </a:lnTo>
                    <a:lnTo>
                      <a:pt x="22" y="6"/>
                    </a:lnTo>
                    <a:lnTo>
                      <a:pt x="24" y="5"/>
                    </a:lnTo>
                    <a:lnTo>
                      <a:pt x="27" y="4"/>
                    </a:lnTo>
                    <a:lnTo>
                      <a:pt x="29" y="4"/>
                    </a:lnTo>
                    <a:lnTo>
                      <a:pt x="32" y="5"/>
                    </a:lnTo>
                    <a:lnTo>
                      <a:pt x="35" y="6"/>
                    </a:lnTo>
                    <a:lnTo>
                      <a:pt x="39" y="6"/>
                    </a:lnTo>
                    <a:lnTo>
                      <a:pt x="43" y="4"/>
                    </a:lnTo>
                    <a:lnTo>
                      <a:pt x="46" y="1"/>
                    </a:lnTo>
                    <a:lnTo>
                      <a:pt x="47" y="0"/>
                    </a:lnTo>
                    <a:lnTo>
                      <a:pt x="46" y="0"/>
                    </a:lnTo>
                    <a:lnTo>
                      <a:pt x="45" y="1"/>
                    </a:lnTo>
                    <a:lnTo>
                      <a:pt x="44" y="2"/>
                    </a:lnTo>
                    <a:lnTo>
                      <a:pt x="42" y="2"/>
                    </a:lnTo>
                    <a:lnTo>
                      <a:pt x="38" y="3"/>
                    </a:lnTo>
                    <a:lnTo>
                      <a:pt x="35" y="3"/>
                    </a:lnTo>
                    <a:lnTo>
                      <a:pt x="31" y="2"/>
                    </a:lnTo>
                    <a:lnTo>
                      <a:pt x="27"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0" name="Freeform 169">
                <a:extLst>
                  <a:ext uri="{FF2B5EF4-FFF2-40B4-BE49-F238E27FC236}">
                    <a16:creationId xmlns:a16="http://schemas.microsoft.com/office/drawing/2014/main" id="{843C1BC1-38DA-4AA3-AA01-065AD86694BA}"/>
                  </a:ext>
                </a:extLst>
              </p:cNvPr>
              <p:cNvSpPr>
                <a:spLocks/>
              </p:cNvSpPr>
              <p:nvPr/>
            </p:nvSpPr>
            <p:spPr bwMode="auto">
              <a:xfrm>
                <a:off x="733" y="1400"/>
                <a:ext cx="21" cy="7"/>
              </a:xfrm>
              <a:custGeom>
                <a:avLst/>
                <a:gdLst>
                  <a:gd name="T0" fmla="*/ 11 w 21"/>
                  <a:gd name="T1" fmla="*/ 3 h 7"/>
                  <a:gd name="T2" fmla="*/ 9 w 21"/>
                  <a:gd name="T3" fmla="*/ 2 h 7"/>
                  <a:gd name="T4" fmla="*/ 6 w 21"/>
                  <a:gd name="T5" fmla="*/ 2 h 7"/>
                  <a:gd name="T6" fmla="*/ 3 w 21"/>
                  <a:gd name="T7" fmla="*/ 1 h 7"/>
                  <a:gd name="T8" fmla="*/ 1 w 21"/>
                  <a:gd name="T9" fmla="*/ 1 h 7"/>
                  <a:gd name="T10" fmla="*/ 0 w 21"/>
                  <a:gd name="T11" fmla="*/ 1 h 7"/>
                  <a:gd name="T12" fmla="*/ 0 w 21"/>
                  <a:gd name="T13" fmla="*/ 2 h 7"/>
                  <a:gd name="T14" fmla="*/ 0 w 21"/>
                  <a:gd name="T15" fmla="*/ 2 h 7"/>
                  <a:gd name="T16" fmla="*/ 0 w 21"/>
                  <a:gd name="T17" fmla="*/ 3 h 7"/>
                  <a:gd name="T18" fmla="*/ 6 w 21"/>
                  <a:gd name="T19" fmla="*/ 5 h 7"/>
                  <a:gd name="T20" fmla="*/ 11 w 21"/>
                  <a:gd name="T21" fmla="*/ 6 h 7"/>
                  <a:gd name="T22" fmla="*/ 14 w 21"/>
                  <a:gd name="T23" fmla="*/ 7 h 7"/>
                  <a:gd name="T24" fmla="*/ 17 w 21"/>
                  <a:gd name="T25" fmla="*/ 6 h 7"/>
                  <a:gd name="T26" fmla="*/ 19 w 21"/>
                  <a:gd name="T27" fmla="*/ 5 h 7"/>
                  <a:gd name="T28" fmla="*/ 20 w 21"/>
                  <a:gd name="T29" fmla="*/ 3 h 7"/>
                  <a:gd name="T30" fmla="*/ 21 w 21"/>
                  <a:gd name="T31" fmla="*/ 2 h 7"/>
                  <a:gd name="T32" fmla="*/ 21 w 21"/>
                  <a:gd name="T33" fmla="*/ 0 h 7"/>
                  <a:gd name="T34" fmla="*/ 20 w 21"/>
                  <a:gd name="T35" fmla="*/ 1 h 7"/>
                  <a:gd name="T36" fmla="*/ 18 w 21"/>
                  <a:gd name="T37" fmla="*/ 1 h 7"/>
                  <a:gd name="T38" fmla="*/ 14 w 21"/>
                  <a:gd name="T39" fmla="*/ 2 h 7"/>
                  <a:gd name="T40" fmla="*/ 11 w 21"/>
                  <a:gd name="T41" fmla="*/ 3 h 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7"/>
                  <a:gd name="T65" fmla="*/ 21 w 21"/>
                  <a:gd name="T66" fmla="*/ 7 h 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7">
                    <a:moveTo>
                      <a:pt x="11" y="3"/>
                    </a:moveTo>
                    <a:lnTo>
                      <a:pt x="9" y="2"/>
                    </a:lnTo>
                    <a:lnTo>
                      <a:pt x="6" y="2"/>
                    </a:lnTo>
                    <a:lnTo>
                      <a:pt x="3" y="1"/>
                    </a:lnTo>
                    <a:lnTo>
                      <a:pt x="1" y="1"/>
                    </a:lnTo>
                    <a:lnTo>
                      <a:pt x="0" y="1"/>
                    </a:lnTo>
                    <a:lnTo>
                      <a:pt x="0" y="2"/>
                    </a:lnTo>
                    <a:lnTo>
                      <a:pt x="0" y="3"/>
                    </a:lnTo>
                    <a:lnTo>
                      <a:pt x="6" y="5"/>
                    </a:lnTo>
                    <a:lnTo>
                      <a:pt x="11" y="6"/>
                    </a:lnTo>
                    <a:lnTo>
                      <a:pt x="14" y="7"/>
                    </a:lnTo>
                    <a:lnTo>
                      <a:pt x="17" y="6"/>
                    </a:lnTo>
                    <a:lnTo>
                      <a:pt x="19" y="5"/>
                    </a:lnTo>
                    <a:lnTo>
                      <a:pt x="20" y="3"/>
                    </a:lnTo>
                    <a:lnTo>
                      <a:pt x="21" y="2"/>
                    </a:lnTo>
                    <a:lnTo>
                      <a:pt x="21" y="0"/>
                    </a:lnTo>
                    <a:lnTo>
                      <a:pt x="20" y="1"/>
                    </a:lnTo>
                    <a:lnTo>
                      <a:pt x="18" y="1"/>
                    </a:lnTo>
                    <a:lnTo>
                      <a:pt x="14" y="2"/>
                    </a:lnTo>
                    <a:lnTo>
                      <a:pt x="11"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1" name="Freeform 170">
                <a:extLst>
                  <a:ext uri="{FF2B5EF4-FFF2-40B4-BE49-F238E27FC236}">
                    <a16:creationId xmlns:a16="http://schemas.microsoft.com/office/drawing/2014/main" id="{745C4161-E6CD-4533-8B56-E406DE9A48E1}"/>
                  </a:ext>
                </a:extLst>
              </p:cNvPr>
              <p:cNvSpPr>
                <a:spLocks/>
              </p:cNvSpPr>
              <p:nvPr/>
            </p:nvSpPr>
            <p:spPr bwMode="auto">
              <a:xfrm>
                <a:off x="773" y="1265"/>
                <a:ext cx="63" cy="106"/>
              </a:xfrm>
              <a:custGeom>
                <a:avLst/>
                <a:gdLst>
                  <a:gd name="T0" fmla="*/ 36 w 63"/>
                  <a:gd name="T1" fmla="*/ 2 h 106"/>
                  <a:gd name="T2" fmla="*/ 32 w 63"/>
                  <a:gd name="T3" fmla="*/ 4 h 106"/>
                  <a:gd name="T4" fmla="*/ 29 w 63"/>
                  <a:gd name="T5" fmla="*/ 6 h 106"/>
                  <a:gd name="T6" fmla="*/ 26 w 63"/>
                  <a:gd name="T7" fmla="*/ 9 h 106"/>
                  <a:gd name="T8" fmla="*/ 24 w 63"/>
                  <a:gd name="T9" fmla="*/ 12 h 106"/>
                  <a:gd name="T10" fmla="*/ 21 w 63"/>
                  <a:gd name="T11" fmla="*/ 15 h 106"/>
                  <a:gd name="T12" fmla="*/ 19 w 63"/>
                  <a:gd name="T13" fmla="*/ 19 h 106"/>
                  <a:gd name="T14" fmla="*/ 17 w 63"/>
                  <a:gd name="T15" fmla="*/ 23 h 106"/>
                  <a:gd name="T16" fmla="*/ 15 w 63"/>
                  <a:gd name="T17" fmla="*/ 26 h 106"/>
                  <a:gd name="T18" fmla="*/ 12 w 63"/>
                  <a:gd name="T19" fmla="*/ 35 h 106"/>
                  <a:gd name="T20" fmla="*/ 11 w 63"/>
                  <a:gd name="T21" fmla="*/ 44 h 106"/>
                  <a:gd name="T22" fmla="*/ 11 w 63"/>
                  <a:gd name="T23" fmla="*/ 53 h 106"/>
                  <a:gd name="T24" fmla="*/ 10 w 63"/>
                  <a:gd name="T25" fmla="*/ 62 h 106"/>
                  <a:gd name="T26" fmla="*/ 8 w 63"/>
                  <a:gd name="T27" fmla="*/ 73 h 106"/>
                  <a:gd name="T28" fmla="*/ 6 w 63"/>
                  <a:gd name="T29" fmla="*/ 84 h 106"/>
                  <a:gd name="T30" fmla="*/ 3 w 63"/>
                  <a:gd name="T31" fmla="*/ 95 h 106"/>
                  <a:gd name="T32" fmla="*/ 0 w 63"/>
                  <a:gd name="T33" fmla="*/ 105 h 106"/>
                  <a:gd name="T34" fmla="*/ 0 w 63"/>
                  <a:gd name="T35" fmla="*/ 106 h 106"/>
                  <a:gd name="T36" fmla="*/ 1 w 63"/>
                  <a:gd name="T37" fmla="*/ 106 h 106"/>
                  <a:gd name="T38" fmla="*/ 2 w 63"/>
                  <a:gd name="T39" fmla="*/ 106 h 106"/>
                  <a:gd name="T40" fmla="*/ 2 w 63"/>
                  <a:gd name="T41" fmla="*/ 106 h 106"/>
                  <a:gd name="T42" fmla="*/ 7 w 63"/>
                  <a:gd name="T43" fmla="*/ 93 h 106"/>
                  <a:gd name="T44" fmla="*/ 12 w 63"/>
                  <a:gd name="T45" fmla="*/ 81 h 106"/>
                  <a:gd name="T46" fmla="*/ 15 w 63"/>
                  <a:gd name="T47" fmla="*/ 67 h 106"/>
                  <a:gd name="T48" fmla="*/ 16 w 63"/>
                  <a:gd name="T49" fmla="*/ 54 h 106"/>
                  <a:gd name="T50" fmla="*/ 16 w 63"/>
                  <a:gd name="T51" fmla="*/ 51 h 106"/>
                  <a:gd name="T52" fmla="*/ 16 w 63"/>
                  <a:gd name="T53" fmla="*/ 46 h 106"/>
                  <a:gd name="T54" fmla="*/ 16 w 63"/>
                  <a:gd name="T55" fmla="*/ 43 h 106"/>
                  <a:gd name="T56" fmla="*/ 16 w 63"/>
                  <a:gd name="T57" fmla="*/ 39 h 106"/>
                  <a:gd name="T58" fmla="*/ 17 w 63"/>
                  <a:gd name="T59" fmla="*/ 32 h 106"/>
                  <a:gd name="T60" fmla="*/ 19 w 63"/>
                  <a:gd name="T61" fmla="*/ 26 h 106"/>
                  <a:gd name="T62" fmla="*/ 22 w 63"/>
                  <a:gd name="T63" fmla="*/ 20 h 106"/>
                  <a:gd name="T64" fmla="*/ 26 w 63"/>
                  <a:gd name="T65" fmla="*/ 15 h 106"/>
                  <a:gd name="T66" fmla="*/ 29 w 63"/>
                  <a:gd name="T67" fmla="*/ 11 h 106"/>
                  <a:gd name="T68" fmla="*/ 34 w 63"/>
                  <a:gd name="T69" fmla="*/ 8 h 106"/>
                  <a:gd name="T70" fmla="*/ 41 w 63"/>
                  <a:gd name="T71" fmla="*/ 6 h 106"/>
                  <a:gd name="T72" fmla="*/ 47 w 63"/>
                  <a:gd name="T73" fmla="*/ 4 h 106"/>
                  <a:gd name="T74" fmla="*/ 54 w 63"/>
                  <a:gd name="T75" fmla="*/ 3 h 106"/>
                  <a:gd name="T76" fmla="*/ 59 w 63"/>
                  <a:gd name="T77" fmla="*/ 2 h 106"/>
                  <a:gd name="T78" fmla="*/ 62 w 63"/>
                  <a:gd name="T79" fmla="*/ 1 h 106"/>
                  <a:gd name="T80" fmla="*/ 63 w 63"/>
                  <a:gd name="T81" fmla="*/ 1 h 106"/>
                  <a:gd name="T82" fmla="*/ 62 w 63"/>
                  <a:gd name="T83" fmla="*/ 1 h 106"/>
                  <a:gd name="T84" fmla="*/ 60 w 63"/>
                  <a:gd name="T85" fmla="*/ 1 h 106"/>
                  <a:gd name="T86" fmla="*/ 57 w 63"/>
                  <a:gd name="T87" fmla="*/ 1 h 106"/>
                  <a:gd name="T88" fmla="*/ 53 w 63"/>
                  <a:gd name="T89" fmla="*/ 0 h 106"/>
                  <a:gd name="T90" fmla="*/ 48 w 63"/>
                  <a:gd name="T91" fmla="*/ 0 h 106"/>
                  <a:gd name="T92" fmla="*/ 44 w 63"/>
                  <a:gd name="T93" fmla="*/ 0 h 106"/>
                  <a:gd name="T94" fmla="*/ 40 w 63"/>
                  <a:gd name="T95" fmla="*/ 1 h 106"/>
                  <a:gd name="T96" fmla="*/ 36 w 63"/>
                  <a:gd name="T97" fmla="*/ 2 h 1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3"/>
                  <a:gd name="T148" fmla="*/ 0 h 106"/>
                  <a:gd name="T149" fmla="*/ 63 w 63"/>
                  <a:gd name="T150" fmla="*/ 106 h 1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3" h="106">
                    <a:moveTo>
                      <a:pt x="36" y="2"/>
                    </a:moveTo>
                    <a:lnTo>
                      <a:pt x="32" y="4"/>
                    </a:lnTo>
                    <a:lnTo>
                      <a:pt x="29" y="6"/>
                    </a:lnTo>
                    <a:lnTo>
                      <a:pt x="26" y="9"/>
                    </a:lnTo>
                    <a:lnTo>
                      <a:pt x="24" y="12"/>
                    </a:lnTo>
                    <a:lnTo>
                      <a:pt x="21" y="15"/>
                    </a:lnTo>
                    <a:lnTo>
                      <a:pt x="19" y="19"/>
                    </a:lnTo>
                    <a:lnTo>
                      <a:pt x="17" y="23"/>
                    </a:lnTo>
                    <a:lnTo>
                      <a:pt x="15" y="26"/>
                    </a:lnTo>
                    <a:lnTo>
                      <a:pt x="12" y="35"/>
                    </a:lnTo>
                    <a:lnTo>
                      <a:pt x="11" y="44"/>
                    </a:lnTo>
                    <a:lnTo>
                      <a:pt x="11" y="53"/>
                    </a:lnTo>
                    <a:lnTo>
                      <a:pt x="10" y="62"/>
                    </a:lnTo>
                    <a:lnTo>
                      <a:pt x="8" y="73"/>
                    </a:lnTo>
                    <a:lnTo>
                      <a:pt x="6" y="84"/>
                    </a:lnTo>
                    <a:lnTo>
                      <a:pt x="3" y="95"/>
                    </a:lnTo>
                    <a:lnTo>
                      <a:pt x="0" y="105"/>
                    </a:lnTo>
                    <a:lnTo>
                      <a:pt x="0" y="106"/>
                    </a:lnTo>
                    <a:lnTo>
                      <a:pt x="1" y="106"/>
                    </a:lnTo>
                    <a:lnTo>
                      <a:pt x="2" y="106"/>
                    </a:lnTo>
                    <a:lnTo>
                      <a:pt x="7" y="93"/>
                    </a:lnTo>
                    <a:lnTo>
                      <a:pt x="12" y="81"/>
                    </a:lnTo>
                    <a:lnTo>
                      <a:pt x="15" y="67"/>
                    </a:lnTo>
                    <a:lnTo>
                      <a:pt x="16" y="54"/>
                    </a:lnTo>
                    <a:lnTo>
                      <a:pt x="16" y="51"/>
                    </a:lnTo>
                    <a:lnTo>
                      <a:pt x="16" y="46"/>
                    </a:lnTo>
                    <a:lnTo>
                      <a:pt x="16" y="43"/>
                    </a:lnTo>
                    <a:lnTo>
                      <a:pt x="16" y="39"/>
                    </a:lnTo>
                    <a:lnTo>
                      <a:pt x="17" y="32"/>
                    </a:lnTo>
                    <a:lnTo>
                      <a:pt x="19" y="26"/>
                    </a:lnTo>
                    <a:lnTo>
                      <a:pt x="22" y="20"/>
                    </a:lnTo>
                    <a:lnTo>
                      <a:pt x="26" y="15"/>
                    </a:lnTo>
                    <a:lnTo>
                      <a:pt x="29" y="11"/>
                    </a:lnTo>
                    <a:lnTo>
                      <a:pt x="34" y="8"/>
                    </a:lnTo>
                    <a:lnTo>
                      <a:pt x="41" y="6"/>
                    </a:lnTo>
                    <a:lnTo>
                      <a:pt x="47" y="4"/>
                    </a:lnTo>
                    <a:lnTo>
                      <a:pt x="54" y="3"/>
                    </a:lnTo>
                    <a:lnTo>
                      <a:pt x="59" y="2"/>
                    </a:lnTo>
                    <a:lnTo>
                      <a:pt x="62" y="1"/>
                    </a:lnTo>
                    <a:lnTo>
                      <a:pt x="63" y="1"/>
                    </a:lnTo>
                    <a:lnTo>
                      <a:pt x="62" y="1"/>
                    </a:lnTo>
                    <a:lnTo>
                      <a:pt x="60" y="1"/>
                    </a:lnTo>
                    <a:lnTo>
                      <a:pt x="57" y="1"/>
                    </a:lnTo>
                    <a:lnTo>
                      <a:pt x="53" y="0"/>
                    </a:lnTo>
                    <a:lnTo>
                      <a:pt x="48" y="0"/>
                    </a:lnTo>
                    <a:lnTo>
                      <a:pt x="44" y="0"/>
                    </a:lnTo>
                    <a:lnTo>
                      <a:pt x="40" y="1"/>
                    </a:lnTo>
                    <a:lnTo>
                      <a:pt x="36"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2" name="Freeform 171">
                <a:extLst>
                  <a:ext uri="{FF2B5EF4-FFF2-40B4-BE49-F238E27FC236}">
                    <a16:creationId xmlns:a16="http://schemas.microsoft.com/office/drawing/2014/main" id="{D936C3C2-88A1-4AEF-B428-7E9A765F138C}"/>
                  </a:ext>
                </a:extLst>
              </p:cNvPr>
              <p:cNvSpPr>
                <a:spLocks/>
              </p:cNvSpPr>
              <p:nvPr/>
            </p:nvSpPr>
            <p:spPr bwMode="auto">
              <a:xfrm>
                <a:off x="682" y="1259"/>
                <a:ext cx="97" cy="18"/>
              </a:xfrm>
              <a:custGeom>
                <a:avLst/>
                <a:gdLst>
                  <a:gd name="T0" fmla="*/ 68 w 97"/>
                  <a:gd name="T1" fmla="*/ 9 h 18"/>
                  <a:gd name="T2" fmla="*/ 66 w 97"/>
                  <a:gd name="T3" fmla="*/ 8 h 18"/>
                  <a:gd name="T4" fmla="*/ 63 w 97"/>
                  <a:gd name="T5" fmla="*/ 6 h 18"/>
                  <a:gd name="T6" fmla="*/ 61 w 97"/>
                  <a:gd name="T7" fmla="*/ 5 h 18"/>
                  <a:gd name="T8" fmla="*/ 58 w 97"/>
                  <a:gd name="T9" fmla="*/ 4 h 18"/>
                  <a:gd name="T10" fmla="*/ 55 w 97"/>
                  <a:gd name="T11" fmla="*/ 4 h 18"/>
                  <a:gd name="T12" fmla="*/ 53 w 97"/>
                  <a:gd name="T13" fmla="*/ 3 h 18"/>
                  <a:gd name="T14" fmla="*/ 50 w 97"/>
                  <a:gd name="T15" fmla="*/ 3 h 18"/>
                  <a:gd name="T16" fmla="*/ 47 w 97"/>
                  <a:gd name="T17" fmla="*/ 2 h 18"/>
                  <a:gd name="T18" fmla="*/ 41 w 97"/>
                  <a:gd name="T19" fmla="*/ 1 h 18"/>
                  <a:gd name="T20" fmla="*/ 35 w 97"/>
                  <a:gd name="T21" fmla="*/ 0 h 18"/>
                  <a:gd name="T22" fmla="*/ 29 w 97"/>
                  <a:gd name="T23" fmla="*/ 0 h 18"/>
                  <a:gd name="T24" fmla="*/ 24 w 97"/>
                  <a:gd name="T25" fmla="*/ 0 h 18"/>
                  <a:gd name="T26" fmla="*/ 18 w 97"/>
                  <a:gd name="T27" fmla="*/ 1 h 18"/>
                  <a:gd name="T28" fmla="*/ 12 w 97"/>
                  <a:gd name="T29" fmla="*/ 2 h 18"/>
                  <a:gd name="T30" fmla="*/ 7 w 97"/>
                  <a:gd name="T31" fmla="*/ 4 h 18"/>
                  <a:gd name="T32" fmla="*/ 1 w 97"/>
                  <a:gd name="T33" fmla="*/ 6 h 18"/>
                  <a:gd name="T34" fmla="*/ 0 w 97"/>
                  <a:gd name="T35" fmla="*/ 7 h 18"/>
                  <a:gd name="T36" fmla="*/ 0 w 97"/>
                  <a:gd name="T37" fmla="*/ 8 h 18"/>
                  <a:gd name="T38" fmla="*/ 0 w 97"/>
                  <a:gd name="T39" fmla="*/ 9 h 18"/>
                  <a:gd name="T40" fmla="*/ 2 w 97"/>
                  <a:gd name="T41" fmla="*/ 10 h 18"/>
                  <a:gd name="T42" fmla="*/ 9 w 97"/>
                  <a:gd name="T43" fmla="*/ 9 h 18"/>
                  <a:gd name="T44" fmla="*/ 16 w 97"/>
                  <a:gd name="T45" fmla="*/ 9 h 18"/>
                  <a:gd name="T46" fmla="*/ 23 w 97"/>
                  <a:gd name="T47" fmla="*/ 9 h 18"/>
                  <a:gd name="T48" fmla="*/ 30 w 97"/>
                  <a:gd name="T49" fmla="*/ 9 h 18"/>
                  <a:gd name="T50" fmla="*/ 37 w 97"/>
                  <a:gd name="T51" fmla="*/ 10 h 18"/>
                  <a:gd name="T52" fmla="*/ 44 w 97"/>
                  <a:gd name="T53" fmla="*/ 11 h 18"/>
                  <a:gd name="T54" fmla="*/ 51 w 97"/>
                  <a:gd name="T55" fmla="*/ 13 h 18"/>
                  <a:gd name="T56" fmla="*/ 58 w 97"/>
                  <a:gd name="T57" fmla="*/ 15 h 18"/>
                  <a:gd name="T58" fmla="*/ 67 w 97"/>
                  <a:gd name="T59" fmla="*/ 18 h 18"/>
                  <a:gd name="T60" fmla="*/ 75 w 97"/>
                  <a:gd name="T61" fmla="*/ 18 h 18"/>
                  <a:gd name="T62" fmla="*/ 82 w 97"/>
                  <a:gd name="T63" fmla="*/ 18 h 18"/>
                  <a:gd name="T64" fmla="*/ 88 w 97"/>
                  <a:gd name="T65" fmla="*/ 17 h 18"/>
                  <a:gd name="T66" fmla="*/ 92 w 97"/>
                  <a:gd name="T67" fmla="*/ 16 h 18"/>
                  <a:gd name="T68" fmla="*/ 95 w 97"/>
                  <a:gd name="T69" fmla="*/ 15 h 18"/>
                  <a:gd name="T70" fmla="*/ 97 w 97"/>
                  <a:gd name="T71" fmla="*/ 14 h 18"/>
                  <a:gd name="T72" fmla="*/ 97 w 97"/>
                  <a:gd name="T73" fmla="*/ 13 h 18"/>
                  <a:gd name="T74" fmla="*/ 96 w 97"/>
                  <a:gd name="T75" fmla="*/ 13 h 18"/>
                  <a:gd name="T76" fmla="*/ 94 w 97"/>
                  <a:gd name="T77" fmla="*/ 14 h 18"/>
                  <a:gd name="T78" fmla="*/ 91 w 97"/>
                  <a:gd name="T79" fmla="*/ 15 h 18"/>
                  <a:gd name="T80" fmla="*/ 87 w 97"/>
                  <a:gd name="T81" fmla="*/ 15 h 18"/>
                  <a:gd name="T82" fmla="*/ 82 w 97"/>
                  <a:gd name="T83" fmla="*/ 15 h 18"/>
                  <a:gd name="T84" fmla="*/ 78 w 97"/>
                  <a:gd name="T85" fmla="*/ 14 h 18"/>
                  <a:gd name="T86" fmla="*/ 72 w 97"/>
                  <a:gd name="T87" fmla="*/ 12 h 18"/>
                  <a:gd name="T88" fmla="*/ 68 w 97"/>
                  <a:gd name="T89" fmla="*/ 9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7"/>
                  <a:gd name="T136" fmla="*/ 0 h 18"/>
                  <a:gd name="T137" fmla="*/ 97 w 97"/>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7" h="18">
                    <a:moveTo>
                      <a:pt x="68" y="9"/>
                    </a:moveTo>
                    <a:lnTo>
                      <a:pt x="66" y="8"/>
                    </a:lnTo>
                    <a:lnTo>
                      <a:pt x="63" y="6"/>
                    </a:lnTo>
                    <a:lnTo>
                      <a:pt x="61" y="5"/>
                    </a:lnTo>
                    <a:lnTo>
                      <a:pt x="58" y="4"/>
                    </a:lnTo>
                    <a:lnTo>
                      <a:pt x="55" y="4"/>
                    </a:lnTo>
                    <a:lnTo>
                      <a:pt x="53" y="3"/>
                    </a:lnTo>
                    <a:lnTo>
                      <a:pt x="50" y="3"/>
                    </a:lnTo>
                    <a:lnTo>
                      <a:pt x="47" y="2"/>
                    </a:lnTo>
                    <a:lnTo>
                      <a:pt x="41" y="1"/>
                    </a:lnTo>
                    <a:lnTo>
                      <a:pt x="35" y="0"/>
                    </a:lnTo>
                    <a:lnTo>
                      <a:pt x="29" y="0"/>
                    </a:lnTo>
                    <a:lnTo>
                      <a:pt x="24" y="0"/>
                    </a:lnTo>
                    <a:lnTo>
                      <a:pt x="18" y="1"/>
                    </a:lnTo>
                    <a:lnTo>
                      <a:pt x="12" y="2"/>
                    </a:lnTo>
                    <a:lnTo>
                      <a:pt x="7" y="4"/>
                    </a:lnTo>
                    <a:lnTo>
                      <a:pt x="1" y="6"/>
                    </a:lnTo>
                    <a:lnTo>
                      <a:pt x="0" y="7"/>
                    </a:lnTo>
                    <a:lnTo>
                      <a:pt x="0" y="8"/>
                    </a:lnTo>
                    <a:lnTo>
                      <a:pt x="0" y="9"/>
                    </a:lnTo>
                    <a:lnTo>
                      <a:pt x="2" y="10"/>
                    </a:lnTo>
                    <a:lnTo>
                      <a:pt x="9" y="9"/>
                    </a:lnTo>
                    <a:lnTo>
                      <a:pt x="16" y="9"/>
                    </a:lnTo>
                    <a:lnTo>
                      <a:pt x="23" y="9"/>
                    </a:lnTo>
                    <a:lnTo>
                      <a:pt x="30" y="9"/>
                    </a:lnTo>
                    <a:lnTo>
                      <a:pt x="37" y="10"/>
                    </a:lnTo>
                    <a:lnTo>
                      <a:pt x="44" y="11"/>
                    </a:lnTo>
                    <a:lnTo>
                      <a:pt x="51" y="13"/>
                    </a:lnTo>
                    <a:lnTo>
                      <a:pt x="58" y="15"/>
                    </a:lnTo>
                    <a:lnTo>
                      <a:pt x="67" y="18"/>
                    </a:lnTo>
                    <a:lnTo>
                      <a:pt x="75" y="18"/>
                    </a:lnTo>
                    <a:lnTo>
                      <a:pt x="82" y="18"/>
                    </a:lnTo>
                    <a:lnTo>
                      <a:pt x="88" y="17"/>
                    </a:lnTo>
                    <a:lnTo>
                      <a:pt x="92" y="16"/>
                    </a:lnTo>
                    <a:lnTo>
                      <a:pt x="95" y="15"/>
                    </a:lnTo>
                    <a:lnTo>
                      <a:pt x="97" y="14"/>
                    </a:lnTo>
                    <a:lnTo>
                      <a:pt x="97" y="13"/>
                    </a:lnTo>
                    <a:lnTo>
                      <a:pt x="96" y="13"/>
                    </a:lnTo>
                    <a:lnTo>
                      <a:pt x="94" y="14"/>
                    </a:lnTo>
                    <a:lnTo>
                      <a:pt x="91" y="15"/>
                    </a:lnTo>
                    <a:lnTo>
                      <a:pt x="87" y="15"/>
                    </a:lnTo>
                    <a:lnTo>
                      <a:pt x="82" y="15"/>
                    </a:lnTo>
                    <a:lnTo>
                      <a:pt x="78" y="14"/>
                    </a:lnTo>
                    <a:lnTo>
                      <a:pt x="72" y="12"/>
                    </a:lnTo>
                    <a:lnTo>
                      <a:pt x="68"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3" name="Freeform 172">
                <a:extLst>
                  <a:ext uri="{FF2B5EF4-FFF2-40B4-BE49-F238E27FC236}">
                    <a16:creationId xmlns:a16="http://schemas.microsoft.com/office/drawing/2014/main" id="{2B08ED75-102F-49E9-A8C4-0A7F2D3CD3EA}"/>
                  </a:ext>
                </a:extLst>
              </p:cNvPr>
              <p:cNvSpPr>
                <a:spLocks/>
              </p:cNvSpPr>
              <p:nvPr/>
            </p:nvSpPr>
            <p:spPr bwMode="auto">
              <a:xfrm>
                <a:off x="644" y="1313"/>
                <a:ext cx="94" cy="127"/>
              </a:xfrm>
              <a:custGeom>
                <a:avLst/>
                <a:gdLst>
                  <a:gd name="T0" fmla="*/ 4 w 94"/>
                  <a:gd name="T1" fmla="*/ 50 h 127"/>
                  <a:gd name="T2" fmla="*/ 6 w 94"/>
                  <a:gd name="T3" fmla="*/ 59 h 127"/>
                  <a:gd name="T4" fmla="*/ 9 w 94"/>
                  <a:gd name="T5" fmla="*/ 68 h 127"/>
                  <a:gd name="T6" fmla="*/ 13 w 94"/>
                  <a:gd name="T7" fmla="*/ 77 h 127"/>
                  <a:gd name="T8" fmla="*/ 19 w 94"/>
                  <a:gd name="T9" fmla="*/ 84 h 127"/>
                  <a:gd name="T10" fmla="*/ 26 w 94"/>
                  <a:gd name="T11" fmla="*/ 92 h 127"/>
                  <a:gd name="T12" fmla="*/ 34 w 94"/>
                  <a:gd name="T13" fmla="*/ 100 h 127"/>
                  <a:gd name="T14" fmla="*/ 42 w 94"/>
                  <a:gd name="T15" fmla="*/ 107 h 127"/>
                  <a:gd name="T16" fmla="*/ 51 w 94"/>
                  <a:gd name="T17" fmla="*/ 114 h 127"/>
                  <a:gd name="T18" fmla="*/ 61 w 94"/>
                  <a:gd name="T19" fmla="*/ 120 h 127"/>
                  <a:gd name="T20" fmla="*/ 71 w 94"/>
                  <a:gd name="T21" fmla="*/ 124 h 127"/>
                  <a:gd name="T22" fmla="*/ 81 w 94"/>
                  <a:gd name="T23" fmla="*/ 127 h 127"/>
                  <a:gd name="T24" fmla="*/ 92 w 94"/>
                  <a:gd name="T25" fmla="*/ 127 h 127"/>
                  <a:gd name="T26" fmla="*/ 93 w 94"/>
                  <a:gd name="T27" fmla="*/ 127 h 127"/>
                  <a:gd name="T28" fmla="*/ 94 w 94"/>
                  <a:gd name="T29" fmla="*/ 125 h 127"/>
                  <a:gd name="T30" fmla="*/ 94 w 94"/>
                  <a:gd name="T31" fmla="*/ 124 h 127"/>
                  <a:gd name="T32" fmla="*/ 94 w 94"/>
                  <a:gd name="T33" fmla="*/ 124 h 127"/>
                  <a:gd name="T34" fmla="*/ 84 w 94"/>
                  <a:gd name="T35" fmla="*/ 121 h 127"/>
                  <a:gd name="T36" fmla="*/ 75 w 94"/>
                  <a:gd name="T37" fmla="*/ 117 h 127"/>
                  <a:gd name="T38" fmla="*/ 65 w 94"/>
                  <a:gd name="T39" fmla="*/ 113 h 127"/>
                  <a:gd name="T40" fmla="*/ 57 w 94"/>
                  <a:gd name="T41" fmla="*/ 107 h 127"/>
                  <a:gd name="T42" fmla="*/ 49 w 94"/>
                  <a:gd name="T43" fmla="*/ 101 h 127"/>
                  <a:gd name="T44" fmla="*/ 40 w 94"/>
                  <a:gd name="T45" fmla="*/ 95 h 127"/>
                  <a:gd name="T46" fmla="*/ 33 w 94"/>
                  <a:gd name="T47" fmla="*/ 88 h 127"/>
                  <a:gd name="T48" fmla="*/ 25 w 94"/>
                  <a:gd name="T49" fmla="*/ 81 h 127"/>
                  <a:gd name="T50" fmla="*/ 22 w 94"/>
                  <a:gd name="T51" fmla="*/ 77 h 127"/>
                  <a:gd name="T52" fmla="*/ 19 w 94"/>
                  <a:gd name="T53" fmla="*/ 73 h 127"/>
                  <a:gd name="T54" fmla="*/ 16 w 94"/>
                  <a:gd name="T55" fmla="*/ 69 h 127"/>
                  <a:gd name="T56" fmla="*/ 13 w 94"/>
                  <a:gd name="T57" fmla="*/ 64 h 127"/>
                  <a:gd name="T58" fmla="*/ 11 w 94"/>
                  <a:gd name="T59" fmla="*/ 60 h 127"/>
                  <a:gd name="T60" fmla="*/ 9 w 94"/>
                  <a:gd name="T61" fmla="*/ 55 h 127"/>
                  <a:gd name="T62" fmla="*/ 7 w 94"/>
                  <a:gd name="T63" fmla="*/ 50 h 127"/>
                  <a:gd name="T64" fmla="*/ 6 w 94"/>
                  <a:gd name="T65" fmla="*/ 45 h 127"/>
                  <a:gd name="T66" fmla="*/ 3 w 94"/>
                  <a:gd name="T67" fmla="*/ 32 h 127"/>
                  <a:gd name="T68" fmla="*/ 2 w 94"/>
                  <a:gd name="T69" fmla="*/ 17 h 127"/>
                  <a:gd name="T70" fmla="*/ 1 w 94"/>
                  <a:gd name="T71" fmla="*/ 5 h 127"/>
                  <a:gd name="T72" fmla="*/ 1 w 94"/>
                  <a:gd name="T73" fmla="*/ 0 h 127"/>
                  <a:gd name="T74" fmla="*/ 0 w 94"/>
                  <a:gd name="T75" fmla="*/ 5 h 127"/>
                  <a:gd name="T76" fmla="*/ 0 w 94"/>
                  <a:gd name="T77" fmla="*/ 16 h 127"/>
                  <a:gd name="T78" fmla="*/ 0 w 94"/>
                  <a:gd name="T79" fmla="*/ 32 h 127"/>
                  <a:gd name="T80" fmla="*/ 4 w 94"/>
                  <a:gd name="T81" fmla="*/ 50 h 1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4"/>
                  <a:gd name="T124" fmla="*/ 0 h 127"/>
                  <a:gd name="T125" fmla="*/ 94 w 94"/>
                  <a:gd name="T126" fmla="*/ 127 h 1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4" h="127">
                    <a:moveTo>
                      <a:pt x="4" y="50"/>
                    </a:moveTo>
                    <a:lnTo>
                      <a:pt x="6" y="59"/>
                    </a:lnTo>
                    <a:lnTo>
                      <a:pt x="9" y="68"/>
                    </a:lnTo>
                    <a:lnTo>
                      <a:pt x="13" y="77"/>
                    </a:lnTo>
                    <a:lnTo>
                      <a:pt x="19" y="84"/>
                    </a:lnTo>
                    <a:lnTo>
                      <a:pt x="26" y="92"/>
                    </a:lnTo>
                    <a:lnTo>
                      <a:pt x="34" y="100"/>
                    </a:lnTo>
                    <a:lnTo>
                      <a:pt x="42" y="107"/>
                    </a:lnTo>
                    <a:lnTo>
                      <a:pt x="51" y="114"/>
                    </a:lnTo>
                    <a:lnTo>
                      <a:pt x="61" y="120"/>
                    </a:lnTo>
                    <a:lnTo>
                      <a:pt x="71" y="124"/>
                    </a:lnTo>
                    <a:lnTo>
                      <a:pt x="81" y="127"/>
                    </a:lnTo>
                    <a:lnTo>
                      <a:pt x="92" y="127"/>
                    </a:lnTo>
                    <a:lnTo>
                      <a:pt x="93" y="127"/>
                    </a:lnTo>
                    <a:lnTo>
                      <a:pt x="94" y="125"/>
                    </a:lnTo>
                    <a:lnTo>
                      <a:pt x="94" y="124"/>
                    </a:lnTo>
                    <a:lnTo>
                      <a:pt x="84" y="121"/>
                    </a:lnTo>
                    <a:lnTo>
                      <a:pt x="75" y="117"/>
                    </a:lnTo>
                    <a:lnTo>
                      <a:pt x="65" y="113"/>
                    </a:lnTo>
                    <a:lnTo>
                      <a:pt x="57" y="107"/>
                    </a:lnTo>
                    <a:lnTo>
                      <a:pt x="49" y="101"/>
                    </a:lnTo>
                    <a:lnTo>
                      <a:pt x="40" y="95"/>
                    </a:lnTo>
                    <a:lnTo>
                      <a:pt x="33" y="88"/>
                    </a:lnTo>
                    <a:lnTo>
                      <a:pt x="25" y="81"/>
                    </a:lnTo>
                    <a:lnTo>
                      <a:pt x="22" y="77"/>
                    </a:lnTo>
                    <a:lnTo>
                      <a:pt x="19" y="73"/>
                    </a:lnTo>
                    <a:lnTo>
                      <a:pt x="16" y="69"/>
                    </a:lnTo>
                    <a:lnTo>
                      <a:pt x="13" y="64"/>
                    </a:lnTo>
                    <a:lnTo>
                      <a:pt x="11" y="60"/>
                    </a:lnTo>
                    <a:lnTo>
                      <a:pt x="9" y="55"/>
                    </a:lnTo>
                    <a:lnTo>
                      <a:pt x="7" y="50"/>
                    </a:lnTo>
                    <a:lnTo>
                      <a:pt x="6" y="45"/>
                    </a:lnTo>
                    <a:lnTo>
                      <a:pt x="3" y="32"/>
                    </a:lnTo>
                    <a:lnTo>
                      <a:pt x="2" y="17"/>
                    </a:lnTo>
                    <a:lnTo>
                      <a:pt x="1" y="5"/>
                    </a:lnTo>
                    <a:lnTo>
                      <a:pt x="1" y="0"/>
                    </a:lnTo>
                    <a:lnTo>
                      <a:pt x="0" y="5"/>
                    </a:lnTo>
                    <a:lnTo>
                      <a:pt x="0" y="16"/>
                    </a:lnTo>
                    <a:lnTo>
                      <a:pt x="0" y="32"/>
                    </a:lnTo>
                    <a:lnTo>
                      <a:pt x="4" y="5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4" name="Freeform 173">
                <a:extLst>
                  <a:ext uri="{FF2B5EF4-FFF2-40B4-BE49-F238E27FC236}">
                    <a16:creationId xmlns:a16="http://schemas.microsoft.com/office/drawing/2014/main" id="{AA2F02A9-B2AD-433B-AF48-51973293CC25}"/>
                  </a:ext>
                </a:extLst>
              </p:cNvPr>
              <p:cNvSpPr>
                <a:spLocks/>
              </p:cNvSpPr>
              <p:nvPr/>
            </p:nvSpPr>
            <p:spPr bwMode="auto">
              <a:xfrm>
                <a:off x="336" y="1542"/>
                <a:ext cx="197" cy="439"/>
              </a:xfrm>
              <a:custGeom>
                <a:avLst/>
                <a:gdLst>
                  <a:gd name="T0" fmla="*/ 0 w 197"/>
                  <a:gd name="T1" fmla="*/ 126 h 439"/>
                  <a:gd name="T2" fmla="*/ 2 w 197"/>
                  <a:gd name="T3" fmla="*/ 141 h 439"/>
                  <a:gd name="T4" fmla="*/ 5 w 197"/>
                  <a:gd name="T5" fmla="*/ 157 h 439"/>
                  <a:gd name="T6" fmla="*/ 9 w 197"/>
                  <a:gd name="T7" fmla="*/ 172 h 439"/>
                  <a:gd name="T8" fmla="*/ 13 w 197"/>
                  <a:gd name="T9" fmla="*/ 187 h 439"/>
                  <a:gd name="T10" fmla="*/ 18 w 197"/>
                  <a:gd name="T11" fmla="*/ 202 h 439"/>
                  <a:gd name="T12" fmla="*/ 23 w 197"/>
                  <a:gd name="T13" fmla="*/ 217 h 439"/>
                  <a:gd name="T14" fmla="*/ 29 w 197"/>
                  <a:gd name="T15" fmla="*/ 232 h 439"/>
                  <a:gd name="T16" fmla="*/ 35 w 197"/>
                  <a:gd name="T17" fmla="*/ 247 h 439"/>
                  <a:gd name="T18" fmla="*/ 42 w 197"/>
                  <a:gd name="T19" fmla="*/ 261 h 439"/>
                  <a:gd name="T20" fmla="*/ 50 w 197"/>
                  <a:gd name="T21" fmla="*/ 275 h 439"/>
                  <a:gd name="T22" fmla="*/ 58 w 197"/>
                  <a:gd name="T23" fmla="*/ 288 h 439"/>
                  <a:gd name="T24" fmla="*/ 66 w 197"/>
                  <a:gd name="T25" fmla="*/ 301 h 439"/>
                  <a:gd name="T26" fmla="*/ 74 w 197"/>
                  <a:gd name="T27" fmla="*/ 314 h 439"/>
                  <a:gd name="T28" fmla="*/ 84 w 197"/>
                  <a:gd name="T29" fmla="*/ 327 h 439"/>
                  <a:gd name="T30" fmla="*/ 93 w 197"/>
                  <a:gd name="T31" fmla="*/ 339 h 439"/>
                  <a:gd name="T32" fmla="*/ 103 w 197"/>
                  <a:gd name="T33" fmla="*/ 351 h 439"/>
                  <a:gd name="T34" fmla="*/ 113 w 197"/>
                  <a:gd name="T35" fmla="*/ 363 h 439"/>
                  <a:gd name="T36" fmla="*/ 124 w 197"/>
                  <a:gd name="T37" fmla="*/ 375 h 439"/>
                  <a:gd name="T38" fmla="*/ 134 w 197"/>
                  <a:gd name="T39" fmla="*/ 386 h 439"/>
                  <a:gd name="T40" fmla="*/ 145 w 197"/>
                  <a:gd name="T41" fmla="*/ 397 h 439"/>
                  <a:gd name="T42" fmla="*/ 157 w 197"/>
                  <a:gd name="T43" fmla="*/ 408 h 439"/>
                  <a:gd name="T44" fmla="*/ 168 w 197"/>
                  <a:gd name="T45" fmla="*/ 418 h 439"/>
                  <a:gd name="T46" fmla="*/ 180 w 197"/>
                  <a:gd name="T47" fmla="*/ 429 h 439"/>
                  <a:gd name="T48" fmla="*/ 192 w 197"/>
                  <a:gd name="T49" fmla="*/ 438 h 439"/>
                  <a:gd name="T50" fmla="*/ 194 w 197"/>
                  <a:gd name="T51" fmla="*/ 439 h 439"/>
                  <a:gd name="T52" fmla="*/ 196 w 197"/>
                  <a:gd name="T53" fmla="*/ 437 h 439"/>
                  <a:gd name="T54" fmla="*/ 197 w 197"/>
                  <a:gd name="T55" fmla="*/ 436 h 439"/>
                  <a:gd name="T56" fmla="*/ 196 w 197"/>
                  <a:gd name="T57" fmla="*/ 434 h 439"/>
                  <a:gd name="T58" fmla="*/ 156 w 197"/>
                  <a:gd name="T59" fmla="*/ 394 h 439"/>
                  <a:gd name="T60" fmla="*/ 123 w 197"/>
                  <a:gd name="T61" fmla="*/ 354 h 439"/>
                  <a:gd name="T62" fmla="*/ 94 w 197"/>
                  <a:gd name="T63" fmla="*/ 315 h 439"/>
                  <a:gd name="T64" fmla="*/ 71 w 197"/>
                  <a:gd name="T65" fmla="*/ 277 h 439"/>
                  <a:gd name="T66" fmla="*/ 52 w 197"/>
                  <a:gd name="T67" fmla="*/ 239 h 439"/>
                  <a:gd name="T68" fmla="*/ 37 w 197"/>
                  <a:gd name="T69" fmla="*/ 203 h 439"/>
                  <a:gd name="T70" fmla="*/ 26 w 197"/>
                  <a:gd name="T71" fmla="*/ 169 h 439"/>
                  <a:gd name="T72" fmla="*/ 17 w 197"/>
                  <a:gd name="T73" fmla="*/ 138 h 439"/>
                  <a:gd name="T74" fmla="*/ 12 w 197"/>
                  <a:gd name="T75" fmla="*/ 108 h 439"/>
                  <a:gd name="T76" fmla="*/ 8 w 197"/>
                  <a:gd name="T77" fmla="*/ 82 h 439"/>
                  <a:gd name="T78" fmla="*/ 7 w 197"/>
                  <a:gd name="T79" fmla="*/ 58 h 439"/>
                  <a:gd name="T80" fmla="*/ 7 w 197"/>
                  <a:gd name="T81" fmla="*/ 38 h 439"/>
                  <a:gd name="T82" fmla="*/ 7 w 197"/>
                  <a:gd name="T83" fmla="*/ 22 h 439"/>
                  <a:gd name="T84" fmla="*/ 8 w 197"/>
                  <a:gd name="T85" fmla="*/ 10 h 439"/>
                  <a:gd name="T86" fmla="*/ 9 w 197"/>
                  <a:gd name="T87" fmla="*/ 3 h 439"/>
                  <a:gd name="T88" fmla="*/ 9 w 197"/>
                  <a:gd name="T89" fmla="*/ 0 h 439"/>
                  <a:gd name="T90" fmla="*/ 7 w 197"/>
                  <a:gd name="T91" fmla="*/ 14 h 439"/>
                  <a:gd name="T92" fmla="*/ 3 w 197"/>
                  <a:gd name="T93" fmla="*/ 47 h 439"/>
                  <a:gd name="T94" fmla="*/ 0 w 197"/>
                  <a:gd name="T95" fmla="*/ 88 h 439"/>
                  <a:gd name="T96" fmla="*/ 0 w 197"/>
                  <a:gd name="T97" fmla="*/ 126 h 4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
                  <a:gd name="T148" fmla="*/ 0 h 439"/>
                  <a:gd name="T149" fmla="*/ 197 w 197"/>
                  <a:gd name="T150" fmla="*/ 439 h 4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 h="439">
                    <a:moveTo>
                      <a:pt x="0" y="126"/>
                    </a:moveTo>
                    <a:lnTo>
                      <a:pt x="2" y="141"/>
                    </a:lnTo>
                    <a:lnTo>
                      <a:pt x="5" y="157"/>
                    </a:lnTo>
                    <a:lnTo>
                      <a:pt x="9" y="172"/>
                    </a:lnTo>
                    <a:lnTo>
                      <a:pt x="13" y="187"/>
                    </a:lnTo>
                    <a:lnTo>
                      <a:pt x="18" y="202"/>
                    </a:lnTo>
                    <a:lnTo>
                      <a:pt x="23" y="217"/>
                    </a:lnTo>
                    <a:lnTo>
                      <a:pt x="29" y="232"/>
                    </a:lnTo>
                    <a:lnTo>
                      <a:pt x="35" y="247"/>
                    </a:lnTo>
                    <a:lnTo>
                      <a:pt x="42" y="261"/>
                    </a:lnTo>
                    <a:lnTo>
                      <a:pt x="50" y="275"/>
                    </a:lnTo>
                    <a:lnTo>
                      <a:pt x="58" y="288"/>
                    </a:lnTo>
                    <a:lnTo>
                      <a:pt x="66" y="301"/>
                    </a:lnTo>
                    <a:lnTo>
                      <a:pt x="74" y="314"/>
                    </a:lnTo>
                    <a:lnTo>
                      <a:pt x="84" y="327"/>
                    </a:lnTo>
                    <a:lnTo>
                      <a:pt x="93" y="339"/>
                    </a:lnTo>
                    <a:lnTo>
                      <a:pt x="103" y="351"/>
                    </a:lnTo>
                    <a:lnTo>
                      <a:pt x="113" y="363"/>
                    </a:lnTo>
                    <a:lnTo>
                      <a:pt x="124" y="375"/>
                    </a:lnTo>
                    <a:lnTo>
                      <a:pt x="134" y="386"/>
                    </a:lnTo>
                    <a:lnTo>
                      <a:pt x="145" y="397"/>
                    </a:lnTo>
                    <a:lnTo>
                      <a:pt x="157" y="408"/>
                    </a:lnTo>
                    <a:lnTo>
                      <a:pt x="168" y="418"/>
                    </a:lnTo>
                    <a:lnTo>
                      <a:pt x="180" y="429"/>
                    </a:lnTo>
                    <a:lnTo>
                      <a:pt x="192" y="438"/>
                    </a:lnTo>
                    <a:lnTo>
                      <a:pt x="194" y="439"/>
                    </a:lnTo>
                    <a:lnTo>
                      <a:pt x="196" y="437"/>
                    </a:lnTo>
                    <a:lnTo>
                      <a:pt x="197" y="436"/>
                    </a:lnTo>
                    <a:lnTo>
                      <a:pt x="196" y="434"/>
                    </a:lnTo>
                    <a:lnTo>
                      <a:pt x="156" y="394"/>
                    </a:lnTo>
                    <a:lnTo>
                      <a:pt x="123" y="354"/>
                    </a:lnTo>
                    <a:lnTo>
                      <a:pt x="94" y="315"/>
                    </a:lnTo>
                    <a:lnTo>
                      <a:pt x="71" y="277"/>
                    </a:lnTo>
                    <a:lnTo>
                      <a:pt x="52" y="239"/>
                    </a:lnTo>
                    <a:lnTo>
                      <a:pt x="37" y="203"/>
                    </a:lnTo>
                    <a:lnTo>
                      <a:pt x="26" y="169"/>
                    </a:lnTo>
                    <a:lnTo>
                      <a:pt x="17" y="138"/>
                    </a:lnTo>
                    <a:lnTo>
                      <a:pt x="12" y="108"/>
                    </a:lnTo>
                    <a:lnTo>
                      <a:pt x="8" y="82"/>
                    </a:lnTo>
                    <a:lnTo>
                      <a:pt x="7" y="58"/>
                    </a:lnTo>
                    <a:lnTo>
                      <a:pt x="7" y="38"/>
                    </a:lnTo>
                    <a:lnTo>
                      <a:pt x="7" y="22"/>
                    </a:lnTo>
                    <a:lnTo>
                      <a:pt x="8" y="10"/>
                    </a:lnTo>
                    <a:lnTo>
                      <a:pt x="9" y="3"/>
                    </a:lnTo>
                    <a:lnTo>
                      <a:pt x="9" y="0"/>
                    </a:lnTo>
                    <a:lnTo>
                      <a:pt x="7" y="14"/>
                    </a:lnTo>
                    <a:lnTo>
                      <a:pt x="3" y="47"/>
                    </a:lnTo>
                    <a:lnTo>
                      <a:pt x="0" y="88"/>
                    </a:lnTo>
                    <a:lnTo>
                      <a:pt x="0" y="1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5" name="Freeform 174">
                <a:extLst>
                  <a:ext uri="{FF2B5EF4-FFF2-40B4-BE49-F238E27FC236}">
                    <a16:creationId xmlns:a16="http://schemas.microsoft.com/office/drawing/2014/main" id="{A891B5C1-6EF5-4FD8-9745-1925113BE6C8}"/>
                  </a:ext>
                </a:extLst>
              </p:cNvPr>
              <p:cNvSpPr>
                <a:spLocks/>
              </p:cNvSpPr>
              <p:nvPr/>
            </p:nvSpPr>
            <p:spPr bwMode="auto">
              <a:xfrm>
                <a:off x="377" y="1476"/>
                <a:ext cx="241" cy="312"/>
              </a:xfrm>
              <a:custGeom>
                <a:avLst/>
                <a:gdLst>
                  <a:gd name="T0" fmla="*/ 110 w 241"/>
                  <a:gd name="T1" fmla="*/ 58 h 312"/>
                  <a:gd name="T2" fmla="*/ 122 w 241"/>
                  <a:gd name="T3" fmla="*/ 66 h 312"/>
                  <a:gd name="T4" fmla="*/ 134 w 241"/>
                  <a:gd name="T5" fmla="*/ 75 h 312"/>
                  <a:gd name="T6" fmla="*/ 145 w 241"/>
                  <a:gd name="T7" fmla="*/ 83 h 312"/>
                  <a:gd name="T8" fmla="*/ 156 w 241"/>
                  <a:gd name="T9" fmla="*/ 92 h 312"/>
                  <a:gd name="T10" fmla="*/ 167 w 241"/>
                  <a:gd name="T11" fmla="*/ 101 h 312"/>
                  <a:gd name="T12" fmla="*/ 177 w 241"/>
                  <a:gd name="T13" fmla="*/ 111 h 312"/>
                  <a:gd name="T14" fmla="*/ 187 w 241"/>
                  <a:gd name="T15" fmla="*/ 121 h 312"/>
                  <a:gd name="T16" fmla="*/ 200 w 241"/>
                  <a:gd name="T17" fmla="*/ 137 h 312"/>
                  <a:gd name="T18" fmla="*/ 216 w 241"/>
                  <a:gd name="T19" fmla="*/ 159 h 312"/>
                  <a:gd name="T20" fmla="*/ 226 w 241"/>
                  <a:gd name="T21" fmla="*/ 183 h 312"/>
                  <a:gd name="T22" fmla="*/ 230 w 241"/>
                  <a:gd name="T23" fmla="*/ 209 h 312"/>
                  <a:gd name="T24" fmla="*/ 224 w 241"/>
                  <a:gd name="T25" fmla="*/ 235 h 312"/>
                  <a:gd name="T26" fmla="*/ 214 w 241"/>
                  <a:gd name="T27" fmla="*/ 256 h 312"/>
                  <a:gd name="T28" fmla="*/ 201 w 241"/>
                  <a:gd name="T29" fmla="*/ 277 h 312"/>
                  <a:gd name="T30" fmla="*/ 189 w 241"/>
                  <a:gd name="T31" fmla="*/ 298 h 312"/>
                  <a:gd name="T32" fmla="*/ 184 w 241"/>
                  <a:gd name="T33" fmla="*/ 311 h 312"/>
                  <a:gd name="T34" fmla="*/ 187 w 241"/>
                  <a:gd name="T35" fmla="*/ 311 h 312"/>
                  <a:gd name="T36" fmla="*/ 195 w 241"/>
                  <a:gd name="T37" fmla="*/ 299 h 312"/>
                  <a:gd name="T38" fmla="*/ 210 w 241"/>
                  <a:gd name="T39" fmla="*/ 278 h 312"/>
                  <a:gd name="T40" fmla="*/ 225 w 241"/>
                  <a:gd name="T41" fmla="*/ 256 h 312"/>
                  <a:gd name="T42" fmla="*/ 236 w 241"/>
                  <a:gd name="T43" fmla="*/ 233 h 312"/>
                  <a:gd name="T44" fmla="*/ 241 w 241"/>
                  <a:gd name="T45" fmla="*/ 208 h 312"/>
                  <a:gd name="T46" fmla="*/ 238 w 241"/>
                  <a:gd name="T47" fmla="*/ 183 h 312"/>
                  <a:gd name="T48" fmla="*/ 228 w 241"/>
                  <a:gd name="T49" fmla="*/ 160 h 312"/>
                  <a:gd name="T50" fmla="*/ 214 w 241"/>
                  <a:gd name="T51" fmla="*/ 139 h 312"/>
                  <a:gd name="T52" fmla="*/ 202 w 241"/>
                  <a:gd name="T53" fmla="*/ 123 h 312"/>
                  <a:gd name="T54" fmla="*/ 191 w 241"/>
                  <a:gd name="T55" fmla="*/ 113 h 312"/>
                  <a:gd name="T56" fmla="*/ 179 w 241"/>
                  <a:gd name="T57" fmla="*/ 104 h 312"/>
                  <a:gd name="T58" fmla="*/ 168 w 241"/>
                  <a:gd name="T59" fmla="*/ 95 h 312"/>
                  <a:gd name="T60" fmla="*/ 155 w 241"/>
                  <a:gd name="T61" fmla="*/ 86 h 312"/>
                  <a:gd name="T62" fmla="*/ 143 w 241"/>
                  <a:gd name="T63" fmla="*/ 78 h 312"/>
                  <a:gd name="T64" fmla="*/ 131 w 241"/>
                  <a:gd name="T65" fmla="*/ 69 h 312"/>
                  <a:gd name="T66" fmla="*/ 119 w 241"/>
                  <a:gd name="T67" fmla="*/ 60 h 312"/>
                  <a:gd name="T68" fmla="*/ 104 w 241"/>
                  <a:gd name="T69" fmla="*/ 48 h 312"/>
                  <a:gd name="T70" fmla="*/ 85 w 241"/>
                  <a:gd name="T71" fmla="*/ 35 h 312"/>
                  <a:gd name="T72" fmla="*/ 66 w 241"/>
                  <a:gd name="T73" fmla="*/ 24 h 312"/>
                  <a:gd name="T74" fmla="*/ 47 w 241"/>
                  <a:gd name="T75" fmla="*/ 16 h 312"/>
                  <a:gd name="T76" fmla="*/ 31 w 241"/>
                  <a:gd name="T77" fmla="*/ 9 h 312"/>
                  <a:gd name="T78" fmla="*/ 17 w 241"/>
                  <a:gd name="T79" fmla="*/ 4 h 312"/>
                  <a:gd name="T80" fmla="*/ 6 w 241"/>
                  <a:gd name="T81" fmla="*/ 1 h 312"/>
                  <a:gd name="T82" fmla="*/ 1 w 241"/>
                  <a:gd name="T83" fmla="*/ 0 h 312"/>
                  <a:gd name="T84" fmla="*/ 1 w 241"/>
                  <a:gd name="T85" fmla="*/ 0 h 312"/>
                  <a:gd name="T86" fmla="*/ 7 w 241"/>
                  <a:gd name="T87" fmla="*/ 3 h 312"/>
                  <a:gd name="T88" fmla="*/ 18 w 241"/>
                  <a:gd name="T89" fmla="*/ 8 h 312"/>
                  <a:gd name="T90" fmla="*/ 32 w 241"/>
                  <a:gd name="T91" fmla="*/ 15 h 312"/>
                  <a:gd name="T92" fmla="*/ 48 w 241"/>
                  <a:gd name="T93" fmla="*/ 23 h 312"/>
                  <a:gd name="T94" fmla="*/ 66 w 241"/>
                  <a:gd name="T95" fmla="*/ 32 h 312"/>
                  <a:gd name="T96" fmla="*/ 83 w 241"/>
                  <a:gd name="T97" fmla="*/ 41 h 312"/>
                  <a:gd name="T98" fmla="*/ 98 w 241"/>
                  <a:gd name="T99" fmla="*/ 5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1"/>
                  <a:gd name="T151" fmla="*/ 0 h 312"/>
                  <a:gd name="T152" fmla="*/ 241 w 241"/>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1" h="312">
                    <a:moveTo>
                      <a:pt x="104" y="54"/>
                    </a:moveTo>
                    <a:lnTo>
                      <a:pt x="110" y="58"/>
                    </a:lnTo>
                    <a:lnTo>
                      <a:pt x="116" y="62"/>
                    </a:lnTo>
                    <a:lnTo>
                      <a:pt x="122" y="66"/>
                    </a:lnTo>
                    <a:lnTo>
                      <a:pt x="128" y="70"/>
                    </a:lnTo>
                    <a:lnTo>
                      <a:pt x="134" y="75"/>
                    </a:lnTo>
                    <a:lnTo>
                      <a:pt x="139" y="79"/>
                    </a:lnTo>
                    <a:lnTo>
                      <a:pt x="145" y="83"/>
                    </a:lnTo>
                    <a:lnTo>
                      <a:pt x="151" y="87"/>
                    </a:lnTo>
                    <a:lnTo>
                      <a:pt x="156" y="92"/>
                    </a:lnTo>
                    <a:lnTo>
                      <a:pt x="162" y="97"/>
                    </a:lnTo>
                    <a:lnTo>
                      <a:pt x="167" y="101"/>
                    </a:lnTo>
                    <a:lnTo>
                      <a:pt x="172" y="106"/>
                    </a:lnTo>
                    <a:lnTo>
                      <a:pt x="177" y="111"/>
                    </a:lnTo>
                    <a:lnTo>
                      <a:pt x="182" y="116"/>
                    </a:lnTo>
                    <a:lnTo>
                      <a:pt x="187" y="121"/>
                    </a:lnTo>
                    <a:lnTo>
                      <a:pt x="192" y="126"/>
                    </a:lnTo>
                    <a:lnTo>
                      <a:pt x="200" y="137"/>
                    </a:lnTo>
                    <a:lnTo>
                      <a:pt x="209" y="147"/>
                    </a:lnTo>
                    <a:lnTo>
                      <a:pt x="216" y="159"/>
                    </a:lnTo>
                    <a:lnTo>
                      <a:pt x="222" y="171"/>
                    </a:lnTo>
                    <a:lnTo>
                      <a:pt x="226" y="183"/>
                    </a:lnTo>
                    <a:lnTo>
                      <a:pt x="229" y="196"/>
                    </a:lnTo>
                    <a:lnTo>
                      <a:pt x="230" y="209"/>
                    </a:lnTo>
                    <a:lnTo>
                      <a:pt x="228" y="223"/>
                    </a:lnTo>
                    <a:lnTo>
                      <a:pt x="224" y="235"/>
                    </a:lnTo>
                    <a:lnTo>
                      <a:pt x="220" y="246"/>
                    </a:lnTo>
                    <a:lnTo>
                      <a:pt x="214" y="256"/>
                    </a:lnTo>
                    <a:lnTo>
                      <a:pt x="208" y="267"/>
                    </a:lnTo>
                    <a:lnTo>
                      <a:pt x="201" y="277"/>
                    </a:lnTo>
                    <a:lnTo>
                      <a:pt x="195" y="288"/>
                    </a:lnTo>
                    <a:lnTo>
                      <a:pt x="189" y="298"/>
                    </a:lnTo>
                    <a:lnTo>
                      <a:pt x="184" y="309"/>
                    </a:lnTo>
                    <a:lnTo>
                      <a:pt x="184" y="311"/>
                    </a:lnTo>
                    <a:lnTo>
                      <a:pt x="186" y="312"/>
                    </a:lnTo>
                    <a:lnTo>
                      <a:pt x="187" y="311"/>
                    </a:lnTo>
                    <a:lnTo>
                      <a:pt x="189" y="310"/>
                    </a:lnTo>
                    <a:lnTo>
                      <a:pt x="195" y="299"/>
                    </a:lnTo>
                    <a:lnTo>
                      <a:pt x="203" y="288"/>
                    </a:lnTo>
                    <a:lnTo>
                      <a:pt x="210" y="278"/>
                    </a:lnTo>
                    <a:lnTo>
                      <a:pt x="218" y="267"/>
                    </a:lnTo>
                    <a:lnTo>
                      <a:pt x="225" y="256"/>
                    </a:lnTo>
                    <a:lnTo>
                      <a:pt x="231" y="245"/>
                    </a:lnTo>
                    <a:lnTo>
                      <a:pt x="236" y="233"/>
                    </a:lnTo>
                    <a:lnTo>
                      <a:pt x="240" y="221"/>
                    </a:lnTo>
                    <a:lnTo>
                      <a:pt x="241" y="208"/>
                    </a:lnTo>
                    <a:lnTo>
                      <a:pt x="240" y="195"/>
                    </a:lnTo>
                    <a:lnTo>
                      <a:pt x="238" y="183"/>
                    </a:lnTo>
                    <a:lnTo>
                      <a:pt x="234" y="171"/>
                    </a:lnTo>
                    <a:lnTo>
                      <a:pt x="228" y="160"/>
                    </a:lnTo>
                    <a:lnTo>
                      <a:pt x="222" y="149"/>
                    </a:lnTo>
                    <a:lnTo>
                      <a:pt x="214" y="139"/>
                    </a:lnTo>
                    <a:lnTo>
                      <a:pt x="206" y="129"/>
                    </a:lnTo>
                    <a:lnTo>
                      <a:pt x="202" y="123"/>
                    </a:lnTo>
                    <a:lnTo>
                      <a:pt x="196" y="118"/>
                    </a:lnTo>
                    <a:lnTo>
                      <a:pt x="191" y="113"/>
                    </a:lnTo>
                    <a:lnTo>
                      <a:pt x="185" y="108"/>
                    </a:lnTo>
                    <a:lnTo>
                      <a:pt x="179" y="104"/>
                    </a:lnTo>
                    <a:lnTo>
                      <a:pt x="173" y="99"/>
                    </a:lnTo>
                    <a:lnTo>
                      <a:pt x="168" y="95"/>
                    </a:lnTo>
                    <a:lnTo>
                      <a:pt x="162" y="90"/>
                    </a:lnTo>
                    <a:lnTo>
                      <a:pt x="155" y="86"/>
                    </a:lnTo>
                    <a:lnTo>
                      <a:pt x="149" y="82"/>
                    </a:lnTo>
                    <a:lnTo>
                      <a:pt x="143" y="78"/>
                    </a:lnTo>
                    <a:lnTo>
                      <a:pt x="137" y="73"/>
                    </a:lnTo>
                    <a:lnTo>
                      <a:pt x="131" y="69"/>
                    </a:lnTo>
                    <a:lnTo>
                      <a:pt x="125" y="65"/>
                    </a:lnTo>
                    <a:lnTo>
                      <a:pt x="119" y="60"/>
                    </a:lnTo>
                    <a:lnTo>
                      <a:pt x="113" y="55"/>
                    </a:lnTo>
                    <a:lnTo>
                      <a:pt x="104" y="48"/>
                    </a:lnTo>
                    <a:lnTo>
                      <a:pt x="95" y="41"/>
                    </a:lnTo>
                    <a:lnTo>
                      <a:pt x="85" y="35"/>
                    </a:lnTo>
                    <a:lnTo>
                      <a:pt x="75" y="29"/>
                    </a:lnTo>
                    <a:lnTo>
                      <a:pt x="66" y="24"/>
                    </a:lnTo>
                    <a:lnTo>
                      <a:pt x="57" y="20"/>
                    </a:lnTo>
                    <a:lnTo>
                      <a:pt x="47" y="16"/>
                    </a:lnTo>
                    <a:lnTo>
                      <a:pt x="39" y="12"/>
                    </a:lnTo>
                    <a:lnTo>
                      <a:pt x="31" y="9"/>
                    </a:lnTo>
                    <a:lnTo>
                      <a:pt x="23" y="7"/>
                    </a:lnTo>
                    <a:lnTo>
                      <a:pt x="17" y="4"/>
                    </a:lnTo>
                    <a:lnTo>
                      <a:pt x="11" y="3"/>
                    </a:lnTo>
                    <a:lnTo>
                      <a:pt x="6" y="1"/>
                    </a:lnTo>
                    <a:lnTo>
                      <a:pt x="3" y="0"/>
                    </a:lnTo>
                    <a:lnTo>
                      <a:pt x="1" y="0"/>
                    </a:lnTo>
                    <a:lnTo>
                      <a:pt x="0" y="0"/>
                    </a:lnTo>
                    <a:lnTo>
                      <a:pt x="1" y="0"/>
                    </a:lnTo>
                    <a:lnTo>
                      <a:pt x="3" y="1"/>
                    </a:lnTo>
                    <a:lnTo>
                      <a:pt x="7" y="3"/>
                    </a:lnTo>
                    <a:lnTo>
                      <a:pt x="12" y="6"/>
                    </a:lnTo>
                    <a:lnTo>
                      <a:pt x="18" y="8"/>
                    </a:lnTo>
                    <a:lnTo>
                      <a:pt x="25" y="11"/>
                    </a:lnTo>
                    <a:lnTo>
                      <a:pt x="32" y="15"/>
                    </a:lnTo>
                    <a:lnTo>
                      <a:pt x="40" y="19"/>
                    </a:lnTo>
                    <a:lnTo>
                      <a:pt x="48" y="23"/>
                    </a:lnTo>
                    <a:lnTo>
                      <a:pt x="57" y="28"/>
                    </a:lnTo>
                    <a:lnTo>
                      <a:pt x="66" y="32"/>
                    </a:lnTo>
                    <a:lnTo>
                      <a:pt x="74" y="37"/>
                    </a:lnTo>
                    <a:lnTo>
                      <a:pt x="83" y="41"/>
                    </a:lnTo>
                    <a:lnTo>
                      <a:pt x="91" y="46"/>
                    </a:lnTo>
                    <a:lnTo>
                      <a:pt x="98" y="50"/>
                    </a:lnTo>
                    <a:lnTo>
                      <a:pt x="104" y="5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6" name="Freeform 175">
                <a:extLst>
                  <a:ext uri="{FF2B5EF4-FFF2-40B4-BE49-F238E27FC236}">
                    <a16:creationId xmlns:a16="http://schemas.microsoft.com/office/drawing/2014/main" id="{F968E974-7E76-4B09-8973-A3B46E03A471}"/>
                  </a:ext>
                </a:extLst>
              </p:cNvPr>
              <p:cNvSpPr>
                <a:spLocks/>
              </p:cNvSpPr>
              <p:nvPr/>
            </p:nvSpPr>
            <p:spPr bwMode="auto">
              <a:xfrm>
                <a:off x="635" y="1466"/>
                <a:ext cx="136" cy="284"/>
              </a:xfrm>
              <a:custGeom>
                <a:avLst/>
                <a:gdLst>
                  <a:gd name="T0" fmla="*/ 0 w 136"/>
                  <a:gd name="T1" fmla="*/ 0 h 284"/>
                  <a:gd name="T2" fmla="*/ 6 w 136"/>
                  <a:gd name="T3" fmla="*/ 8 h 284"/>
                  <a:gd name="T4" fmla="*/ 12 w 136"/>
                  <a:gd name="T5" fmla="*/ 16 h 284"/>
                  <a:gd name="T6" fmla="*/ 19 w 136"/>
                  <a:gd name="T7" fmla="*/ 23 h 284"/>
                  <a:gd name="T8" fmla="*/ 25 w 136"/>
                  <a:gd name="T9" fmla="*/ 31 h 284"/>
                  <a:gd name="T10" fmla="*/ 31 w 136"/>
                  <a:gd name="T11" fmla="*/ 39 h 284"/>
                  <a:gd name="T12" fmla="*/ 37 w 136"/>
                  <a:gd name="T13" fmla="*/ 46 h 284"/>
                  <a:gd name="T14" fmla="*/ 44 w 136"/>
                  <a:gd name="T15" fmla="*/ 54 h 284"/>
                  <a:gd name="T16" fmla="*/ 49 w 136"/>
                  <a:gd name="T17" fmla="*/ 62 h 284"/>
                  <a:gd name="T18" fmla="*/ 55 w 136"/>
                  <a:gd name="T19" fmla="*/ 70 h 284"/>
                  <a:gd name="T20" fmla="*/ 61 w 136"/>
                  <a:gd name="T21" fmla="*/ 78 h 284"/>
                  <a:gd name="T22" fmla="*/ 67 w 136"/>
                  <a:gd name="T23" fmla="*/ 86 h 284"/>
                  <a:gd name="T24" fmla="*/ 72 w 136"/>
                  <a:gd name="T25" fmla="*/ 94 h 284"/>
                  <a:gd name="T26" fmla="*/ 77 w 136"/>
                  <a:gd name="T27" fmla="*/ 103 h 284"/>
                  <a:gd name="T28" fmla="*/ 82 w 136"/>
                  <a:gd name="T29" fmla="*/ 111 h 284"/>
                  <a:gd name="T30" fmla="*/ 86 w 136"/>
                  <a:gd name="T31" fmla="*/ 120 h 284"/>
                  <a:gd name="T32" fmla="*/ 90 w 136"/>
                  <a:gd name="T33" fmla="*/ 129 h 284"/>
                  <a:gd name="T34" fmla="*/ 99 w 136"/>
                  <a:gd name="T35" fmla="*/ 150 h 284"/>
                  <a:gd name="T36" fmla="*/ 108 w 136"/>
                  <a:gd name="T37" fmla="*/ 174 h 284"/>
                  <a:gd name="T38" fmla="*/ 115 w 136"/>
                  <a:gd name="T39" fmla="*/ 200 h 284"/>
                  <a:gd name="T40" fmla="*/ 122 w 136"/>
                  <a:gd name="T41" fmla="*/ 225 h 284"/>
                  <a:gd name="T42" fmla="*/ 128 w 136"/>
                  <a:gd name="T43" fmla="*/ 248 h 284"/>
                  <a:gd name="T44" fmla="*/ 132 w 136"/>
                  <a:gd name="T45" fmla="*/ 267 h 284"/>
                  <a:gd name="T46" fmla="*/ 135 w 136"/>
                  <a:gd name="T47" fmla="*/ 280 h 284"/>
                  <a:gd name="T48" fmla="*/ 136 w 136"/>
                  <a:gd name="T49" fmla="*/ 284 h 284"/>
                  <a:gd name="T50" fmla="*/ 134 w 136"/>
                  <a:gd name="T51" fmla="*/ 264 h 284"/>
                  <a:gd name="T52" fmla="*/ 131 w 136"/>
                  <a:gd name="T53" fmla="*/ 244 h 284"/>
                  <a:gd name="T54" fmla="*/ 127 w 136"/>
                  <a:gd name="T55" fmla="*/ 224 h 284"/>
                  <a:gd name="T56" fmla="*/ 123 w 136"/>
                  <a:gd name="T57" fmla="*/ 205 h 284"/>
                  <a:gd name="T58" fmla="*/ 117 w 136"/>
                  <a:gd name="T59" fmla="*/ 185 h 284"/>
                  <a:gd name="T60" fmla="*/ 112 w 136"/>
                  <a:gd name="T61" fmla="*/ 166 h 284"/>
                  <a:gd name="T62" fmla="*/ 105 w 136"/>
                  <a:gd name="T63" fmla="*/ 147 h 284"/>
                  <a:gd name="T64" fmla="*/ 97 w 136"/>
                  <a:gd name="T65" fmla="*/ 129 h 284"/>
                  <a:gd name="T66" fmla="*/ 93 w 136"/>
                  <a:gd name="T67" fmla="*/ 119 h 284"/>
                  <a:gd name="T68" fmla="*/ 88 w 136"/>
                  <a:gd name="T69" fmla="*/ 110 h 284"/>
                  <a:gd name="T70" fmla="*/ 84 w 136"/>
                  <a:gd name="T71" fmla="*/ 101 h 284"/>
                  <a:gd name="T72" fmla="*/ 78 w 136"/>
                  <a:gd name="T73" fmla="*/ 92 h 284"/>
                  <a:gd name="T74" fmla="*/ 73 w 136"/>
                  <a:gd name="T75" fmla="*/ 83 h 284"/>
                  <a:gd name="T76" fmla="*/ 67 w 136"/>
                  <a:gd name="T77" fmla="*/ 74 h 284"/>
                  <a:gd name="T78" fmla="*/ 61 w 136"/>
                  <a:gd name="T79" fmla="*/ 66 h 284"/>
                  <a:gd name="T80" fmla="*/ 55 w 136"/>
                  <a:gd name="T81" fmla="*/ 58 h 284"/>
                  <a:gd name="T82" fmla="*/ 49 w 136"/>
                  <a:gd name="T83" fmla="*/ 50 h 284"/>
                  <a:gd name="T84" fmla="*/ 42 w 136"/>
                  <a:gd name="T85" fmla="*/ 42 h 284"/>
                  <a:gd name="T86" fmla="*/ 35 w 136"/>
                  <a:gd name="T87" fmla="*/ 35 h 284"/>
                  <a:gd name="T88" fmla="*/ 29 w 136"/>
                  <a:gd name="T89" fmla="*/ 28 h 284"/>
                  <a:gd name="T90" fmla="*/ 21 w 136"/>
                  <a:gd name="T91" fmla="*/ 21 h 284"/>
                  <a:gd name="T92" fmla="*/ 14 w 136"/>
                  <a:gd name="T93" fmla="*/ 14 h 284"/>
                  <a:gd name="T94" fmla="*/ 7 w 136"/>
                  <a:gd name="T95" fmla="*/ 7 h 284"/>
                  <a:gd name="T96" fmla="*/ 0 w 136"/>
                  <a:gd name="T97" fmla="*/ 0 h 284"/>
                  <a:gd name="T98" fmla="*/ 0 w 136"/>
                  <a:gd name="T99" fmla="*/ 0 h 284"/>
                  <a:gd name="T100" fmla="*/ 0 w 136"/>
                  <a:gd name="T101" fmla="*/ 0 h 284"/>
                  <a:gd name="T102" fmla="*/ 0 w 136"/>
                  <a:gd name="T103" fmla="*/ 0 h 284"/>
                  <a:gd name="T104" fmla="*/ 0 w 136"/>
                  <a:gd name="T105" fmla="*/ 0 h 284"/>
                  <a:gd name="T106" fmla="*/ 0 w 136"/>
                  <a:gd name="T107" fmla="*/ 0 h 2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6"/>
                  <a:gd name="T163" fmla="*/ 0 h 284"/>
                  <a:gd name="T164" fmla="*/ 136 w 136"/>
                  <a:gd name="T165" fmla="*/ 284 h 2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6" h="284">
                    <a:moveTo>
                      <a:pt x="0" y="0"/>
                    </a:moveTo>
                    <a:lnTo>
                      <a:pt x="6" y="8"/>
                    </a:lnTo>
                    <a:lnTo>
                      <a:pt x="12" y="16"/>
                    </a:lnTo>
                    <a:lnTo>
                      <a:pt x="19" y="23"/>
                    </a:lnTo>
                    <a:lnTo>
                      <a:pt x="25" y="31"/>
                    </a:lnTo>
                    <a:lnTo>
                      <a:pt x="31" y="39"/>
                    </a:lnTo>
                    <a:lnTo>
                      <a:pt x="37" y="46"/>
                    </a:lnTo>
                    <a:lnTo>
                      <a:pt x="44" y="54"/>
                    </a:lnTo>
                    <a:lnTo>
                      <a:pt x="49" y="62"/>
                    </a:lnTo>
                    <a:lnTo>
                      <a:pt x="55" y="70"/>
                    </a:lnTo>
                    <a:lnTo>
                      <a:pt x="61" y="78"/>
                    </a:lnTo>
                    <a:lnTo>
                      <a:pt x="67" y="86"/>
                    </a:lnTo>
                    <a:lnTo>
                      <a:pt x="72" y="94"/>
                    </a:lnTo>
                    <a:lnTo>
                      <a:pt x="77" y="103"/>
                    </a:lnTo>
                    <a:lnTo>
                      <a:pt x="82" y="111"/>
                    </a:lnTo>
                    <a:lnTo>
                      <a:pt x="86" y="120"/>
                    </a:lnTo>
                    <a:lnTo>
                      <a:pt x="90" y="129"/>
                    </a:lnTo>
                    <a:lnTo>
                      <a:pt x="99" y="150"/>
                    </a:lnTo>
                    <a:lnTo>
                      <a:pt x="108" y="174"/>
                    </a:lnTo>
                    <a:lnTo>
                      <a:pt x="115" y="200"/>
                    </a:lnTo>
                    <a:lnTo>
                      <a:pt x="122" y="225"/>
                    </a:lnTo>
                    <a:lnTo>
                      <a:pt x="128" y="248"/>
                    </a:lnTo>
                    <a:lnTo>
                      <a:pt x="132" y="267"/>
                    </a:lnTo>
                    <a:lnTo>
                      <a:pt x="135" y="280"/>
                    </a:lnTo>
                    <a:lnTo>
                      <a:pt x="136" y="284"/>
                    </a:lnTo>
                    <a:lnTo>
                      <a:pt x="134" y="264"/>
                    </a:lnTo>
                    <a:lnTo>
                      <a:pt x="131" y="244"/>
                    </a:lnTo>
                    <a:lnTo>
                      <a:pt x="127" y="224"/>
                    </a:lnTo>
                    <a:lnTo>
                      <a:pt x="123" y="205"/>
                    </a:lnTo>
                    <a:lnTo>
                      <a:pt x="117" y="185"/>
                    </a:lnTo>
                    <a:lnTo>
                      <a:pt x="112" y="166"/>
                    </a:lnTo>
                    <a:lnTo>
                      <a:pt x="105" y="147"/>
                    </a:lnTo>
                    <a:lnTo>
                      <a:pt x="97" y="129"/>
                    </a:lnTo>
                    <a:lnTo>
                      <a:pt x="93" y="119"/>
                    </a:lnTo>
                    <a:lnTo>
                      <a:pt x="88" y="110"/>
                    </a:lnTo>
                    <a:lnTo>
                      <a:pt x="84" y="101"/>
                    </a:lnTo>
                    <a:lnTo>
                      <a:pt x="78" y="92"/>
                    </a:lnTo>
                    <a:lnTo>
                      <a:pt x="73" y="83"/>
                    </a:lnTo>
                    <a:lnTo>
                      <a:pt x="67" y="74"/>
                    </a:lnTo>
                    <a:lnTo>
                      <a:pt x="61" y="66"/>
                    </a:lnTo>
                    <a:lnTo>
                      <a:pt x="55" y="58"/>
                    </a:lnTo>
                    <a:lnTo>
                      <a:pt x="49" y="50"/>
                    </a:lnTo>
                    <a:lnTo>
                      <a:pt x="42" y="42"/>
                    </a:lnTo>
                    <a:lnTo>
                      <a:pt x="35" y="35"/>
                    </a:lnTo>
                    <a:lnTo>
                      <a:pt x="29" y="28"/>
                    </a:lnTo>
                    <a:lnTo>
                      <a:pt x="21" y="21"/>
                    </a:lnTo>
                    <a:lnTo>
                      <a:pt x="14" y="14"/>
                    </a:lnTo>
                    <a:lnTo>
                      <a:pt x="7" y="7"/>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7" name="Freeform 176">
                <a:extLst>
                  <a:ext uri="{FF2B5EF4-FFF2-40B4-BE49-F238E27FC236}">
                    <a16:creationId xmlns:a16="http://schemas.microsoft.com/office/drawing/2014/main" id="{CB2C1455-C836-4A5A-A3D3-679EF130AE1E}"/>
                  </a:ext>
                </a:extLst>
              </p:cNvPr>
              <p:cNvSpPr>
                <a:spLocks/>
              </p:cNvSpPr>
              <p:nvPr/>
            </p:nvSpPr>
            <p:spPr bwMode="auto">
              <a:xfrm>
                <a:off x="507" y="1794"/>
                <a:ext cx="312" cy="114"/>
              </a:xfrm>
              <a:custGeom>
                <a:avLst/>
                <a:gdLst>
                  <a:gd name="T0" fmla="*/ 33 w 312"/>
                  <a:gd name="T1" fmla="*/ 104 h 114"/>
                  <a:gd name="T2" fmla="*/ 34 w 312"/>
                  <a:gd name="T3" fmla="*/ 79 h 114"/>
                  <a:gd name="T4" fmla="*/ 34 w 312"/>
                  <a:gd name="T5" fmla="*/ 63 h 114"/>
                  <a:gd name="T6" fmla="*/ 37 w 312"/>
                  <a:gd name="T7" fmla="*/ 50 h 114"/>
                  <a:gd name="T8" fmla="*/ 43 w 312"/>
                  <a:gd name="T9" fmla="*/ 34 h 114"/>
                  <a:gd name="T10" fmla="*/ 57 w 312"/>
                  <a:gd name="T11" fmla="*/ 22 h 114"/>
                  <a:gd name="T12" fmla="*/ 76 w 312"/>
                  <a:gd name="T13" fmla="*/ 17 h 114"/>
                  <a:gd name="T14" fmla="*/ 93 w 312"/>
                  <a:gd name="T15" fmla="*/ 16 h 114"/>
                  <a:gd name="T16" fmla="*/ 109 w 312"/>
                  <a:gd name="T17" fmla="*/ 17 h 114"/>
                  <a:gd name="T18" fmla="*/ 124 w 312"/>
                  <a:gd name="T19" fmla="*/ 21 h 114"/>
                  <a:gd name="T20" fmla="*/ 140 w 312"/>
                  <a:gd name="T21" fmla="*/ 27 h 114"/>
                  <a:gd name="T22" fmla="*/ 154 w 312"/>
                  <a:gd name="T23" fmla="*/ 34 h 114"/>
                  <a:gd name="T24" fmla="*/ 168 w 312"/>
                  <a:gd name="T25" fmla="*/ 42 h 114"/>
                  <a:gd name="T26" fmla="*/ 181 w 312"/>
                  <a:gd name="T27" fmla="*/ 51 h 114"/>
                  <a:gd name="T28" fmla="*/ 195 w 312"/>
                  <a:gd name="T29" fmla="*/ 59 h 114"/>
                  <a:gd name="T30" fmla="*/ 209 w 312"/>
                  <a:gd name="T31" fmla="*/ 66 h 114"/>
                  <a:gd name="T32" fmla="*/ 224 w 312"/>
                  <a:gd name="T33" fmla="*/ 71 h 114"/>
                  <a:gd name="T34" fmla="*/ 239 w 312"/>
                  <a:gd name="T35" fmla="*/ 75 h 114"/>
                  <a:gd name="T36" fmla="*/ 254 w 312"/>
                  <a:gd name="T37" fmla="*/ 79 h 114"/>
                  <a:gd name="T38" fmla="*/ 270 w 312"/>
                  <a:gd name="T39" fmla="*/ 81 h 114"/>
                  <a:gd name="T40" fmla="*/ 286 w 312"/>
                  <a:gd name="T41" fmla="*/ 83 h 114"/>
                  <a:gd name="T42" fmla="*/ 302 w 312"/>
                  <a:gd name="T43" fmla="*/ 84 h 114"/>
                  <a:gd name="T44" fmla="*/ 311 w 312"/>
                  <a:gd name="T45" fmla="*/ 83 h 114"/>
                  <a:gd name="T46" fmla="*/ 312 w 312"/>
                  <a:gd name="T47" fmla="*/ 81 h 114"/>
                  <a:gd name="T48" fmla="*/ 303 w 312"/>
                  <a:gd name="T49" fmla="*/ 79 h 114"/>
                  <a:gd name="T50" fmla="*/ 287 w 312"/>
                  <a:gd name="T51" fmla="*/ 77 h 114"/>
                  <a:gd name="T52" fmla="*/ 272 w 312"/>
                  <a:gd name="T53" fmla="*/ 74 h 114"/>
                  <a:gd name="T54" fmla="*/ 257 w 312"/>
                  <a:gd name="T55" fmla="*/ 71 h 114"/>
                  <a:gd name="T56" fmla="*/ 242 w 312"/>
                  <a:gd name="T57" fmla="*/ 67 h 114"/>
                  <a:gd name="T58" fmla="*/ 228 w 312"/>
                  <a:gd name="T59" fmla="*/ 61 h 114"/>
                  <a:gd name="T60" fmla="*/ 214 w 312"/>
                  <a:gd name="T61" fmla="*/ 55 h 114"/>
                  <a:gd name="T62" fmla="*/ 200 w 312"/>
                  <a:gd name="T63" fmla="*/ 47 h 114"/>
                  <a:gd name="T64" fmla="*/ 187 w 312"/>
                  <a:gd name="T65" fmla="*/ 39 h 114"/>
                  <a:gd name="T66" fmla="*/ 175 w 312"/>
                  <a:gd name="T67" fmla="*/ 31 h 114"/>
                  <a:gd name="T68" fmla="*/ 162 w 312"/>
                  <a:gd name="T69" fmla="*/ 23 h 114"/>
                  <a:gd name="T70" fmla="*/ 150 w 312"/>
                  <a:gd name="T71" fmla="*/ 16 h 114"/>
                  <a:gd name="T72" fmla="*/ 137 w 312"/>
                  <a:gd name="T73" fmla="*/ 10 h 114"/>
                  <a:gd name="T74" fmla="*/ 124 w 312"/>
                  <a:gd name="T75" fmla="*/ 4 h 114"/>
                  <a:gd name="T76" fmla="*/ 110 w 312"/>
                  <a:gd name="T77" fmla="*/ 1 h 114"/>
                  <a:gd name="T78" fmla="*/ 95 w 312"/>
                  <a:gd name="T79" fmla="*/ 0 h 114"/>
                  <a:gd name="T80" fmla="*/ 81 w 312"/>
                  <a:gd name="T81" fmla="*/ 0 h 114"/>
                  <a:gd name="T82" fmla="*/ 69 w 312"/>
                  <a:gd name="T83" fmla="*/ 3 h 114"/>
                  <a:gd name="T84" fmla="*/ 58 w 312"/>
                  <a:gd name="T85" fmla="*/ 9 h 114"/>
                  <a:gd name="T86" fmla="*/ 48 w 312"/>
                  <a:gd name="T87" fmla="*/ 15 h 114"/>
                  <a:gd name="T88" fmla="*/ 39 w 312"/>
                  <a:gd name="T89" fmla="*/ 24 h 114"/>
                  <a:gd name="T90" fmla="*/ 33 w 312"/>
                  <a:gd name="T91" fmla="*/ 34 h 114"/>
                  <a:gd name="T92" fmla="*/ 29 w 312"/>
                  <a:gd name="T93" fmla="*/ 45 h 114"/>
                  <a:gd name="T94" fmla="*/ 28 w 312"/>
                  <a:gd name="T95" fmla="*/ 57 h 114"/>
                  <a:gd name="T96" fmla="*/ 29 w 312"/>
                  <a:gd name="T97" fmla="*/ 74 h 114"/>
                  <a:gd name="T98" fmla="*/ 28 w 312"/>
                  <a:gd name="T99" fmla="*/ 102 h 114"/>
                  <a:gd name="T100" fmla="*/ 18 w 312"/>
                  <a:gd name="T101" fmla="*/ 101 h 114"/>
                  <a:gd name="T102" fmla="*/ 11 w 312"/>
                  <a:gd name="T103" fmla="*/ 95 h 114"/>
                  <a:gd name="T104" fmla="*/ 5 w 312"/>
                  <a:gd name="T105" fmla="*/ 89 h 114"/>
                  <a:gd name="T106" fmla="*/ 1 w 312"/>
                  <a:gd name="T107" fmla="*/ 85 h 114"/>
                  <a:gd name="T108" fmla="*/ 1 w 312"/>
                  <a:gd name="T109" fmla="*/ 86 h 114"/>
                  <a:gd name="T110" fmla="*/ 8 w 312"/>
                  <a:gd name="T111" fmla="*/ 97 h 114"/>
                  <a:gd name="T112" fmla="*/ 17 w 312"/>
                  <a:gd name="T113" fmla="*/ 109 h 114"/>
                  <a:gd name="T114" fmla="*/ 27 w 312"/>
                  <a:gd name="T115" fmla="*/ 114 h 1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2"/>
                  <a:gd name="T175" fmla="*/ 0 h 114"/>
                  <a:gd name="T176" fmla="*/ 312 w 312"/>
                  <a:gd name="T177" fmla="*/ 114 h 1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2" h="114">
                    <a:moveTo>
                      <a:pt x="31" y="112"/>
                    </a:moveTo>
                    <a:lnTo>
                      <a:pt x="33" y="104"/>
                    </a:lnTo>
                    <a:lnTo>
                      <a:pt x="34" y="92"/>
                    </a:lnTo>
                    <a:lnTo>
                      <a:pt x="34" y="79"/>
                    </a:lnTo>
                    <a:lnTo>
                      <a:pt x="34" y="69"/>
                    </a:lnTo>
                    <a:lnTo>
                      <a:pt x="34" y="63"/>
                    </a:lnTo>
                    <a:lnTo>
                      <a:pt x="35" y="57"/>
                    </a:lnTo>
                    <a:lnTo>
                      <a:pt x="37" y="50"/>
                    </a:lnTo>
                    <a:lnTo>
                      <a:pt x="39" y="42"/>
                    </a:lnTo>
                    <a:lnTo>
                      <a:pt x="43" y="34"/>
                    </a:lnTo>
                    <a:lnTo>
                      <a:pt x="50" y="28"/>
                    </a:lnTo>
                    <a:lnTo>
                      <a:pt x="57" y="22"/>
                    </a:lnTo>
                    <a:lnTo>
                      <a:pt x="68" y="18"/>
                    </a:lnTo>
                    <a:lnTo>
                      <a:pt x="76" y="17"/>
                    </a:lnTo>
                    <a:lnTo>
                      <a:pt x="84" y="16"/>
                    </a:lnTo>
                    <a:lnTo>
                      <a:pt x="93" y="16"/>
                    </a:lnTo>
                    <a:lnTo>
                      <a:pt x="101" y="16"/>
                    </a:lnTo>
                    <a:lnTo>
                      <a:pt x="109" y="17"/>
                    </a:lnTo>
                    <a:lnTo>
                      <a:pt x="117" y="19"/>
                    </a:lnTo>
                    <a:lnTo>
                      <a:pt x="124" y="21"/>
                    </a:lnTo>
                    <a:lnTo>
                      <a:pt x="132" y="24"/>
                    </a:lnTo>
                    <a:lnTo>
                      <a:pt x="140" y="27"/>
                    </a:lnTo>
                    <a:lnTo>
                      <a:pt x="147" y="30"/>
                    </a:lnTo>
                    <a:lnTo>
                      <a:pt x="154" y="34"/>
                    </a:lnTo>
                    <a:lnTo>
                      <a:pt x="161" y="38"/>
                    </a:lnTo>
                    <a:lnTo>
                      <a:pt x="168" y="42"/>
                    </a:lnTo>
                    <a:lnTo>
                      <a:pt x="174" y="46"/>
                    </a:lnTo>
                    <a:lnTo>
                      <a:pt x="181" y="51"/>
                    </a:lnTo>
                    <a:lnTo>
                      <a:pt x="188" y="55"/>
                    </a:lnTo>
                    <a:lnTo>
                      <a:pt x="195" y="59"/>
                    </a:lnTo>
                    <a:lnTo>
                      <a:pt x="202" y="62"/>
                    </a:lnTo>
                    <a:lnTo>
                      <a:pt x="209" y="66"/>
                    </a:lnTo>
                    <a:lnTo>
                      <a:pt x="216" y="68"/>
                    </a:lnTo>
                    <a:lnTo>
                      <a:pt x="224" y="71"/>
                    </a:lnTo>
                    <a:lnTo>
                      <a:pt x="231" y="73"/>
                    </a:lnTo>
                    <a:lnTo>
                      <a:pt x="239" y="75"/>
                    </a:lnTo>
                    <a:lnTo>
                      <a:pt x="246" y="77"/>
                    </a:lnTo>
                    <a:lnTo>
                      <a:pt x="254" y="79"/>
                    </a:lnTo>
                    <a:lnTo>
                      <a:pt x="262" y="80"/>
                    </a:lnTo>
                    <a:lnTo>
                      <a:pt x="270" y="81"/>
                    </a:lnTo>
                    <a:lnTo>
                      <a:pt x="278" y="82"/>
                    </a:lnTo>
                    <a:lnTo>
                      <a:pt x="286" y="83"/>
                    </a:lnTo>
                    <a:lnTo>
                      <a:pt x="294" y="83"/>
                    </a:lnTo>
                    <a:lnTo>
                      <a:pt x="302" y="84"/>
                    </a:lnTo>
                    <a:lnTo>
                      <a:pt x="310" y="84"/>
                    </a:lnTo>
                    <a:lnTo>
                      <a:pt x="311" y="83"/>
                    </a:lnTo>
                    <a:lnTo>
                      <a:pt x="312" y="82"/>
                    </a:lnTo>
                    <a:lnTo>
                      <a:pt x="312" y="81"/>
                    </a:lnTo>
                    <a:lnTo>
                      <a:pt x="311" y="80"/>
                    </a:lnTo>
                    <a:lnTo>
                      <a:pt x="303" y="79"/>
                    </a:lnTo>
                    <a:lnTo>
                      <a:pt x="295" y="78"/>
                    </a:lnTo>
                    <a:lnTo>
                      <a:pt x="287" y="77"/>
                    </a:lnTo>
                    <a:lnTo>
                      <a:pt x="280" y="76"/>
                    </a:lnTo>
                    <a:lnTo>
                      <a:pt x="272" y="74"/>
                    </a:lnTo>
                    <a:lnTo>
                      <a:pt x="264" y="73"/>
                    </a:lnTo>
                    <a:lnTo>
                      <a:pt x="257" y="71"/>
                    </a:lnTo>
                    <a:lnTo>
                      <a:pt x="250" y="69"/>
                    </a:lnTo>
                    <a:lnTo>
                      <a:pt x="242" y="67"/>
                    </a:lnTo>
                    <a:lnTo>
                      <a:pt x="235" y="64"/>
                    </a:lnTo>
                    <a:lnTo>
                      <a:pt x="228" y="61"/>
                    </a:lnTo>
                    <a:lnTo>
                      <a:pt x="220" y="58"/>
                    </a:lnTo>
                    <a:lnTo>
                      <a:pt x="214" y="55"/>
                    </a:lnTo>
                    <a:lnTo>
                      <a:pt x="206" y="51"/>
                    </a:lnTo>
                    <a:lnTo>
                      <a:pt x="200" y="47"/>
                    </a:lnTo>
                    <a:lnTo>
                      <a:pt x="193" y="43"/>
                    </a:lnTo>
                    <a:lnTo>
                      <a:pt x="187" y="39"/>
                    </a:lnTo>
                    <a:lnTo>
                      <a:pt x="181" y="35"/>
                    </a:lnTo>
                    <a:lnTo>
                      <a:pt x="175" y="31"/>
                    </a:lnTo>
                    <a:lnTo>
                      <a:pt x="169" y="27"/>
                    </a:lnTo>
                    <a:lnTo>
                      <a:pt x="162" y="23"/>
                    </a:lnTo>
                    <a:lnTo>
                      <a:pt x="156" y="19"/>
                    </a:lnTo>
                    <a:lnTo>
                      <a:pt x="150" y="16"/>
                    </a:lnTo>
                    <a:lnTo>
                      <a:pt x="144" y="13"/>
                    </a:lnTo>
                    <a:lnTo>
                      <a:pt x="137" y="10"/>
                    </a:lnTo>
                    <a:lnTo>
                      <a:pt x="131" y="7"/>
                    </a:lnTo>
                    <a:lnTo>
                      <a:pt x="124" y="4"/>
                    </a:lnTo>
                    <a:lnTo>
                      <a:pt x="117" y="3"/>
                    </a:lnTo>
                    <a:lnTo>
                      <a:pt x="110" y="1"/>
                    </a:lnTo>
                    <a:lnTo>
                      <a:pt x="103" y="0"/>
                    </a:lnTo>
                    <a:lnTo>
                      <a:pt x="95" y="0"/>
                    </a:lnTo>
                    <a:lnTo>
                      <a:pt x="88" y="0"/>
                    </a:lnTo>
                    <a:lnTo>
                      <a:pt x="81" y="0"/>
                    </a:lnTo>
                    <a:lnTo>
                      <a:pt x="75" y="1"/>
                    </a:lnTo>
                    <a:lnTo>
                      <a:pt x="69" y="3"/>
                    </a:lnTo>
                    <a:lnTo>
                      <a:pt x="64" y="5"/>
                    </a:lnTo>
                    <a:lnTo>
                      <a:pt x="58" y="9"/>
                    </a:lnTo>
                    <a:lnTo>
                      <a:pt x="53" y="12"/>
                    </a:lnTo>
                    <a:lnTo>
                      <a:pt x="48" y="15"/>
                    </a:lnTo>
                    <a:lnTo>
                      <a:pt x="43" y="19"/>
                    </a:lnTo>
                    <a:lnTo>
                      <a:pt x="39" y="24"/>
                    </a:lnTo>
                    <a:lnTo>
                      <a:pt x="35" y="29"/>
                    </a:lnTo>
                    <a:lnTo>
                      <a:pt x="33" y="34"/>
                    </a:lnTo>
                    <a:lnTo>
                      <a:pt x="31" y="40"/>
                    </a:lnTo>
                    <a:lnTo>
                      <a:pt x="29" y="45"/>
                    </a:lnTo>
                    <a:lnTo>
                      <a:pt x="28" y="51"/>
                    </a:lnTo>
                    <a:lnTo>
                      <a:pt x="28" y="57"/>
                    </a:lnTo>
                    <a:lnTo>
                      <a:pt x="28" y="63"/>
                    </a:lnTo>
                    <a:lnTo>
                      <a:pt x="29" y="74"/>
                    </a:lnTo>
                    <a:lnTo>
                      <a:pt x="30" y="89"/>
                    </a:lnTo>
                    <a:lnTo>
                      <a:pt x="28" y="102"/>
                    </a:lnTo>
                    <a:lnTo>
                      <a:pt x="21" y="103"/>
                    </a:lnTo>
                    <a:lnTo>
                      <a:pt x="18" y="101"/>
                    </a:lnTo>
                    <a:lnTo>
                      <a:pt x="14" y="98"/>
                    </a:lnTo>
                    <a:lnTo>
                      <a:pt x="11" y="95"/>
                    </a:lnTo>
                    <a:lnTo>
                      <a:pt x="8" y="92"/>
                    </a:lnTo>
                    <a:lnTo>
                      <a:pt x="5" y="89"/>
                    </a:lnTo>
                    <a:lnTo>
                      <a:pt x="2" y="87"/>
                    </a:lnTo>
                    <a:lnTo>
                      <a:pt x="1" y="85"/>
                    </a:lnTo>
                    <a:lnTo>
                      <a:pt x="0" y="85"/>
                    </a:lnTo>
                    <a:lnTo>
                      <a:pt x="1" y="86"/>
                    </a:lnTo>
                    <a:lnTo>
                      <a:pt x="4" y="90"/>
                    </a:lnTo>
                    <a:lnTo>
                      <a:pt x="8" y="97"/>
                    </a:lnTo>
                    <a:lnTo>
                      <a:pt x="12" y="103"/>
                    </a:lnTo>
                    <a:lnTo>
                      <a:pt x="17" y="109"/>
                    </a:lnTo>
                    <a:lnTo>
                      <a:pt x="22" y="113"/>
                    </a:lnTo>
                    <a:lnTo>
                      <a:pt x="27" y="114"/>
                    </a:lnTo>
                    <a:lnTo>
                      <a:pt x="31" y="11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8" name="Freeform 177">
                <a:extLst>
                  <a:ext uri="{FF2B5EF4-FFF2-40B4-BE49-F238E27FC236}">
                    <a16:creationId xmlns:a16="http://schemas.microsoft.com/office/drawing/2014/main" id="{1158A6D1-222F-448E-8709-C11086CF240C}"/>
                  </a:ext>
                </a:extLst>
              </p:cNvPr>
              <p:cNvSpPr>
                <a:spLocks/>
              </p:cNvSpPr>
              <p:nvPr/>
            </p:nvSpPr>
            <p:spPr bwMode="auto">
              <a:xfrm>
                <a:off x="603" y="1361"/>
                <a:ext cx="96" cy="116"/>
              </a:xfrm>
              <a:custGeom>
                <a:avLst/>
                <a:gdLst>
                  <a:gd name="T0" fmla="*/ 26 w 96"/>
                  <a:gd name="T1" fmla="*/ 71 h 116"/>
                  <a:gd name="T2" fmla="*/ 29 w 96"/>
                  <a:gd name="T3" fmla="*/ 75 h 116"/>
                  <a:gd name="T4" fmla="*/ 33 w 96"/>
                  <a:gd name="T5" fmla="*/ 80 h 116"/>
                  <a:gd name="T6" fmla="*/ 37 w 96"/>
                  <a:gd name="T7" fmla="*/ 83 h 116"/>
                  <a:gd name="T8" fmla="*/ 41 w 96"/>
                  <a:gd name="T9" fmla="*/ 87 h 116"/>
                  <a:gd name="T10" fmla="*/ 45 w 96"/>
                  <a:gd name="T11" fmla="*/ 91 h 116"/>
                  <a:gd name="T12" fmla="*/ 49 w 96"/>
                  <a:gd name="T13" fmla="*/ 95 h 116"/>
                  <a:gd name="T14" fmla="*/ 53 w 96"/>
                  <a:gd name="T15" fmla="*/ 98 h 116"/>
                  <a:gd name="T16" fmla="*/ 58 w 96"/>
                  <a:gd name="T17" fmla="*/ 101 h 116"/>
                  <a:gd name="T18" fmla="*/ 62 w 96"/>
                  <a:gd name="T19" fmla="*/ 103 h 116"/>
                  <a:gd name="T20" fmla="*/ 66 w 96"/>
                  <a:gd name="T21" fmla="*/ 106 h 116"/>
                  <a:gd name="T22" fmla="*/ 71 w 96"/>
                  <a:gd name="T23" fmla="*/ 108 h 116"/>
                  <a:gd name="T24" fmla="*/ 76 w 96"/>
                  <a:gd name="T25" fmla="*/ 110 h 116"/>
                  <a:gd name="T26" fmla="*/ 80 w 96"/>
                  <a:gd name="T27" fmla="*/ 112 h 116"/>
                  <a:gd name="T28" fmla="*/ 86 w 96"/>
                  <a:gd name="T29" fmla="*/ 113 h 116"/>
                  <a:gd name="T30" fmla="*/ 90 w 96"/>
                  <a:gd name="T31" fmla="*/ 115 h 116"/>
                  <a:gd name="T32" fmla="*/ 95 w 96"/>
                  <a:gd name="T33" fmla="*/ 116 h 116"/>
                  <a:gd name="T34" fmla="*/ 96 w 96"/>
                  <a:gd name="T35" fmla="*/ 116 h 116"/>
                  <a:gd name="T36" fmla="*/ 96 w 96"/>
                  <a:gd name="T37" fmla="*/ 115 h 116"/>
                  <a:gd name="T38" fmla="*/ 96 w 96"/>
                  <a:gd name="T39" fmla="*/ 115 h 116"/>
                  <a:gd name="T40" fmla="*/ 96 w 96"/>
                  <a:gd name="T41" fmla="*/ 114 h 116"/>
                  <a:gd name="T42" fmla="*/ 92 w 96"/>
                  <a:gd name="T43" fmla="*/ 113 h 116"/>
                  <a:gd name="T44" fmla="*/ 89 w 96"/>
                  <a:gd name="T45" fmla="*/ 111 h 116"/>
                  <a:gd name="T46" fmla="*/ 85 w 96"/>
                  <a:gd name="T47" fmla="*/ 110 h 116"/>
                  <a:gd name="T48" fmla="*/ 82 w 96"/>
                  <a:gd name="T49" fmla="*/ 108 h 116"/>
                  <a:gd name="T50" fmla="*/ 78 w 96"/>
                  <a:gd name="T51" fmla="*/ 107 h 116"/>
                  <a:gd name="T52" fmla="*/ 75 w 96"/>
                  <a:gd name="T53" fmla="*/ 105 h 116"/>
                  <a:gd name="T54" fmla="*/ 71 w 96"/>
                  <a:gd name="T55" fmla="*/ 103 h 116"/>
                  <a:gd name="T56" fmla="*/ 67 w 96"/>
                  <a:gd name="T57" fmla="*/ 102 h 116"/>
                  <a:gd name="T58" fmla="*/ 63 w 96"/>
                  <a:gd name="T59" fmla="*/ 99 h 116"/>
                  <a:gd name="T60" fmla="*/ 59 w 96"/>
                  <a:gd name="T61" fmla="*/ 97 h 116"/>
                  <a:gd name="T62" fmla="*/ 55 w 96"/>
                  <a:gd name="T63" fmla="*/ 94 h 116"/>
                  <a:gd name="T64" fmla="*/ 51 w 96"/>
                  <a:gd name="T65" fmla="*/ 90 h 116"/>
                  <a:gd name="T66" fmla="*/ 48 w 96"/>
                  <a:gd name="T67" fmla="*/ 87 h 116"/>
                  <a:gd name="T68" fmla="*/ 44 w 96"/>
                  <a:gd name="T69" fmla="*/ 83 h 116"/>
                  <a:gd name="T70" fmla="*/ 40 w 96"/>
                  <a:gd name="T71" fmla="*/ 80 h 116"/>
                  <a:gd name="T72" fmla="*/ 37 w 96"/>
                  <a:gd name="T73" fmla="*/ 76 h 116"/>
                  <a:gd name="T74" fmla="*/ 30 w 96"/>
                  <a:gd name="T75" fmla="*/ 67 h 116"/>
                  <a:gd name="T76" fmla="*/ 23 w 96"/>
                  <a:gd name="T77" fmla="*/ 56 h 116"/>
                  <a:gd name="T78" fmla="*/ 17 w 96"/>
                  <a:gd name="T79" fmla="*/ 44 h 116"/>
                  <a:gd name="T80" fmla="*/ 11 w 96"/>
                  <a:gd name="T81" fmla="*/ 31 h 116"/>
                  <a:gd name="T82" fmla="*/ 7 w 96"/>
                  <a:gd name="T83" fmla="*/ 19 h 116"/>
                  <a:gd name="T84" fmla="*/ 3 w 96"/>
                  <a:gd name="T85" fmla="*/ 9 h 116"/>
                  <a:gd name="T86" fmla="*/ 1 w 96"/>
                  <a:gd name="T87" fmla="*/ 2 h 116"/>
                  <a:gd name="T88" fmla="*/ 0 w 96"/>
                  <a:gd name="T89" fmla="*/ 0 h 116"/>
                  <a:gd name="T90" fmla="*/ 0 w 96"/>
                  <a:gd name="T91" fmla="*/ 2 h 116"/>
                  <a:gd name="T92" fmla="*/ 2 w 96"/>
                  <a:gd name="T93" fmla="*/ 8 h 116"/>
                  <a:gd name="T94" fmla="*/ 4 w 96"/>
                  <a:gd name="T95" fmla="*/ 17 h 116"/>
                  <a:gd name="T96" fmla="*/ 8 w 96"/>
                  <a:gd name="T97" fmla="*/ 28 h 116"/>
                  <a:gd name="T98" fmla="*/ 11 w 96"/>
                  <a:gd name="T99" fmla="*/ 40 h 116"/>
                  <a:gd name="T100" fmla="*/ 16 w 96"/>
                  <a:gd name="T101" fmla="*/ 52 h 116"/>
                  <a:gd name="T102" fmla="*/ 21 w 96"/>
                  <a:gd name="T103" fmla="*/ 62 h 116"/>
                  <a:gd name="T104" fmla="*/ 26 w 96"/>
                  <a:gd name="T105" fmla="*/ 71 h 1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116"/>
                  <a:gd name="T161" fmla="*/ 96 w 96"/>
                  <a:gd name="T162" fmla="*/ 116 h 1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116">
                    <a:moveTo>
                      <a:pt x="26" y="71"/>
                    </a:moveTo>
                    <a:lnTo>
                      <a:pt x="29" y="75"/>
                    </a:lnTo>
                    <a:lnTo>
                      <a:pt x="33" y="80"/>
                    </a:lnTo>
                    <a:lnTo>
                      <a:pt x="37" y="83"/>
                    </a:lnTo>
                    <a:lnTo>
                      <a:pt x="41" y="87"/>
                    </a:lnTo>
                    <a:lnTo>
                      <a:pt x="45" y="91"/>
                    </a:lnTo>
                    <a:lnTo>
                      <a:pt x="49" y="95"/>
                    </a:lnTo>
                    <a:lnTo>
                      <a:pt x="53" y="98"/>
                    </a:lnTo>
                    <a:lnTo>
                      <a:pt x="58" y="101"/>
                    </a:lnTo>
                    <a:lnTo>
                      <a:pt x="62" y="103"/>
                    </a:lnTo>
                    <a:lnTo>
                      <a:pt x="66" y="106"/>
                    </a:lnTo>
                    <a:lnTo>
                      <a:pt x="71" y="108"/>
                    </a:lnTo>
                    <a:lnTo>
                      <a:pt x="76" y="110"/>
                    </a:lnTo>
                    <a:lnTo>
                      <a:pt x="80" y="112"/>
                    </a:lnTo>
                    <a:lnTo>
                      <a:pt x="86" y="113"/>
                    </a:lnTo>
                    <a:lnTo>
                      <a:pt x="90" y="115"/>
                    </a:lnTo>
                    <a:lnTo>
                      <a:pt x="95" y="116"/>
                    </a:lnTo>
                    <a:lnTo>
                      <a:pt x="96" y="116"/>
                    </a:lnTo>
                    <a:lnTo>
                      <a:pt x="96" y="115"/>
                    </a:lnTo>
                    <a:lnTo>
                      <a:pt x="96" y="114"/>
                    </a:lnTo>
                    <a:lnTo>
                      <a:pt x="92" y="113"/>
                    </a:lnTo>
                    <a:lnTo>
                      <a:pt x="89" y="111"/>
                    </a:lnTo>
                    <a:lnTo>
                      <a:pt x="85" y="110"/>
                    </a:lnTo>
                    <a:lnTo>
                      <a:pt x="82" y="108"/>
                    </a:lnTo>
                    <a:lnTo>
                      <a:pt x="78" y="107"/>
                    </a:lnTo>
                    <a:lnTo>
                      <a:pt x="75" y="105"/>
                    </a:lnTo>
                    <a:lnTo>
                      <a:pt x="71" y="103"/>
                    </a:lnTo>
                    <a:lnTo>
                      <a:pt x="67" y="102"/>
                    </a:lnTo>
                    <a:lnTo>
                      <a:pt x="63" y="99"/>
                    </a:lnTo>
                    <a:lnTo>
                      <a:pt x="59" y="97"/>
                    </a:lnTo>
                    <a:lnTo>
                      <a:pt x="55" y="94"/>
                    </a:lnTo>
                    <a:lnTo>
                      <a:pt x="51" y="90"/>
                    </a:lnTo>
                    <a:lnTo>
                      <a:pt x="48" y="87"/>
                    </a:lnTo>
                    <a:lnTo>
                      <a:pt x="44" y="83"/>
                    </a:lnTo>
                    <a:lnTo>
                      <a:pt x="40" y="80"/>
                    </a:lnTo>
                    <a:lnTo>
                      <a:pt x="37" y="76"/>
                    </a:lnTo>
                    <a:lnTo>
                      <a:pt x="30" y="67"/>
                    </a:lnTo>
                    <a:lnTo>
                      <a:pt x="23" y="56"/>
                    </a:lnTo>
                    <a:lnTo>
                      <a:pt x="17" y="44"/>
                    </a:lnTo>
                    <a:lnTo>
                      <a:pt x="11" y="31"/>
                    </a:lnTo>
                    <a:lnTo>
                      <a:pt x="7" y="19"/>
                    </a:lnTo>
                    <a:lnTo>
                      <a:pt x="3" y="9"/>
                    </a:lnTo>
                    <a:lnTo>
                      <a:pt x="1" y="2"/>
                    </a:lnTo>
                    <a:lnTo>
                      <a:pt x="0" y="0"/>
                    </a:lnTo>
                    <a:lnTo>
                      <a:pt x="0" y="2"/>
                    </a:lnTo>
                    <a:lnTo>
                      <a:pt x="2" y="8"/>
                    </a:lnTo>
                    <a:lnTo>
                      <a:pt x="4" y="17"/>
                    </a:lnTo>
                    <a:lnTo>
                      <a:pt x="8" y="28"/>
                    </a:lnTo>
                    <a:lnTo>
                      <a:pt x="11" y="40"/>
                    </a:lnTo>
                    <a:lnTo>
                      <a:pt x="16" y="52"/>
                    </a:lnTo>
                    <a:lnTo>
                      <a:pt x="21" y="62"/>
                    </a:lnTo>
                    <a:lnTo>
                      <a:pt x="26" y="7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09" name="Freeform 178">
                <a:extLst>
                  <a:ext uri="{FF2B5EF4-FFF2-40B4-BE49-F238E27FC236}">
                    <a16:creationId xmlns:a16="http://schemas.microsoft.com/office/drawing/2014/main" id="{07E67C2B-35A0-4ADA-A100-ADBA57F4CB2E}"/>
                  </a:ext>
                </a:extLst>
              </p:cNvPr>
              <p:cNvSpPr>
                <a:spLocks/>
              </p:cNvSpPr>
              <p:nvPr/>
            </p:nvSpPr>
            <p:spPr bwMode="auto">
              <a:xfrm>
                <a:off x="695" y="1472"/>
                <a:ext cx="10" cy="81"/>
              </a:xfrm>
              <a:custGeom>
                <a:avLst/>
                <a:gdLst>
                  <a:gd name="T0" fmla="*/ 1 w 10"/>
                  <a:gd name="T1" fmla="*/ 80 h 81"/>
                  <a:gd name="T2" fmla="*/ 0 w 10"/>
                  <a:gd name="T3" fmla="*/ 81 h 81"/>
                  <a:gd name="T4" fmla="*/ 1 w 10"/>
                  <a:gd name="T5" fmla="*/ 81 h 81"/>
                  <a:gd name="T6" fmla="*/ 2 w 10"/>
                  <a:gd name="T7" fmla="*/ 81 h 81"/>
                  <a:gd name="T8" fmla="*/ 2 w 10"/>
                  <a:gd name="T9" fmla="*/ 81 h 81"/>
                  <a:gd name="T10" fmla="*/ 8 w 10"/>
                  <a:gd name="T11" fmla="*/ 70 h 81"/>
                  <a:gd name="T12" fmla="*/ 10 w 10"/>
                  <a:gd name="T13" fmla="*/ 58 h 81"/>
                  <a:gd name="T14" fmla="*/ 10 w 10"/>
                  <a:gd name="T15" fmla="*/ 45 h 81"/>
                  <a:gd name="T16" fmla="*/ 9 w 10"/>
                  <a:gd name="T17" fmla="*/ 31 h 81"/>
                  <a:gd name="T18" fmla="*/ 8 w 10"/>
                  <a:gd name="T19" fmla="*/ 19 h 81"/>
                  <a:gd name="T20" fmla="*/ 5 w 10"/>
                  <a:gd name="T21" fmla="*/ 10 h 81"/>
                  <a:gd name="T22" fmla="*/ 4 w 10"/>
                  <a:gd name="T23" fmla="*/ 3 h 81"/>
                  <a:gd name="T24" fmla="*/ 3 w 10"/>
                  <a:gd name="T25" fmla="*/ 0 h 81"/>
                  <a:gd name="T26" fmla="*/ 5 w 10"/>
                  <a:gd name="T27" fmla="*/ 9 h 81"/>
                  <a:gd name="T28" fmla="*/ 7 w 10"/>
                  <a:gd name="T29" fmla="*/ 31 h 81"/>
                  <a:gd name="T30" fmla="*/ 7 w 10"/>
                  <a:gd name="T31" fmla="*/ 57 h 81"/>
                  <a:gd name="T32" fmla="*/ 1 w 10"/>
                  <a:gd name="T33" fmla="*/ 8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81"/>
                  <a:gd name="T53" fmla="*/ 10 w 10"/>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81">
                    <a:moveTo>
                      <a:pt x="1" y="80"/>
                    </a:moveTo>
                    <a:lnTo>
                      <a:pt x="0" y="81"/>
                    </a:lnTo>
                    <a:lnTo>
                      <a:pt x="1" y="81"/>
                    </a:lnTo>
                    <a:lnTo>
                      <a:pt x="2" y="81"/>
                    </a:lnTo>
                    <a:lnTo>
                      <a:pt x="8" y="70"/>
                    </a:lnTo>
                    <a:lnTo>
                      <a:pt x="10" y="58"/>
                    </a:lnTo>
                    <a:lnTo>
                      <a:pt x="10" y="45"/>
                    </a:lnTo>
                    <a:lnTo>
                      <a:pt x="9" y="31"/>
                    </a:lnTo>
                    <a:lnTo>
                      <a:pt x="8" y="19"/>
                    </a:lnTo>
                    <a:lnTo>
                      <a:pt x="5" y="10"/>
                    </a:lnTo>
                    <a:lnTo>
                      <a:pt x="4" y="3"/>
                    </a:lnTo>
                    <a:lnTo>
                      <a:pt x="3" y="0"/>
                    </a:lnTo>
                    <a:lnTo>
                      <a:pt x="5" y="9"/>
                    </a:lnTo>
                    <a:lnTo>
                      <a:pt x="7" y="31"/>
                    </a:lnTo>
                    <a:lnTo>
                      <a:pt x="7" y="57"/>
                    </a:lnTo>
                    <a:lnTo>
                      <a:pt x="1" y="8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0" name="Freeform 179">
                <a:extLst>
                  <a:ext uri="{FF2B5EF4-FFF2-40B4-BE49-F238E27FC236}">
                    <a16:creationId xmlns:a16="http://schemas.microsoft.com/office/drawing/2014/main" id="{8D0B63F4-E930-4B9B-8F63-C2FC8362143A}"/>
                  </a:ext>
                </a:extLst>
              </p:cNvPr>
              <p:cNvSpPr>
                <a:spLocks/>
              </p:cNvSpPr>
              <p:nvPr/>
            </p:nvSpPr>
            <p:spPr bwMode="auto">
              <a:xfrm>
                <a:off x="565" y="1391"/>
                <a:ext cx="57" cy="198"/>
              </a:xfrm>
              <a:custGeom>
                <a:avLst/>
                <a:gdLst>
                  <a:gd name="T0" fmla="*/ 0 w 57"/>
                  <a:gd name="T1" fmla="*/ 50 h 198"/>
                  <a:gd name="T2" fmla="*/ 1 w 57"/>
                  <a:gd name="T3" fmla="*/ 64 h 198"/>
                  <a:gd name="T4" fmla="*/ 2 w 57"/>
                  <a:gd name="T5" fmla="*/ 78 h 198"/>
                  <a:gd name="T6" fmla="*/ 3 w 57"/>
                  <a:gd name="T7" fmla="*/ 92 h 198"/>
                  <a:gd name="T8" fmla="*/ 5 w 57"/>
                  <a:gd name="T9" fmla="*/ 105 h 198"/>
                  <a:gd name="T10" fmla="*/ 7 w 57"/>
                  <a:gd name="T11" fmla="*/ 118 h 198"/>
                  <a:gd name="T12" fmla="*/ 11 w 57"/>
                  <a:gd name="T13" fmla="*/ 131 h 198"/>
                  <a:gd name="T14" fmla="*/ 16 w 57"/>
                  <a:gd name="T15" fmla="*/ 143 h 198"/>
                  <a:gd name="T16" fmla="*/ 21 w 57"/>
                  <a:gd name="T17" fmla="*/ 155 h 198"/>
                  <a:gd name="T18" fmla="*/ 28 w 57"/>
                  <a:gd name="T19" fmla="*/ 166 h 198"/>
                  <a:gd name="T20" fmla="*/ 35 w 57"/>
                  <a:gd name="T21" fmla="*/ 177 h 198"/>
                  <a:gd name="T22" fmla="*/ 43 w 57"/>
                  <a:gd name="T23" fmla="*/ 188 h 198"/>
                  <a:gd name="T24" fmla="*/ 52 w 57"/>
                  <a:gd name="T25" fmla="*/ 197 h 198"/>
                  <a:gd name="T26" fmla="*/ 54 w 57"/>
                  <a:gd name="T27" fmla="*/ 198 h 198"/>
                  <a:gd name="T28" fmla="*/ 56 w 57"/>
                  <a:gd name="T29" fmla="*/ 197 h 198"/>
                  <a:gd name="T30" fmla="*/ 57 w 57"/>
                  <a:gd name="T31" fmla="*/ 195 h 198"/>
                  <a:gd name="T32" fmla="*/ 57 w 57"/>
                  <a:gd name="T33" fmla="*/ 193 h 198"/>
                  <a:gd name="T34" fmla="*/ 50 w 57"/>
                  <a:gd name="T35" fmla="*/ 183 h 198"/>
                  <a:gd name="T36" fmla="*/ 43 w 57"/>
                  <a:gd name="T37" fmla="*/ 172 h 198"/>
                  <a:gd name="T38" fmla="*/ 37 w 57"/>
                  <a:gd name="T39" fmla="*/ 162 h 198"/>
                  <a:gd name="T40" fmla="*/ 31 w 57"/>
                  <a:gd name="T41" fmla="*/ 151 h 198"/>
                  <a:gd name="T42" fmla="*/ 26 w 57"/>
                  <a:gd name="T43" fmla="*/ 139 h 198"/>
                  <a:gd name="T44" fmla="*/ 21 w 57"/>
                  <a:gd name="T45" fmla="*/ 128 h 198"/>
                  <a:gd name="T46" fmla="*/ 17 w 57"/>
                  <a:gd name="T47" fmla="*/ 116 h 198"/>
                  <a:gd name="T48" fmla="*/ 14 w 57"/>
                  <a:gd name="T49" fmla="*/ 105 h 198"/>
                  <a:gd name="T50" fmla="*/ 11 w 57"/>
                  <a:gd name="T51" fmla="*/ 93 h 198"/>
                  <a:gd name="T52" fmla="*/ 9 w 57"/>
                  <a:gd name="T53" fmla="*/ 80 h 198"/>
                  <a:gd name="T54" fmla="*/ 7 w 57"/>
                  <a:gd name="T55" fmla="*/ 68 h 198"/>
                  <a:gd name="T56" fmla="*/ 5 w 57"/>
                  <a:gd name="T57" fmla="*/ 55 h 198"/>
                  <a:gd name="T58" fmla="*/ 4 w 57"/>
                  <a:gd name="T59" fmla="*/ 39 h 198"/>
                  <a:gd name="T60" fmla="*/ 3 w 57"/>
                  <a:gd name="T61" fmla="*/ 21 h 198"/>
                  <a:gd name="T62" fmla="*/ 2 w 57"/>
                  <a:gd name="T63" fmla="*/ 6 h 198"/>
                  <a:gd name="T64" fmla="*/ 2 w 57"/>
                  <a:gd name="T65" fmla="*/ 0 h 198"/>
                  <a:gd name="T66" fmla="*/ 2 w 57"/>
                  <a:gd name="T67" fmla="*/ 5 h 198"/>
                  <a:gd name="T68" fmla="*/ 1 w 57"/>
                  <a:gd name="T69" fmla="*/ 18 h 198"/>
                  <a:gd name="T70" fmla="*/ 0 w 57"/>
                  <a:gd name="T71" fmla="*/ 35 h 198"/>
                  <a:gd name="T72" fmla="*/ 0 w 57"/>
                  <a:gd name="T73" fmla="*/ 50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7"/>
                  <a:gd name="T112" fmla="*/ 0 h 198"/>
                  <a:gd name="T113" fmla="*/ 57 w 57"/>
                  <a:gd name="T114" fmla="*/ 198 h 1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7" h="198">
                    <a:moveTo>
                      <a:pt x="0" y="50"/>
                    </a:moveTo>
                    <a:lnTo>
                      <a:pt x="1" y="64"/>
                    </a:lnTo>
                    <a:lnTo>
                      <a:pt x="2" y="78"/>
                    </a:lnTo>
                    <a:lnTo>
                      <a:pt x="3" y="92"/>
                    </a:lnTo>
                    <a:lnTo>
                      <a:pt x="5" y="105"/>
                    </a:lnTo>
                    <a:lnTo>
                      <a:pt x="7" y="118"/>
                    </a:lnTo>
                    <a:lnTo>
                      <a:pt x="11" y="131"/>
                    </a:lnTo>
                    <a:lnTo>
                      <a:pt x="16" y="143"/>
                    </a:lnTo>
                    <a:lnTo>
                      <a:pt x="21" y="155"/>
                    </a:lnTo>
                    <a:lnTo>
                      <a:pt x="28" y="166"/>
                    </a:lnTo>
                    <a:lnTo>
                      <a:pt x="35" y="177"/>
                    </a:lnTo>
                    <a:lnTo>
                      <a:pt x="43" y="188"/>
                    </a:lnTo>
                    <a:lnTo>
                      <a:pt x="52" y="197"/>
                    </a:lnTo>
                    <a:lnTo>
                      <a:pt x="54" y="198"/>
                    </a:lnTo>
                    <a:lnTo>
                      <a:pt x="56" y="197"/>
                    </a:lnTo>
                    <a:lnTo>
                      <a:pt x="57" y="195"/>
                    </a:lnTo>
                    <a:lnTo>
                      <a:pt x="57" y="193"/>
                    </a:lnTo>
                    <a:lnTo>
                      <a:pt x="50" y="183"/>
                    </a:lnTo>
                    <a:lnTo>
                      <a:pt x="43" y="172"/>
                    </a:lnTo>
                    <a:lnTo>
                      <a:pt x="37" y="162"/>
                    </a:lnTo>
                    <a:lnTo>
                      <a:pt x="31" y="151"/>
                    </a:lnTo>
                    <a:lnTo>
                      <a:pt x="26" y="139"/>
                    </a:lnTo>
                    <a:lnTo>
                      <a:pt x="21" y="128"/>
                    </a:lnTo>
                    <a:lnTo>
                      <a:pt x="17" y="116"/>
                    </a:lnTo>
                    <a:lnTo>
                      <a:pt x="14" y="105"/>
                    </a:lnTo>
                    <a:lnTo>
                      <a:pt x="11" y="93"/>
                    </a:lnTo>
                    <a:lnTo>
                      <a:pt x="9" y="80"/>
                    </a:lnTo>
                    <a:lnTo>
                      <a:pt x="7" y="68"/>
                    </a:lnTo>
                    <a:lnTo>
                      <a:pt x="5" y="55"/>
                    </a:lnTo>
                    <a:lnTo>
                      <a:pt x="4" y="39"/>
                    </a:lnTo>
                    <a:lnTo>
                      <a:pt x="3" y="21"/>
                    </a:lnTo>
                    <a:lnTo>
                      <a:pt x="2" y="6"/>
                    </a:lnTo>
                    <a:lnTo>
                      <a:pt x="2" y="0"/>
                    </a:lnTo>
                    <a:lnTo>
                      <a:pt x="2" y="5"/>
                    </a:lnTo>
                    <a:lnTo>
                      <a:pt x="1" y="18"/>
                    </a:lnTo>
                    <a:lnTo>
                      <a:pt x="0" y="35"/>
                    </a:lnTo>
                    <a:lnTo>
                      <a:pt x="0" y="5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1" name="Freeform 180">
                <a:extLst>
                  <a:ext uri="{FF2B5EF4-FFF2-40B4-BE49-F238E27FC236}">
                    <a16:creationId xmlns:a16="http://schemas.microsoft.com/office/drawing/2014/main" id="{1F9F95A2-956F-4375-9591-449A88C2F844}"/>
                  </a:ext>
                </a:extLst>
              </p:cNvPr>
              <p:cNvSpPr>
                <a:spLocks/>
              </p:cNvSpPr>
              <p:nvPr/>
            </p:nvSpPr>
            <p:spPr bwMode="auto">
              <a:xfrm>
                <a:off x="605" y="1579"/>
                <a:ext cx="102" cy="6"/>
              </a:xfrm>
              <a:custGeom>
                <a:avLst/>
                <a:gdLst>
                  <a:gd name="T0" fmla="*/ 48 w 102"/>
                  <a:gd name="T1" fmla="*/ 2 h 6"/>
                  <a:gd name="T2" fmla="*/ 55 w 102"/>
                  <a:gd name="T3" fmla="*/ 2 h 6"/>
                  <a:gd name="T4" fmla="*/ 62 w 102"/>
                  <a:gd name="T5" fmla="*/ 3 h 6"/>
                  <a:gd name="T6" fmla="*/ 69 w 102"/>
                  <a:gd name="T7" fmla="*/ 3 h 6"/>
                  <a:gd name="T8" fmla="*/ 75 w 102"/>
                  <a:gd name="T9" fmla="*/ 3 h 6"/>
                  <a:gd name="T10" fmla="*/ 81 w 102"/>
                  <a:gd name="T11" fmla="*/ 4 h 6"/>
                  <a:gd name="T12" fmla="*/ 88 w 102"/>
                  <a:gd name="T13" fmla="*/ 4 h 6"/>
                  <a:gd name="T14" fmla="*/ 95 w 102"/>
                  <a:gd name="T15" fmla="*/ 5 h 6"/>
                  <a:gd name="T16" fmla="*/ 101 w 102"/>
                  <a:gd name="T17" fmla="*/ 6 h 6"/>
                  <a:gd name="T18" fmla="*/ 102 w 102"/>
                  <a:gd name="T19" fmla="*/ 6 h 6"/>
                  <a:gd name="T20" fmla="*/ 102 w 102"/>
                  <a:gd name="T21" fmla="*/ 5 h 6"/>
                  <a:gd name="T22" fmla="*/ 102 w 102"/>
                  <a:gd name="T23" fmla="*/ 4 h 6"/>
                  <a:gd name="T24" fmla="*/ 102 w 102"/>
                  <a:gd name="T25" fmla="*/ 4 h 6"/>
                  <a:gd name="T26" fmla="*/ 95 w 102"/>
                  <a:gd name="T27" fmla="*/ 3 h 6"/>
                  <a:gd name="T28" fmla="*/ 88 w 102"/>
                  <a:gd name="T29" fmla="*/ 2 h 6"/>
                  <a:gd name="T30" fmla="*/ 81 w 102"/>
                  <a:gd name="T31" fmla="*/ 1 h 6"/>
                  <a:gd name="T32" fmla="*/ 74 w 102"/>
                  <a:gd name="T33" fmla="*/ 0 h 6"/>
                  <a:gd name="T34" fmla="*/ 67 w 102"/>
                  <a:gd name="T35" fmla="*/ 0 h 6"/>
                  <a:gd name="T36" fmla="*/ 60 w 102"/>
                  <a:gd name="T37" fmla="*/ 0 h 6"/>
                  <a:gd name="T38" fmla="*/ 53 w 102"/>
                  <a:gd name="T39" fmla="*/ 0 h 6"/>
                  <a:gd name="T40" fmla="*/ 46 w 102"/>
                  <a:gd name="T41" fmla="*/ 0 h 6"/>
                  <a:gd name="T42" fmla="*/ 39 w 102"/>
                  <a:gd name="T43" fmla="*/ 0 h 6"/>
                  <a:gd name="T44" fmla="*/ 32 w 102"/>
                  <a:gd name="T45" fmla="*/ 1 h 6"/>
                  <a:gd name="T46" fmla="*/ 24 w 102"/>
                  <a:gd name="T47" fmla="*/ 1 h 6"/>
                  <a:gd name="T48" fmla="*/ 17 w 102"/>
                  <a:gd name="T49" fmla="*/ 2 h 6"/>
                  <a:gd name="T50" fmla="*/ 10 w 102"/>
                  <a:gd name="T51" fmla="*/ 3 h 6"/>
                  <a:gd name="T52" fmla="*/ 5 w 102"/>
                  <a:gd name="T53" fmla="*/ 4 h 6"/>
                  <a:gd name="T54" fmla="*/ 2 w 102"/>
                  <a:gd name="T55" fmla="*/ 5 h 6"/>
                  <a:gd name="T56" fmla="*/ 0 w 102"/>
                  <a:gd name="T57" fmla="*/ 5 h 6"/>
                  <a:gd name="T58" fmla="*/ 2 w 102"/>
                  <a:gd name="T59" fmla="*/ 5 h 6"/>
                  <a:gd name="T60" fmla="*/ 5 w 102"/>
                  <a:gd name="T61" fmla="*/ 4 h 6"/>
                  <a:gd name="T62" fmla="*/ 11 w 102"/>
                  <a:gd name="T63" fmla="*/ 4 h 6"/>
                  <a:gd name="T64" fmla="*/ 18 w 102"/>
                  <a:gd name="T65" fmla="*/ 3 h 6"/>
                  <a:gd name="T66" fmla="*/ 26 w 102"/>
                  <a:gd name="T67" fmla="*/ 3 h 6"/>
                  <a:gd name="T68" fmla="*/ 34 w 102"/>
                  <a:gd name="T69" fmla="*/ 3 h 6"/>
                  <a:gd name="T70" fmla="*/ 42 w 102"/>
                  <a:gd name="T71" fmla="*/ 2 h 6"/>
                  <a:gd name="T72" fmla="*/ 48 w 102"/>
                  <a:gd name="T73" fmla="*/ 2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2"/>
                  <a:gd name="T112" fmla="*/ 0 h 6"/>
                  <a:gd name="T113" fmla="*/ 102 w 102"/>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2" h="6">
                    <a:moveTo>
                      <a:pt x="48" y="2"/>
                    </a:moveTo>
                    <a:lnTo>
                      <a:pt x="55" y="2"/>
                    </a:lnTo>
                    <a:lnTo>
                      <a:pt x="62" y="3"/>
                    </a:lnTo>
                    <a:lnTo>
                      <a:pt x="69" y="3"/>
                    </a:lnTo>
                    <a:lnTo>
                      <a:pt x="75" y="3"/>
                    </a:lnTo>
                    <a:lnTo>
                      <a:pt x="81" y="4"/>
                    </a:lnTo>
                    <a:lnTo>
                      <a:pt x="88" y="4"/>
                    </a:lnTo>
                    <a:lnTo>
                      <a:pt x="95" y="5"/>
                    </a:lnTo>
                    <a:lnTo>
                      <a:pt x="101" y="6"/>
                    </a:lnTo>
                    <a:lnTo>
                      <a:pt x="102" y="6"/>
                    </a:lnTo>
                    <a:lnTo>
                      <a:pt x="102" y="5"/>
                    </a:lnTo>
                    <a:lnTo>
                      <a:pt x="102" y="4"/>
                    </a:lnTo>
                    <a:lnTo>
                      <a:pt x="95" y="3"/>
                    </a:lnTo>
                    <a:lnTo>
                      <a:pt x="88" y="2"/>
                    </a:lnTo>
                    <a:lnTo>
                      <a:pt x="81" y="1"/>
                    </a:lnTo>
                    <a:lnTo>
                      <a:pt x="74" y="0"/>
                    </a:lnTo>
                    <a:lnTo>
                      <a:pt x="67" y="0"/>
                    </a:lnTo>
                    <a:lnTo>
                      <a:pt x="60" y="0"/>
                    </a:lnTo>
                    <a:lnTo>
                      <a:pt x="53" y="0"/>
                    </a:lnTo>
                    <a:lnTo>
                      <a:pt x="46" y="0"/>
                    </a:lnTo>
                    <a:lnTo>
                      <a:pt x="39" y="0"/>
                    </a:lnTo>
                    <a:lnTo>
                      <a:pt x="32" y="1"/>
                    </a:lnTo>
                    <a:lnTo>
                      <a:pt x="24" y="1"/>
                    </a:lnTo>
                    <a:lnTo>
                      <a:pt x="17" y="2"/>
                    </a:lnTo>
                    <a:lnTo>
                      <a:pt x="10" y="3"/>
                    </a:lnTo>
                    <a:lnTo>
                      <a:pt x="5" y="4"/>
                    </a:lnTo>
                    <a:lnTo>
                      <a:pt x="2" y="5"/>
                    </a:lnTo>
                    <a:lnTo>
                      <a:pt x="0" y="5"/>
                    </a:lnTo>
                    <a:lnTo>
                      <a:pt x="2" y="5"/>
                    </a:lnTo>
                    <a:lnTo>
                      <a:pt x="5" y="4"/>
                    </a:lnTo>
                    <a:lnTo>
                      <a:pt x="11" y="4"/>
                    </a:lnTo>
                    <a:lnTo>
                      <a:pt x="18" y="3"/>
                    </a:lnTo>
                    <a:lnTo>
                      <a:pt x="26" y="3"/>
                    </a:lnTo>
                    <a:lnTo>
                      <a:pt x="34" y="3"/>
                    </a:lnTo>
                    <a:lnTo>
                      <a:pt x="42" y="2"/>
                    </a:lnTo>
                    <a:lnTo>
                      <a:pt x="48"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2" name="Freeform 181">
                <a:extLst>
                  <a:ext uri="{FF2B5EF4-FFF2-40B4-BE49-F238E27FC236}">
                    <a16:creationId xmlns:a16="http://schemas.microsoft.com/office/drawing/2014/main" id="{65A90471-B2A7-48B9-A0C2-65E75D8D22FC}"/>
                  </a:ext>
                </a:extLst>
              </p:cNvPr>
              <p:cNvSpPr>
                <a:spLocks/>
              </p:cNvSpPr>
              <p:nvPr/>
            </p:nvSpPr>
            <p:spPr bwMode="auto">
              <a:xfrm>
                <a:off x="662" y="1582"/>
                <a:ext cx="41" cy="64"/>
              </a:xfrm>
              <a:custGeom>
                <a:avLst/>
                <a:gdLst>
                  <a:gd name="T0" fmla="*/ 18 w 41"/>
                  <a:gd name="T1" fmla="*/ 29 h 64"/>
                  <a:gd name="T2" fmla="*/ 15 w 41"/>
                  <a:gd name="T3" fmla="*/ 33 h 64"/>
                  <a:gd name="T4" fmla="*/ 13 w 41"/>
                  <a:gd name="T5" fmla="*/ 37 h 64"/>
                  <a:gd name="T6" fmla="*/ 10 w 41"/>
                  <a:gd name="T7" fmla="*/ 42 h 64"/>
                  <a:gd name="T8" fmla="*/ 8 w 41"/>
                  <a:gd name="T9" fmla="*/ 46 h 64"/>
                  <a:gd name="T10" fmla="*/ 5 w 41"/>
                  <a:gd name="T11" fmla="*/ 50 h 64"/>
                  <a:gd name="T12" fmla="*/ 3 w 41"/>
                  <a:gd name="T13" fmla="*/ 54 h 64"/>
                  <a:gd name="T14" fmla="*/ 1 w 41"/>
                  <a:gd name="T15" fmla="*/ 58 h 64"/>
                  <a:gd name="T16" fmla="*/ 0 w 41"/>
                  <a:gd name="T17" fmla="*/ 63 h 64"/>
                  <a:gd name="T18" fmla="*/ 0 w 41"/>
                  <a:gd name="T19" fmla="*/ 64 h 64"/>
                  <a:gd name="T20" fmla="*/ 0 w 41"/>
                  <a:gd name="T21" fmla="*/ 64 h 64"/>
                  <a:gd name="T22" fmla="*/ 1 w 41"/>
                  <a:gd name="T23" fmla="*/ 64 h 64"/>
                  <a:gd name="T24" fmla="*/ 2 w 41"/>
                  <a:gd name="T25" fmla="*/ 63 h 64"/>
                  <a:gd name="T26" fmla="*/ 4 w 41"/>
                  <a:gd name="T27" fmla="*/ 59 h 64"/>
                  <a:gd name="T28" fmla="*/ 6 w 41"/>
                  <a:gd name="T29" fmla="*/ 55 h 64"/>
                  <a:gd name="T30" fmla="*/ 9 w 41"/>
                  <a:gd name="T31" fmla="*/ 51 h 64"/>
                  <a:gd name="T32" fmla="*/ 11 w 41"/>
                  <a:gd name="T33" fmla="*/ 47 h 64"/>
                  <a:gd name="T34" fmla="*/ 14 w 41"/>
                  <a:gd name="T35" fmla="*/ 43 h 64"/>
                  <a:gd name="T36" fmla="*/ 16 w 41"/>
                  <a:gd name="T37" fmla="*/ 39 h 64"/>
                  <a:gd name="T38" fmla="*/ 19 w 41"/>
                  <a:gd name="T39" fmla="*/ 35 h 64"/>
                  <a:gd name="T40" fmla="*/ 21 w 41"/>
                  <a:gd name="T41" fmla="*/ 31 h 64"/>
                  <a:gd name="T42" fmla="*/ 24 w 41"/>
                  <a:gd name="T43" fmla="*/ 26 h 64"/>
                  <a:gd name="T44" fmla="*/ 27 w 41"/>
                  <a:gd name="T45" fmla="*/ 21 h 64"/>
                  <a:gd name="T46" fmla="*/ 30 w 41"/>
                  <a:gd name="T47" fmla="*/ 17 h 64"/>
                  <a:gd name="T48" fmla="*/ 33 w 41"/>
                  <a:gd name="T49" fmla="*/ 13 h 64"/>
                  <a:gd name="T50" fmla="*/ 35 w 41"/>
                  <a:gd name="T51" fmla="*/ 9 h 64"/>
                  <a:gd name="T52" fmla="*/ 38 w 41"/>
                  <a:gd name="T53" fmla="*/ 4 h 64"/>
                  <a:gd name="T54" fmla="*/ 40 w 41"/>
                  <a:gd name="T55" fmla="*/ 1 h 64"/>
                  <a:gd name="T56" fmla="*/ 41 w 41"/>
                  <a:gd name="T57" fmla="*/ 0 h 64"/>
                  <a:gd name="T58" fmla="*/ 40 w 41"/>
                  <a:gd name="T59" fmla="*/ 1 h 64"/>
                  <a:gd name="T60" fmla="*/ 38 w 41"/>
                  <a:gd name="T61" fmla="*/ 3 h 64"/>
                  <a:gd name="T62" fmla="*/ 35 w 41"/>
                  <a:gd name="T63" fmla="*/ 6 h 64"/>
                  <a:gd name="T64" fmla="*/ 32 w 41"/>
                  <a:gd name="T65" fmla="*/ 11 h 64"/>
                  <a:gd name="T66" fmla="*/ 28 w 41"/>
                  <a:gd name="T67" fmla="*/ 15 h 64"/>
                  <a:gd name="T68" fmla="*/ 24 w 41"/>
                  <a:gd name="T69" fmla="*/ 20 h 64"/>
                  <a:gd name="T70" fmla="*/ 21 w 41"/>
                  <a:gd name="T71" fmla="*/ 25 h 64"/>
                  <a:gd name="T72" fmla="*/ 18 w 41"/>
                  <a:gd name="T73" fmla="*/ 29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64"/>
                  <a:gd name="T113" fmla="*/ 41 w 41"/>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64">
                    <a:moveTo>
                      <a:pt x="18" y="29"/>
                    </a:moveTo>
                    <a:lnTo>
                      <a:pt x="15" y="33"/>
                    </a:lnTo>
                    <a:lnTo>
                      <a:pt x="13" y="37"/>
                    </a:lnTo>
                    <a:lnTo>
                      <a:pt x="10" y="42"/>
                    </a:lnTo>
                    <a:lnTo>
                      <a:pt x="8" y="46"/>
                    </a:lnTo>
                    <a:lnTo>
                      <a:pt x="5" y="50"/>
                    </a:lnTo>
                    <a:lnTo>
                      <a:pt x="3" y="54"/>
                    </a:lnTo>
                    <a:lnTo>
                      <a:pt x="1" y="58"/>
                    </a:lnTo>
                    <a:lnTo>
                      <a:pt x="0" y="63"/>
                    </a:lnTo>
                    <a:lnTo>
                      <a:pt x="0" y="64"/>
                    </a:lnTo>
                    <a:lnTo>
                      <a:pt x="1" y="64"/>
                    </a:lnTo>
                    <a:lnTo>
                      <a:pt x="2" y="63"/>
                    </a:lnTo>
                    <a:lnTo>
                      <a:pt x="4" y="59"/>
                    </a:lnTo>
                    <a:lnTo>
                      <a:pt x="6" y="55"/>
                    </a:lnTo>
                    <a:lnTo>
                      <a:pt x="9" y="51"/>
                    </a:lnTo>
                    <a:lnTo>
                      <a:pt x="11" y="47"/>
                    </a:lnTo>
                    <a:lnTo>
                      <a:pt x="14" y="43"/>
                    </a:lnTo>
                    <a:lnTo>
                      <a:pt x="16" y="39"/>
                    </a:lnTo>
                    <a:lnTo>
                      <a:pt x="19" y="35"/>
                    </a:lnTo>
                    <a:lnTo>
                      <a:pt x="21" y="31"/>
                    </a:lnTo>
                    <a:lnTo>
                      <a:pt x="24" y="26"/>
                    </a:lnTo>
                    <a:lnTo>
                      <a:pt x="27" y="21"/>
                    </a:lnTo>
                    <a:lnTo>
                      <a:pt x="30" y="17"/>
                    </a:lnTo>
                    <a:lnTo>
                      <a:pt x="33" y="13"/>
                    </a:lnTo>
                    <a:lnTo>
                      <a:pt x="35" y="9"/>
                    </a:lnTo>
                    <a:lnTo>
                      <a:pt x="38" y="4"/>
                    </a:lnTo>
                    <a:lnTo>
                      <a:pt x="40" y="1"/>
                    </a:lnTo>
                    <a:lnTo>
                      <a:pt x="41" y="0"/>
                    </a:lnTo>
                    <a:lnTo>
                      <a:pt x="40" y="1"/>
                    </a:lnTo>
                    <a:lnTo>
                      <a:pt x="38" y="3"/>
                    </a:lnTo>
                    <a:lnTo>
                      <a:pt x="35" y="6"/>
                    </a:lnTo>
                    <a:lnTo>
                      <a:pt x="32" y="11"/>
                    </a:lnTo>
                    <a:lnTo>
                      <a:pt x="28" y="15"/>
                    </a:lnTo>
                    <a:lnTo>
                      <a:pt x="24" y="20"/>
                    </a:lnTo>
                    <a:lnTo>
                      <a:pt x="21" y="25"/>
                    </a:lnTo>
                    <a:lnTo>
                      <a:pt x="18" y="2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3" name="Freeform 182">
                <a:extLst>
                  <a:ext uri="{FF2B5EF4-FFF2-40B4-BE49-F238E27FC236}">
                    <a16:creationId xmlns:a16="http://schemas.microsoft.com/office/drawing/2014/main" id="{883B71CB-ACE1-4AAD-8DE8-566F47B44A97}"/>
                  </a:ext>
                </a:extLst>
              </p:cNvPr>
              <p:cNvSpPr>
                <a:spLocks/>
              </p:cNvSpPr>
              <p:nvPr/>
            </p:nvSpPr>
            <p:spPr bwMode="auto">
              <a:xfrm>
                <a:off x="643" y="1633"/>
                <a:ext cx="115" cy="212"/>
              </a:xfrm>
              <a:custGeom>
                <a:avLst/>
                <a:gdLst>
                  <a:gd name="T0" fmla="*/ 0 w 115"/>
                  <a:gd name="T1" fmla="*/ 0 h 212"/>
                  <a:gd name="T2" fmla="*/ 12 w 115"/>
                  <a:gd name="T3" fmla="*/ 9 h 212"/>
                  <a:gd name="T4" fmla="*/ 24 w 115"/>
                  <a:gd name="T5" fmla="*/ 19 h 212"/>
                  <a:gd name="T6" fmla="*/ 35 w 115"/>
                  <a:gd name="T7" fmla="*/ 29 h 212"/>
                  <a:gd name="T8" fmla="*/ 46 w 115"/>
                  <a:gd name="T9" fmla="*/ 40 h 212"/>
                  <a:gd name="T10" fmla="*/ 55 w 115"/>
                  <a:gd name="T11" fmla="*/ 52 h 212"/>
                  <a:gd name="T12" fmla="*/ 63 w 115"/>
                  <a:gd name="T13" fmla="*/ 64 h 212"/>
                  <a:gd name="T14" fmla="*/ 71 w 115"/>
                  <a:gd name="T15" fmla="*/ 78 h 212"/>
                  <a:gd name="T16" fmla="*/ 78 w 115"/>
                  <a:gd name="T17" fmla="*/ 91 h 212"/>
                  <a:gd name="T18" fmla="*/ 83 w 115"/>
                  <a:gd name="T19" fmla="*/ 105 h 212"/>
                  <a:gd name="T20" fmla="*/ 89 w 115"/>
                  <a:gd name="T21" fmla="*/ 120 h 212"/>
                  <a:gd name="T22" fmla="*/ 93 w 115"/>
                  <a:gd name="T23" fmla="*/ 135 h 212"/>
                  <a:gd name="T24" fmla="*/ 97 w 115"/>
                  <a:gd name="T25" fmla="*/ 150 h 212"/>
                  <a:gd name="T26" fmla="*/ 100 w 115"/>
                  <a:gd name="T27" fmla="*/ 165 h 212"/>
                  <a:gd name="T28" fmla="*/ 103 w 115"/>
                  <a:gd name="T29" fmla="*/ 180 h 212"/>
                  <a:gd name="T30" fmla="*/ 106 w 115"/>
                  <a:gd name="T31" fmla="*/ 195 h 212"/>
                  <a:gd name="T32" fmla="*/ 109 w 115"/>
                  <a:gd name="T33" fmla="*/ 210 h 212"/>
                  <a:gd name="T34" fmla="*/ 110 w 115"/>
                  <a:gd name="T35" fmla="*/ 212 h 212"/>
                  <a:gd name="T36" fmla="*/ 112 w 115"/>
                  <a:gd name="T37" fmla="*/ 212 h 212"/>
                  <a:gd name="T38" fmla="*/ 114 w 115"/>
                  <a:gd name="T39" fmla="*/ 210 h 212"/>
                  <a:gd name="T40" fmla="*/ 115 w 115"/>
                  <a:gd name="T41" fmla="*/ 208 h 212"/>
                  <a:gd name="T42" fmla="*/ 114 w 115"/>
                  <a:gd name="T43" fmla="*/ 192 h 212"/>
                  <a:gd name="T44" fmla="*/ 112 w 115"/>
                  <a:gd name="T45" fmla="*/ 176 h 212"/>
                  <a:gd name="T46" fmla="*/ 110 w 115"/>
                  <a:gd name="T47" fmla="*/ 160 h 212"/>
                  <a:gd name="T48" fmla="*/ 108 w 115"/>
                  <a:gd name="T49" fmla="*/ 144 h 212"/>
                  <a:gd name="T50" fmla="*/ 104 w 115"/>
                  <a:gd name="T51" fmla="*/ 129 h 212"/>
                  <a:gd name="T52" fmla="*/ 100 w 115"/>
                  <a:gd name="T53" fmla="*/ 113 h 212"/>
                  <a:gd name="T54" fmla="*/ 95 w 115"/>
                  <a:gd name="T55" fmla="*/ 97 h 212"/>
                  <a:gd name="T56" fmla="*/ 89 w 115"/>
                  <a:gd name="T57" fmla="*/ 82 h 212"/>
                  <a:gd name="T58" fmla="*/ 86 w 115"/>
                  <a:gd name="T59" fmla="*/ 75 h 212"/>
                  <a:gd name="T60" fmla="*/ 82 w 115"/>
                  <a:gd name="T61" fmla="*/ 68 h 212"/>
                  <a:gd name="T62" fmla="*/ 78 w 115"/>
                  <a:gd name="T63" fmla="*/ 62 h 212"/>
                  <a:gd name="T64" fmla="*/ 73 w 115"/>
                  <a:gd name="T65" fmla="*/ 55 h 212"/>
                  <a:gd name="T66" fmla="*/ 68 w 115"/>
                  <a:gd name="T67" fmla="*/ 49 h 212"/>
                  <a:gd name="T68" fmla="*/ 64 w 115"/>
                  <a:gd name="T69" fmla="*/ 43 h 212"/>
                  <a:gd name="T70" fmla="*/ 58 w 115"/>
                  <a:gd name="T71" fmla="*/ 38 h 212"/>
                  <a:gd name="T72" fmla="*/ 53 w 115"/>
                  <a:gd name="T73" fmla="*/ 33 h 212"/>
                  <a:gd name="T74" fmla="*/ 47 w 115"/>
                  <a:gd name="T75" fmla="*/ 27 h 212"/>
                  <a:gd name="T76" fmla="*/ 41 w 115"/>
                  <a:gd name="T77" fmla="*/ 23 h 212"/>
                  <a:gd name="T78" fmla="*/ 35 w 115"/>
                  <a:gd name="T79" fmla="*/ 19 h 212"/>
                  <a:gd name="T80" fmla="*/ 28 w 115"/>
                  <a:gd name="T81" fmla="*/ 14 h 212"/>
                  <a:gd name="T82" fmla="*/ 21 w 115"/>
                  <a:gd name="T83" fmla="*/ 10 h 212"/>
                  <a:gd name="T84" fmla="*/ 14 w 115"/>
                  <a:gd name="T85" fmla="*/ 7 h 212"/>
                  <a:gd name="T86" fmla="*/ 7 w 115"/>
                  <a:gd name="T87" fmla="*/ 4 h 212"/>
                  <a:gd name="T88" fmla="*/ 0 w 115"/>
                  <a:gd name="T89" fmla="*/ 0 h 212"/>
                  <a:gd name="T90" fmla="*/ 0 w 115"/>
                  <a:gd name="T91" fmla="*/ 0 h 212"/>
                  <a:gd name="T92" fmla="*/ 0 w 115"/>
                  <a:gd name="T93" fmla="*/ 0 h 212"/>
                  <a:gd name="T94" fmla="*/ 0 w 115"/>
                  <a:gd name="T95" fmla="*/ 0 h 212"/>
                  <a:gd name="T96" fmla="*/ 0 w 115"/>
                  <a:gd name="T97" fmla="*/ 0 h 212"/>
                  <a:gd name="T98" fmla="*/ 0 w 115"/>
                  <a:gd name="T99" fmla="*/ 0 h 2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212"/>
                  <a:gd name="T152" fmla="*/ 115 w 115"/>
                  <a:gd name="T153" fmla="*/ 212 h 2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212">
                    <a:moveTo>
                      <a:pt x="0" y="0"/>
                    </a:moveTo>
                    <a:lnTo>
                      <a:pt x="12" y="9"/>
                    </a:lnTo>
                    <a:lnTo>
                      <a:pt x="24" y="19"/>
                    </a:lnTo>
                    <a:lnTo>
                      <a:pt x="35" y="29"/>
                    </a:lnTo>
                    <a:lnTo>
                      <a:pt x="46" y="40"/>
                    </a:lnTo>
                    <a:lnTo>
                      <a:pt x="55" y="52"/>
                    </a:lnTo>
                    <a:lnTo>
                      <a:pt x="63" y="64"/>
                    </a:lnTo>
                    <a:lnTo>
                      <a:pt x="71" y="78"/>
                    </a:lnTo>
                    <a:lnTo>
                      <a:pt x="78" y="91"/>
                    </a:lnTo>
                    <a:lnTo>
                      <a:pt x="83" y="105"/>
                    </a:lnTo>
                    <a:lnTo>
                      <a:pt x="89" y="120"/>
                    </a:lnTo>
                    <a:lnTo>
                      <a:pt x="93" y="135"/>
                    </a:lnTo>
                    <a:lnTo>
                      <a:pt x="97" y="150"/>
                    </a:lnTo>
                    <a:lnTo>
                      <a:pt x="100" y="165"/>
                    </a:lnTo>
                    <a:lnTo>
                      <a:pt x="103" y="180"/>
                    </a:lnTo>
                    <a:lnTo>
                      <a:pt x="106" y="195"/>
                    </a:lnTo>
                    <a:lnTo>
                      <a:pt x="109" y="210"/>
                    </a:lnTo>
                    <a:lnTo>
                      <a:pt x="110" y="212"/>
                    </a:lnTo>
                    <a:lnTo>
                      <a:pt x="112" y="212"/>
                    </a:lnTo>
                    <a:lnTo>
                      <a:pt x="114" y="210"/>
                    </a:lnTo>
                    <a:lnTo>
                      <a:pt x="115" y="208"/>
                    </a:lnTo>
                    <a:lnTo>
                      <a:pt x="114" y="192"/>
                    </a:lnTo>
                    <a:lnTo>
                      <a:pt x="112" y="176"/>
                    </a:lnTo>
                    <a:lnTo>
                      <a:pt x="110" y="160"/>
                    </a:lnTo>
                    <a:lnTo>
                      <a:pt x="108" y="144"/>
                    </a:lnTo>
                    <a:lnTo>
                      <a:pt x="104" y="129"/>
                    </a:lnTo>
                    <a:lnTo>
                      <a:pt x="100" y="113"/>
                    </a:lnTo>
                    <a:lnTo>
                      <a:pt x="95" y="97"/>
                    </a:lnTo>
                    <a:lnTo>
                      <a:pt x="89" y="82"/>
                    </a:lnTo>
                    <a:lnTo>
                      <a:pt x="86" y="75"/>
                    </a:lnTo>
                    <a:lnTo>
                      <a:pt x="82" y="68"/>
                    </a:lnTo>
                    <a:lnTo>
                      <a:pt x="78" y="62"/>
                    </a:lnTo>
                    <a:lnTo>
                      <a:pt x="73" y="55"/>
                    </a:lnTo>
                    <a:lnTo>
                      <a:pt x="68" y="49"/>
                    </a:lnTo>
                    <a:lnTo>
                      <a:pt x="64" y="43"/>
                    </a:lnTo>
                    <a:lnTo>
                      <a:pt x="58" y="38"/>
                    </a:lnTo>
                    <a:lnTo>
                      <a:pt x="53" y="33"/>
                    </a:lnTo>
                    <a:lnTo>
                      <a:pt x="47" y="27"/>
                    </a:lnTo>
                    <a:lnTo>
                      <a:pt x="41" y="23"/>
                    </a:lnTo>
                    <a:lnTo>
                      <a:pt x="35" y="19"/>
                    </a:lnTo>
                    <a:lnTo>
                      <a:pt x="28" y="14"/>
                    </a:lnTo>
                    <a:lnTo>
                      <a:pt x="21" y="10"/>
                    </a:lnTo>
                    <a:lnTo>
                      <a:pt x="14" y="7"/>
                    </a:lnTo>
                    <a:lnTo>
                      <a:pt x="7" y="4"/>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4" name="Freeform 183">
                <a:extLst>
                  <a:ext uri="{FF2B5EF4-FFF2-40B4-BE49-F238E27FC236}">
                    <a16:creationId xmlns:a16="http://schemas.microsoft.com/office/drawing/2014/main" id="{EBFE13EF-D260-4DF0-AB16-8016D7F552C8}"/>
                  </a:ext>
                </a:extLst>
              </p:cNvPr>
              <p:cNvSpPr>
                <a:spLocks/>
              </p:cNvSpPr>
              <p:nvPr/>
            </p:nvSpPr>
            <p:spPr bwMode="auto">
              <a:xfrm>
                <a:off x="715" y="1482"/>
                <a:ext cx="68" cy="279"/>
              </a:xfrm>
              <a:custGeom>
                <a:avLst/>
                <a:gdLst>
                  <a:gd name="T0" fmla="*/ 26 w 68"/>
                  <a:gd name="T1" fmla="*/ 64 h 279"/>
                  <a:gd name="T2" fmla="*/ 29 w 68"/>
                  <a:gd name="T3" fmla="*/ 72 h 279"/>
                  <a:gd name="T4" fmla="*/ 32 w 68"/>
                  <a:gd name="T5" fmla="*/ 81 h 279"/>
                  <a:gd name="T6" fmla="*/ 34 w 68"/>
                  <a:gd name="T7" fmla="*/ 89 h 279"/>
                  <a:gd name="T8" fmla="*/ 36 w 68"/>
                  <a:gd name="T9" fmla="*/ 98 h 279"/>
                  <a:gd name="T10" fmla="*/ 38 w 68"/>
                  <a:gd name="T11" fmla="*/ 106 h 279"/>
                  <a:gd name="T12" fmla="*/ 39 w 68"/>
                  <a:gd name="T13" fmla="*/ 115 h 279"/>
                  <a:gd name="T14" fmla="*/ 41 w 68"/>
                  <a:gd name="T15" fmla="*/ 124 h 279"/>
                  <a:gd name="T16" fmla="*/ 43 w 68"/>
                  <a:gd name="T17" fmla="*/ 133 h 279"/>
                  <a:gd name="T18" fmla="*/ 47 w 68"/>
                  <a:gd name="T19" fmla="*/ 168 h 279"/>
                  <a:gd name="T20" fmla="*/ 49 w 68"/>
                  <a:gd name="T21" fmla="*/ 204 h 279"/>
                  <a:gd name="T22" fmla="*/ 50 w 68"/>
                  <a:gd name="T23" fmla="*/ 240 h 279"/>
                  <a:gd name="T24" fmla="*/ 51 w 68"/>
                  <a:gd name="T25" fmla="*/ 275 h 279"/>
                  <a:gd name="T26" fmla="*/ 52 w 68"/>
                  <a:gd name="T27" fmla="*/ 279 h 279"/>
                  <a:gd name="T28" fmla="*/ 55 w 68"/>
                  <a:gd name="T29" fmla="*/ 279 h 279"/>
                  <a:gd name="T30" fmla="*/ 58 w 68"/>
                  <a:gd name="T31" fmla="*/ 277 h 279"/>
                  <a:gd name="T32" fmla="*/ 60 w 68"/>
                  <a:gd name="T33" fmla="*/ 275 h 279"/>
                  <a:gd name="T34" fmla="*/ 66 w 68"/>
                  <a:gd name="T35" fmla="*/ 239 h 279"/>
                  <a:gd name="T36" fmla="*/ 68 w 68"/>
                  <a:gd name="T37" fmla="*/ 202 h 279"/>
                  <a:gd name="T38" fmla="*/ 65 w 68"/>
                  <a:gd name="T39" fmla="*/ 165 h 279"/>
                  <a:gd name="T40" fmla="*/ 59 w 68"/>
                  <a:gd name="T41" fmla="*/ 129 h 279"/>
                  <a:gd name="T42" fmla="*/ 57 w 68"/>
                  <a:gd name="T43" fmla="*/ 120 h 279"/>
                  <a:gd name="T44" fmla="*/ 54 w 68"/>
                  <a:gd name="T45" fmla="*/ 112 h 279"/>
                  <a:gd name="T46" fmla="*/ 51 w 68"/>
                  <a:gd name="T47" fmla="*/ 104 h 279"/>
                  <a:gd name="T48" fmla="*/ 49 w 68"/>
                  <a:gd name="T49" fmla="*/ 95 h 279"/>
                  <a:gd name="T50" fmla="*/ 45 w 68"/>
                  <a:gd name="T51" fmla="*/ 87 h 279"/>
                  <a:gd name="T52" fmla="*/ 42 w 68"/>
                  <a:gd name="T53" fmla="*/ 79 h 279"/>
                  <a:gd name="T54" fmla="*/ 38 w 68"/>
                  <a:gd name="T55" fmla="*/ 71 h 279"/>
                  <a:gd name="T56" fmla="*/ 34 w 68"/>
                  <a:gd name="T57" fmla="*/ 63 h 279"/>
                  <a:gd name="T58" fmla="*/ 32 w 68"/>
                  <a:gd name="T59" fmla="*/ 59 h 279"/>
                  <a:gd name="T60" fmla="*/ 30 w 68"/>
                  <a:gd name="T61" fmla="*/ 55 h 279"/>
                  <a:gd name="T62" fmla="*/ 28 w 68"/>
                  <a:gd name="T63" fmla="*/ 51 h 279"/>
                  <a:gd name="T64" fmla="*/ 25 w 68"/>
                  <a:gd name="T65" fmla="*/ 47 h 279"/>
                  <a:gd name="T66" fmla="*/ 22 w 68"/>
                  <a:gd name="T67" fmla="*/ 43 h 279"/>
                  <a:gd name="T68" fmla="*/ 20 w 68"/>
                  <a:gd name="T69" fmla="*/ 39 h 279"/>
                  <a:gd name="T70" fmla="*/ 18 w 68"/>
                  <a:gd name="T71" fmla="*/ 35 h 279"/>
                  <a:gd name="T72" fmla="*/ 16 w 68"/>
                  <a:gd name="T73" fmla="*/ 31 h 279"/>
                  <a:gd name="T74" fmla="*/ 14 w 68"/>
                  <a:gd name="T75" fmla="*/ 26 h 279"/>
                  <a:gd name="T76" fmla="*/ 11 w 68"/>
                  <a:gd name="T77" fmla="*/ 21 h 279"/>
                  <a:gd name="T78" fmla="*/ 8 w 68"/>
                  <a:gd name="T79" fmla="*/ 17 h 279"/>
                  <a:gd name="T80" fmla="*/ 6 w 68"/>
                  <a:gd name="T81" fmla="*/ 11 h 279"/>
                  <a:gd name="T82" fmla="*/ 3 w 68"/>
                  <a:gd name="T83" fmla="*/ 7 h 279"/>
                  <a:gd name="T84" fmla="*/ 1 w 68"/>
                  <a:gd name="T85" fmla="*/ 3 h 279"/>
                  <a:gd name="T86" fmla="*/ 0 w 68"/>
                  <a:gd name="T87" fmla="*/ 1 h 279"/>
                  <a:gd name="T88" fmla="*/ 0 w 68"/>
                  <a:gd name="T89" fmla="*/ 0 h 279"/>
                  <a:gd name="T90" fmla="*/ 1 w 68"/>
                  <a:gd name="T91" fmla="*/ 2 h 279"/>
                  <a:gd name="T92" fmla="*/ 3 w 68"/>
                  <a:gd name="T93" fmla="*/ 7 h 279"/>
                  <a:gd name="T94" fmla="*/ 6 w 68"/>
                  <a:gd name="T95" fmla="*/ 15 h 279"/>
                  <a:gd name="T96" fmla="*/ 10 w 68"/>
                  <a:gd name="T97" fmla="*/ 24 h 279"/>
                  <a:gd name="T98" fmla="*/ 14 w 68"/>
                  <a:gd name="T99" fmla="*/ 34 h 279"/>
                  <a:gd name="T100" fmla="*/ 18 w 68"/>
                  <a:gd name="T101" fmla="*/ 45 h 279"/>
                  <a:gd name="T102" fmla="*/ 22 w 68"/>
                  <a:gd name="T103" fmla="*/ 55 h 279"/>
                  <a:gd name="T104" fmla="*/ 26 w 68"/>
                  <a:gd name="T105" fmla="*/ 64 h 2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8"/>
                  <a:gd name="T160" fmla="*/ 0 h 279"/>
                  <a:gd name="T161" fmla="*/ 68 w 68"/>
                  <a:gd name="T162" fmla="*/ 279 h 2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8" h="279">
                    <a:moveTo>
                      <a:pt x="26" y="64"/>
                    </a:moveTo>
                    <a:lnTo>
                      <a:pt x="29" y="72"/>
                    </a:lnTo>
                    <a:lnTo>
                      <a:pt x="32" y="81"/>
                    </a:lnTo>
                    <a:lnTo>
                      <a:pt x="34" y="89"/>
                    </a:lnTo>
                    <a:lnTo>
                      <a:pt x="36" y="98"/>
                    </a:lnTo>
                    <a:lnTo>
                      <a:pt x="38" y="106"/>
                    </a:lnTo>
                    <a:lnTo>
                      <a:pt x="39" y="115"/>
                    </a:lnTo>
                    <a:lnTo>
                      <a:pt x="41" y="124"/>
                    </a:lnTo>
                    <a:lnTo>
                      <a:pt x="43" y="133"/>
                    </a:lnTo>
                    <a:lnTo>
                      <a:pt x="47" y="168"/>
                    </a:lnTo>
                    <a:lnTo>
                      <a:pt x="49" y="204"/>
                    </a:lnTo>
                    <a:lnTo>
                      <a:pt x="50" y="240"/>
                    </a:lnTo>
                    <a:lnTo>
                      <a:pt x="51" y="275"/>
                    </a:lnTo>
                    <a:lnTo>
                      <a:pt x="52" y="279"/>
                    </a:lnTo>
                    <a:lnTo>
                      <a:pt x="55" y="279"/>
                    </a:lnTo>
                    <a:lnTo>
                      <a:pt x="58" y="277"/>
                    </a:lnTo>
                    <a:lnTo>
                      <a:pt x="60" y="275"/>
                    </a:lnTo>
                    <a:lnTo>
                      <a:pt x="66" y="239"/>
                    </a:lnTo>
                    <a:lnTo>
                      <a:pt x="68" y="202"/>
                    </a:lnTo>
                    <a:lnTo>
                      <a:pt x="65" y="165"/>
                    </a:lnTo>
                    <a:lnTo>
                      <a:pt x="59" y="129"/>
                    </a:lnTo>
                    <a:lnTo>
                      <a:pt x="57" y="120"/>
                    </a:lnTo>
                    <a:lnTo>
                      <a:pt x="54" y="112"/>
                    </a:lnTo>
                    <a:lnTo>
                      <a:pt x="51" y="104"/>
                    </a:lnTo>
                    <a:lnTo>
                      <a:pt x="49" y="95"/>
                    </a:lnTo>
                    <a:lnTo>
                      <a:pt x="45" y="87"/>
                    </a:lnTo>
                    <a:lnTo>
                      <a:pt x="42" y="79"/>
                    </a:lnTo>
                    <a:lnTo>
                      <a:pt x="38" y="71"/>
                    </a:lnTo>
                    <a:lnTo>
                      <a:pt x="34" y="63"/>
                    </a:lnTo>
                    <a:lnTo>
                      <a:pt x="32" y="59"/>
                    </a:lnTo>
                    <a:lnTo>
                      <a:pt x="30" y="55"/>
                    </a:lnTo>
                    <a:lnTo>
                      <a:pt x="28" y="51"/>
                    </a:lnTo>
                    <a:lnTo>
                      <a:pt x="25" y="47"/>
                    </a:lnTo>
                    <a:lnTo>
                      <a:pt x="22" y="43"/>
                    </a:lnTo>
                    <a:lnTo>
                      <a:pt x="20" y="39"/>
                    </a:lnTo>
                    <a:lnTo>
                      <a:pt x="18" y="35"/>
                    </a:lnTo>
                    <a:lnTo>
                      <a:pt x="16" y="31"/>
                    </a:lnTo>
                    <a:lnTo>
                      <a:pt x="14" y="26"/>
                    </a:lnTo>
                    <a:lnTo>
                      <a:pt x="11" y="21"/>
                    </a:lnTo>
                    <a:lnTo>
                      <a:pt x="8" y="17"/>
                    </a:lnTo>
                    <a:lnTo>
                      <a:pt x="6" y="11"/>
                    </a:lnTo>
                    <a:lnTo>
                      <a:pt x="3" y="7"/>
                    </a:lnTo>
                    <a:lnTo>
                      <a:pt x="1" y="3"/>
                    </a:lnTo>
                    <a:lnTo>
                      <a:pt x="0" y="1"/>
                    </a:lnTo>
                    <a:lnTo>
                      <a:pt x="0" y="0"/>
                    </a:lnTo>
                    <a:lnTo>
                      <a:pt x="1" y="2"/>
                    </a:lnTo>
                    <a:lnTo>
                      <a:pt x="3" y="7"/>
                    </a:lnTo>
                    <a:lnTo>
                      <a:pt x="6" y="15"/>
                    </a:lnTo>
                    <a:lnTo>
                      <a:pt x="10" y="24"/>
                    </a:lnTo>
                    <a:lnTo>
                      <a:pt x="14" y="34"/>
                    </a:lnTo>
                    <a:lnTo>
                      <a:pt x="18" y="45"/>
                    </a:lnTo>
                    <a:lnTo>
                      <a:pt x="22" y="55"/>
                    </a:lnTo>
                    <a:lnTo>
                      <a:pt x="26" y="6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5" name="Freeform 184">
                <a:extLst>
                  <a:ext uri="{FF2B5EF4-FFF2-40B4-BE49-F238E27FC236}">
                    <a16:creationId xmlns:a16="http://schemas.microsoft.com/office/drawing/2014/main" id="{8F8C9C69-C932-4A48-B721-2B393736AD21}"/>
                  </a:ext>
                </a:extLst>
              </p:cNvPr>
              <p:cNvSpPr>
                <a:spLocks/>
              </p:cNvSpPr>
              <p:nvPr/>
            </p:nvSpPr>
            <p:spPr bwMode="auto">
              <a:xfrm>
                <a:off x="766" y="1876"/>
                <a:ext cx="70" cy="103"/>
              </a:xfrm>
              <a:custGeom>
                <a:avLst/>
                <a:gdLst>
                  <a:gd name="T0" fmla="*/ 17 w 70"/>
                  <a:gd name="T1" fmla="*/ 39 h 103"/>
                  <a:gd name="T2" fmla="*/ 14 w 70"/>
                  <a:gd name="T3" fmla="*/ 42 h 103"/>
                  <a:gd name="T4" fmla="*/ 12 w 70"/>
                  <a:gd name="T5" fmla="*/ 46 h 103"/>
                  <a:gd name="T6" fmla="*/ 9 w 70"/>
                  <a:gd name="T7" fmla="*/ 50 h 103"/>
                  <a:gd name="T8" fmla="*/ 7 w 70"/>
                  <a:gd name="T9" fmla="*/ 54 h 103"/>
                  <a:gd name="T10" fmla="*/ 5 w 70"/>
                  <a:gd name="T11" fmla="*/ 58 h 103"/>
                  <a:gd name="T12" fmla="*/ 4 w 70"/>
                  <a:gd name="T13" fmla="*/ 62 h 103"/>
                  <a:gd name="T14" fmla="*/ 2 w 70"/>
                  <a:gd name="T15" fmla="*/ 67 h 103"/>
                  <a:gd name="T16" fmla="*/ 1 w 70"/>
                  <a:gd name="T17" fmla="*/ 71 h 103"/>
                  <a:gd name="T18" fmla="*/ 0 w 70"/>
                  <a:gd name="T19" fmla="*/ 79 h 103"/>
                  <a:gd name="T20" fmla="*/ 1 w 70"/>
                  <a:gd name="T21" fmla="*/ 87 h 103"/>
                  <a:gd name="T22" fmla="*/ 4 w 70"/>
                  <a:gd name="T23" fmla="*/ 95 h 103"/>
                  <a:gd name="T24" fmla="*/ 7 w 70"/>
                  <a:gd name="T25" fmla="*/ 102 h 103"/>
                  <a:gd name="T26" fmla="*/ 8 w 70"/>
                  <a:gd name="T27" fmla="*/ 103 h 103"/>
                  <a:gd name="T28" fmla="*/ 9 w 70"/>
                  <a:gd name="T29" fmla="*/ 103 h 103"/>
                  <a:gd name="T30" fmla="*/ 10 w 70"/>
                  <a:gd name="T31" fmla="*/ 102 h 103"/>
                  <a:gd name="T32" fmla="*/ 10 w 70"/>
                  <a:gd name="T33" fmla="*/ 101 h 103"/>
                  <a:gd name="T34" fmla="*/ 8 w 70"/>
                  <a:gd name="T35" fmla="*/ 92 h 103"/>
                  <a:gd name="T36" fmla="*/ 7 w 70"/>
                  <a:gd name="T37" fmla="*/ 84 h 103"/>
                  <a:gd name="T38" fmla="*/ 7 w 70"/>
                  <a:gd name="T39" fmla="*/ 76 h 103"/>
                  <a:gd name="T40" fmla="*/ 8 w 70"/>
                  <a:gd name="T41" fmla="*/ 68 h 103"/>
                  <a:gd name="T42" fmla="*/ 10 w 70"/>
                  <a:gd name="T43" fmla="*/ 61 h 103"/>
                  <a:gd name="T44" fmla="*/ 13 w 70"/>
                  <a:gd name="T45" fmla="*/ 54 h 103"/>
                  <a:gd name="T46" fmla="*/ 18 w 70"/>
                  <a:gd name="T47" fmla="*/ 46 h 103"/>
                  <a:gd name="T48" fmla="*/ 22 w 70"/>
                  <a:gd name="T49" fmla="*/ 39 h 103"/>
                  <a:gd name="T50" fmla="*/ 27 w 70"/>
                  <a:gd name="T51" fmla="*/ 33 h 103"/>
                  <a:gd name="T52" fmla="*/ 34 w 70"/>
                  <a:gd name="T53" fmla="*/ 26 h 103"/>
                  <a:gd name="T54" fmla="*/ 42 w 70"/>
                  <a:gd name="T55" fmla="*/ 20 h 103"/>
                  <a:gd name="T56" fmla="*/ 50 w 70"/>
                  <a:gd name="T57" fmla="*/ 14 h 103"/>
                  <a:gd name="T58" fmla="*/ 58 w 70"/>
                  <a:gd name="T59" fmla="*/ 8 h 103"/>
                  <a:gd name="T60" fmla="*/ 64 w 70"/>
                  <a:gd name="T61" fmla="*/ 4 h 103"/>
                  <a:gd name="T62" fmla="*/ 68 w 70"/>
                  <a:gd name="T63" fmla="*/ 1 h 103"/>
                  <a:gd name="T64" fmla="*/ 70 w 70"/>
                  <a:gd name="T65" fmla="*/ 0 h 103"/>
                  <a:gd name="T66" fmla="*/ 68 w 70"/>
                  <a:gd name="T67" fmla="*/ 1 h 103"/>
                  <a:gd name="T68" fmla="*/ 63 w 70"/>
                  <a:gd name="T69" fmla="*/ 4 h 103"/>
                  <a:gd name="T70" fmla="*/ 56 w 70"/>
                  <a:gd name="T71" fmla="*/ 8 h 103"/>
                  <a:gd name="T72" fmla="*/ 48 w 70"/>
                  <a:gd name="T73" fmla="*/ 14 h 103"/>
                  <a:gd name="T74" fmla="*/ 39 w 70"/>
                  <a:gd name="T75" fmla="*/ 20 h 103"/>
                  <a:gd name="T76" fmla="*/ 31 w 70"/>
                  <a:gd name="T77" fmla="*/ 26 h 103"/>
                  <a:gd name="T78" fmla="*/ 23 w 70"/>
                  <a:gd name="T79" fmla="*/ 32 h 103"/>
                  <a:gd name="T80" fmla="*/ 17 w 70"/>
                  <a:gd name="T81" fmla="*/ 39 h 10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
                  <a:gd name="T124" fmla="*/ 0 h 103"/>
                  <a:gd name="T125" fmla="*/ 70 w 70"/>
                  <a:gd name="T126" fmla="*/ 103 h 10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 h="103">
                    <a:moveTo>
                      <a:pt x="17" y="39"/>
                    </a:moveTo>
                    <a:lnTo>
                      <a:pt x="14" y="42"/>
                    </a:lnTo>
                    <a:lnTo>
                      <a:pt x="12" y="46"/>
                    </a:lnTo>
                    <a:lnTo>
                      <a:pt x="9" y="50"/>
                    </a:lnTo>
                    <a:lnTo>
                      <a:pt x="7" y="54"/>
                    </a:lnTo>
                    <a:lnTo>
                      <a:pt x="5" y="58"/>
                    </a:lnTo>
                    <a:lnTo>
                      <a:pt x="4" y="62"/>
                    </a:lnTo>
                    <a:lnTo>
                      <a:pt x="2" y="67"/>
                    </a:lnTo>
                    <a:lnTo>
                      <a:pt x="1" y="71"/>
                    </a:lnTo>
                    <a:lnTo>
                      <a:pt x="0" y="79"/>
                    </a:lnTo>
                    <a:lnTo>
                      <a:pt x="1" y="87"/>
                    </a:lnTo>
                    <a:lnTo>
                      <a:pt x="4" y="95"/>
                    </a:lnTo>
                    <a:lnTo>
                      <a:pt x="7" y="102"/>
                    </a:lnTo>
                    <a:lnTo>
                      <a:pt x="8" y="103"/>
                    </a:lnTo>
                    <a:lnTo>
                      <a:pt x="9" y="103"/>
                    </a:lnTo>
                    <a:lnTo>
                      <a:pt x="10" y="102"/>
                    </a:lnTo>
                    <a:lnTo>
                      <a:pt x="10" y="101"/>
                    </a:lnTo>
                    <a:lnTo>
                      <a:pt x="8" y="92"/>
                    </a:lnTo>
                    <a:lnTo>
                      <a:pt x="7" y="84"/>
                    </a:lnTo>
                    <a:lnTo>
                      <a:pt x="7" y="76"/>
                    </a:lnTo>
                    <a:lnTo>
                      <a:pt x="8" y="68"/>
                    </a:lnTo>
                    <a:lnTo>
                      <a:pt x="10" y="61"/>
                    </a:lnTo>
                    <a:lnTo>
                      <a:pt x="13" y="54"/>
                    </a:lnTo>
                    <a:lnTo>
                      <a:pt x="18" y="46"/>
                    </a:lnTo>
                    <a:lnTo>
                      <a:pt x="22" y="39"/>
                    </a:lnTo>
                    <a:lnTo>
                      <a:pt x="27" y="33"/>
                    </a:lnTo>
                    <a:lnTo>
                      <a:pt x="34" y="26"/>
                    </a:lnTo>
                    <a:lnTo>
                      <a:pt x="42" y="20"/>
                    </a:lnTo>
                    <a:lnTo>
                      <a:pt x="50" y="14"/>
                    </a:lnTo>
                    <a:lnTo>
                      <a:pt x="58" y="8"/>
                    </a:lnTo>
                    <a:lnTo>
                      <a:pt x="64" y="4"/>
                    </a:lnTo>
                    <a:lnTo>
                      <a:pt x="68" y="1"/>
                    </a:lnTo>
                    <a:lnTo>
                      <a:pt x="70" y="0"/>
                    </a:lnTo>
                    <a:lnTo>
                      <a:pt x="68" y="1"/>
                    </a:lnTo>
                    <a:lnTo>
                      <a:pt x="63" y="4"/>
                    </a:lnTo>
                    <a:lnTo>
                      <a:pt x="56" y="8"/>
                    </a:lnTo>
                    <a:lnTo>
                      <a:pt x="48" y="14"/>
                    </a:lnTo>
                    <a:lnTo>
                      <a:pt x="39" y="20"/>
                    </a:lnTo>
                    <a:lnTo>
                      <a:pt x="31" y="26"/>
                    </a:lnTo>
                    <a:lnTo>
                      <a:pt x="23" y="32"/>
                    </a:lnTo>
                    <a:lnTo>
                      <a:pt x="17" y="3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6" name="Freeform 185">
                <a:extLst>
                  <a:ext uri="{FF2B5EF4-FFF2-40B4-BE49-F238E27FC236}">
                    <a16:creationId xmlns:a16="http://schemas.microsoft.com/office/drawing/2014/main" id="{EF40ED37-CA12-47A4-98F2-348C545CA5C2}"/>
                  </a:ext>
                </a:extLst>
              </p:cNvPr>
              <p:cNvSpPr>
                <a:spLocks/>
              </p:cNvSpPr>
              <p:nvPr/>
            </p:nvSpPr>
            <p:spPr bwMode="auto">
              <a:xfrm>
                <a:off x="811" y="1878"/>
                <a:ext cx="55" cy="109"/>
              </a:xfrm>
              <a:custGeom>
                <a:avLst/>
                <a:gdLst>
                  <a:gd name="T0" fmla="*/ 12 w 55"/>
                  <a:gd name="T1" fmla="*/ 46 h 109"/>
                  <a:gd name="T2" fmla="*/ 8 w 55"/>
                  <a:gd name="T3" fmla="*/ 54 h 109"/>
                  <a:gd name="T4" fmla="*/ 5 w 55"/>
                  <a:gd name="T5" fmla="*/ 62 h 109"/>
                  <a:gd name="T6" fmla="*/ 2 w 55"/>
                  <a:gd name="T7" fmla="*/ 70 h 109"/>
                  <a:gd name="T8" fmla="*/ 0 w 55"/>
                  <a:gd name="T9" fmla="*/ 79 h 109"/>
                  <a:gd name="T10" fmla="*/ 0 w 55"/>
                  <a:gd name="T11" fmla="*/ 86 h 109"/>
                  <a:gd name="T12" fmla="*/ 1 w 55"/>
                  <a:gd name="T13" fmla="*/ 94 h 109"/>
                  <a:gd name="T14" fmla="*/ 2 w 55"/>
                  <a:gd name="T15" fmla="*/ 101 h 109"/>
                  <a:gd name="T16" fmla="*/ 4 w 55"/>
                  <a:gd name="T17" fmla="*/ 108 h 109"/>
                  <a:gd name="T18" fmla="*/ 4 w 55"/>
                  <a:gd name="T19" fmla="*/ 109 h 109"/>
                  <a:gd name="T20" fmla="*/ 5 w 55"/>
                  <a:gd name="T21" fmla="*/ 109 h 109"/>
                  <a:gd name="T22" fmla="*/ 6 w 55"/>
                  <a:gd name="T23" fmla="*/ 108 h 109"/>
                  <a:gd name="T24" fmla="*/ 7 w 55"/>
                  <a:gd name="T25" fmla="*/ 107 h 109"/>
                  <a:gd name="T26" fmla="*/ 5 w 55"/>
                  <a:gd name="T27" fmla="*/ 90 h 109"/>
                  <a:gd name="T28" fmla="*/ 7 w 55"/>
                  <a:gd name="T29" fmla="*/ 75 h 109"/>
                  <a:gd name="T30" fmla="*/ 10 w 55"/>
                  <a:gd name="T31" fmla="*/ 60 h 109"/>
                  <a:gd name="T32" fmla="*/ 17 w 55"/>
                  <a:gd name="T33" fmla="*/ 45 h 109"/>
                  <a:gd name="T34" fmla="*/ 22 w 55"/>
                  <a:gd name="T35" fmla="*/ 38 h 109"/>
                  <a:gd name="T36" fmla="*/ 27 w 55"/>
                  <a:gd name="T37" fmla="*/ 30 h 109"/>
                  <a:gd name="T38" fmla="*/ 33 w 55"/>
                  <a:gd name="T39" fmla="*/ 23 h 109"/>
                  <a:gd name="T40" fmla="*/ 40 w 55"/>
                  <a:gd name="T41" fmla="*/ 16 h 109"/>
                  <a:gd name="T42" fmla="*/ 46 w 55"/>
                  <a:gd name="T43" fmla="*/ 10 h 109"/>
                  <a:gd name="T44" fmla="*/ 50 w 55"/>
                  <a:gd name="T45" fmla="*/ 4 h 109"/>
                  <a:gd name="T46" fmla="*/ 54 w 55"/>
                  <a:gd name="T47" fmla="*/ 1 h 109"/>
                  <a:gd name="T48" fmla="*/ 55 w 55"/>
                  <a:gd name="T49" fmla="*/ 0 h 109"/>
                  <a:gd name="T50" fmla="*/ 54 w 55"/>
                  <a:gd name="T51" fmla="*/ 1 h 109"/>
                  <a:gd name="T52" fmla="*/ 50 w 55"/>
                  <a:gd name="T53" fmla="*/ 4 h 109"/>
                  <a:gd name="T54" fmla="*/ 45 w 55"/>
                  <a:gd name="T55" fmla="*/ 10 h 109"/>
                  <a:gd name="T56" fmla="*/ 38 w 55"/>
                  <a:gd name="T57" fmla="*/ 16 h 109"/>
                  <a:gd name="T58" fmla="*/ 31 w 55"/>
                  <a:gd name="T59" fmla="*/ 24 h 109"/>
                  <a:gd name="T60" fmla="*/ 23 w 55"/>
                  <a:gd name="T61" fmla="*/ 31 h 109"/>
                  <a:gd name="T62" fmla="*/ 17 w 55"/>
                  <a:gd name="T63" fmla="*/ 39 h 109"/>
                  <a:gd name="T64" fmla="*/ 12 w 55"/>
                  <a:gd name="T65" fmla="*/ 46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
                  <a:gd name="T100" fmla="*/ 0 h 109"/>
                  <a:gd name="T101" fmla="*/ 55 w 55"/>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 h="109">
                    <a:moveTo>
                      <a:pt x="12" y="46"/>
                    </a:moveTo>
                    <a:lnTo>
                      <a:pt x="8" y="54"/>
                    </a:lnTo>
                    <a:lnTo>
                      <a:pt x="5" y="62"/>
                    </a:lnTo>
                    <a:lnTo>
                      <a:pt x="2" y="70"/>
                    </a:lnTo>
                    <a:lnTo>
                      <a:pt x="0" y="79"/>
                    </a:lnTo>
                    <a:lnTo>
                      <a:pt x="0" y="86"/>
                    </a:lnTo>
                    <a:lnTo>
                      <a:pt x="1" y="94"/>
                    </a:lnTo>
                    <a:lnTo>
                      <a:pt x="2" y="101"/>
                    </a:lnTo>
                    <a:lnTo>
                      <a:pt x="4" y="108"/>
                    </a:lnTo>
                    <a:lnTo>
                      <a:pt x="4" y="109"/>
                    </a:lnTo>
                    <a:lnTo>
                      <a:pt x="5" y="109"/>
                    </a:lnTo>
                    <a:lnTo>
                      <a:pt x="6" y="108"/>
                    </a:lnTo>
                    <a:lnTo>
                      <a:pt x="7" y="107"/>
                    </a:lnTo>
                    <a:lnTo>
                      <a:pt x="5" y="90"/>
                    </a:lnTo>
                    <a:lnTo>
                      <a:pt x="7" y="75"/>
                    </a:lnTo>
                    <a:lnTo>
                      <a:pt x="10" y="60"/>
                    </a:lnTo>
                    <a:lnTo>
                      <a:pt x="17" y="45"/>
                    </a:lnTo>
                    <a:lnTo>
                      <a:pt x="22" y="38"/>
                    </a:lnTo>
                    <a:lnTo>
                      <a:pt x="27" y="30"/>
                    </a:lnTo>
                    <a:lnTo>
                      <a:pt x="33" y="23"/>
                    </a:lnTo>
                    <a:lnTo>
                      <a:pt x="40" y="16"/>
                    </a:lnTo>
                    <a:lnTo>
                      <a:pt x="46" y="10"/>
                    </a:lnTo>
                    <a:lnTo>
                      <a:pt x="50" y="4"/>
                    </a:lnTo>
                    <a:lnTo>
                      <a:pt x="54" y="1"/>
                    </a:lnTo>
                    <a:lnTo>
                      <a:pt x="55" y="0"/>
                    </a:lnTo>
                    <a:lnTo>
                      <a:pt x="54" y="1"/>
                    </a:lnTo>
                    <a:lnTo>
                      <a:pt x="50" y="4"/>
                    </a:lnTo>
                    <a:lnTo>
                      <a:pt x="45" y="10"/>
                    </a:lnTo>
                    <a:lnTo>
                      <a:pt x="38" y="16"/>
                    </a:lnTo>
                    <a:lnTo>
                      <a:pt x="31" y="24"/>
                    </a:lnTo>
                    <a:lnTo>
                      <a:pt x="23" y="31"/>
                    </a:lnTo>
                    <a:lnTo>
                      <a:pt x="17" y="39"/>
                    </a:lnTo>
                    <a:lnTo>
                      <a:pt x="12" y="4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7" name="Freeform 186">
                <a:extLst>
                  <a:ext uri="{FF2B5EF4-FFF2-40B4-BE49-F238E27FC236}">
                    <a16:creationId xmlns:a16="http://schemas.microsoft.com/office/drawing/2014/main" id="{2D86ABA0-B2C2-4F73-8B8B-68E842CDB586}"/>
                  </a:ext>
                </a:extLst>
              </p:cNvPr>
              <p:cNvSpPr>
                <a:spLocks/>
              </p:cNvSpPr>
              <p:nvPr/>
            </p:nvSpPr>
            <p:spPr bwMode="auto">
              <a:xfrm>
                <a:off x="868" y="1825"/>
                <a:ext cx="166" cy="75"/>
              </a:xfrm>
              <a:custGeom>
                <a:avLst/>
                <a:gdLst>
                  <a:gd name="T0" fmla="*/ 68 w 166"/>
                  <a:gd name="T1" fmla="*/ 23 h 75"/>
                  <a:gd name="T2" fmla="*/ 74 w 166"/>
                  <a:gd name="T3" fmla="*/ 15 h 75"/>
                  <a:gd name="T4" fmla="*/ 81 w 166"/>
                  <a:gd name="T5" fmla="*/ 8 h 75"/>
                  <a:gd name="T6" fmla="*/ 89 w 166"/>
                  <a:gd name="T7" fmla="*/ 6 h 75"/>
                  <a:gd name="T8" fmla="*/ 98 w 166"/>
                  <a:gd name="T9" fmla="*/ 8 h 75"/>
                  <a:gd name="T10" fmla="*/ 107 w 166"/>
                  <a:gd name="T11" fmla="*/ 11 h 75"/>
                  <a:gd name="T12" fmla="*/ 114 w 166"/>
                  <a:gd name="T13" fmla="*/ 15 h 75"/>
                  <a:gd name="T14" fmla="*/ 121 w 166"/>
                  <a:gd name="T15" fmla="*/ 17 h 75"/>
                  <a:gd name="T16" fmla="*/ 128 w 166"/>
                  <a:gd name="T17" fmla="*/ 20 h 75"/>
                  <a:gd name="T18" fmla="*/ 135 w 166"/>
                  <a:gd name="T19" fmla="*/ 23 h 75"/>
                  <a:gd name="T20" fmla="*/ 141 w 166"/>
                  <a:gd name="T21" fmla="*/ 26 h 75"/>
                  <a:gd name="T22" fmla="*/ 148 w 166"/>
                  <a:gd name="T23" fmla="*/ 28 h 75"/>
                  <a:gd name="T24" fmla="*/ 155 w 166"/>
                  <a:gd name="T25" fmla="*/ 31 h 75"/>
                  <a:gd name="T26" fmla="*/ 161 w 166"/>
                  <a:gd name="T27" fmla="*/ 35 h 75"/>
                  <a:gd name="T28" fmla="*/ 165 w 166"/>
                  <a:gd name="T29" fmla="*/ 36 h 75"/>
                  <a:gd name="T30" fmla="*/ 166 w 166"/>
                  <a:gd name="T31" fmla="*/ 35 h 75"/>
                  <a:gd name="T32" fmla="*/ 162 w 166"/>
                  <a:gd name="T33" fmla="*/ 32 h 75"/>
                  <a:gd name="T34" fmla="*/ 156 w 166"/>
                  <a:gd name="T35" fmla="*/ 29 h 75"/>
                  <a:gd name="T36" fmla="*/ 150 w 166"/>
                  <a:gd name="T37" fmla="*/ 26 h 75"/>
                  <a:gd name="T38" fmla="*/ 143 w 166"/>
                  <a:gd name="T39" fmla="*/ 23 h 75"/>
                  <a:gd name="T40" fmla="*/ 137 w 166"/>
                  <a:gd name="T41" fmla="*/ 20 h 75"/>
                  <a:gd name="T42" fmla="*/ 130 w 166"/>
                  <a:gd name="T43" fmla="*/ 17 h 75"/>
                  <a:gd name="T44" fmla="*/ 123 w 166"/>
                  <a:gd name="T45" fmla="*/ 14 h 75"/>
                  <a:gd name="T46" fmla="*/ 116 w 166"/>
                  <a:gd name="T47" fmla="*/ 11 h 75"/>
                  <a:gd name="T48" fmla="*/ 108 w 166"/>
                  <a:gd name="T49" fmla="*/ 7 h 75"/>
                  <a:gd name="T50" fmla="*/ 97 w 166"/>
                  <a:gd name="T51" fmla="*/ 2 h 75"/>
                  <a:gd name="T52" fmla="*/ 87 w 166"/>
                  <a:gd name="T53" fmla="*/ 0 h 75"/>
                  <a:gd name="T54" fmla="*/ 77 w 166"/>
                  <a:gd name="T55" fmla="*/ 3 h 75"/>
                  <a:gd name="T56" fmla="*/ 63 w 166"/>
                  <a:gd name="T57" fmla="*/ 18 h 75"/>
                  <a:gd name="T58" fmla="*/ 40 w 166"/>
                  <a:gd name="T59" fmla="*/ 41 h 75"/>
                  <a:gd name="T60" fmla="*/ 17 w 166"/>
                  <a:gd name="T61" fmla="*/ 61 h 75"/>
                  <a:gd name="T62" fmla="*/ 2 w 166"/>
                  <a:gd name="T63" fmla="*/ 73 h 75"/>
                  <a:gd name="T64" fmla="*/ 2 w 166"/>
                  <a:gd name="T65" fmla="*/ 74 h 75"/>
                  <a:gd name="T66" fmla="*/ 16 w 166"/>
                  <a:gd name="T67" fmla="*/ 65 h 75"/>
                  <a:gd name="T68" fmla="*/ 36 w 166"/>
                  <a:gd name="T69" fmla="*/ 51 h 75"/>
                  <a:gd name="T70" fmla="*/ 57 w 166"/>
                  <a:gd name="T71" fmla="*/ 35 h 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6"/>
                  <a:gd name="T109" fmla="*/ 0 h 75"/>
                  <a:gd name="T110" fmla="*/ 166 w 166"/>
                  <a:gd name="T111" fmla="*/ 75 h 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6" h="75">
                    <a:moveTo>
                      <a:pt x="64" y="26"/>
                    </a:moveTo>
                    <a:lnTo>
                      <a:pt x="68" y="23"/>
                    </a:lnTo>
                    <a:lnTo>
                      <a:pt x="71" y="18"/>
                    </a:lnTo>
                    <a:lnTo>
                      <a:pt x="74" y="15"/>
                    </a:lnTo>
                    <a:lnTo>
                      <a:pt x="77" y="11"/>
                    </a:lnTo>
                    <a:lnTo>
                      <a:pt x="81" y="8"/>
                    </a:lnTo>
                    <a:lnTo>
                      <a:pt x="85" y="7"/>
                    </a:lnTo>
                    <a:lnTo>
                      <a:pt x="89" y="6"/>
                    </a:lnTo>
                    <a:lnTo>
                      <a:pt x="94" y="7"/>
                    </a:lnTo>
                    <a:lnTo>
                      <a:pt x="98" y="8"/>
                    </a:lnTo>
                    <a:lnTo>
                      <a:pt x="102" y="10"/>
                    </a:lnTo>
                    <a:lnTo>
                      <a:pt x="107" y="11"/>
                    </a:lnTo>
                    <a:lnTo>
                      <a:pt x="111" y="13"/>
                    </a:lnTo>
                    <a:lnTo>
                      <a:pt x="114" y="15"/>
                    </a:lnTo>
                    <a:lnTo>
                      <a:pt x="117" y="16"/>
                    </a:lnTo>
                    <a:lnTo>
                      <a:pt x="121" y="17"/>
                    </a:lnTo>
                    <a:lnTo>
                      <a:pt x="125" y="19"/>
                    </a:lnTo>
                    <a:lnTo>
                      <a:pt x="128" y="20"/>
                    </a:lnTo>
                    <a:lnTo>
                      <a:pt x="131" y="22"/>
                    </a:lnTo>
                    <a:lnTo>
                      <a:pt x="135" y="23"/>
                    </a:lnTo>
                    <a:lnTo>
                      <a:pt x="138" y="24"/>
                    </a:lnTo>
                    <a:lnTo>
                      <a:pt x="141" y="26"/>
                    </a:lnTo>
                    <a:lnTo>
                      <a:pt x="145" y="27"/>
                    </a:lnTo>
                    <a:lnTo>
                      <a:pt x="148" y="28"/>
                    </a:lnTo>
                    <a:lnTo>
                      <a:pt x="151" y="30"/>
                    </a:lnTo>
                    <a:lnTo>
                      <a:pt x="155" y="31"/>
                    </a:lnTo>
                    <a:lnTo>
                      <a:pt x="158" y="33"/>
                    </a:lnTo>
                    <a:lnTo>
                      <a:pt x="161" y="35"/>
                    </a:lnTo>
                    <a:lnTo>
                      <a:pt x="164" y="36"/>
                    </a:lnTo>
                    <a:lnTo>
                      <a:pt x="165" y="36"/>
                    </a:lnTo>
                    <a:lnTo>
                      <a:pt x="166" y="36"/>
                    </a:lnTo>
                    <a:lnTo>
                      <a:pt x="166" y="35"/>
                    </a:lnTo>
                    <a:lnTo>
                      <a:pt x="165" y="34"/>
                    </a:lnTo>
                    <a:lnTo>
                      <a:pt x="162" y="32"/>
                    </a:lnTo>
                    <a:lnTo>
                      <a:pt x="159" y="30"/>
                    </a:lnTo>
                    <a:lnTo>
                      <a:pt x="156" y="29"/>
                    </a:lnTo>
                    <a:lnTo>
                      <a:pt x="153" y="27"/>
                    </a:lnTo>
                    <a:lnTo>
                      <a:pt x="150" y="26"/>
                    </a:lnTo>
                    <a:lnTo>
                      <a:pt x="146" y="24"/>
                    </a:lnTo>
                    <a:lnTo>
                      <a:pt x="143" y="23"/>
                    </a:lnTo>
                    <a:lnTo>
                      <a:pt x="140" y="21"/>
                    </a:lnTo>
                    <a:lnTo>
                      <a:pt x="137" y="20"/>
                    </a:lnTo>
                    <a:lnTo>
                      <a:pt x="133" y="18"/>
                    </a:lnTo>
                    <a:lnTo>
                      <a:pt x="130" y="17"/>
                    </a:lnTo>
                    <a:lnTo>
                      <a:pt x="126" y="15"/>
                    </a:lnTo>
                    <a:lnTo>
                      <a:pt x="123" y="14"/>
                    </a:lnTo>
                    <a:lnTo>
                      <a:pt x="119" y="12"/>
                    </a:lnTo>
                    <a:lnTo>
                      <a:pt x="116" y="11"/>
                    </a:lnTo>
                    <a:lnTo>
                      <a:pt x="113" y="9"/>
                    </a:lnTo>
                    <a:lnTo>
                      <a:pt x="108" y="7"/>
                    </a:lnTo>
                    <a:lnTo>
                      <a:pt x="102" y="4"/>
                    </a:lnTo>
                    <a:lnTo>
                      <a:pt x="97" y="2"/>
                    </a:lnTo>
                    <a:lnTo>
                      <a:pt x="92" y="0"/>
                    </a:lnTo>
                    <a:lnTo>
                      <a:pt x="87" y="0"/>
                    </a:lnTo>
                    <a:lnTo>
                      <a:pt x="82" y="1"/>
                    </a:lnTo>
                    <a:lnTo>
                      <a:pt x="77" y="3"/>
                    </a:lnTo>
                    <a:lnTo>
                      <a:pt x="73" y="7"/>
                    </a:lnTo>
                    <a:lnTo>
                      <a:pt x="63" y="18"/>
                    </a:lnTo>
                    <a:lnTo>
                      <a:pt x="52" y="30"/>
                    </a:lnTo>
                    <a:lnTo>
                      <a:pt x="40" y="41"/>
                    </a:lnTo>
                    <a:lnTo>
                      <a:pt x="28" y="52"/>
                    </a:lnTo>
                    <a:lnTo>
                      <a:pt x="17" y="61"/>
                    </a:lnTo>
                    <a:lnTo>
                      <a:pt x="8" y="68"/>
                    </a:lnTo>
                    <a:lnTo>
                      <a:pt x="2" y="73"/>
                    </a:lnTo>
                    <a:lnTo>
                      <a:pt x="0" y="75"/>
                    </a:lnTo>
                    <a:lnTo>
                      <a:pt x="2" y="74"/>
                    </a:lnTo>
                    <a:lnTo>
                      <a:pt x="8" y="70"/>
                    </a:lnTo>
                    <a:lnTo>
                      <a:pt x="16" y="65"/>
                    </a:lnTo>
                    <a:lnTo>
                      <a:pt x="26" y="58"/>
                    </a:lnTo>
                    <a:lnTo>
                      <a:pt x="36" y="51"/>
                    </a:lnTo>
                    <a:lnTo>
                      <a:pt x="47" y="43"/>
                    </a:lnTo>
                    <a:lnTo>
                      <a:pt x="57" y="35"/>
                    </a:lnTo>
                    <a:lnTo>
                      <a:pt x="64"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8" name="Freeform 187">
                <a:extLst>
                  <a:ext uri="{FF2B5EF4-FFF2-40B4-BE49-F238E27FC236}">
                    <a16:creationId xmlns:a16="http://schemas.microsoft.com/office/drawing/2014/main" id="{DE7A571E-0240-4010-A197-110E346A2E34}"/>
                  </a:ext>
                </a:extLst>
              </p:cNvPr>
              <p:cNvSpPr>
                <a:spLocks/>
              </p:cNvSpPr>
              <p:nvPr/>
            </p:nvSpPr>
            <p:spPr bwMode="auto">
              <a:xfrm>
                <a:off x="834" y="1916"/>
                <a:ext cx="109" cy="44"/>
              </a:xfrm>
              <a:custGeom>
                <a:avLst/>
                <a:gdLst>
                  <a:gd name="T0" fmla="*/ 51 w 109"/>
                  <a:gd name="T1" fmla="*/ 44 h 44"/>
                  <a:gd name="T2" fmla="*/ 55 w 109"/>
                  <a:gd name="T3" fmla="*/ 43 h 44"/>
                  <a:gd name="T4" fmla="*/ 59 w 109"/>
                  <a:gd name="T5" fmla="*/ 42 h 44"/>
                  <a:gd name="T6" fmla="*/ 63 w 109"/>
                  <a:gd name="T7" fmla="*/ 40 h 44"/>
                  <a:gd name="T8" fmla="*/ 67 w 109"/>
                  <a:gd name="T9" fmla="*/ 38 h 44"/>
                  <a:gd name="T10" fmla="*/ 71 w 109"/>
                  <a:gd name="T11" fmla="*/ 36 h 44"/>
                  <a:gd name="T12" fmla="*/ 76 w 109"/>
                  <a:gd name="T13" fmla="*/ 34 h 44"/>
                  <a:gd name="T14" fmla="*/ 79 w 109"/>
                  <a:gd name="T15" fmla="*/ 31 h 44"/>
                  <a:gd name="T16" fmla="*/ 83 w 109"/>
                  <a:gd name="T17" fmla="*/ 29 h 44"/>
                  <a:gd name="T18" fmla="*/ 87 w 109"/>
                  <a:gd name="T19" fmla="*/ 27 h 44"/>
                  <a:gd name="T20" fmla="*/ 90 w 109"/>
                  <a:gd name="T21" fmla="*/ 24 h 44"/>
                  <a:gd name="T22" fmla="*/ 93 w 109"/>
                  <a:gd name="T23" fmla="*/ 21 h 44"/>
                  <a:gd name="T24" fmla="*/ 96 w 109"/>
                  <a:gd name="T25" fmla="*/ 19 h 44"/>
                  <a:gd name="T26" fmla="*/ 99 w 109"/>
                  <a:gd name="T27" fmla="*/ 16 h 44"/>
                  <a:gd name="T28" fmla="*/ 102 w 109"/>
                  <a:gd name="T29" fmla="*/ 13 h 44"/>
                  <a:gd name="T30" fmla="*/ 105 w 109"/>
                  <a:gd name="T31" fmla="*/ 9 h 44"/>
                  <a:gd name="T32" fmla="*/ 108 w 109"/>
                  <a:gd name="T33" fmla="*/ 6 h 44"/>
                  <a:gd name="T34" fmla="*/ 109 w 109"/>
                  <a:gd name="T35" fmla="*/ 4 h 44"/>
                  <a:gd name="T36" fmla="*/ 108 w 109"/>
                  <a:gd name="T37" fmla="*/ 1 h 44"/>
                  <a:gd name="T38" fmla="*/ 107 w 109"/>
                  <a:gd name="T39" fmla="*/ 0 h 44"/>
                  <a:gd name="T40" fmla="*/ 104 w 109"/>
                  <a:gd name="T41" fmla="*/ 0 h 44"/>
                  <a:gd name="T42" fmla="*/ 98 w 109"/>
                  <a:gd name="T43" fmla="*/ 3 h 44"/>
                  <a:gd name="T44" fmla="*/ 92 w 109"/>
                  <a:gd name="T45" fmla="*/ 6 h 44"/>
                  <a:gd name="T46" fmla="*/ 87 w 109"/>
                  <a:gd name="T47" fmla="*/ 8 h 44"/>
                  <a:gd name="T48" fmla="*/ 80 w 109"/>
                  <a:gd name="T49" fmla="*/ 11 h 44"/>
                  <a:gd name="T50" fmla="*/ 75 w 109"/>
                  <a:gd name="T51" fmla="*/ 14 h 44"/>
                  <a:gd name="T52" fmla="*/ 68 w 109"/>
                  <a:gd name="T53" fmla="*/ 17 h 44"/>
                  <a:gd name="T54" fmla="*/ 63 w 109"/>
                  <a:gd name="T55" fmla="*/ 20 h 44"/>
                  <a:gd name="T56" fmla="*/ 58 w 109"/>
                  <a:gd name="T57" fmla="*/ 24 h 44"/>
                  <a:gd name="T58" fmla="*/ 48 w 109"/>
                  <a:gd name="T59" fmla="*/ 30 h 44"/>
                  <a:gd name="T60" fmla="*/ 38 w 109"/>
                  <a:gd name="T61" fmla="*/ 32 h 44"/>
                  <a:gd name="T62" fmla="*/ 28 w 109"/>
                  <a:gd name="T63" fmla="*/ 31 h 44"/>
                  <a:gd name="T64" fmla="*/ 20 w 109"/>
                  <a:gd name="T65" fmla="*/ 29 h 44"/>
                  <a:gd name="T66" fmla="*/ 12 w 109"/>
                  <a:gd name="T67" fmla="*/ 27 h 44"/>
                  <a:gd name="T68" fmla="*/ 6 w 109"/>
                  <a:gd name="T69" fmla="*/ 23 h 44"/>
                  <a:gd name="T70" fmla="*/ 1 w 109"/>
                  <a:gd name="T71" fmla="*/ 21 h 44"/>
                  <a:gd name="T72" fmla="*/ 0 w 109"/>
                  <a:gd name="T73" fmla="*/ 20 h 44"/>
                  <a:gd name="T74" fmla="*/ 1 w 109"/>
                  <a:gd name="T75" fmla="*/ 21 h 44"/>
                  <a:gd name="T76" fmla="*/ 5 w 109"/>
                  <a:gd name="T77" fmla="*/ 24 h 44"/>
                  <a:gd name="T78" fmla="*/ 10 w 109"/>
                  <a:gd name="T79" fmla="*/ 29 h 44"/>
                  <a:gd name="T80" fmla="*/ 18 w 109"/>
                  <a:gd name="T81" fmla="*/ 33 h 44"/>
                  <a:gd name="T82" fmla="*/ 25 w 109"/>
                  <a:gd name="T83" fmla="*/ 38 h 44"/>
                  <a:gd name="T84" fmla="*/ 34 w 109"/>
                  <a:gd name="T85" fmla="*/ 42 h 44"/>
                  <a:gd name="T86" fmla="*/ 42 w 109"/>
                  <a:gd name="T87" fmla="*/ 44 h 44"/>
                  <a:gd name="T88" fmla="*/ 51 w 109"/>
                  <a:gd name="T89" fmla="*/ 44 h 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44"/>
                  <a:gd name="T137" fmla="*/ 109 w 109"/>
                  <a:gd name="T138" fmla="*/ 44 h 4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44">
                    <a:moveTo>
                      <a:pt x="51" y="44"/>
                    </a:moveTo>
                    <a:lnTo>
                      <a:pt x="55" y="43"/>
                    </a:lnTo>
                    <a:lnTo>
                      <a:pt x="59" y="42"/>
                    </a:lnTo>
                    <a:lnTo>
                      <a:pt x="63" y="40"/>
                    </a:lnTo>
                    <a:lnTo>
                      <a:pt x="67" y="38"/>
                    </a:lnTo>
                    <a:lnTo>
                      <a:pt x="71" y="36"/>
                    </a:lnTo>
                    <a:lnTo>
                      <a:pt x="76" y="34"/>
                    </a:lnTo>
                    <a:lnTo>
                      <a:pt x="79" y="31"/>
                    </a:lnTo>
                    <a:lnTo>
                      <a:pt x="83" y="29"/>
                    </a:lnTo>
                    <a:lnTo>
                      <a:pt x="87" y="27"/>
                    </a:lnTo>
                    <a:lnTo>
                      <a:pt x="90" y="24"/>
                    </a:lnTo>
                    <a:lnTo>
                      <a:pt x="93" y="21"/>
                    </a:lnTo>
                    <a:lnTo>
                      <a:pt x="96" y="19"/>
                    </a:lnTo>
                    <a:lnTo>
                      <a:pt x="99" y="16"/>
                    </a:lnTo>
                    <a:lnTo>
                      <a:pt x="102" y="13"/>
                    </a:lnTo>
                    <a:lnTo>
                      <a:pt x="105" y="9"/>
                    </a:lnTo>
                    <a:lnTo>
                      <a:pt x="108" y="6"/>
                    </a:lnTo>
                    <a:lnTo>
                      <a:pt x="109" y="4"/>
                    </a:lnTo>
                    <a:lnTo>
                      <a:pt x="108" y="1"/>
                    </a:lnTo>
                    <a:lnTo>
                      <a:pt x="107" y="0"/>
                    </a:lnTo>
                    <a:lnTo>
                      <a:pt x="104" y="0"/>
                    </a:lnTo>
                    <a:lnTo>
                      <a:pt x="98" y="3"/>
                    </a:lnTo>
                    <a:lnTo>
                      <a:pt x="92" y="6"/>
                    </a:lnTo>
                    <a:lnTo>
                      <a:pt x="87" y="8"/>
                    </a:lnTo>
                    <a:lnTo>
                      <a:pt x="80" y="11"/>
                    </a:lnTo>
                    <a:lnTo>
                      <a:pt x="75" y="14"/>
                    </a:lnTo>
                    <a:lnTo>
                      <a:pt x="68" y="17"/>
                    </a:lnTo>
                    <a:lnTo>
                      <a:pt x="63" y="20"/>
                    </a:lnTo>
                    <a:lnTo>
                      <a:pt x="58" y="24"/>
                    </a:lnTo>
                    <a:lnTo>
                      <a:pt x="48" y="30"/>
                    </a:lnTo>
                    <a:lnTo>
                      <a:pt x="38" y="32"/>
                    </a:lnTo>
                    <a:lnTo>
                      <a:pt x="28" y="31"/>
                    </a:lnTo>
                    <a:lnTo>
                      <a:pt x="20" y="29"/>
                    </a:lnTo>
                    <a:lnTo>
                      <a:pt x="12" y="27"/>
                    </a:lnTo>
                    <a:lnTo>
                      <a:pt x="6" y="23"/>
                    </a:lnTo>
                    <a:lnTo>
                      <a:pt x="1" y="21"/>
                    </a:lnTo>
                    <a:lnTo>
                      <a:pt x="0" y="20"/>
                    </a:lnTo>
                    <a:lnTo>
                      <a:pt x="1" y="21"/>
                    </a:lnTo>
                    <a:lnTo>
                      <a:pt x="5" y="24"/>
                    </a:lnTo>
                    <a:lnTo>
                      <a:pt x="10" y="29"/>
                    </a:lnTo>
                    <a:lnTo>
                      <a:pt x="18" y="33"/>
                    </a:lnTo>
                    <a:lnTo>
                      <a:pt x="25" y="38"/>
                    </a:lnTo>
                    <a:lnTo>
                      <a:pt x="34" y="42"/>
                    </a:lnTo>
                    <a:lnTo>
                      <a:pt x="42" y="44"/>
                    </a:lnTo>
                    <a:lnTo>
                      <a:pt x="51"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19" name="Freeform 188">
                <a:extLst>
                  <a:ext uri="{FF2B5EF4-FFF2-40B4-BE49-F238E27FC236}">
                    <a16:creationId xmlns:a16="http://schemas.microsoft.com/office/drawing/2014/main" id="{D480F97C-7EC3-4EB9-822D-172BB4DCE2DD}"/>
                  </a:ext>
                </a:extLst>
              </p:cNvPr>
              <p:cNvSpPr>
                <a:spLocks/>
              </p:cNvSpPr>
              <p:nvPr/>
            </p:nvSpPr>
            <p:spPr bwMode="auto">
              <a:xfrm>
                <a:off x="905" y="1944"/>
                <a:ext cx="45" cy="13"/>
              </a:xfrm>
              <a:custGeom>
                <a:avLst/>
                <a:gdLst>
                  <a:gd name="T0" fmla="*/ 44 w 45"/>
                  <a:gd name="T1" fmla="*/ 13 h 13"/>
                  <a:gd name="T2" fmla="*/ 45 w 45"/>
                  <a:gd name="T3" fmla="*/ 12 h 13"/>
                  <a:gd name="T4" fmla="*/ 45 w 45"/>
                  <a:gd name="T5" fmla="*/ 12 h 13"/>
                  <a:gd name="T6" fmla="*/ 45 w 45"/>
                  <a:gd name="T7" fmla="*/ 11 h 13"/>
                  <a:gd name="T8" fmla="*/ 45 w 45"/>
                  <a:gd name="T9" fmla="*/ 10 h 13"/>
                  <a:gd name="T10" fmla="*/ 38 w 45"/>
                  <a:gd name="T11" fmla="*/ 9 h 13"/>
                  <a:gd name="T12" fmla="*/ 32 w 45"/>
                  <a:gd name="T13" fmla="*/ 8 h 13"/>
                  <a:gd name="T14" fmla="*/ 24 w 45"/>
                  <a:gd name="T15" fmla="*/ 6 h 13"/>
                  <a:gd name="T16" fmla="*/ 17 w 45"/>
                  <a:gd name="T17" fmla="*/ 4 h 13"/>
                  <a:gd name="T18" fmla="*/ 11 w 45"/>
                  <a:gd name="T19" fmla="*/ 3 h 13"/>
                  <a:gd name="T20" fmla="*/ 5 w 45"/>
                  <a:gd name="T21" fmla="*/ 1 h 13"/>
                  <a:gd name="T22" fmla="*/ 2 w 45"/>
                  <a:gd name="T23" fmla="*/ 0 h 13"/>
                  <a:gd name="T24" fmla="*/ 0 w 45"/>
                  <a:gd name="T25" fmla="*/ 0 h 13"/>
                  <a:gd name="T26" fmla="*/ 0 w 45"/>
                  <a:gd name="T27" fmla="*/ 0 h 13"/>
                  <a:gd name="T28" fmla="*/ 2 w 45"/>
                  <a:gd name="T29" fmla="*/ 2 h 13"/>
                  <a:gd name="T30" fmla="*/ 3 w 45"/>
                  <a:gd name="T31" fmla="*/ 4 h 13"/>
                  <a:gd name="T32" fmla="*/ 7 w 45"/>
                  <a:gd name="T33" fmla="*/ 7 h 13"/>
                  <a:gd name="T34" fmla="*/ 12 w 45"/>
                  <a:gd name="T35" fmla="*/ 9 h 13"/>
                  <a:gd name="T36" fmla="*/ 20 w 45"/>
                  <a:gd name="T37" fmla="*/ 12 h 13"/>
                  <a:gd name="T38" fmla="*/ 30 w 45"/>
                  <a:gd name="T39" fmla="*/ 13 h 13"/>
                  <a:gd name="T40" fmla="*/ 44 w 45"/>
                  <a:gd name="T41" fmla="*/ 13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13"/>
                  <a:gd name="T65" fmla="*/ 45 w 45"/>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13">
                    <a:moveTo>
                      <a:pt x="44" y="13"/>
                    </a:moveTo>
                    <a:lnTo>
                      <a:pt x="45" y="12"/>
                    </a:lnTo>
                    <a:lnTo>
                      <a:pt x="45" y="11"/>
                    </a:lnTo>
                    <a:lnTo>
                      <a:pt x="45" y="10"/>
                    </a:lnTo>
                    <a:lnTo>
                      <a:pt x="38" y="9"/>
                    </a:lnTo>
                    <a:lnTo>
                      <a:pt x="32" y="8"/>
                    </a:lnTo>
                    <a:lnTo>
                      <a:pt x="24" y="6"/>
                    </a:lnTo>
                    <a:lnTo>
                      <a:pt x="17" y="4"/>
                    </a:lnTo>
                    <a:lnTo>
                      <a:pt x="11" y="3"/>
                    </a:lnTo>
                    <a:lnTo>
                      <a:pt x="5" y="1"/>
                    </a:lnTo>
                    <a:lnTo>
                      <a:pt x="2" y="0"/>
                    </a:lnTo>
                    <a:lnTo>
                      <a:pt x="0" y="0"/>
                    </a:lnTo>
                    <a:lnTo>
                      <a:pt x="2" y="2"/>
                    </a:lnTo>
                    <a:lnTo>
                      <a:pt x="3" y="4"/>
                    </a:lnTo>
                    <a:lnTo>
                      <a:pt x="7" y="7"/>
                    </a:lnTo>
                    <a:lnTo>
                      <a:pt x="12" y="9"/>
                    </a:lnTo>
                    <a:lnTo>
                      <a:pt x="20" y="12"/>
                    </a:lnTo>
                    <a:lnTo>
                      <a:pt x="30" y="13"/>
                    </a:lnTo>
                    <a:lnTo>
                      <a:pt x="44" y="1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0" name="Freeform 189">
                <a:extLst>
                  <a:ext uri="{FF2B5EF4-FFF2-40B4-BE49-F238E27FC236}">
                    <a16:creationId xmlns:a16="http://schemas.microsoft.com/office/drawing/2014/main" id="{CF4828D0-1742-43BA-9928-DF32F532F64F}"/>
                  </a:ext>
                </a:extLst>
              </p:cNvPr>
              <p:cNvSpPr>
                <a:spLocks/>
              </p:cNvSpPr>
              <p:nvPr/>
            </p:nvSpPr>
            <p:spPr bwMode="auto">
              <a:xfrm>
                <a:off x="367" y="1301"/>
                <a:ext cx="264" cy="224"/>
              </a:xfrm>
              <a:custGeom>
                <a:avLst/>
                <a:gdLst>
                  <a:gd name="T0" fmla="*/ 262 w 264"/>
                  <a:gd name="T1" fmla="*/ 12 h 224"/>
                  <a:gd name="T2" fmla="*/ 254 w 264"/>
                  <a:gd name="T3" fmla="*/ 34 h 224"/>
                  <a:gd name="T4" fmla="*/ 243 w 264"/>
                  <a:gd name="T5" fmla="*/ 53 h 224"/>
                  <a:gd name="T6" fmla="*/ 228 w 264"/>
                  <a:gd name="T7" fmla="*/ 70 h 224"/>
                  <a:gd name="T8" fmla="*/ 211 w 264"/>
                  <a:gd name="T9" fmla="*/ 85 h 224"/>
                  <a:gd name="T10" fmla="*/ 192 w 264"/>
                  <a:gd name="T11" fmla="*/ 98 h 224"/>
                  <a:gd name="T12" fmla="*/ 172 w 264"/>
                  <a:gd name="T13" fmla="*/ 109 h 224"/>
                  <a:gd name="T14" fmla="*/ 151 w 264"/>
                  <a:gd name="T15" fmla="*/ 119 h 224"/>
                  <a:gd name="T16" fmla="*/ 131 w 264"/>
                  <a:gd name="T17" fmla="*/ 129 h 224"/>
                  <a:gd name="T18" fmla="*/ 111 w 264"/>
                  <a:gd name="T19" fmla="*/ 138 h 224"/>
                  <a:gd name="T20" fmla="*/ 92 w 264"/>
                  <a:gd name="T21" fmla="*/ 148 h 224"/>
                  <a:gd name="T22" fmla="*/ 73 w 264"/>
                  <a:gd name="T23" fmla="*/ 158 h 224"/>
                  <a:gd name="T24" fmla="*/ 55 w 264"/>
                  <a:gd name="T25" fmla="*/ 170 h 224"/>
                  <a:gd name="T26" fmla="*/ 38 w 264"/>
                  <a:gd name="T27" fmla="*/ 182 h 224"/>
                  <a:gd name="T28" fmla="*/ 21 w 264"/>
                  <a:gd name="T29" fmla="*/ 196 h 224"/>
                  <a:gd name="T30" fmla="*/ 6 w 264"/>
                  <a:gd name="T31" fmla="*/ 212 h 224"/>
                  <a:gd name="T32" fmla="*/ 0 w 264"/>
                  <a:gd name="T33" fmla="*/ 222 h 224"/>
                  <a:gd name="T34" fmla="*/ 2 w 264"/>
                  <a:gd name="T35" fmla="*/ 224 h 224"/>
                  <a:gd name="T36" fmla="*/ 13 w 264"/>
                  <a:gd name="T37" fmla="*/ 215 h 224"/>
                  <a:gd name="T38" fmla="*/ 31 w 264"/>
                  <a:gd name="T39" fmla="*/ 200 h 224"/>
                  <a:gd name="T40" fmla="*/ 50 w 264"/>
                  <a:gd name="T41" fmla="*/ 186 h 224"/>
                  <a:gd name="T42" fmla="*/ 70 w 264"/>
                  <a:gd name="T43" fmla="*/ 173 h 224"/>
                  <a:gd name="T44" fmla="*/ 85 w 264"/>
                  <a:gd name="T45" fmla="*/ 163 h 224"/>
                  <a:gd name="T46" fmla="*/ 95 w 264"/>
                  <a:gd name="T47" fmla="*/ 157 h 224"/>
                  <a:gd name="T48" fmla="*/ 106 w 264"/>
                  <a:gd name="T49" fmla="*/ 151 h 224"/>
                  <a:gd name="T50" fmla="*/ 117 w 264"/>
                  <a:gd name="T51" fmla="*/ 146 h 224"/>
                  <a:gd name="T52" fmla="*/ 128 w 264"/>
                  <a:gd name="T53" fmla="*/ 141 h 224"/>
                  <a:gd name="T54" fmla="*/ 138 w 264"/>
                  <a:gd name="T55" fmla="*/ 135 h 224"/>
                  <a:gd name="T56" fmla="*/ 149 w 264"/>
                  <a:gd name="T57" fmla="*/ 130 h 224"/>
                  <a:gd name="T58" fmla="*/ 160 w 264"/>
                  <a:gd name="T59" fmla="*/ 125 h 224"/>
                  <a:gd name="T60" fmla="*/ 174 w 264"/>
                  <a:gd name="T61" fmla="*/ 116 h 224"/>
                  <a:gd name="T62" fmla="*/ 192 w 264"/>
                  <a:gd name="T63" fmla="*/ 105 h 224"/>
                  <a:gd name="T64" fmla="*/ 208 w 264"/>
                  <a:gd name="T65" fmla="*/ 93 h 224"/>
                  <a:gd name="T66" fmla="*/ 224 w 264"/>
                  <a:gd name="T67" fmla="*/ 80 h 224"/>
                  <a:gd name="T68" fmla="*/ 237 w 264"/>
                  <a:gd name="T69" fmla="*/ 65 h 224"/>
                  <a:gd name="T70" fmla="*/ 248 w 264"/>
                  <a:gd name="T71" fmla="*/ 49 h 224"/>
                  <a:gd name="T72" fmla="*/ 257 w 264"/>
                  <a:gd name="T73" fmla="*/ 31 h 224"/>
                  <a:gd name="T74" fmla="*/ 262 w 264"/>
                  <a:gd name="T75" fmla="*/ 11 h 224"/>
                  <a:gd name="T76" fmla="*/ 264 w 264"/>
                  <a:gd name="T77" fmla="*/ 0 h 224"/>
                  <a:gd name="T78" fmla="*/ 264 w 264"/>
                  <a:gd name="T79" fmla="*/ 0 h 224"/>
                  <a:gd name="T80" fmla="*/ 264 w 264"/>
                  <a:gd name="T81" fmla="*/ 0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4"/>
                  <a:gd name="T124" fmla="*/ 0 h 224"/>
                  <a:gd name="T125" fmla="*/ 264 w 264"/>
                  <a:gd name="T126" fmla="*/ 224 h 2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4" h="224">
                    <a:moveTo>
                      <a:pt x="264" y="0"/>
                    </a:moveTo>
                    <a:lnTo>
                      <a:pt x="262" y="12"/>
                    </a:lnTo>
                    <a:lnTo>
                      <a:pt x="259" y="23"/>
                    </a:lnTo>
                    <a:lnTo>
                      <a:pt x="254" y="34"/>
                    </a:lnTo>
                    <a:lnTo>
                      <a:pt x="249" y="44"/>
                    </a:lnTo>
                    <a:lnTo>
                      <a:pt x="243" y="53"/>
                    </a:lnTo>
                    <a:lnTo>
                      <a:pt x="236" y="61"/>
                    </a:lnTo>
                    <a:lnTo>
                      <a:pt x="228" y="70"/>
                    </a:lnTo>
                    <a:lnTo>
                      <a:pt x="220" y="77"/>
                    </a:lnTo>
                    <a:lnTo>
                      <a:pt x="211" y="85"/>
                    </a:lnTo>
                    <a:lnTo>
                      <a:pt x="202" y="91"/>
                    </a:lnTo>
                    <a:lnTo>
                      <a:pt x="192" y="98"/>
                    </a:lnTo>
                    <a:lnTo>
                      <a:pt x="182" y="103"/>
                    </a:lnTo>
                    <a:lnTo>
                      <a:pt x="172" y="109"/>
                    </a:lnTo>
                    <a:lnTo>
                      <a:pt x="161" y="114"/>
                    </a:lnTo>
                    <a:lnTo>
                      <a:pt x="151" y="119"/>
                    </a:lnTo>
                    <a:lnTo>
                      <a:pt x="140" y="124"/>
                    </a:lnTo>
                    <a:lnTo>
                      <a:pt x="131" y="129"/>
                    </a:lnTo>
                    <a:lnTo>
                      <a:pt x="121" y="133"/>
                    </a:lnTo>
                    <a:lnTo>
                      <a:pt x="111" y="138"/>
                    </a:lnTo>
                    <a:lnTo>
                      <a:pt x="101" y="143"/>
                    </a:lnTo>
                    <a:lnTo>
                      <a:pt x="92" y="148"/>
                    </a:lnTo>
                    <a:lnTo>
                      <a:pt x="83" y="153"/>
                    </a:lnTo>
                    <a:lnTo>
                      <a:pt x="73" y="158"/>
                    </a:lnTo>
                    <a:lnTo>
                      <a:pt x="64" y="164"/>
                    </a:lnTo>
                    <a:lnTo>
                      <a:pt x="55" y="170"/>
                    </a:lnTo>
                    <a:lnTo>
                      <a:pt x="46" y="176"/>
                    </a:lnTo>
                    <a:lnTo>
                      <a:pt x="38" y="182"/>
                    </a:lnTo>
                    <a:lnTo>
                      <a:pt x="29" y="189"/>
                    </a:lnTo>
                    <a:lnTo>
                      <a:pt x="21" y="196"/>
                    </a:lnTo>
                    <a:lnTo>
                      <a:pt x="14" y="203"/>
                    </a:lnTo>
                    <a:lnTo>
                      <a:pt x="6" y="212"/>
                    </a:lnTo>
                    <a:lnTo>
                      <a:pt x="0" y="220"/>
                    </a:lnTo>
                    <a:lnTo>
                      <a:pt x="0" y="222"/>
                    </a:lnTo>
                    <a:lnTo>
                      <a:pt x="1" y="223"/>
                    </a:lnTo>
                    <a:lnTo>
                      <a:pt x="2" y="224"/>
                    </a:lnTo>
                    <a:lnTo>
                      <a:pt x="4" y="223"/>
                    </a:lnTo>
                    <a:lnTo>
                      <a:pt x="13" y="215"/>
                    </a:lnTo>
                    <a:lnTo>
                      <a:pt x="22" y="207"/>
                    </a:lnTo>
                    <a:lnTo>
                      <a:pt x="31" y="200"/>
                    </a:lnTo>
                    <a:lnTo>
                      <a:pt x="41" y="193"/>
                    </a:lnTo>
                    <a:lnTo>
                      <a:pt x="50" y="186"/>
                    </a:lnTo>
                    <a:lnTo>
                      <a:pt x="60" y="179"/>
                    </a:lnTo>
                    <a:lnTo>
                      <a:pt x="70" y="173"/>
                    </a:lnTo>
                    <a:lnTo>
                      <a:pt x="80" y="166"/>
                    </a:lnTo>
                    <a:lnTo>
                      <a:pt x="85" y="163"/>
                    </a:lnTo>
                    <a:lnTo>
                      <a:pt x="90" y="160"/>
                    </a:lnTo>
                    <a:lnTo>
                      <a:pt x="95" y="157"/>
                    </a:lnTo>
                    <a:lnTo>
                      <a:pt x="101" y="154"/>
                    </a:lnTo>
                    <a:lnTo>
                      <a:pt x="106" y="151"/>
                    </a:lnTo>
                    <a:lnTo>
                      <a:pt x="111" y="148"/>
                    </a:lnTo>
                    <a:lnTo>
                      <a:pt x="117" y="146"/>
                    </a:lnTo>
                    <a:lnTo>
                      <a:pt x="122" y="143"/>
                    </a:lnTo>
                    <a:lnTo>
                      <a:pt x="128" y="141"/>
                    </a:lnTo>
                    <a:lnTo>
                      <a:pt x="133" y="138"/>
                    </a:lnTo>
                    <a:lnTo>
                      <a:pt x="138" y="135"/>
                    </a:lnTo>
                    <a:lnTo>
                      <a:pt x="144" y="132"/>
                    </a:lnTo>
                    <a:lnTo>
                      <a:pt x="149" y="130"/>
                    </a:lnTo>
                    <a:lnTo>
                      <a:pt x="155" y="127"/>
                    </a:lnTo>
                    <a:lnTo>
                      <a:pt x="160" y="125"/>
                    </a:lnTo>
                    <a:lnTo>
                      <a:pt x="165" y="121"/>
                    </a:lnTo>
                    <a:lnTo>
                      <a:pt x="174" y="116"/>
                    </a:lnTo>
                    <a:lnTo>
                      <a:pt x="183" y="111"/>
                    </a:lnTo>
                    <a:lnTo>
                      <a:pt x="192" y="105"/>
                    </a:lnTo>
                    <a:lnTo>
                      <a:pt x="200" y="100"/>
                    </a:lnTo>
                    <a:lnTo>
                      <a:pt x="208" y="93"/>
                    </a:lnTo>
                    <a:lnTo>
                      <a:pt x="216" y="87"/>
                    </a:lnTo>
                    <a:lnTo>
                      <a:pt x="224" y="80"/>
                    </a:lnTo>
                    <a:lnTo>
                      <a:pt x="231" y="73"/>
                    </a:lnTo>
                    <a:lnTo>
                      <a:pt x="237" y="65"/>
                    </a:lnTo>
                    <a:lnTo>
                      <a:pt x="243" y="57"/>
                    </a:lnTo>
                    <a:lnTo>
                      <a:pt x="248" y="49"/>
                    </a:lnTo>
                    <a:lnTo>
                      <a:pt x="253" y="40"/>
                    </a:lnTo>
                    <a:lnTo>
                      <a:pt x="257" y="31"/>
                    </a:lnTo>
                    <a:lnTo>
                      <a:pt x="260" y="21"/>
                    </a:lnTo>
                    <a:lnTo>
                      <a:pt x="262" y="11"/>
                    </a:lnTo>
                    <a:lnTo>
                      <a:pt x="264"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1" name="Freeform 190">
                <a:extLst>
                  <a:ext uri="{FF2B5EF4-FFF2-40B4-BE49-F238E27FC236}">
                    <a16:creationId xmlns:a16="http://schemas.microsoft.com/office/drawing/2014/main" id="{2E790CCE-57D2-4C30-A218-CEA795EDE91D}"/>
                  </a:ext>
                </a:extLst>
              </p:cNvPr>
              <p:cNvSpPr>
                <a:spLocks/>
              </p:cNvSpPr>
              <p:nvPr/>
            </p:nvSpPr>
            <p:spPr bwMode="auto">
              <a:xfrm>
                <a:off x="622" y="1118"/>
                <a:ext cx="78" cy="179"/>
              </a:xfrm>
              <a:custGeom>
                <a:avLst/>
                <a:gdLst>
                  <a:gd name="T0" fmla="*/ 5 w 78"/>
                  <a:gd name="T1" fmla="*/ 179 h 179"/>
                  <a:gd name="T2" fmla="*/ 7 w 78"/>
                  <a:gd name="T3" fmla="*/ 167 h 179"/>
                  <a:gd name="T4" fmla="*/ 8 w 78"/>
                  <a:gd name="T5" fmla="*/ 155 h 179"/>
                  <a:gd name="T6" fmla="*/ 9 w 78"/>
                  <a:gd name="T7" fmla="*/ 143 h 179"/>
                  <a:gd name="T8" fmla="*/ 9 w 78"/>
                  <a:gd name="T9" fmla="*/ 130 h 179"/>
                  <a:gd name="T10" fmla="*/ 8 w 78"/>
                  <a:gd name="T11" fmla="*/ 115 h 179"/>
                  <a:gd name="T12" fmla="*/ 7 w 78"/>
                  <a:gd name="T13" fmla="*/ 99 h 179"/>
                  <a:gd name="T14" fmla="*/ 7 w 78"/>
                  <a:gd name="T15" fmla="*/ 84 h 179"/>
                  <a:gd name="T16" fmla="*/ 8 w 78"/>
                  <a:gd name="T17" fmla="*/ 68 h 179"/>
                  <a:gd name="T18" fmla="*/ 10 w 78"/>
                  <a:gd name="T19" fmla="*/ 56 h 179"/>
                  <a:gd name="T20" fmla="*/ 16 w 78"/>
                  <a:gd name="T21" fmla="*/ 45 h 179"/>
                  <a:gd name="T22" fmla="*/ 22 w 78"/>
                  <a:gd name="T23" fmla="*/ 35 h 179"/>
                  <a:gd name="T24" fmla="*/ 31 w 78"/>
                  <a:gd name="T25" fmla="*/ 25 h 179"/>
                  <a:gd name="T26" fmla="*/ 42 w 78"/>
                  <a:gd name="T27" fmla="*/ 17 h 179"/>
                  <a:gd name="T28" fmla="*/ 53 w 78"/>
                  <a:gd name="T29" fmla="*/ 11 h 179"/>
                  <a:gd name="T30" fmla="*/ 64 w 78"/>
                  <a:gd name="T31" fmla="*/ 6 h 179"/>
                  <a:gd name="T32" fmla="*/ 76 w 78"/>
                  <a:gd name="T33" fmla="*/ 4 h 179"/>
                  <a:gd name="T34" fmla="*/ 77 w 78"/>
                  <a:gd name="T35" fmla="*/ 4 h 179"/>
                  <a:gd name="T36" fmla="*/ 78 w 78"/>
                  <a:gd name="T37" fmla="*/ 2 h 179"/>
                  <a:gd name="T38" fmla="*/ 78 w 78"/>
                  <a:gd name="T39" fmla="*/ 1 h 179"/>
                  <a:gd name="T40" fmla="*/ 77 w 78"/>
                  <a:gd name="T41" fmla="*/ 0 h 179"/>
                  <a:gd name="T42" fmla="*/ 65 w 78"/>
                  <a:gd name="T43" fmla="*/ 0 h 179"/>
                  <a:gd name="T44" fmla="*/ 54 w 78"/>
                  <a:gd name="T45" fmla="*/ 3 h 179"/>
                  <a:gd name="T46" fmla="*/ 42 w 78"/>
                  <a:gd name="T47" fmla="*/ 7 h 179"/>
                  <a:gd name="T48" fmla="*/ 32 w 78"/>
                  <a:gd name="T49" fmla="*/ 14 h 179"/>
                  <a:gd name="T50" fmla="*/ 23 w 78"/>
                  <a:gd name="T51" fmla="*/ 22 h 179"/>
                  <a:gd name="T52" fmla="*/ 15 w 78"/>
                  <a:gd name="T53" fmla="*/ 31 h 179"/>
                  <a:gd name="T54" fmla="*/ 8 w 78"/>
                  <a:gd name="T55" fmla="*/ 41 h 179"/>
                  <a:gd name="T56" fmla="*/ 3 w 78"/>
                  <a:gd name="T57" fmla="*/ 52 h 179"/>
                  <a:gd name="T58" fmla="*/ 0 w 78"/>
                  <a:gd name="T59" fmla="*/ 67 h 179"/>
                  <a:gd name="T60" fmla="*/ 1 w 78"/>
                  <a:gd name="T61" fmla="*/ 82 h 179"/>
                  <a:gd name="T62" fmla="*/ 3 w 78"/>
                  <a:gd name="T63" fmla="*/ 97 h 179"/>
                  <a:gd name="T64" fmla="*/ 5 w 78"/>
                  <a:gd name="T65" fmla="*/ 112 h 179"/>
                  <a:gd name="T66" fmla="*/ 6 w 78"/>
                  <a:gd name="T67" fmla="*/ 119 h 179"/>
                  <a:gd name="T68" fmla="*/ 6 w 78"/>
                  <a:gd name="T69" fmla="*/ 127 h 179"/>
                  <a:gd name="T70" fmla="*/ 7 w 78"/>
                  <a:gd name="T71" fmla="*/ 135 h 179"/>
                  <a:gd name="T72" fmla="*/ 8 w 78"/>
                  <a:gd name="T73" fmla="*/ 142 h 179"/>
                  <a:gd name="T74" fmla="*/ 8 w 78"/>
                  <a:gd name="T75" fmla="*/ 151 h 179"/>
                  <a:gd name="T76" fmla="*/ 7 w 78"/>
                  <a:gd name="T77" fmla="*/ 161 h 179"/>
                  <a:gd name="T78" fmla="*/ 6 w 78"/>
                  <a:gd name="T79" fmla="*/ 170 h 179"/>
                  <a:gd name="T80" fmla="*/ 5 w 78"/>
                  <a:gd name="T81" fmla="*/ 179 h 179"/>
                  <a:gd name="T82" fmla="*/ 5 w 78"/>
                  <a:gd name="T83" fmla="*/ 179 h 179"/>
                  <a:gd name="T84" fmla="*/ 5 w 78"/>
                  <a:gd name="T85" fmla="*/ 179 h 179"/>
                  <a:gd name="T86" fmla="*/ 5 w 78"/>
                  <a:gd name="T87" fmla="*/ 179 h 179"/>
                  <a:gd name="T88" fmla="*/ 5 w 78"/>
                  <a:gd name="T89" fmla="*/ 179 h 179"/>
                  <a:gd name="T90" fmla="*/ 5 w 78"/>
                  <a:gd name="T91" fmla="*/ 179 h 17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8"/>
                  <a:gd name="T139" fmla="*/ 0 h 179"/>
                  <a:gd name="T140" fmla="*/ 78 w 78"/>
                  <a:gd name="T141" fmla="*/ 179 h 17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8" h="179">
                    <a:moveTo>
                      <a:pt x="5" y="179"/>
                    </a:moveTo>
                    <a:lnTo>
                      <a:pt x="7" y="167"/>
                    </a:lnTo>
                    <a:lnTo>
                      <a:pt x="8" y="155"/>
                    </a:lnTo>
                    <a:lnTo>
                      <a:pt x="9" y="143"/>
                    </a:lnTo>
                    <a:lnTo>
                      <a:pt x="9" y="130"/>
                    </a:lnTo>
                    <a:lnTo>
                      <a:pt x="8" y="115"/>
                    </a:lnTo>
                    <a:lnTo>
                      <a:pt x="7" y="99"/>
                    </a:lnTo>
                    <a:lnTo>
                      <a:pt x="7" y="84"/>
                    </a:lnTo>
                    <a:lnTo>
                      <a:pt x="8" y="68"/>
                    </a:lnTo>
                    <a:lnTo>
                      <a:pt x="10" y="56"/>
                    </a:lnTo>
                    <a:lnTo>
                      <a:pt x="16" y="45"/>
                    </a:lnTo>
                    <a:lnTo>
                      <a:pt x="22" y="35"/>
                    </a:lnTo>
                    <a:lnTo>
                      <a:pt x="31" y="25"/>
                    </a:lnTo>
                    <a:lnTo>
                      <a:pt x="42" y="17"/>
                    </a:lnTo>
                    <a:lnTo>
                      <a:pt x="53" y="11"/>
                    </a:lnTo>
                    <a:lnTo>
                      <a:pt x="64" y="6"/>
                    </a:lnTo>
                    <a:lnTo>
                      <a:pt x="76" y="4"/>
                    </a:lnTo>
                    <a:lnTo>
                      <a:pt x="77" y="4"/>
                    </a:lnTo>
                    <a:lnTo>
                      <a:pt x="78" y="2"/>
                    </a:lnTo>
                    <a:lnTo>
                      <a:pt x="78" y="1"/>
                    </a:lnTo>
                    <a:lnTo>
                      <a:pt x="77" y="0"/>
                    </a:lnTo>
                    <a:lnTo>
                      <a:pt x="65" y="0"/>
                    </a:lnTo>
                    <a:lnTo>
                      <a:pt x="54" y="3"/>
                    </a:lnTo>
                    <a:lnTo>
                      <a:pt x="42" y="7"/>
                    </a:lnTo>
                    <a:lnTo>
                      <a:pt x="32" y="14"/>
                    </a:lnTo>
                    <a:lnTo>
                      <a:pt x="23" y="22"/>
                    </a:lnTo>
                    <a:lnTo>
                      <a:pt x="15" y="31"/>
                    </a:lnTo>
                    <a:lnTo>
                      <a:pt x="8" y="41"/>
                    </a:lnTo>
                    <a:lnTo>
                      <a:pt x="3" y="52"/>
                    </a:lnTo>
                    <a:lnTo>
                      <a:pt x="0" y="67"/>
                    </a:lnTo>
                    <a:lnTo>
                      <a:pt x="1" y="82"/>
                    </a:lnTo>
                    <a:lnTo>
                      <a:pt x="3" y="97"/>
                    </a:lnTo>
                    <a:lnTo>
                      <a:pt x="5" y="112"/>
                    </a:lnTo>
                    <a:lnTo>
                      <a:pt x="6" y="119"/>
                    </a:lnTo>
                    <a:lnTo>
                      <a:pt x="6" y="127"/>
                    </a:lnTo>
                    <a:lnTo>
                      <a:pt x="7" y="135"/>
                    </a:lnTo>
                    <a:lnTo>
                      <a:pt x="8" y="142"/>
                    </a:lnTo>
                    <a:lnTo>
                      <a:pt x="8" y="151"/>
                    </a:lnTo>
                    <a:lnTo>
                      <a:pt x="7" y="161"/>
                    </a:lnTo>
                    <a:lnTo>
                      <a:pt x="6" y="170"/>
                    </a:lnTo>
                    <a:lnTo>
                      <a:pt x="5" y="17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2" name="Freeform 191">
                <a:extLst>
                  <a:ext uri="{FF2B5EF4-FFF2-40B4-BE49-F238E27FC236}">
                    <a16:creationId xmlns:a16="http://schemas.microsoft.com/office/drawing/2014/main" id="{062BD5D6-BE1C-4C33-812A-87C9C7E1FCC2}"/>
                  </a:ext>
                </a:extLst>
              </p:cNvPr>
              <p:cNvSpPr>
                <a:spLocks/>
              </p:cNvSpPr>
              <p:nvPr/>
            </p:nvSpPr>
            <p:spPr bwMode="auto">
              <a:xfrm>
                <a:off x="695" y="1117"/>
                <a:ext cx="146" cy="103"/>
              </a:xfrm>
              <a:custGeom>
                <a:avLst/>
                <a:gdLst>
                  <a:gd name="T0" fmla="*/ 6 w 146"/>
                  <a:gd name="T1" fmla="*/ 5 h 103"/>
                  <a:gd name="T2" fmla="*/ 19 w 146"/>
                  <a:gd name="T3" fmla="*/ 3 h 103"/>
                  <a:gd name="T4" fmla="*/ 32 w 146"/>
                  <a:gd name="T5" fmla="*/ 2 h 103"/>
                  <a:gd name="T6" fmla="*/ 47 w 146"/>
                  <a:gd name="T7" fmla="*/ 4 h 103"/>
                  <a:gd name="T8" fmla="*/ 60 w 146"/>
                  <a:gd name="T9" fmla="*/ 6 h 103"/>
                  <a:gd name="T10" fmla="*/ 73 w 146"/>
                  <a:gd name="T11" fmla="*/ 10 h 103"/>
                  <a:gd name="T12" fmla="*/ 85 w 146"/>
                  <a:gd name="T13" fmla="*/ 15 h 103"/>
                  <a:gd name="T14" fmla="*/ 97 w 146"/>
                  <a:gd name="T15" fmla="*/ 22 h 103"/>
                  <a:gd name="T16" fmla="*/ 107 w 146"/>
                  <a:gd name="T17" fmla="*/ 29 h 103"/>
                  <a:gd name="T18" fmla="*/ 116 w 146"/>
                  <a:gd name="T19" fmla="*/ 37 h 103"/>
                  <a:gd name="T20" fmla="*/ 124 w 146"/>
                  <a:gd name="T21" fmla="*/ 46 h 103"/>
                  <a:gd name="T22" fmla="*/ 131 w 146"/>
                  <a:gd name="T23" fmla="*/ 55 h 103"/>
                  <a:gd name="T24" fmla="*/ 138 w 146"/>
                  <a:gd name="T25" fmla="*/ 70 h 103"/>
                  <a:gd name="T26" fmla="*/ 143 w 146"/>
                  <a:gd name="T27" fmla="*/ 92 h 103"/>
                  <a:gd name="T28" fmla="*/ 145 w 146"/>
                  <a:gd name="T29" fmla="*/ 103 h 103"/>
                  <a:gd name="T30" fmla="*/ 146 w 146"/>
                  <a:gd name="T31" fmla="*/ 103 h 103"/>
                  <a:gd name="T32" fmla="*/ 145 w 146"/>
                  <a:gd name="T33" fmla="*/ 91 h 103"/>
                  <a:gd name="T34" fmla="*/ 141 w 146"/>
                  <a:gd name="T35" fmla="*/ 68 h 103"/>
                  <a:gd name="T36" fmla="*/ 134 w 146"/>
                  <a:gd name="T37" fmla="*/ 52 h 103"/>
                  <a:gd name="T38" fmla="*/ 127 w 146"/>
                  <a:gd name="T39" fmla="*/ 41 h 103"/>
                  <a:gd name="T40" fmla="*/ 118 w 146"/>
                  <a:gd name="T41" fmla="*/ 32 h 103"/>
                  <a:gd name="T42" fmla="*/ 108 w 146"/>
                  <a:gd name="T43" fmla="*/ 23 h 103"/>
                  <a:gd name="T44" fmla="*/ 97 w 146"/>
                  <a:gd name="T45" fmla="*/ 16 h 103"/>
                  <a:gd name="T46" fmla="*/ 86 w 146"/>
                  <a:gd name="T47" fmla="*/ 10 h 103"/>
                  <a:gd name="T48" fmla="*/ 73 w 146"/>
                  <a:gd name="T49" fmla="*/ 5 h 103"/>
                  <a:gd name="T50" fmla="*/ 59 w 146"/>
                  <a:gd name="T51" fmla="*/ 1 h 103"/>
                  <a:gd name="T52" fmla="*/ 46 w 146"/>
                  <a:gd name="T53" fmla="*/ 0 h 103"/>
                  <a:gd name="T54" fmla="*/ 32 w 146"/>
                  <a:gd name="T55" fmla="*/ 0 h 103"/>
                  <a:gd name="T56" fmla="*/ 19 w 146"/>
                  <a:gd name="T57" fmla="*/ 1 h 103"/>
                  <a:gd name="T58" fmla="*/ 6 w 146"/>
                  <a:gd name="T59" fmla="*/ 5 h 103"/>
                  <a:gd name="T60" fmla="*/ 0 w 146"/>
                  <a:gd name="T61" fmla="*/ 7 h 103"/>
                  <a:gd name="T62" fmla="*/ 0 w 146"/>
                  <a:gd name="T63" fmla="*/ 7 h 103"/>
                  <a:gd name="T64" fmla="*/ 0 w 146"/>
                  <a:gd name="T65" fmla="*/ 7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03"/>
                  <a:gd name="T101" fmla="*/ 146 w 146"/>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03">
                    <a:moveTo>
                      <a:pt x="0" y="7"/>
                    </a:moveTo>
                    <a:lnTo>
                      <a:pt x="6" y="5"/>
                    </a:lnTo>
                    <a:lnTo>
                      <a:pt x="13" y="4"/>
                    </a:lnTo>
                    <a:lnTo>
                      <a:pt x="19" y="3"/>
                    </a:lnTo>
                    <a:lnTo>
                      <a:pt x="26" y="2"/>
                    </a:lnTo>
                    <a:lnTo>
                      <a:pt x="32" y="2"/>
                    </a:lnTo>
                    <a:lnTo>
                      <a:pt x="40" y="2"/>
                    </a:lnTo>
                    <a:lnTo>
                      <a:pt x="47" y="4"/>
                    </a:lnTo>
                    <a:lnTo>
                      <a:pt x="53" y="5"/>
                    </a:lnTo>
                    <a:lnTo>
                      <a:pt x="60" y="6"/>
                    </a:lnTo>
                    <a:lnTo>
                      <a:pt x="66" y="8"/>
                    </a:lnTo>
                    <a:lnTo>
                      <a:pt x="73" y="10"/>
                    </a:lnTo>
                    <a:lnTo>
                      <a:pt x="79" y="12"/>
                    </a:lnTo>
                    <a:lnTo>
                      <a:pt x="85" y="15"/>
                    </a:lnTo>
                    <a:lnTo>
                      <a:pt x="92" y="18"/>
                    </a:lnTo>
                    <a:lnTo>
                      <a:pt x="97" y="22"/>
                    </a:lnTo>
                    <a:lnTo>
                      <a:pt x="103" y="25"/>
                    </a:lnTo>
                    <a:lnTo>
                      <a:pt x="107" y="29"/>
                    </a:lnTo>
                    <a:lnTo>
                      <a:pt x="112" y="33"/>
                    </a:lnTo>
                    <a:lnTo>
                      <a:pt x="116" y="37"/>
                    </a:lnTo>
                    <a:lnTo>
                      <a:pt x="120" y="41"/>
                    </a:lnTo>
                    <a:lnTo>
                      <a:pt x="124" y="46"/>
                    </a:lnTo>
                    <a:lnTo>
                      <a:pt x="127" y="50"/>
                    </a:lnTo>
                    <a:lnTo>
                      <a:pt x="131" y="55"/>
                    </a:lnTo>
                    <a:lnTo>
                      <a:pt x="134" y="60"/>
                    </a:lnTo>
                    <a:lnTo>
                      <a:pt x="138" y="70"/>
                    </a:lnTo>
                    <a:lnTo>
                      <a:pt x="141" y="81"/>
                    </a:lnTo>
                    <a:lnTo>
                      <a:pt x="143" y="92"/>
                    </a:lnTo>
                    <a:lnTo>
                      <a:pt x="144" y="103"/>
                    </a:lnTo>
                    <a:lnTo>
                      <a:pt x="145" y="103"/>
                    </a:lnTo>
                    <a:lnTo>
                      <a:pt x="146" y="103"/>
                    </a:lnTo>
                    <a:lnTo>
                      <a:pt x="146" y="102"/>
                    </a:lnTo>
                    <a:lnTo>
                      <a:pt x="145" y="91"/>
                    </a:lnTo>
                    <a:lnTo>
                      <a:pt x="144" y="79"/>
                    </a:lnTo>
                    <a:lnTo>
                      <a:pt x="141" y="68"/>
                    </a:lnTo>
                    <a:lnTo>
                      <a:pt x="137" y="57"/>
                    </a:lnTo>
                    <a:lnTo>
                      <a:pt x="134" y="52"/>
                    </a:lnTo>
                    <a:lnTo>
                      <a:pt x="131" y="46"/>
                    </a:lnTo>
                    <a:lnTo>
                      <a:pt x="127" y="41"/>
                    </a:lnTo>
                    <a:lnTo>
                      <a:pt x="123" y="36"/>
                    </a:lnTo>
                    <a:lnTo>
                      <a:pt x="118" y="32"/>
                    </a:lnTo>
                    <a:lnTo>
                      <a:pt x="113" y="27"/>
                    </a:lnTo>
                    <a:lnTo>
                      <a:pt x="108" y="23"/>
                    </a:lnTo>
                    <a:lnTo>
                      <a:pt x="103" y="20"/>
                    </a:lnTo>
                    <a:lnTo>
                      <a:pt x="97" y="16"/>
                    </a:lnTo>
                    <a:lnTo>
                      <a:pt x="92" y="12"/>
                    </a:lnTo>
                    <a:lnTo>
                      <a:pt x="86" y="10"/>
                    </a:lnTo>
                    <a:lnTo>
                      <a:pt x="79" y="7"/>
                    </a:lnTo>
                    <a:lnTo>
                      <a:pt x="73" y="5"/>
                    </a:lnTo>
                    <a:lnTo>
                      <a:pt x="66" y="3"/>
                    </a:lnTo>
                    <a:lnTo>
                      <a:pt x="59" y="1"/>
                    </a:lnTo>
                    <a:lnTo>
                      <a:pt x="53" y="0"/>
                    </a:lnTo>
                    <a:lnTo>
                      <a:pt x="46" y="0"/>
                    </a:lnTo>
                    <a:lnTo>
                      <a:pt x="39" y="0"/>
                    </a:lnTo>
                    <a:lnTo>
                      <a:pt x="32" y="0"/>
                    </a:lnTo>
                    <a:lnTo>
                      <a:pt x="26" y="0"/>
                    </a:lnTo>
                    <a:lnTo>
                      <a:pt x="19" y="1"/>
                    </a:lnTo>
                    <a:lnTo>
                      <a:pt x="12" y="3"/>
                    </a:lnTo>
                    <a:lnTo>
                      <a:pt x="6" y="5"/>
                    </a:lnTo>
                    <a:lnTo>
                      <a:pt x="0" y="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3" name="Freeform 192">
                <a:extLst>
                  <a:ext uri="{FF2B5EF4-FFF2-40B4-BE49-F238E27FC236}">
                    <a16:creationId xmlns:a16="http://schemas.microsoft.com/office/drawing/2014/main" id="{BFFE4E2B-C043-4D69-A851-937ED681CC60}"/>
                  </a:ext>
                </a:extLst>
              </p:cNvPr>
              <p:cNvSpPr>
                <a:spLocks/>
              </p:cNvSpPr>
              <p:nvPr/>
            </p:nvSpPr>
            <p:spPr bwMode="auto">
              <a:xfrm>
                <a:off x="750" y="1179"/>
                <a:ext cx="48" cy="47"/>
              </a:xfrm>
              <a:custGeom>
                <a:avLst/>
                <a:gdLst>
                  <a:gd name="T0" fmla="*/ 34 w 48"/>
                  <a:gd name="T1" fmla="*/ 14 h 47"/>
                  <a:gd name="T2" fmla="*/ 39 w 48"/>
                  <a:gd name="T3" fmla="*/ 21 h 47"/>
                  <a:gd name="T4" fmla="*/ 42 w 48"/>
                  <a:gd name="T5" fmla="*/ 29 h 47"/>
                  <a:gd name="T6" fmla="*/ 44 w 48"/>
                  <a:gd name="T7" fmla="*/ 38 h 47"/>
                  <a:gd name="T8" fmla="*/ 45 w 48"/>
                  <a:gd name="T9" fmla="*/ 47 h 47"/>
                  <a:gd name="T10" fmla="*/ 45 w 48"/>
                  <a:gd name="T11" fmla="*/ 47 h 47"/>
                  <a:gd name="T12" fmla="*/ 47 w 48"/>
                  <a:gd name="T13" fmla="*/ 47 h 47"/>
                  <a:gd name="T14" fmla="*/ 47 w 48"/>
                  <a:gd name="T15" fmla="*/ 47 h 47"/>
                  <a:gd name="T16" fmla="*/ 48 w 48"/>
                  <a:gd name="T17" fmla="*/ 46 h 47"/>
                  <a:gd name="T18" fmla="*/ 48 w 48"/>
                  <a:gd name="T19" fmla="*/ 36 h 47"/>
                  <a:gd name="T20" fmla="*/ 47 w 48"/>
                  <a:gd name="T21" fmla="*/ 26 h 47"/>
                  <a:gd name="T22" fmla="*/ 43 w 48"/>
                  <a:gd name="T23" fmla="*/ 17 h 47"/>
                  <a:gd name="T24" fmla="*/ 37 w 48"/>
                  <a:gd name="T25" fmla="*/ 9 h 47"/>
                  <a:gd name="T26" fmla="*/ 30 w 48"/>
                  <a:gd name="T27" fmla="*/ 5 h 47"/>
                  <a:gd name="T28" fmla="*/ 24 w 48"/>
                  <a:gd name="T29" fmla="*/ 3 h 47"/>
                  <a:gd name="T30" fmla="*/ 17 w 48"/>
                  <a:gd name="T31" fmla="*/ 1 h 47"/>
                  <a:gd name="T32" fmla="*/ 12 w 48"/>
                  <a:gd name="T33" fmla="*/ 0 h 47"/>
                  <a:gd name="T34" fmla="*/ 7 w 48"/>
                  <a:gd name="T35" fmla="*/ 0 h 47"/>
                  <a:gd name="T36" fmla="*/ 3 w 48"/>
                  <a:gd name="T37" fmla="*/ 0 h 47"/>
                  <a:gd name="T38" fmla="*/ 1 w 48"/>
                  <a:gd name="T39" fmla="*/ 1 h 47"/>
                  <a:gd name="T40" fmla="*/ 0 w 48"/>
                  <a:gd name="T41" fmla="*/ 1 h 47"/>
                  <a:gd name="T42" fmla="*/ 1 w 48"/>
                  <a:gd name="T43" fmla="*/ 1 h 47"/>
                  <a:gd name="T44" fmla="*/ 4 w 48"/>
                  <a:gd name="T45" fmla="*/ 2 h 47"/>
                  <a:gd name="T46" fmla="*/ 9 w 48"/>
                  <a:gd name="T47" fmla="*/ 3 h 47"/>
                  <a:gd name="T48" fmla="*/ 14 w 48"/>
                  <a:gd name="T49" fmla="*/ 4 h 47"/>
                  <a:gd name="T50" fmla="*/ 20 w 48"/>
                  <a:gd name="T51" fmla="*/ 6 h 47"/>
                  <a:gd name="T52" fmla="*/ 25 w 48"/>
                  <a:gd name="T53" fmla="*/ 8 h 47"/>
                  <a:gd name="T54" fmla="*/ 30 w 48"/>
                  <a:gd name="T55" fmla="*/ 11 h 47"/>
                  <a:gd name="T56" fmla="*/ 34 w 48"/>
                  <a:gd name="T57" fmla="*/ 14 h 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47"/>
                  <a:gd name="T89" fmla="*/ 48 w 48"/>
                  <a:gd name="T90" fmla="*/ 47 h 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47">
                    <a:moveTo>
                      <a:pt x="34" y="14"/>
                    </a:moveTo>
                    <a:lnTo>
                      <a:pt x="39" y="21"/>
                    </a:lnTo>
                    <a:lnTo>
                      <a:pt x="42" y="29"/>
                    </a:lnTo>
                    <a:lnTo>
                      <a:pt x="44" y="38"/>
                    </a:lnTo>
                    <a:lnTo>
                      <a:pt x="45" y="47"/>
                    </a:lnTo>
                    <a:lnTo>
                      <a:pt x="47" y="47"/>
                    </a:lnTo>
                    <a:lnTo>
                      <a:pt x="48" y="46"/>
                    </a:lnTo>
                    <a:lnTo>
                      <a:pt x="48" y="36"/>
                    </a:lnTo>
                    <a:lnTo>
                      <a:pt x="47" y="26"/>
                    </a:lnTo>
                    <a:lnTo>
                      <a:pt x="43" y="17"/>
                    </a:lnTo>
                    <a:lnTo>
                      <a:pt x="37" y="9"/>
                    </a:lnTo>
                    <a:lnTo>
                      <a:pt x="30" y="5"/>
                    </a:lnTo>
                    <a:lnTo>
                      <a:pt x="24" y="3"/>
                    </a:lnTo>
                    <a:lnTo>
                      <a:pt x="17" y="1"/>
                    </a:lnTo>
                    <a:lnTo>
                      <a:pt x="12" y="0"/>
                    </a:lnTo>
                    <a:lnTo>
                      <a:pt x="7" y="0"/>
                    </a:lnTo>
                    <a:lnTo>
                      <a:pt x="3" y="0"/>
                    </a:lnTo>
                    <a:lnTo>
                      <a:pt x="1" y="1"/>
                    </a:lnTo>
                    <a:lnTo>
                      <a:pt x="0" y="1"/>
                    </a:lnTo>
                    <a:lnTo>
                      <a:pt x="1" y="1"/>
                    </a:lnTo>
                    <a:lnTo>
                      <a:pt x="4" y="2"/>
                    </a:lnTo>
                    <a:lnTo>
                      <a:pt x="9" y="3"/>
                    </a:lnTo>
                    <a:lnTo>
                      <a:pt x="14" y="4"/>
                    </a:lnTo>
                    <a:lnTo>
                      <a:pt x="20" y="6"/>
                    </a:lnTo>
                    <a:lnTo>
                      <a:pt x="25" y="8"/>
                    </a:lnTo>
                    <a:lnTo>
                      <a:pt x="30" y="11"/>
                    </a:lnTo>
                    <a:lnTo>
                      <a:pt x="34"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4" name="Freeform 193">
                <a:extLst>
                  <a:ext uri="{FF2B5EF4-FFF2-40B4-BE49-F238E27FC236}">
                    <a16:creationId xmlns:a16="http://schemas.microsoft.com/office/drawing/2014/main" id="{055DAB9A-E058-4979-B339-B4C242FC0646}"/>
                  </a:ext>
                </a:extLst>
              </p:cNvPr>
              <p:cNvSpPr>
                <a:spLocks/>
              </p:cNvSpPr>
              <p:nvPr/>
            </p:nvSpPr>
            <p:spPr bwMode="auto">
              <a:xfrm>
                <a:off x="649" y="1172"/>
                <a:ext cx="54" cy="145"/>
              </a:xfrm>
              <a:custGeom>
                <a:avLst/>
                <a:gdLst>
                  <a:gd name="T0" fmla="*/ 14 w 54"/>
                  <a:gd name="T1" fmla="*/ 11 h 145"/>
                  <a:gd name="T2" fmla="*/ 8 w 54"/>
                  <a:gd name="T3" fmla="*/ 19 h 145"/>
                  <a:gd name="T4" fmla="*/ 6 w 54"/>
                  <a:gd name="T5" fmla="*/ 26 h 145"/>
                  <a:gd name="T6" fmla="*/ 7 w 54"/>
                  <a:gd name="T7" fmla="*/ 35 h 145"/>
                  <a:gd name="T8" fmla="*/ 12 w 54"/>
                  <a:gd name="T9" fmla="*/ 41 h 145"/>
                  <a:gd name="T10" fmla="*/ 17 w 54"/>
                  <a:gd name="T11" fmla="*/ 47 h 145"/>
                  <a:gd name="T12" fmla="*/ 20 w 54"/>
                  <a:gd name="T13" fmla="*/ 54 h 145"/>
                  <a:gd name="T14" fmla="*/ 18 w 54"/>
                  <a:gd name="T15" fmla="*/ 64 h 145"/>
                  <a:gd name="T16" fmla="*/ 12 w 54"/>
                  <a:gd name="T17" fmla="*/ 74 h 145"/>
                  <a:gd name="T18" fmla="*/ 6 w 54"/>
                  <a:gd name="T19" fmla="*/ 86 h 145"/>
                  <a:gd name="T20" fmla="*/ 1 w 54"/>
                  <a:gd name="T21" fmla="*/ 105 h 145"/>
                  <a:gd name="T22" fmla="*/ 0 w 54"/>
                  <a:gd name="T23" fmla="*/ 132 h 145"/>
                  <a:gd name="T24" fmla="*/ 1 w 54"/>
                  <a:gd name="T25" fmla="*/ 140 h 145"/>
                  <a:gd name="T26" fmla="*/ 5 w 54"/>
                  <a:gd name="T27" fmla="*/ 110 h 145"/>
                  <a:gd name="T28" fmla="*/ 10 w 54"/>
                  <a:gd name="T29" fmla="*/ 91 h 145"/>
                  <a:gd name="T30" fmla="*/ 15 w 54"/>
                  <a:gd name="T31" fmla="*/ 82 h 145"/>
                  <a:gd name="T32" fmla="*/ 20 w 54"/>
                  <a:gd name="T33" fmla="*/ 72 h 145"/>
                  <a:gd name="T34" fmla="*/ 25 w 54"/>
                  <a:gd name="T35" fmla="*/ 63 h 145"/>
                  <a:gd name="T36" fmla="*/ 28 w 54"/>
                  <a:gd name="T37" fmla="*/ 51 h 145"/>
                  <a:gd name="T38" fmla="*/ 20 w 54"/>
                  <a:gd name="T39" fmla="*/ 38 h 145"/>
                  <a:gd name="T40" fmla="*/ 13 w 54"/>
                  <a:gd name="T41" fmla="*/ 29 h 145"/>
                  <a:gd name="T42" fmla="*/ 12 w 54"/>
                  <a:gd name="T43" fmla="*/ 21 h 145"/>
                  <a:gd name="T44" fmla="*/ 16 w 54"/>
                  <a:gd name="T45" fmla="*/ 14 h 145"/>
                  <a:gd name="T46" fmla="*/ 22 w 54"/>
                  <a:gd name="T47" fmla="*/ 8 h 145"/>
                  <a:gd name="T48" fmla="*/ 29 w 54"/>
                  <a:gd name="T49" fmla="*/ 4 h 145"/>
                  <a:gd name="T50" fmla="*/ 38 w 54"/>
                  <a:gd name="T51" fmla="*/ 2 h 145"/>
                  <a:gd name="T52" fmla="*/ 47 w 54"/>
                  <a:gd name="T53" fmla="*/ 2 h 145"/>
                  <a:gd name="T54" fmla="*/ 53 w 54"/>
                  <a:gd name="T55" fmla="*/ 2 h 145"/>
                  <a:gd name="T56" fmla="*/ 53 w 54"/>
                  <a:gd name="T57" fmla="*/ 1 h 145"/>
                  <a:gd name="T58" fmla="*/ 46 w 54"/>
                  <a:gd name="T59" fmla="*/ 0 h 145"/>
                  <a:gd name="T60" fmla="*/ 35 w 54"/>
                  <a:gd name="T61" fmla="*/ 0 h 145"/>
                  <a:gd name="T62" fmla="*/ 23 w 54"/>
                  <a:gd name="T63" fmla="*/ 4 h 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145"/>
                  <a:gd name="T98" fmla="*/ 54 w 54"/>
                  <a:gd name="T99" fmla="*/ 145 h 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145">
                    <a:moveTo>
                      <a:pt x="17" y="8"/>
                    </a:moveTo>
                    <a:lnTo>
                      <a:pt x="14" y="11"/>
                    </a:lnTo>
                    <a:lnTo>
                      <a:pt x="11" y="15"/>
                    </a:lnTo>
                    <a:lnTo>
                      <a:pt x="8" y="19"/>
                    </a:lnTo>
                    <a:lnTo>
                      <a:pt x="7" y="23"/>
                    </a:lnTo>
                    <a:lnTo>
                      <a:pt x="6" y="26"/>
                    </a:lnTo>
                    <a:lnTo>
                      <a:pt x="6" y="30"/>
                    </a:lnTo>
                    <a:lnTo>
                      <a:pt x="7" y="35"/>
                    </a:lnTo>
                    <a:lnTo>
                      <a:pt x="9" y="39"/>
                    </a:lnTo>
                    <a:lnTo>
                      <a:pt x="12" y="41"/>
                    </a:lnTo>
                    <a:lnTo>
                      <a:pt x="15" y="44"/>
                    </a:lnTo>
                    <a:lnTo>
                      <a:pt x="17" y="47"/>
                    </a:lnTo>
                    <a:lnTo>
                      <a:pt x="19" y="50"/>
                    </a:lnTo>
                    <a:lnTo>
                      <a:pt x="20" y="54"/>
                    </a:lnTo>
                    <a:lnTo>
                      <a:pt x="20" y="59"/>
                    </a:lnTo>
                    <a:lnTo>
                      <a:pt x="18" y="64"/>
                    </a:lnTo>
                    <a:lnTo>
                      <a:pt x="15" y="68"/>
                    </a:lnTo>
                    <a:lnTo>
                      <a:pt x="12" y="74"/>
                    </a:lnTo>
                    <a:lnTo>
                      <a:pt x="9" y="80"/>
                    </a:lnTo>
                    <a:lnTo>
                      <a:pt x="6" y="86"/>
                    </a:lnTo>
                    <a:lnTo>
                      <a:pt x="4" y="92"/>
                    </a:lnTo>
                    <a:lnTo>
                      <a:pt x="1" y="105"/>
                    </a:lnTo>
                    <a:lnTo>
                      <a:pt x="0" y="118"/>
                    </a:lnTo>
                    <a:lnTo>
                      <a:pt x="0" y="132"/>
                    </a:lnTo>
                    <a:lnTo>
                      <a:pt x="1" y="145"/>
                    </a:lnTo>
                    <a:lnTo>
                      <a:pt x="1" y="140"/>
                    </a:lnTo>
                    <a:lnTo>
                      <a:pt x="3" y="127"/>
                    </a:lnTo>
                    <a:lnTo>
                      <a:pt x="5" y="110"/>
                    </a:lnTo>
                    <a:lnTo>
                      <a:pt x="8" y="96"/>
                    </a:lnTo>
                    <a:lnTo>
                      <a:pt x="10" y="91"/>
                    </a:lnTo>
                    <a:lnTo>
                      <a:pt x="13" y="86"/>
                    </a:lnTo>
                    <a:lnTo>
                      <a:pt x="15" y="82"/>
                    </a:lnTo>
                    <a:lnTo>
                      <a:pt x="17" y="77"/>
                    </a:lnTo>
                    <a:lnTo>
                      <a:pt x="20" y="72"/>
                    </a:lnTo>
                    <a:lnTo>
                      <a:pt x="22" y="68"/>
                    </a:lnTo>
                    <a:lnTo>
                      <a:pt x="25" y="63"/>
                    </a:lnTo>
                    <a:lnTo>
                      <a:pt x="27" y="58"/>
                    </a:lnTo>
                    <a:lnTo>
                      <a:pt x="28" y="51"/>
                    </a:lnTo>
                    <a:lnTo>
                      <a:pt x="25" y="44"/>
                    </a:lnTo>
                    <a:lnTo>
                      <a:pt x="20" y="38"/>
                    </a:lnTo>
                    <a:lnTo>
                      <a:pt x="16" y="33"/>
                    </a:lnTo>
                    <a:lnTo>
                      <a:pt x="13" y="29"/>
                    </a:lnTo>
                    <a:lnTo>
                      <a:pt x="12" y="25"/>
                    </a:lnTo>
                    <a:lnTo>
                      <a:pt x="12" y="21"/>
                    </a:lnTo>
                    <a:lnTo>
                      <a:pt x="14" y="18"/>
                    </a:lnTo>
                    <a:lnTo>
                      <a:pt x="16" y="14"/>
                    </a:lnTo>
                    <a:lnTo>
                      <a:pt x="19" y="11"/>
                    </a:lnTo>
                    <a:lnTo>
                      <a:pt x="22" y="8"/>
                    </a:lnTo>
                    <a:lnTo>
                      <a:pt x="26" y="6"/>
                    </a:lnTo>
                    <a:lnTo>
                      <a:pt x="29" y="4"/>
                    </a:lnTo>
                    <a:lnTo>
                      <a:pt x="33" y="3"/>
                    </a:lnTo>
                    <a:lnTo>
                      <a:pt x="38" y="2"/>
                    </a:lnTo>
                    <a:lnTo>
                      <a:pt x="43" y="2"/>
                    </a:lnTo>
                    <a:lnTo>
                      <a:pt x="47" y="2"/>
                    </a:lnTo>
                    <a:lnTo>
                      <a:pt x="50" y="2"/>
                    </a:lnTo>
                    <a:lnTo>
                      <a:pt x="53" y="2"/>
                    </a:lnTo>
                    <a:lnTo>
                      <a:pt x="54" y="2"/>
                    </a:lnTo>
                    <a:lnTo>
                      <a:pt x="53" y="1"/>
                    </a:lnTo>
                    <a:lnTo>
                      <a:pt x="50" y="1"/>
                    </a:lnTo>
                    <a:lnTo>
                      <a:pt x="46" y="0"/>
                    </a:lnTo>
                    <a:lnTo>
                      <a:pt x="41" y="0"/>
                    </a:lnTo>
                    <a:lnTo>
                      <a:pt x="35" y="0"/>
                    </a:lnTo>
                    <a:lnTo>
                      <a:pt x="29" y="1"/>
                    </a:lnTo>
                    <a:lnTo>
                      <a:pt x="23" y="4"/>
                    </a:lnTo>
                    <a:lnTo>
                      <a:pt x="17"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5" name="Freeform 194">
                <a:extLst>
                  <a:ext uri="{FF2B5EF4-FFF2-40B4-BE49-F238E27FC236}">
                    <a16:creationId xmlns:a16="http://schemas.microsoft.com/office/drawing/2014/main" id="{1D043FF3-15FC-4D53-9AAC-73C1C49627D2}"/>
                  </a:ext>
                </a:extLst>
              </p:cNvPr>
              <p:cNvSpPr>
                <a:spLocks/>
              </p:cNvSpPr>
              <p:nvPr/>
            </p:nvSpPr>
            <p:spPr bwMode="auto">
              <a:xfrm>
                <a:off x="615" y="1219"/>
                <a:ext cx="40" cy="89"/>
              </a:xfrm>
              <a:custGeom>
                <a:avLst/>
                <a:gdLst>
                  <a:gd name="T0" fmla="*/ 33 w 40"/>
                  <a:gd name="T1" fmla="*/ 4 h 89"/>
                  <a:gd name="T2" fmla="*/ 30 w 40"/>
                  <a:gd name="T3" fmla="*/ 2 h 89"/>
                  <a:gd name="T4" fmla="*/ 28 w 40"/>
                  <a:gd name="T5" fmla="*/ 0 h 89"/>
                  <a:gd name="T6" fmla="*/ 25 w 40"/>
                  <a:gd name="T7" fmla="*/ 0 h 89"/>
                  <a:gd name="T8" fmla="*/ 22 w 40"/>
                  <a:gd name="T9" fmla="*/ 0 h 89"/>
                  <a:gd name="T10" fmla="*/ 19 w 40"/>
                  <a:gd name="T11" fmla="*/ 1 h 89"/>
                  <a:gd name="T12" fmla="*/ 16 w 40"/>
                  <a:gd name="T13" fmla="*/ 3 h 89"/>
                  <a:gd name="T14" fmla="*/ 14 w 40"/>
                  <a:gd name="T15" fmla="*/ 5 h 89"/>
                  <a:gd name="T16" fmla="*/ 12 w 40"/>
                  <a:gd name="T17" fmla="*/ 7 h 89"/>
                  <a:gd name="T18" fmla="*/ 6 w 40"/>
                  <a:gd name="T19" fmla="*/ 17 h 89"/>
                  <a:gd name="T20" fmla="*/ 2 w 40"/>
                  <a:gd name="T21" fmla="*/ 28 h 89"/>
                  <a:gd name="T22" fmla="*/ 0 w 40"/>
                  <a:gd name="T23" fmla="*/ 39 h 89"/>
                  <a:gd name="T24" fmla="*/ 0 w 40"/>
                  <a:gd name="T25" fmla="*/ 51 h 89"/>
                  <a:gd name="T26" fmla="*/ 1 w 40"/>
                  <a:gd name="T27" fmla="*/ 57 h 89"/>
                  <a:gd name="T28" fmla="*/ 3 w 40"/>
                  <a:gd name="T29" fmla="*/ 64 h 89"/>
                  <a:gd name="T30" fmla="*/ 6 w 40"/>
                  <a:gd name="T31" fmla="*/ 71 h 89"/>
                  <a:gd name="T32" fmla="*/ 10 w 40"/>
                  <a:gd name="T33" fmla="*/ 77 h 89"/>
                  <a:gd name="T34" fmla="*/ 13 w 40"/>
                  <a:gd name="T35" fmla="*/ 82 h 89"/>
                  <a:gd name="T36" fmla="*/ 16 w 40"/>
                  <a:gd name="T37" fmla="*/ 86 h 89"/>
                  <a:gd name="T38" fmla="*/ 19 w 40"/>
                  <a:gd name="T39" fmla="*/ 88 h 89"/>
                  <a:gd name="T40" fmla="*/ 20 w 40"/>
                  <a:gd name="T41" fmla="*/ 89 h 89"/>
                  <a:gd name="T42" fmla="*/ 16 w 40"/>
                  <a:gd name="T43" fmla="*/ 83 h 89"/>
                  <a:gd name="T44" fmla="*/ 13 w 40"/>
                  <a:gd name="T45" fmla="*/ 77 h 89"/>
                  <a:gd name="T46" fmla="*/ 11 w 40"/>
                  <a:gd name="T47" fmla="*/ 71 h 89"/>
                  <a:gd name="T48" fmla="*/ 9 w 40"/>
                  <a:gd name="T49" fmla="*/ 65 h 89"/>
                  <a:gd name="T50" fmla="*/ 8 w 40"/>
                  <a:gd name="T51" fmla="*/ 57 h 89"/>
                  <a:gd name="T52" fmla="*/ 8 w 40"/>
                  <a:gd name="T53" fmla="*/ 48 h 89"/>
                  <a:gd name="T54" fmla="*/ 8 w 40"/>
                  <a:gd name="T55" fmla="*/ 39 h 89"/>
                  <a:gd name="T56" fmla="*/ 9 w 40"/>
                  <a:gd name="T57" fmla="*/ 31 h 89"/>
                  <a:gd name="T58" fmla="*/ 10 w 40"/>
                  <a:gd name="T59" fmla="*/ 26 h 89"/>
                  <a:gd name="T60" fmla="*/ 12 w 40"/>
                  <a:gd name="T61" fmla="*/ 21 h 89"/>
                  <a:gd name="T62" fmla="*/ 14 w 40"/>
                  <a:gd name="T63" fmla="*/ 15 h 89"/>
                  <a:gd name="T64" fmla="*/ 17 w 40"/>
                  <a:gd name="T65" fmla="*/ 10 h 89"/>
                  <a:gd name="T66" fmla="*/ 21 w 40"/>
                  <a:gd name="T67" fmla="*/ 7 h 89"/>
                  <a:gd name="T68" fmla="*/ 25 w 40"/>
                  <a:gd name="T69" fmla="*/ 5 h 89"/>
                  <a:gd name="T70" fmla="*/ 29 w 40"/>
                  <a:gd name="T71" fmla="*/ 6 h 89"/>
                  <a:gd name="T72" fmla="*/ 34 w 40"/>
                  <a:gd name="T73" fmla="*/ 11 h 89"/>
                  <a:gd name="T74" fmla="*/ 38 w 40"/>
                  <a:gd name="T75" fmla="*/ 16 h 89"/>
                  <a:gd name="T76" fmla="*/ 40 w 40"/>
                  <a:gd name="T77" fmla="*/ 17 h 89"/>
                  <a:gd name="T78" fmla="*/ 39 w 40"/>
                  <a:gd name="T79" fmla="*/ 14 h 89"/>
                  <a:gd name="T80" fmla="*/ 33 w 40"/>
                  <a:gd name="T81" fmla="*/ 4 h 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0"/>
                  <a:gd name="T124" fmla="*/ 0 h 89"/>
                  <a:gd name="T125" fmla="*/ 40 w 40"/>
                  <a:gd name="T126" fmla="*/ 89 h 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0" h="89">
                    <a:moveTo>
                      <a:pt x="33" y="4"/>
                    </a:moveTo>
                    <a:lnTo>
                      <a:pt x="30" y="2"/>
                    </a:lnTo>
                    <a:lnTo>
                      <a:pt x="28" y="0"/>
                    </a:lnTo>
                    <a:lnTo>
                      <a:pt x="25" y="0"/>
                    </a:lnTo>
                    <a:lnTo>
                      <a:pt x="22" y="0"/>
                    </a:lnTo>
                    <a:lnTo>
                      <a:pt x="19" y="1"/>
                    </a:lnTo>
                    <a:lnTo>
                      <a:pt x="16" y="3"/>
                    </a:lnTo>
                    <a:lnTo>
                      <a:pt x="14" y="5"/>
                    </a:lnTo>
                    <a:lnTo>
                      <a:pt x="12" y="7"/>
                    </a:lnTo>
                    <a:lnTo>
                      <a:pt x="6" y="17"/>
                    </a:lnTo>
                    <a:lnTo>
                      <a:pt x="2" y="28"/>
                    </a:lnTo>
                    <a:lnTo>
                      <a:pt x="0" y="39"/>
                    </a:lnTo>
                    <a:lnTo>
                      <a:pt x="0" y="51"/>
                    </a:lnTo>
                    <a:lnTo>
                      <a:pt x="1" y="57"/>
                    </a:lnTo>
                    <a:lnTo>
                      <a:pt x="3" y="64"/>
                    </a:lnTo>
                    <a:lnTo>
                      <a:pt x="6" y="71"/>
                    </a:lnTo>
                    <a:lnTo>
                      <a:pt x="10" y="77"/>
                    </a:lnTo>
                    <a:lnTo>
                      <a:pt x="13" y="82"/>
                    </a:lnTo>
                    <a:lnTo>
                      <a:pt x="16" y="86"/>
                    </a:lnTo>
                    <a:lnTo>
                      <a:pt x="19" y="88"/>
                    </a:lnTo>
                    <a:lnTo>
                      <a:pt x="20" y="89"/>
                    </a:lnTo>
                    <a:lnTo>
                      <a:pt x="16" y="83"/>
                    </a:lnTo>
                    <a:lnTo>
                      <a:pt x="13" y="77"/>
                    </a:lnTo>
                    <a:lnTo>
                      <a:pt x="11" y="71"/>
                    </a:lnTo>
                    <a:lnTo>
                      <a:pt x="9" y="65"/>
                    </a:lnTo>
                    <a:lnTo>
                      <a:pt x="8" y="57"/>
                    </a:lnTo>
                    <a:lnTo>
                      <a:pt x="8" y="48"/>
                    </a:lnTo>
                    <a:lnTo>
                      <a:pt x="8" y="39"/>
                    </a:lnTo>
                    <a:lnTo>
                      <a:pt x="9" y="31"/>
                    </a:lnTo>
                    <a:lnTo>
                      <a:pt x="10" y="26"/>
                    </a:lnTo>
                    <a:lnTo>
                      <a:pt x="12" y="21"/>
                    </a:lnTo>
                    <a:lnTo>
                      <a:pt x="14" y="15"/>
                    </a:lnTo>
                    <a:lnTo>
                      <a:pt x="17" y="10"/>
                    </a:lnTo>
                    <a:lnTo>
                      <a:pt x="21" y="7"/>
                    </a:lnTo>
                    <a:lnTo>
                      <a:pt x="25" y="5"/>
                    </a:lnTo>
                    <a:lnTo>
                      <a:pt x="29" y="6"/>
                    </a:lnTo>
                    <a:lnTo>
                      <a:pt x="34" y="11"/>
                    </a:lnTo>
                    <a:lnTo>
                      <a:pt x="38" y="16"/>
                    </a:lnTo>
                    <a:lnTo>
                      <a:pt x="40" y="17"/>
                    </a:lnTo>
                    <a:lnTo>
                      <a:pt x="39" y="14"/>
                    </a:lnTo>
                    <a:lnTo>
                      <a:pt x="33"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6" name="Freeform 195">
                <a:extLst>
                  <a:ext uri="{FF2B5EF4-FFF2-40B4-BE49-F238E27FC236}">
                    <a16:creationId xmlns:a16="http://schemas.microsoft.com/office/drawing/2014/main" id="{2A220AF5-F85A-4206-8ADB-053782C6A770}"/>
                  </a:ext>
                </a:extLst>
              </p:cNvPr>
              <p:cNvSpPr>
                <a:spLocks/>
              </p:cNvSpPr>
              <p:nvPr/>
            </p:nvSpPr>
            <p:spPr bwMode="auto">
              <a:xfrm>
                <a:off x="1009" y="1403"/>
                <a:ext cx="80" cy="394"/>
              </a:xfrm>
              <a:custGeom>
                <a:avLst/>
                <a:gdLst>
                  <a:gd name="T0" fmla="*/ 80 w 80"/>
                  <a:gd name="T1" fmla="*/ 0 h 394"/>
                  <a:gd name="T2" fmla="*/ 69 w 80"/>
                  <a:gd name="T3" fmla="*/ 23 h 394"/>
                  <a:gd name="T4" fmla="*/ 59 w 80"/>
                  <a:gd name="T5" fmla="*/ 46 h 394"/>
                  <a:gd name="T6" fmla="*/ 49 w 80"/>
                  <a:gd name="T7" fmla="*/ 70 h 394"/>
                  <a:gd name="T8" fmla="*/ 39 w 80"/>
                  <a:gd name="T9" fmla="*/ 93 h 394"/>
                  <a:gd name="T10" fmla="*/ 30 w 80"/>
                  <a:gd name="T11" fmla="*/ 117 h 394"/>
                  <a:gd name="T12" fmla="*/ 23 w 80"/>
                  <a:gd name="T13" fmla="*/ 141 h 394"/>
                  <a:gd name="T14" fmla="*/ 16 w 80"/>
                  <a:gd name="T15" fmla="*/ 166 h 394"/>
                  <a:gd name="T16" fmla="*/ 11 w 80"/>
                  <a:gd name="T17" fmla="*/ 191 h 394"/>
                  <a:gd name="T18" fmla="*/ 3 w 80"/>
                  <a:gd name="T19" fmla="*/ 241 h 394"/>
                  <a:gd name="T20" fmla="*/ 0 w 80"/>
                  <a:gd name="T21" fmla="*/ 292 h 394"/>
                  <a:gd name="T22" fmla="*/ 0 w 80"/>
                  <a:gd name="T23" fmla="*/ 343 h 394"/>
                  <a:gd name="T24" fmla="*/ 4 w 80"/>
                  <a:gd name="T25" fmla="*/ 394 h 394"/>
                  <a:gd name="T26" fmla="*/ 5 w 80"/>
                  <a:gd name="T27" fmla="*/ 394 h 394"/>
                  <a:gd name="T28" fmla="*/ 6 w 80"/>
                  <a:gd name="T29" fmla="*/ 394 h 394"/>
                  <a:gd name="T30" fmla="*/ 7 w 80"/>
                  <a:gd name="T31" fmla="*/ 394 h 394"/>
                  <a:gd name="T32" fmla="*/ 7 w 80"/>
                  <a:gd name="T33" fmla="*/ 393 h 394"/>
                  <a:gd name="T34" fmla="*/ 5 w 80"/>
                  <a:gd name="T35" fmla="*/ 368 h 394"/>
                  <a:gd name="T36" fmla="*/ 4 w 80"/>
                  <a:gd name="T37" fmla="*/ 345 h 394"/>
                  <a:gd name="T38" fmla="*/ 4 w 80"/>
                  <a:gd name="T39" fmla="*/ 320 h 394"/>
                  <a:gd name="T40" fmla="*/ 4 w 80"/>
                  <a:gd name="T41" fmla="*/ 296 h 394"/>
                  <a:gd name="T42" fmla="*/ 5 w 80"/>
                  <a:gd name="T43" fmla="*/ 270 h 394"/>
                  <a:gd name="T44" fmla="*/ 8 w 80"/>
                  <a:gd name="T45" fmla="*/ 245 h 394"/>
                  <a:gd name="T46" fmla="*/ 10 w 80"/>
                  <a:gd name="T47" fmla="*/ 220 h 394"/>
                  <a:gd name="T48" fmla="*/ 14 w 80"/>
                  <a:gd name="T49" fmla="*/ 194 h 394"/>
                  <a:gd name="T50" fmla="*/ 18 w 80"/>
                  <a:gd name="T51" fmla="*/ 169 h 394"/>
                  <a:gd name="T52" fmla="*/ 24 w 80"/>
                  <a:gd name="T53" fmla="*/ 144 h 394"/>
                  <a:gd name="T54" fmla="*/ 32 w 80"/>
                  <a:gd name="T55" fmla="*/ 119 h 394"/>
                  <a:gd name="T56" fmla="*/ 40 w 80"/>
                  <a:gd name="T57" fmla="*/ 95 h 394"/>
                  <a:gd name="T58" fmla="*/ 50 w 80"/>
                  <a:gd name="T59" fmla="*/ 71 h 394"/>
                  <a:gd name="T60" fmla="*/ 59 w 80"/>
                  <a:gd name="T61" fmla="*/ 47 h 394"/>
                  <a:gd name="T62" fmla="*/ 69 w 80"/>
                  <a:gd name="T63" fmla="*/ 23 h 394"/>
                  <a:gd name="T64" fmla="*/ 80 w 80"/>
                  <a:gd name="T65" fmla="*/ 0 h 394"/>
                  <a:gd name="T66" fmla="*/ 80 w 80"/>
                  <a:gd name="T67" fmla="*/ 0 h 394"/>
                  <a:gd name="T68" fmla="*/ 80 w 80"/>
                  <a:gd name="T69" fmla="*/ 0 h 394"/>
                  <a:gd name="T70" fmla="*/ 80 w 80"/>
                  <a:gd name="T71" fmla="*/ 0 h 394"/>
                  <a:gd name="T72" fmla="*/ 80 w 80"/>
                  <a:gd name="T73" fmla="*/ 0 h 394"/>
                  <a:gd name="T74" fmla="*/ 80 w 80"/>
                  <a:gd name="T75" fmla="*/ 0 h 3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0"/>
                  <a:gd name="T115" fmla="*/ 0 h 394"/>
                  <a:gd name="T116" fmla="*/ 80 w 80"/>
                  <a:gd name="T117" fmla="*/ 394 h 3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0" h="394">
                    <a:moveTo>
                      <a:pt x="80" y="0"/>
                    </a:moveTo>
                    <a:lnTo>
                      <a:pt x="69" y="23"/>
                    </a:lnTo>
                    <a:lnTo>
                      <a:pt x="59" y="46"/>
                    </a:lnTo>
                    <a:lnTo>
                      <a:pt x="49" y="70"/>
                    </a:lnTo>
                    <a:lnTo>
                      <a:pt x="39" y="93"/>
                    </a:lnTo>
                    <a:lnTo>
                      <a:pt x="30" y="117"/>
                    </a:lnTo>
                    <a:lnTo>
                      <a:pt x="23" y="141"/>
                    </a:lnTo>
                    <a:lnTo>
                      <a:pt x="16" y="166"/>
                    </a:lnTo>
                    <a:lnTo>
                      <a:pt x="11" y="191"/>
                    </a:lnTo>
                    <a:lnTo>
                      <a:pt x="3" y="241"/>
                    </a:lnTo>
                    <a:lnTo>
                      <a:pt x="0" y="292"/>
                    </a:lnTo>
                    <a:lnTo>
                      <a:pt x="0" y="343"/>
                    </a:lnTo>
                    <a:lnTo>
                      <a:pt x="4" y="394"/>
                    </a:lnTo>
                    <a:lnTo>
                      <a:pt x="5" y="394"/>
                    </a:lnTo>
                    <a:lnTo>
                      <a:pt x="6" y="394"/>
                    </a:lnTo>
                    <a:lnTo>
                      <a:pt x="7" y="394"/>
                    </a:lnTo>
                    <a:lnTo>
                      <a:pt x="7" y="393"/>
                    </a:lnTo>
                    <a:lnTo>
                      <a:pt x="5" y="368"/>
                    </a:lnTo>
                    <a:lnTo>
                      <a:pt x="4" y="345"/>
                    </a:lnTo>
                    <a:lnTo>
                      <a:pt x="4" y="320"/>
                    </a:lnTo>
                    <a:lnTo>
                      <a:pt x="4" y="296"/>
                    </a:lnTo>
                    <a:lnTo>
                      <a:pt x="5" y="270"/>
                    </a:lnTo>
                    <a:lnTo>
                      <a:pt x="8" y="245"/>
                    </a:lnTo>
                    <a:lnTo>
                      <a:pt x="10" y="220"/>
                    </a:lnTo>
                    <a:lnTo>
                      <a:pt x="14" y="194"/>
                    </a:lnTo>
                    <a:lnTo>
                      <a:pt x="18" y="169"/>
                    </a:lnTo>
                    <a:lnTo>
                      <a:pt x="24" y="144"/>
                    </a:lnTo>
                    <a:lnTo>
                      <a:pt x="32" y="119"/>
                    </a:lnTo>
                    <a:lnTo>
                      <a:pt x="40" y="95"/>
                    </a:lnTo>
                    <a:lnTo>
                      <a:pt x="50" y="71"/>
                    </a:lnTo>
                    <a:lnTo>
                      <a:pt x="59" y="47"/>
                    </a:lnTo>
                    <a:lnTo>
                      <a:pt x="69" y="23"/>
                    </a:lnTo>
                    <a:lnTo>
                      <a:pt x="8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7" name="Freeform 196">
                <a:extLst>
                  <a:ext uri="{FF2B5EF4-FFF2-40B4-BE49-F238E27FC236}">
                    <a16:creationId xmlns:a16="http://schemas.microsoft.com/office/drawing/2014/main" id="{EE361E27-BD43-48C9-A2D9-6E684BF3D37D}"/>
                  </a:ext>
                </a:extLst>
              </p:cNvPr>
              <p:cNvSpPr>
                <a:spLocks/>
              </p:cNvSpPr>
              <p:nvPr/>
            </p:nvSpPr>
            <p:spPr bwMode="auto">
              <a:xfrm>
                <a:off x="1146" y="1410"/>
                <a:ext cx="80" cy="430"/>
              </a:xfrm>
              <a:custGeom>
                <a:avLst/>
                <a:gdLst>
                  <a:gd name="T0" fmla="*/ 77 w 80"/>
                  <a:gd name="T1" fmla="*/ 6 h 430"/>
                  <a:gd name="T2" fmla="*/ 71 w 80"/>
                  <a:gd name="T3" fmla="*/ 17 h 430"/>
                  <a:gd name="T4" fmla="*/ 66 w 80"/>
                  <a:gd name="T5" fmla="*/ 29 h 430"/>
                  <a:gd name="T6" fmla="*/ 62 w 80"/>
                  <a:gd name="T7" fmla="*/ 40 h 430"/>
                  <a:gd name="T8" fmla="*/ 57 w 80"/>
                  <a:gd name="T9" fmla="*/ 53 h 430"/>
                  <a:gd name="T10" fmla="*/ 53 w 80"/>
                  <a:gd name="T11" fmla="*/ 66 h 430"/>
                  <a:gd name="T12" fmla="*/ 48 w 80"/>
                  <a:gd name="T13" fmla="*/ 80 h 430"/>
                  <a:gd name="T14" fmla="*/ 44 w 80"/>
                  <a:gd name="T15" fmla="*/ 93 h 430"/>
                  <a:gd name="T16" fmla="*/ 38 w 80"/>
                  <a:gd name="T17" fmla="*/ 113 h 430"/>
                  <a:gd name="T18" fmla="*/ 29 w 80"/>
                  <a:gd name="T19" fmla="*/ 140 h 430"/>
                  <a:gd name="T20" fmla="*/ 22 w 80"/>
                  <a:gd name="T21" fmla="*/ 167 h 430"/>
                  <a:gd name="T22" fmla="*/ 15 w 80"/>
                  <a:gd name="T23" fmla="*/ 194 h 430"/>
                  <a:gd name="T24" fmla="*/ 7 w 80"/>
                  <a:gd name="T25" fmla="*/ 235 h 430"/>
                  <a:gd name="T26" fmla="*/ 1 w 80"/>
                  <a:gd name="T27" fmla="*/ 290 h 430"/>
                  <a:gd name="T28" fmla="*/ 1 w 80"/>
                  <a:gd name="T29" fmla="*/ 345 h 430"/>
                  <a:gd name="T30" fmla="*/ 6 w 80"/>
                  <a:gd name="T31" fmla="*/ 401 h 430"/>
                  <a:gd name="T32" fmla="*/ 10 w 80"/>
                  <a:gd name="T33" fmla="*/ 430 h 430"/>
                  <a:gd name="T34" fmla="*/ 12 w 80"/>
                  <a:gd name="T35" fmla="*/ 429 h 430"/>
                  <a:gd name="T36" fmla="*/ 10 w 80"/>
                  <a:gd name="T37" fmla="*/ 401 h 430"/>
                  <a:gd name="T38" fmla="*/ 7 w 80"/>
                  <a:gd name="T39" fmla="*/ 346 h 430"/>
                  <a:gd name="T40" fmla="*/ 8 w 80"/>
                  <a:gd name="T41" fmla="*/ 291 h 430"/>
                  <a:gd name="T42" fmla="*/ 13 w 80"/>
                  <a:gd name="T43" fmla="*/ 236 h 430"/>
                  <a:gd name="T44" fmla="*/ 21 w 80"/>
                  <a:gd name="T45" fmla="*/ 195 h 430"/>
                  <a:gd name="T46" fmla="*/ 26 w 80"/>
                  <a:gd name="T47" fmla="*/ 169 h 430"/>
                  <a:gd name="T48" fmla="*/ 33 w 80"/>
                  <a:gd name="T49" fmla="*/ 143 h 430"/>
                  <a:gd name="T50" fmla="*/ 40 w 80"/>
                  <a:gd name="T51" fmla="*/ 117 h 430"/>
                  <a:gd name="T52" fmla="*/ 45 w 80"/>
                  <a:gd name="T53" fmla="*/ 97 h 430"/>
                  <a:gd name="T54" fmla="*/ 49 w 80"/>
                  <a:gd name="T55" fmla="*/ 84 h 430"/>
                  <a:gd name="T56" fmla="*/ 53 w 80"/>
                  <a:gd name="T57" fmla="*/ 72 h 430"/>
                  <a:gd name="T58" fmla="*/ 57 w 80"/>
                  <a:gd name="T59" fmla="*/ 60 h 430"/>
                  <a:gd name="T60" fmla="*/ 61 w 80"/>
                  <a:gd name="T61" fmla="*/ 47 h 430"/>
                  <a:gd name="T62" fmla="*/ 66 w 80"/>
                  <a:gd name="T63" fmla="*/ 33 h 430"/>
                  <a:gd name="T64" fmla="*/ 71 w 80"/>
                  <a:gd name="T65" fmla="*/ 20 h 430"/>
                  <a:gd name="T66" fmla="*/ 77 w 80"/>
                  <a:gd name="T67" fmla="*/ 7 h 430"/>
                  <a:gd name="T68" fmla="*/ 80 w 80"/>
                  <a:gd name="T69" fmla="*/ 0 h 430"/>
                  <a:gd name="T70" fmla="*/ 80 w 80"/>
                  <a:gd name="T71" fmla="*/ 0 h 430"/>
                  <a:gd name="T72" fmla="*/ 80 w 80"/>
                  <a:gd name="T73" fmla="*/ 0 h 4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430"/>
                  <a:gd name="T113" fmla="*/ 80 w 80"/>
                  <a:gd name="T114" fmla="*/ 430 h 4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430">
                    <a:moveTo>
                      <a:pt x="80" y="0"/>
                    </a:moveTo>
                    <a:lnTo>
                      <a:pt x="77" y="6"/>
                    </a:lnTo>
                    <a:lnTo>
                      <a:pt x="74" y="11"/>
                    </a:lnTo>
                    <a:lnTo>
                      <a:pt x="71" y="17"/>
                    </a:lnTo>
                    <a:lnTo>
                      <a:pt x="69" y="23"/>
                    </a:lnTo>
                    <a:lnTo>
                      <a:pt x="66" y="29"/>
                    </a:lnTo>
                    <a:lnTo>
                      <a:pt x="64" y="35"/>
                    </a:lnTo>
                    <a:lnTo>
                      <a:pt x="62" y="40"/>
                    </a:lnTo>
                    <a:lnTo>
                      <a:pt x="60" y="47"/>
                    </a:lnTo>
                    <a:lnTo>
                      <a:pt x="57" y="53"/>
                    </a:lnTo>
                    <a:lnTo>
                      <a:pt x="55" y="60"/>
                    </a:lnTo>
                    <a:lnTo>
                      <a:pt x="53" y="66"/>
                    </a:lnTo>
                    <a:lnTo>
                      <a:pt x="51" y="73"/>
                    </a:lnTo>
                    <a:lnTo>
                      <a:pt x="48" y="80"/>
                    </a:lnTo>
                    <a:lnTo>
                      <a:pt x="46" y="86"/>
                    </a:lnTo>
                    <a:lnTo>
                      <a:pt x="44" y="93"/>
                    </a:lnTo>
                    <a:lnTo>
                      <a:pt x="42" y="100"/>
                    </a:lnTo>
                    <a:lnTo>
                      <a:pt x="38" y="113"/>
                    </a:lnTo>
                    <a:lnTo>
                      <a:pt x="34" y="127"/>
                    </a:lnTo>
                    <a:lnTo>
                      <a:pt x="29" y="140"/>
                    </a:lnTo>
                    <a:lnTo>
                      <a:pt x="26" y="153"/>
                    </a:lnTo>
                    <a:lnTo>
                      <a:pt x="22" y="167"/>
                    </a:lnTo>
                    <a:lnTo>
                      <a:pt x="18" y="181"/>
                    </a:lnTo>
                    <a:lnTo>
                      <a:pt x="15" y="194"/>
                    </a:lnTo>
                    <a:lnTo>
                      <a:pt x="12" y="208"/>
                    </a:lnTo>
                    <a:lnTo>
                      <a:pt x="7" y="235"/>
                    </a:lnTo>
                    <a:lnTo>
                      <a:pt x="3" y="262"/>
                    </a:lnTo>
                    <a:lnTo>
                      <a:pt x="1" y="290"/>
                    </a:lnTo>
                    <a:lnTo>
                      <a:pt x="0" y="317"/>
                    </a:lnTo>
                    <a:lnTo>
                      <a:pt x="1" y="345"/>
                    </a:lnTo>
                    <a:lnTo>
                      <a:pt x="3" y="373"/>
                    </a:lnTo>
                    <a:lnTo>
                      <a:pt x="6" y="401"/>
                    </a:lnTo>
                    <a:lnTo>
                      <a:pt x="9" y="429"/>
                    </a:lnTo>
                    <a:lnTo>
                      <a:pt x="10" y="430"/>
                    </a:lnTo>
                    <a:lnTo>
                      <a:pt x="11" y="430"/>
                    </a:lnTo>
                    <a:lnTo>
                      <a:pt x="12" y="429"/>
                    </a:lnTo>
                    <a:lnTo>
                      <a:pt x="12" y="428"/>
                    </a:lnTo>
                    <a:lnTo>
                      <a:pt x="10" y="401"/>
                    </a:lnTo>
                    <a:lnTo>
                      <a:pt x="8" y="373"/>
                    </a:lnTo>
                    <a:lnTo>
                      <a:pt x="7" y="346"/>
                    </a:lnTo>
                    <a:lnTo>
                      <a:pt x="7" y="319"/>
                    </a:lnTo>
                    <a:lnTo>
                      <a:pt x="8" y="291"/>
                    </a:lnTo>
                    <a:lnTo>
                      <a:pt x="10" y="264"/>
                    </a:lnTo>
                    <a:lnTo>
                      <a:pt x="13" y="236"/>
                    </a:lnTo>
                    <a:lnTo>
                      <a:pt x="18" y="209"/>
                    </a:lnTo>
                    <a:lnTo>
                      <a:pt x="21" y="195"/>
                    </a:lnTo>
                    <a:lnTo>
                      <a:pt x="23" y="183"/>
                    </a:lnTo>
                    <a:lnTo>
                      <a:pt x="26" y="169"/>
                    </a:lnTo>
                    <a:lnTo>
                      <a:pt x="29" y="156"/>
                    </a:lnTo>
                    <a:lnTo>
                      <a:pt x="33" y="143"/>
                    </a:lnTo>
                    <a:lnTo>
                      <a:pt x="36" y="130"/>
                    </a:lnTo>
                    <a:lnTo>
                      <a:pt x="40" y="117"/>
                    </a:lnTo>
                    <a:lnTo>
                      <a:pt x="43" y="104"/>
                    </a:lnTo>
                    <a:lnTo>
                      <a:pt x="45" y="97"/>
                    </a:lnTo>
                    <a:lnTo>
                      <a:pt x="47" y="91"/>
                    </a:lnTo>
                    <a:lnTo>
                      <a:pt x="49" y="84"/>
                    </a:lnTo>
                    <a:lnTo>
                      <a:pt x="51" y="78"/>
                    </a:lnTo>
                    <a:lnTo>
                      <a:pt x="53" y="72"/>
                    </a:lnTo>
                    <a:lnTo>
                      <a:pt x="55" y="66"/>
                    </a:lnTo>
                    <a:lnTo>
                      <a:pt x="57" y="60"/>
                    </a:lnTo>
                    <a:lnTo>
                      <a:pt x="59" y="54"/>
                    </a:lnTo>
                    <a:lnTo>
                      <a:pt x="61" y="47"/>
                    </a:lnTo>
                    <a:lnTo>
                      <a:pt x="63" y="40"/>
                    </a:lnTo>
                    <a:lnTo>
                      <a:pt x="66" y="33"/>
                    </a:lnTo>
                    <a:lnTo>
                      <a:pt x="68" y="26"/>
                    </a:lnTo>
                    <a:lnTo>
                      <a:pt x="71" y="20"/>
                    </a:lnTo>
                    <a:lnTo>
                      <a:pt x="74" y="13"/>
                    </a:lnTo>
                    <a:lnTo>
                      <a:pt x="77" y="7"/>
                    </a:lnTo>
                    <a:lnTo>
                      <a:pt x="8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8" name="Freeform 197">
                <a:extLst>
                  <a:ext uri="{FF2B5EF4-FFF2-40B4-BE49-F238E27FC236}">
                    <a16:creationId xmlns:a16="http://schemas.microsoft.com/office/drawing/2014/main" id="{87461A08-1354-4DB8-9DB3-E215CB28AEBB}"/>
                  </a:ext>
                </a:extLst>
              </p:cNvPr>
              <p:cNvSpPr>
                <a:spLocks/>
              </p:cNvSpPr>
              <p:nvPr/>
            </p:nvSpPr>
            <p:spPr bwMode="auto">
              <a:xfrm>
                <a:off x="1031" y="1816"/>
                <a:ext cx="137" cy="39"/>
              </a:xfrm>
              <a:custGeom>
                <a:avLst/>
                <a:gdLst>
                  <a:gd name="T0" fmla="*/ 59 w 137"/>
                  <a:gd name="T1" fmla="*/ 16 h 39"/>
                  <a:gd name="T2" fmla="*/ 69 w 137"/>
                  <a:gd name="T3" fmla="*/ 19 h 39"/>
                  <a:gd name="T4" fmla="*/ 78 w 137"/>
                  <a:gd name="T5" fmla="*/ 22 h 39"/>
                  <a:gd name="T6" fmla="*/ 88 w 137"/>
                  <a:gd name="T7" fmla="*/ 24 h 39"/>
                  <a:gd name="T8" fmla="*/ 97 w 137"/>
                  <a:gd name="T9" fmla="*/ 27 h 39"/>
                  <a:gd name="T10" fmla="*/ 106 w 137"/>
                  <a:gd name="T11" fmla="*/ 30 h 39"/>
                  <a:gd name="T12" fmla="*/ 116 w 137"/>
                  <a:gd name="T13" fmla="*/ 33 h 39"/>
                  <a:gd name="T14" fmla="*/ 126 w 137"/>
                  <a:gd name="T15" fmla="*/ 36 h 39"/>
                  <a:gd name="T16" fmla="*/ 135 w 137"/>
                  <a:gd name="T17" fmla="*/ 39 h 39"/>
                  <a:gd name="T18" fmla="*/ 136 w 137"/>
                  <a:gd name="T19" fmla="*/ 39 h 39"/>
                  <a:gd name="T20" fmla="*/ 137 w 137"/>
                  <a:gd name="T21" fmla="*/ 38 h 39"/>
                  <a:gd name="T22" fmla="*/ 137 w 137"/>
                  <a:gd name="T23" fmla="*/ 37 h 39"/>
                  <a:gd name="T24" fmla="*/ 136 w 137"/>
                  <a:gd name="T25" fmla="*/ 37 h 39"/>
                  <a:gd name="T26" fmla="*/ 126 w 137"/>
                  <a:gd name="T27" fmla="*/ 33 h 39"/>
                  <a:gd name="T28" fmla="*/ 116 w 137"/>
                  <a:gd name="T29" fmla="*/ 30 h 39"/>
                  <a:gd name="T30" fmla="*/ 105 w 137"/>
                  <a:gd name="T31" fmla="*/ 26 h 39"/>
                  <a:gd name="T32" fmla="*/ 95 w 137"/>
                  <a:gd name="T33" fmla="*/ 23 h 39"/>
                  <a:gd name="T34" fmla="*/ 85 w 137"/>
                  <a:gd name="T35" fmla="*/ 20 h 39"/>
                  <a:gd name="T36" fmla="*/ 75 w 137"/>
                  <a:gd name="T37" fmla="*/ 17 h 39"/>
                  <a:gd name="T38" fmla="*/ 64 w 137"/>
                  <a:gd name="T39" fmla="*/ 13 h 39"/>
                  <a:gd name="T40" fmla="*/ 54 w 137"/>
                  <a:gd name="T41" fmla="*/ 11 h 39"/>
                  <a:gd name="T42" fmla="*/ 50 w 137"/>
                  <a:gd name="T43" fmla="*/ 10 h 39"/>
                  <a:gd name="T44" fmla="*/ 46 w 137"/>
                  <a:gd name="T45" fmla="*/ 8 h 39"/>
                  <a:gd name="T46" fmla="*/ 42 w 137"/>
                  <a:gd name="T47" fmla="*/ 7 h 39"/>
                  <a:gd name="T48" fmla="*/ 38 w 137"/>
                  <a:gd name="T49" fmla="*/ 6 h 39"/>
                  <a:gd name="T50" fmla="*/ 34 w 137"/>
                  <a:gd name="T51" fmla="*/ 5 h 39"/>
                  <a:gd name="T52" fmla="*/ 30 w 137"/>
                  <a:gd name="T53" fmla="*/ 4 h 39"/>
                  <a:gd name="T54" fmla="*/ 26 w 137"/>
                  <a:gd name="T55" fmla="*/ 3 h 39"/>
                  <a:gd name="T56" fmla="*/ 21 w 137"/>
                  <a:gd name="T57" fmla="*/ 2 h 39"/>
                  <a:gd name="T58" fmla="*/ 18 w 137"/>
                  <a:gd name="T59" fmla="*/ 1 h 39"/>
                  <a:gd name="T60" fmla="*/ 15 w 137"/>
                  <a:gd name="T61" fmla="*/ 1 h 39"/>
                  <a:gd name="T62" fmla="*/ 12 w 137"/>
                  <a:gd name="T63" fmla="*/ 1 h 39"/>
                  <a:gd name="T64" fmla="*/ 8 w 137"/>
                  <a:gd name="T65" fmla="*/ 0 h 39"/>
                  <a:gd name="T66" fmla="*/ 5 w 137"/>
                  <a:gd name="T67" fmla="*/ 1 h 39"/>
                  <a:gd name="T68" fmla="*/ 2 w 137"/>
                  <a:gd name="T69" fmla="*/ 1 h 39"/>
                  <a:gd name="T70" fmla="*/ 1 w 137"/>
                  <a:gd name="T71" fmla="*/ 1 h 39"/>
                  <a:gd name="T72" fmla="*/ 0 w 137"/>
                  <a:gd name="T73" fmla="*/ 1 h 39"/>
                  <a:gd name="T74" fmla="*/ 2 w 137"/>
                  <a:gd name="T75" fmla="*/ 1 h 39"/>
                  <a:gd name="T76" fmla="*/ 8 w 137"/>
                  <a:gd name="T77" fmla="*/ 3 h 39"/>
                  <a:gd name="T78" fmla="*/ 16 w 137"/>
                  <a:gd name="T79" fmla="*/ 5 h 39"/>
                  <a:gd name="T80" fmla="*/ 26 w 137"/>
                  <a:gd name="T81" fmla="*/ 7 h 39"/>
                  <a:gd name="T82" fmla="*/ 36 w 137"/>
                  <a:gd name="T83" fmla="*/ 10 h 39"/>
                  <a:gd name="T84" fmla="*/ 45 w 137"/>
                  <a:gd name="T85" fmla="*/ 12 h 39"/>
                  <a:gd name="T86" fmla="*/ 54 w 137"/>
                  <a:gd name="T87" fmla="*/ 15 h 39"/>
                  <a:gd name="T88" fmla="*/ 59 w 137"/>
                  <a:gd name="T89" fmla="*/ 16 h 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7"/>
                  <a:gd name="T136" fmla="*/ 0 h 39"/>
                  <a:gd name="T137" fmla="*/ 137 w 137"/>
                  <a:gd name="T138" fmla="*/ 39 h 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7" h="39">
                    <a:moveTo>
                      <a:pt x="59" y="16"/>
                    </a:moveTo>
                    <a:lnTo>
                      <a:pt x="69" y="19"/>
                    </a:lnTo>
                    <a:lnTo>
                      <a:pt x="78" y="22"/>
                    </a:lnTo>
                    <a:lnTo>
                      <a:pt x="88" y="24"/>
                    </a:lnTo>
                    <a:lnTo>
                      <a:pt x="97" y="27"/>
                    </a:lnTo>
                    <a:lnTo>
                      <a:pt x="106" y="30"/>
                    </a:lnTo>
                    <a:lnTo>
                      <a:pt x="116" y="33"/>
                    </a:lnTo>
                    <a:lnTo>
                      <a:pt x="126" y="36"/>
                    </a:lnTo>
                    <a:lnTo>
                      <a:pt x="135" y="39"/>
                    </a:lnTo>
                    <a:lnTo>
                      <a:pt x="136" y="39"/>
                    </a:lnTo>
                    <a:lnTo>
                      <a:pt x="137" y="38"/>
                    </a:lnTo>
                    <a:lnTo>
                      <a:pt x="137" y="37"/>
                    </a:lnTo>
                    <a:lnTo>
                      <a:pt x="136" y="37"/>
                    </a:lnTo>
                    <a:lnTo>
                      <a:pt x="126" y="33"/>
                    </a:lnTo>
                    <a:lnTo>
                      <a:pt x="116" y="30"/>
                    </a:lnTo>
                    <a:lnTo>
                      <a:pt x="105" y="26"/>
                    </a:lnTo>
                    <a:lnTo>
                      <a:pt x="95" y="23"/>
                    </a:lnTo>
                    <a:lnTo>
                      <a:pt x="85" y="20"/>
                    </a:lnTo>
                    <a:lnTo>
                      <a:pt x="75" y="17"/>
                    </a:lnTo>
                    <a:lnTo>
                      <a:pt x="64" y="13"/>
                    </a:lnTo>
                    <a:lnTo>
                      <a:pt x="54" y="11"/>
                    </a:lnTo>
                    <a:lnTo>
                      <a:pt x="50" y="10"/>
                    </a:lnTo>
                    <a:lnTo>
                      <a:pt x="46" y="8"/>
                    </a:lnTo>
                    <a:lnTo>
                      <a:pt x="42" y="7"/>
                    </a:lnTo>
                    <a:lnTo>
                      <a:pt x="38" y="6"/>
                    </a:lnTo>
                    <a:lnTo>
                      <a:pt x="34" y="5"/>
                    </a:lnTo>
                    <a:lnTo>
                      <a:pt x="30" y="4"/>
                    </a:lnTo>
                    <a:lnTo>
                      <a:pt x="26" y="3"/>
                    </a:lnTo>
                    <a:lnTo>
                      <a:pt x="21" y="2"/>
                    </a:lnTo>
                    <a:lnTo>
                      <a:pt x="18" y="1"/>
                    </a:lnTo>
                    <a:lnTo>
                      <a:pt x="15" y="1"/>
                    </a:lnTo>
                    <a:lnTo>
                      <a:pt x="12" y="1"/>
                    </a:lnTo>
                    <a:lnTo>
                      <a:pt x="8" y="0"/>
                    </a:lnTo>
                    <a:lnTo>
                      <a:pt x="5" y="1"/>
                    </a:lnTo>
                    <a:lnTo>
                      <a:pt x="2" y="1"/>
                    </a:lnTo>
                    <a:lnTo>
                      <a:pt x="1" y="1"/>
                    </a:lnTo>
                    <a:lnTo>
                      <a:pt x="0" y="1"/>
                    </a:lnTo>
                    <a:lnTo>
                      <a:pt x="2" y="1"/>
                    </a:lnTo>
                    <a:lnTo>
                      <a:pt x="8" y="3"/>
                    </a:lnTo>
                    <a:lnTo>
                      <a:pt x="16" y="5"/>
                    </a:lnTo>
                    <a:lnTo>
                      <a:pt x="26" y="7"/>
                    </a:lnTo>
                    <a:lnTo>
                      <a:pt x="36" y="10"/>
                    </a:lnTo>
                    <a:lnTo>
                      <a:pt x="45" y="12"/>
                    </a:lnTo>
                    <a:lnTo>
                      <a:pt x="54" y="15"/>
                    </a:lnTo>
                    <a:lnTo>
                      <a:pt x="59" y="1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29" name="Freeform 198">
                <a:extLst>
                  <a:ext uri="{FF2B5EF4-FFF2-40B4-BE49-F238E27FC236}">
                    <a16:creationId xmlns:a16="http://schemas.microsoft.com/office/drawing/2014/main" id="{CDF21239-46B4-42D4-BCB0-1D6C5713D714}"/>
                  </a:ext>
                </a:extLst>
              </p:cNvPr>
              <p:cNvSpPr>
                <a:spLocks/>
              </p:cNvSpPr>
              <p:nvPr/>
            </p:nvSpPr>
            <p:spPr bwMode="auto">
              <a:xfrm>
                <a:off x="1134" y="1807"/>
                <a:ext cx="191" cy="9"/>
              </a:xfrm>
              <a:custGeom>
                <a:avLst/>
                <a:gdLst>
                  <a:gd name="T0" fmla="*/ 81 w 191"/>
                  <a:gd name="T1" fmla="*/ 9 h 9"/>
                  <a:gd name="T2" fmla="*/ 88 w 191"/>
                  <a:gd name="T3" fmla="*/ 9 h 9"/>
                  <a:gd name="T4" fmla="*/ 95 w 191"/>
                  <a:gd name="T5" fmla="*/ 8 h 9"/>
                  <a:gd name="T6" fmla="*/ 102 w 191"/>
                  <a:gd name="T7" fmla="*/ 8 h 9"/>
                  <a:gd name="T8" fmla="*/ 108 w 191"/>
                  <a:gd name="T9" fmla="*/ 8 h 9"/>
                  <a:gd name="T10" fmla="*/ 116 w 191"/>
                  <a:gd name="T11" fmla="*/ 8 h 9"/>
                  <a:gd name="T12" fmla="*/ 122 w 191"/>
                  <a:gd name="T13" fmla="*/ 7 h 9"/>
                  <a:gd name="T14" fmla="*/ 129 w 191"/>
                  <a:gd name="T15" fmla="*/ 7 h 9"/>
                  <a:gd name="T16" fmla="*/ 136 w 191"/>
                  <a:gd name="T17" fmla="*/ 7 h 9"/>
                  <a:gd name="T18" fmla="*/ 143 w 191"/>
                  <a:gd name="T19" fmla="*/ 7 h 9"/>
                  <a:gd name="T20" fmla="*/ 149 w 191"/>
                  <a:gd name="T21" fmla="*/ 6 h 9"/>
                  <a:gd name="T22" fmla="*/ 156 w 191"/>
                  <a:gd name="T23" fmla="*/ 6 h 9"/>
                  <a:gd name="T24" fmla="*/ 163 w 191"/>
                  <a:gd name="T25" fmla="*/ 5 h 9"/>
                  <a:gd name="T26" fmla="*/ 170 w 191"/>
                  <a:gd name="T27" fmla="*/ 5 h 9"/>
                  <a:gd name="T28" fmla="*/ 176 w 191"/>
                  <a:gd name="T29" fmla="*/ 4 h 9"/>
                  <a:gd name="T30" fmla="*/ 183 w 191"/>
                  <a:gd name="T31" fmla="*/ 3 h 9"/>
                  <a:gd name="T32" fmla="*/ 190 w 191"/>
                  <a:gd name="T33" fmla="*/ 3 h 9"/>
                  <a:gd name="T34" fmla="*/ 191 w 191"/>
                  <a:gd name="T35" fmla="*/ 2 h 9"/>
                  <a:gd name="T36" fmla="*/ 191 w 191"/>
                  <a:gd name="T37" fmla="*/ 1 h 9"/>
                  <a:gd name="T38" fmla="*/ 191 w 191"/>
                  <a:gd name="T39" fmla="*/ 0 h 9"/>
                  <a:gd name="T40" fmla="*/ 190 w 191"/>
                  <a:gd name="T41" fmla="*/ 0 h 9"/>
                  <a:gd name="T42" fmla="*/ 184 w 191"/>
                  <a:gd name="T43" fmla="*/ 0 h 9"/>
                  <a:gd name="T44" fmla="*/ 178 w 191"/>
                  <a:gd name="T45" fmla="*/ 0 h 9"/>
                  <a:gd name="T46" fmla="*/ 172 w 191"/>
                  <a:gd name="T47" fmla="*/ 0 h 9"/>
                  <a:gd name="T48" fmla="*/ 165 w 191"/>
                  <a:gd name="T49" fmla="*/ 1 h 9"/>
                  <a:gd name="T50" fmla="*/ 159 w 191"/>
                  <a:gd name="T51" fmla="*/ 1 h 9"/>
                  <a:gd name="T52" fmla="*/ 153 w 191"/>
                  <a:gd name="T53" fmla="*/ 1 h 9"/>
                  <a:gd name="T54" fmla="*/ 147 w 191"/>
                  <a:gd name="T55" fmla="*/ 1 h 9"/>
                  <a:gd name="T56" fmla="*/ 141 w 191"/>
                  <a:gd name="T57" fmla="*/ 1 h 9"/>
                  <a:gd name="T58" fmla="*/ 134 w 191"/>
                  <a:gd name="T59" fmla="*/ 2 h 9"/>
                  <a:gd name="T60" fmla="*/ 128 w 191"/>
                  <a:gd name="T61" fmla="*/ 2 h 9"/>
                  <a:gd name="T62" fmla="*/ 122 w 191"/>
                  <a:gd name="T63" fmla="*/ 2 h 9"/>
                  <a:gd name="T64" fmla="*/ 116 w 191"/>
                  <a:gd name="T65" fmla="*/ 2 h 9"/>
                  <a:gd name="T66" fmla="*/ 109 w 191"/>
                  <a:gd name="T67" fmla="*/ 2 h 9"/>
                  <a:gd name="T68" fmla="*/ 103 w 191"/>
                  <a:gd name="T69" fmla="*/ 2 h 9"/>
                  <a:gd name="T70" fmla="*/ 97 w 191"/>
                  <a:gd name="T71" fmla="*/ 3 h 9"/>
                  <a:gd name="T72" fmla="*/ 91 w 191"/>
                  <a:gd name="T73" fmla="*/ 3 h 9"/>
                  <a:gd name="T74" fmla="*/ 87 w 191"/>
                  <a:gd name="T75" fmla="*/ 3 h 9"/>
                  <a:gd name="T76" fmla="*/ 82 w 191"/>
                  <a:gd name="T77" fmla="*/ 3 h 9"/>
                  <a:gd name="T78" fmla="*/ 76 w 191"/>
                  <a:gd name="T79" fmla="*/ 3 h 9"/>
                  <a:gd name="T80" fmla="*/ 69 w 191"/>
                  <a:gd name="T81" fmla="*/ 3 h 9"/>
                  <a:gd name="T82" fmla="*/ 62 w 191"/>
                  <a:gd name="T83" fmla="*/ 4 h 9"/>
                  <a:gd name="T84" fmla="*/ 55 w 191"/>
                  <a:gd name="T85" fmla="*/ 4 h 9"/>
                  <a:gd name="T86" fmla="*/ 47 w 191"/>
                  <a:gd name="T87" fmla="*/ 4 h 9"/>
                  <a:gd name="T88" fmla="*/ 39 w 191"/>
                  <a:gd name="T89" fmla="*/ 4 h 9"/>
                  <a:gd name="T90" fmla="*/ 32 w 191"/>
                  <a:gd name="T91" fmla="*/ 4 h 9"/>
                  <a:gd name="T92" fmla="*/ 25 w 191"/>
                  <a:gd name="T93" fmla="*/ 5 h 9"/>
                  <a:gd name="T94" fmla="*/ 18 w 191"/>
                  <a:gd name="T95" fmla="*/ 5 h 9"/>
                  <a:gd name="T96" fmla="*/ 12 w 191"/>
                  <a:gd name="T97" fmla="*/ 5 h 9"/>
                  <a:gd name="T98" fmla="*/ 7 w 191"/>
                  <a:gd name="T99" fmla="*/ 5 h 9"/>
                  <a:gd name="T100" fmla="*/ 3 w 191"/>
                  <a:gd name="T101" fmla="*/ 5 h 9"/>
                  <a:gd name="T102" fmla="*/ 1 w 191"/>
                  <a:gd name="T103" fmla="*/ 5 h 9"/>
                  <a:gd name="T104" fmla="*/ 0 w 191"/>
                  <a:gd name="T105" fmla="*/ 5 h 9"/>
                  <a:gd name="T106" fmla="*/ 3 w 191"/>
                  <a:gd name="T107" fmla="*/ 5 h 9"/>
                  <a:gd name="T108" fmla="*/ 11 w 191"/>
                  <a:gd name="T109" fmla="*/ 6 h 9"/>
                  <a:gd name="T110" fmla="*/ 21 w 191"/>
                  <a:gd name="T111" fmla="*/ 6 h 9"/>
                  <a:gd name="T112" fmla="*/ 34 w 191"/>
                  <a:gd name="T113" fmla="*/ 7 h 9"/>
                  <a:gd name="T114" fmla="*/ 48 w 191"/>
                  <a:gd name="T115" fmla="*/ 8 h 9"/>
                  <a:gd name="T116" fmla="*/ 61 w 191"/>
                  <a:gd name="T117" fmla="*/ 8 h 9"/>
                  <a:gd name="T118" fmla="*/ 73 w 191"/>
                  <a:gd name="T119" fmla="*/ 9 h 9"/>
                  <a:gd name="T120" fmla="*/ 81 w 191"/>
                  <a:gd name="T121" fmla="*/ 9 h 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1"/>
                  <a:gd name="T184" fmla="*/ 0 h 9"/>
                  <a:gd name="T185" fmla="*/ 191 w 191"/>
                  <a:gd name="T186" fmla="*/ 9 h 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1" h="9">
                    <a:moveTo>
                      <a:pt x="81" y="9"/>
                    </a:moveTo>
                    <a:lnTo>
                      <a:pt x="88" y="9"/>
                    </a:lnTo>
                    <a:lnTo>
                      <a:pt x="95" y="8"/>
                    </a:lnTo>
                    <a:lnTo>
                      <a:pt x="102" y="8"/>
                    </a:lnTo>
                    <a:lnTo>
                      <a:pt x="108" y="8"/>
                    </a:lnTo>
                    <a:lnTo>
                      <a:pt x="116" y="8"/>
                    </a:lnTo>
                    <a:lnTo>
                      <a:pt x="122" y="7"/>
                    </a:lnTo>
                    <a:lnTo>
                      <a:pt x="129" y="7"/>
                    </a:lnTo>
                    <a:lnTo>
                      <a:pt x="136" y="7"/>
                    </a:lnTo>
                    <a:lnTo>
                      <a:pt x="143" y="7"/>
                    </a:lnTo>
                    <a:lnTo>
                      <a:pt x="149" y="6"/>
                    </a:lnTo>
                    <a:lnTo>
                      <a:pt x="156" y="6"/>
                    </a:lnTo>
                    <a:lnTo>
                      <a:pt x="163" y="5"/>
                    </a:lnTo>
                    <a:lnTo>
                      <a:pt x="170" y="5"/>
                    </a:lnTo>
                    <a:lnTo>
                      <a:pt x="176" y="4"/>
                    </a:lnTo>
                    <a:lnTo>
                      <a:pt x="183" y="3"/>
                    </a:lnTo>
                    <a:lnTo>
                      <a:pt x="190" y="3"/>
                    </a:lnTo>
                    <a:lnTo>
                      <a:pt x="191" y="2"/>
                    </a:lnTo>
                    <a:lnTo>
                      <a:pt x="191" y="1"/>
                    </a:lnTo>
                    <a:lnTo>
                      <a:pt x="191" y="0"/>
                    </a:lnTo>
                    <a:lnTo>
                      <a:pt x="190" y="0"/>
                    </a:lnTo>
                    <a:lnTo>
                      <a:pt x="184" y="0"/>
                    </a:lnTo>
                    <a:lnTo>
                      <a:pt x="178" y="0"/>
                    </a:lnTo>
                    <a:lnTo>
                      <a:pt x="172" y="0"/>
                    </a:lnTo>
                    <a:lnTo>
                      <a:pt x="165" y="1"/>
                    </a:lnTo>
                    <a:lnTo>
                      <a:pt x="159" y="1"/>
                    </a:lnTo>
                    <a:lnTo>
                      <a:pt x="153" y="1"/>
                    </a:lnTo>
                    <a:lnTo>
                      <a:pt x="147" y="1"/>
                    </a:lnTo>
                    <a:lnTo>
                      <a:pt x="141" y="1"/>
                    </a:lnTo>
                    <a:lnTo>
                      <a:pt x="134" y="2"/>
                    </a:lnTo>
                    <a:lnTo>
                      <a:pt x="128" y="2"/>
                    </a:lnTo>
                    <a:lnTo>
                      <a:pt x="122" y="2"/>
                    </a:lnTo>
                    <a:lnTo>
                      <a:pt x="116" y="2"/>
                    </a:lnTo>
                    <a:lnTo>
                      <a:pt x="109" y="2"/>
                    </a:lnTo>
                    <a:lnTo>
                      <a:pt x="103" y="2"/>
                    </a:lnTo>
                    <a:lnTo>
                      <a:pt x="97" y="3"/>
                    </a:lnTo>
                    <a:lnTo>
                      <a:pt x="91" y="3"/>
                    </a:lnTo>
                    <a:lnTo>
                      <a:pt x="87" y="3"/>
                    </a:lnTo>
                    <a:lnTo>
                      <a:pt x="82" y="3"/>
                    </a:lnTo>
                    <a:lnTo>
                      <a:pt x="76" y="3"/>
                    </a:lnTo>
                    <a:lnTo>
                      <a:pt x="69" y="3"/>
                    </a:lnTo>
                    <a:lnTo>
                      <a:pt x="62" y="4"/>
                    </a:lnTo>
                    <a:lnTo>
                      <a:pt x="55" y="4"/>
                    </a:lnTo>
                    <a:lnTo>
                      <a:pt x="47" y="4"/>
                    </a:lnTo>
                    <a:lnTo>
                      <a:pt x="39" y="4"/>
                    </a:lnTo>
                    <a:lnTo>
                      <a:pt x="32" y="4"/>
                    </a:lnTo>
                    <a:lnTo>
                      <a:pt x="25" y="5"/>
                    </a:lnTo>
                    <a:lnTo>
                      <a:pt x="18" y="5"/>
                    </a:lnTo>
                    <a:lnTo>
                      <a:pt x="12" y="5"/>
                    </a:lnTo>
                    <a:lnTo>
                      <a:pt x="7" y="5"/>
                    </a:lnTo>
                    <a:lnTo>
                      <a:pt x="3" y="5"/>
                    </a:lnTo>
                    <a:lnTo>
                      <a:pt x="1" y="5"/>
                    </a:lnTo>
                    <a:lnTo>
                      <a:pt x="0" y="5"/>
                    </a:lnTo>
                    <a:lnTo>
                      <a:pt x="3" y="5"/>
                    </a:lnTo>
                    <a:lnTo>
                      <a:pt x="11" y="6"/>
                    </a:lnTo>
                    <a:lnTo>
                      <a:pt x="21" y="6"/>
                    </a:lnTo>
                    <a:lnTo>
                      <a:pt x="34" y="7"/>
                    </a:lnTo>
                    <a:lnTo>
                      <a:pt x="48" y="8"/>
                    </a:lnTo>
                    <a:lnTo>
                      <a:pt x="61" y="8"/>
                    </a:lnTo>
                    <a:lnTo>
                      <a:pt x="73" y="9"/>
                    </a:lnTo>
                    <a:lnTo>
                      <a:pt x="81"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0" name="Freeform 199">
                <a:extLst>
                  <a:ext uri="{FF2B5EF4-FFF2-40B4-BE49-F238E27FC236}">
                    <a16:creationId xmlns:a16="http://schemas.microsoft.com/office/drawing/2014/main" id="{B3DB3B35-F81D-40D7-84DB-85A24F9AC21C}"/>
                  </a:ext>
                </a:extLst>
              </p:cNvPr>
              <p:cNvSpPr>
                <a:spLocks/>
              </p:cNvSpPr>
              <p:nvPr/>
            </p:nvSpPr>
            <p:spPr bwMode="auto">
              <a:xfrm>
                <a:off x="882" y="1988"/>
                <a:ext cx="184" cy="25"/>
              </a:xfrm>
              <a:custGeom>
                <a:avLst/>
                <a:gdLst>
                  <a:gd name="T0" fmla="*/ 21 w 184"/>
                  <a:gd name="T1" fmla="*/ 2 h 25"/>
                  <a:gd name="T2" fmla="*/ 37 w 184"/>
                  <a:gd name="T3" fmla="*/ 3 h 25"/>
                  <a:gd name="T4" fmla="*/ 59 w 184"/>
                  <a:gd name="T5" fmla="*/ 5 h 25"/>
                  <a:gd name="T6" fmla="*/ 78 w 184"/>
                  <a:gd name="T7" fmla="*/ 7 h 25"/>
                  <a:gd name="T8" fmla="*/ 91 w 184"/>
                  <a:gd name="T9" fmla="*/ 10 h 25"/>
                  <a:gd name="T10" fmla="*/ 103 w 184"/>
                  <a:gd name="T11" fmla="*/ 11 h 25"/>
                  <a:gd name="T12" fmla="*/ 116 w 184"/>
                  <a:gd name="T13" fmla="*/ 13 h 25"/>
                  <a:gd name="T14" fmla="*/ 128 w 184"/>
                  <a:gd name="T15" fmla="*/ 15 h 25"/>
                  <a:gd name="T16" fmla="*/ 140 w 184"/>
                  <a:gd name="T17" fmla="*/ 17 h 25"/>
                  <a:gd name="T18" fmla="*/ 152 w 184"/>
                  <a:gd name="T19" fmla="*/ 19 h 25"/>
                  <a:gd name="T20" fmla="*/ 164 w 184"/>
                  <a:gd name="T21" fmla="*/ 21 h 25"/>
                  <a:gd name="T22" fmla="*/ 176 w 184"/>
                  <a:gd name="T23" fmla="*/ 24 h 25"/>
                  <a:gd name="T24" fmla="*/ 183 w 184"/>
                  <a:gd name="T25" fmla="*/ 25 h 25"/>
                  <a:gd name="T26" fmla="*/ 184 w 184"/>
                  <a:gd name="T27" fmla="*/ 23 h 25"/>
                  <a:gd name="T28" fmla="*/ 178 w 184"/>
                  <a:gd name="T29" fmla="*/ 21 h 25"/>
                  <a:gd name="T30" fmla="*/ 166 w 184"/>
                  <a:gd name="T31" fmla="*/ 18 h 25"/>
                  <a:gd name="T32" fmla="*/ 154 w 184"/>
                  <a:gd name="T33" fmla="*/ 16 h 25"/>
                  <a:gd name="T34" fmla="*/ 143 w 184"/>
                  <a:gd name="T35" fmla="*/ 13 h 25"/>
                  <a:gd name="T36" fmla="*/ 131 w 184"/>
                  <a:gd name="T37" fmla="*/ 11 h 25"/>
                  <a:gd name="T38" fmla="*/ 119 w 184"/>
                  <a:gd name="T39" fmla="*/ 9 h 25"/>
                  <a:gd name="T40" fmla="*/ 108 w 184"/>
                  <a:gd name="T41" fmla="*/ 7 h 25"/>
                  <a:gd name="T42" fmla="*/ 96 w 184"/>
                  <a:gd name="T43" fmla="*/ 5 h 25"/>
                  <a:gd name="T44" fmla="*/ 87 w 184"/>
                  <a:gd name="T45" fmla="*/ 4 h 25"/>
                  <a:gd name="T46" fmla="*/ 76 w 184"/>
                  <a:gd name="T47" fmla="*/ 4 h 25"/>
                  <a:gd name="T48" fmla="*/ 62 w 184"/>
                  <a:gd name="T49" fmla="*/ 3 h 25"/>
                  <a:gd name="T50" fmla="*/ 47 w 184"/>
                  <a:gd name="T51" fmla="*/ 2 h 25"/>
                  <a:gd name="T52" fmla="*/ 31 w 184"/>
                  <a:gd name="T53" fmla="*/ 1 h 25"/>
                  <a:gd name="T54" fmla="*/ 18 w 184"/>
                  <a:gd name="T55" fmla="*/ 1 h 25"/>
                  <a:gd name="T56" fmla="*/ 7 w 184"/>
                  <a:gd name="T57" fmla="*/ 0 h 25"/>
                  <a:gd name="T58" fmla="*/ 1 w 184"/>
                  <a:gd name="T59" fmla="*/ 0 h 25"/>
                  <a:gd name="T60" fmla="*/ 1 w 184"/>
                  <a:gd name="T61" fmla="*/ 0 h 25"/>
                  <a:gd name="T62" fmla="*/ 4 w 184"/>
                  <a:gd name="T63" fmla="*/ 0 h 25"/>
                  <a:gd name="T64" fmla="*/ 9 w 184"/>
                  <a:gd name="T65" fmla="*/ 1 h 25"/>
                  <a:gd name="T66" fmla="*/ 15 w 184"/>
                  <a:gd name="T67" fmla="*/ 2 h 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4"/>
                  <a:gd name="T103" fmla="*/ 0 h 25"/>
                  <a:gd name="T104" fmla="*/ 184 w 184"/>
                  <a:gd name="T105" fmla="*/ 25 h 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4" h="25">
                    <a:moveTo>
                      <a:pt x="17" y="2"/>
                    </a:moveTo>
                    <a:lnTo>
                      <a:pt x="21" y="2"/>
                    </a:lnTo>
                    <a:lnTo>
                      <a:pt x="28" y="3"/>
                    </a:lnTo>
                    <a:lnTo>
                      <a:pt x="37" y="3"/>
                    </a:lnTo>
                    <a:lnTo>
                      <a:pt x="48" y="4"/>
                    </a:lnTo>
                    <a:lnTo>
                      <a:pt x="59" y="5"/>
                    </a:lnTo>
                    <a:lnTo>
                      <a:pt x="69" y="6"/>
                    </a:lnTo>
                    <a:lnTo>
                      <a:pt x="78" y="7"/>
                    </a:lnTo>
                    <a:lnTo>
                      <a:pt x="85" y="9"/>
                    </a:lnTo>
                    <a:lnTo>
                      <a:pt x="91" y="10"/>
                    </a:lnTo>
                    <a:lnTo>
                      <a:pt x="98" y="10"/>
                    </a:lnTo>
                    <a:lnTo>
                      <a:pt x="103" y="11"/>
                    </a:lnTo>
                    <a:lnTo>
                      <a:pt x="110" y="12"/>
                    </a:lnTo>
                    <a:lnTo>
                      <a:pt x="116" y="13"/>
                    </a:lnTo>
                    <a:lnTo>
                      <a:pt x="122" y="14"/>
                    </a:lnTo>
                    <a:lnTo>
                      <a:pt x="128" y="15"/>
                    </a:lnTo>
                    <a:lnTo>
                      <a:pt x="134" y="16"/>
                    </a:lnTo>
                    <a:lnTo>
                      <a:pt x="140" y="17"/>
                    </a:lnTo>
                    <a:lnTo>
                      <a:pt x="146" y="18"/>
                    </a:lnTo>
                    <a:lnTo>
                      <a:pt x="152" y="19"/>
                    </a:lnTo>
                    <a:lnTo>
                      <a:pt x="158" y="20"/>
                    </a:lnTo>
                    <a:lnTo>
                      <a:pt x="164" y="21"/>
                    </a:lnTo>
                    <a:lnTo>
                      <a:pt x="170" y="23"/>
                    </a:lnTo>
                    <a:lnTo>
                      <a:pt x="176" y="24"/>
                    </a:lnTo>
                    <a:lnTo>
                      <a:pt x="182" y="25"/>
                    </a:lnTo>
                    <a:lnTo>
                      <a:pt x="183" y="25"/>
                    </a:lnTo>
                    <a:lnTo>
                      <a:pt x="184" y="24"/>
                    </a:lnTo>
                    <a:lnTo>
                      <a:pt x="184" y="23"/>
                    </a:lnTo>
                    <a:lnTo>
                      <a:pt x="183" y="22"/>
                    </a:lnTo>
                    <a:lnTo>
                      <a:pt x="178" y="21"/>
                    </a:lnTo>
                    <a:lnTo>
                      <a:pt x="172" y="19"/>
                    </a:lnTo>
                    <a:lnTo>
                      <a:pt x="166" y="18"/>
                    </a:lnTo>
                    <a:lnTo>
                      <a:pt x="161" y="17"/>
                    </a:lnTo>
                    <a:lnTo>
                      <a:pt x="154" y="16"/>
                    </a:lnTo>
                    <a:lnTo>
                      <a:pt x="149" y="15"/>
                    </a:lnTo>
                    <a:lnTo>
                      <a:pt x="143" y="13"/>
                    </a:lnTo>
                    <a:lnTo>
                      <a:pt x="137" y="12"/>
                    </a:lnTo>
                    <a:lnTo>
                      <a:pt x="131" y="11"/>
                    </a:lnTo>
                    <a:lnTo>
                      <a:pt x="125" y="10"/>
                    </a:lnTo>
                    <a:lnTo>
                      <a:pt x="119" y="9"/>
                    </a:lnTo>
                    <a:lnTo>
                      <a:pt x="114" y="8"/>
                    </a:lnTo>
                    <a:lnTo>
                      <a:pt x="108" y="7"/>
                    </a:lnTo>
                    <a:lnTo>
                      <a:pt x="102" y="6"/>
                    </a:lnTo>
                    <a:lnTo>
                      <a:pt x="96" y="5"/>
                    </a:lnTo>
                    <a:lnTo>
                      <a:pt x="90" y="5"/>
                    </a:lnTo>
                    <a:lnTo>
                      <a:pt x="87" y="4"/>
                    </a:lnTo>
                    <a:lnTo>
                      <a:pt x="82" y="4"/>
                    </a:lnTo>
                    <a:lnTo>
                      <a:pt x="76" y="4"/>
                    </a:lnTo>
                    <a:lnTo>
                      <a:pt x="70" y="3"/>
                    </a:lnTo>
                    <a:lnTo>
                      <a:pt x="62" y="3"/>
                    </a:lnTo>
                    <a:lnTo>
                      <a:pt x="55" y="2"/>
                    </a:lnTo>
                    <a:lnTo>
                      <a:pt x="47" y="2"/>
                    </a:lnTo>
                    <a:lnTo>
                      <a:pt x="39" y="1"/>
                    </a:lnTo>
                    <a:lnTo>
                      <a:pt x="31" y="1"/>
                    </a:lnTo>
                    <a:lnTo>
                      <a:pt x="24" y="1"/>
                    </a:lnTo>
                    <a:lnTo>
                      <a:pt x="18" y="1"/>
                    </a:lnTo>
                    <a:lnTo>
                      <a:pt x="12" y="0"/>
                    </a:lnTo>
                    <a:lnTo>
                      <a:pt x="7" y="0"/>
                    </a:lnTo>
                    <a:lnTo>
                      <a:pt x="3" y="0"/>
                    </a:lnTo>
                    <a:lnTo>
                      <a:pt x="1" y="0"/>
                    </a:lnTo>
                    <a:lnTo>
                      <a:pt x="0" y="0"/>
                    </a:lnTo>
                    <a:lnTo>
                      <a:pt x="1" y="0"/>
                    </a:lnTo>
                    <a:lnTo>
                      <a:pt x="2" y="0"/>
                    </a:lnTo>
                    <a:lnTo>
                      <a:pt x="4" y="0"/>
                    </a:lnTo>
                    <a:lnTo>
                      <a:pt x="6" y="1"/>
                    </a:lnTo>
                    <a:lnTo>
                      <a:pt x="9" y="1"/>
                    </a:lnTo>
                    <a:lnTo>
                      <a:pt x="12" y="1"/>
                    </a:lnTo>
                    <a:lnTo>
                      <a:pt x="15" y="2"/>
                    </a:lnTo>
                    <a:lnTo>
                      <a:pt x="17"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1" name="Freeform 200">
                <a:extLst>
                  <a:ext uri="{FF2B5EF4-FFF2-40B4-BE49-F238E27FC236}">
                    <a16:creationId xmlns:a16="http://schemas.microsoft.com/office/drawing/2014/main" id="{77A52B48-D101-44A0-AF23-607BD6232ECE}"/>
                  </a:ext>
                </a:extLst>
              </p:cNvPr>
              <p:cNvSpPr>
                <a:spLocks/>
              </p:cNvSpPr>
              <p:nvPr/>
            </p:nvSpPr>
            <p:spPr bwMode="auto">
              <a:xfrm>
                <a:off x="1176" y="1446"/>
                <a:ext cx="68" cy="322"/>
              </a:xfrm>
              <a:custGeom>
                <a:avLst/>
                <a:gdLst>
                  <a:gd name="T0" fmla="*/ 68 w 68"/>
                  <a:gd name="T1" fmla="*/ 0 h 322"/>
                  <a:gd name="T2" fmla="*/ 64 w 68"/>
                  <a:gd name="T3" fmla="*/ 9 h 322"/>
                  <a:gd name="T4" fmla="*/ 60 w 68"/>
                  <a:gd name="T5" fmla="*/ 17 h 322"/>
                  <a:gd name="T6" fmla="*/ 56 w 68"/>
                  <a:gd name="T7" fmla="*/ 26 h 322"/>
                  <a:gd name="T8" fmla="*/ 53 w 68"/>
                  <a:gd name="T9" fmla="*/ 34 h 322"/>
                  <a:gd name="T10" fmla="*/ 51 w 68"/>
                  <a:gd name="T11" fmla="*/ 43 h 322"/>
                  <a:gd name="T12" fmla="*/ 48 w 68"/>
                  <a:gd name="T13" fmla="*/ 53 h 322"/>
                  <a:gd name="T14" fmla="*/ 46 w 68"/>
                  <a:gd name="T15" fmla="*/ 61 h 322"/>
                  <a:gd name="T16" fmla="*/ 44 w 68"/>
                  <a:gd name="T17" fmla="*/ 70 h 322"/>
                  <a:gd name="T18" fmla="*/ 41 w 68"/>
                  <a:gd name="T19" fmla="*/ 81 h 322"/>
                  <a:gd name="T20" fmla="*/ 38 w 68"/>
                  <a:gd name="T21" fmla="*/ 91 h 322"/>
                  <a:gd name="T22" fmla="*/ 36 w 68"/>
                  <a:gd name="T23" fmla="*/ 101 h 322"/>
                  <a:gd name="T24" fmla="*/ 33 w 68"/>
                  <a:gd name="T25" fmla="*/ 111 h 322"/>
                  <a:gd name="T26" fmla="*/ 30 w 68"/>
                  <a:gd name="T27" fmla="*/ 122 h 322"/>
                  <a:gd name="T28" fmla="*/ 27 w 68"/>
                  <a:gd name="T29" fmla="*/ 132 h 322"/>
                  <a:gd name="T30" fmla="*/ 25 w 68"/>
                  <a:gd name="T31" fmla="*/ 142 h 322"/>
                  <a:gd name="T32" fmla="*/ 22 w 68"/>
                  <a:gd name="T33" fmla="*/ 152 h 322"/>
                  <a:gd name="T34" fmla="*/ 19 w 68"/>
                  <a:gd name="T35" fmla="*/ 162 h 322"/>
                  <a:gd name="T36" fmla="*/ 16 w 68"/>
                  <a:gd name="T37" fmla="*/ 172 h 322"/>
                  <a:gd name="T38" fmla="*/ 13 w 68"/>
                  <a:gd name="T39" fmla="*/ 182 h 322"/>
                  <a:gd name="T40" fmla="*/ 11 w 68"/>
                  <a:gd name="T41" fmla="*/ 192 h 322"/>
                  <a:gd name="T42" fmla="*/ 8 w 68"/>
                  <a:gd name="T43" fmla="*/ 201 h 322"/>
                  <a:gd name="T44" fmla="*/ 6 w 68"/>
                  <a:gd name="T45" fmla="*/ 211 h 322"/>
                  <a:gd name="T46" fmla="*/ 4 w 68"/>
                  <a:gd name="T47" fmla="*/ 222 h 322"/>
                  <a:gd name="T48" fmla="*/ 3 w 68"/>
                  <a:gd name="T49" fmla="*/ 232 h 322"/>
                  <a:gd name="T50" fmla="*/ 0 w 68"/>
                  <a:gd name="T51" fmla="*/ 254 h 322"/>
                  <a:gd name="T52" fmla="*/ 0 w 68"/>
                  <a:gd name="T53" fmla="*/ 276 h 322"/>
                  <a:gd name="T54" fmla="*/ 0 w 68"/>
                  <a:gd name="T55" fmla="*/ 298 h 322"/>
                  <a:gd name="T56" fmla="*/ 2 w 68"/>
                  <a:gd name="T57" fmla="*/ 321 h 322"/>
                  <a:gd name="T58" fmla="*/ 3 w 68"/>
                  <a:gd name="T59" fmla="*/ 322 h 322"/>
                  <a:gd name="T60" fmla="*/ 5 w 68"/>
                  <a:gd name="T61" fmla="*/ 322 h 322"/>
                  <a:gd name="T62" fmla="*/ 6 w 68"/>
                  <a:gd name="T63" fmla="*/ 321 h 322"/>
                  <a:gd name="T64" fmla="*/ 7 w 68"/>
                  <a:gd name="T65" fmla="*/ 320 h 322"/>
                  <a:gd name="T66" fmla="*/ 6 w 68"/>
                  <a:gd name="T67" fmla="*/ 299 h 322"/>
                  <a:gd name="T68" fmla="*/ 7 w 68"/>
                  <a:gd name="T69" fmla="*/ 279 h 322"/>
                  <a:gd name="T70" fmla="*/ 8 w 68"/>
                  <a:gd name="T71" fmla="*/ 258 h 322"/>
                  <a:gd name="T72" fmla="*/ 10 w 68"/>
                  <a:gd name="T73" fmla="*/ 238 h 322"/>
                  <a:gd name="T74" fmla="*/ 11 w 68"/>
                  <a:gd name="T75" fmla="*/ 227 h 322"/>
                  <a:gd name="T76" fmla="*/ 13 w 68"/>
                  <a:gd name="T77" fmla="*/ 216 h 322"/>
                  <a:gd name="T78" fmla="*/ 15 w 68"/>
                  <a:gd name="T79" fmla="*/ 206 h 322"/>
                  <a:gd name="T80" fmla="*/ 17 w 68"/>
                  <a:gd name="T81" fmla="*/ 195 h 322"/>
                  <a:gd name="T82" fmla="*/ 20 w 68"/>
                  <a:gd name="T83" fmla="*/ 184 h 322"/>
                  <a:gd name="T84" fmla="*/ 22 w 68"/>
                  <a:gd name="T85" fmla="*/ 174 h 322"/>
                  <a:gd name="T86" fmla="*/ 25 w 68"/>
                  <a:gd name="T87" fmla="*/ 163 h 322"/>
                  <a:gd name="T88" fmla="*/ 27 w 68"/>
                  <a:gd name="T89" fmla="*/ 153 h 322"/>
                  <a:gd name="T90" fmla="*/ 31 w 68"/>
                  <a:gd name="T91" fmla="*/ 140 h 322"/>
                  <a:gd name="T92" fmla="*/ 35 w 68"/>
                  <a:gd name="T93" fmla="*/ 122 h 322"/>
                  <a:gd name="T94" fmla="*/ 40 w 68"/>
                  <a:gd name="T95" fmla="*/ 100 h 322"/>
                  <a:gd name="T96" fmla="*/ 46 w 68"/>
                  <a:gd name="T97" fmla="*/ 76 h 322"/>
                  <a:gd name="T98" fmla="*/ 51 w 68"/>
                  <a:gd name="T99" fmla="*/ 53 h 322"/>
                  <a:gd name="T100" fmla="*/ 58 w 68"/>
                  <a:gd name="T101" fmla="*/ 31 h 322"/>
                  <a:gd name="T102" fmla="*/ 63 w 68"/>
                  <a:gd name="T103" fmla="*/ 13 h 322"/>
                  <a:gd name="T104" fmla="*/ 68 w 68"/>
                  <a:gd name="T105" fmla="*/ 0 h 322"/>
                  <a:gd name="T106" fmla="*/ 68 w 68"/>
                  <a:gd name="T107" fmla="*/ 0 h 322"/>
                  <a:gd name="T108" fmla="*/ 68 w 68"/>
                  <a:gd name="T109" fmla="*/ 0 h 322"/>
                  <a:gd name="T110" fmla="*/ 68 w 68"/>
                  <a:gd name="T111" fmla="*/ 0 h 322"/>
                  <a:gd name="T112" fmla="*/ 68 w 68"/>
                  <a:gd name="T113" fmla="*/ 0 h 322"/>
                  <a:gd name="T114" fmla="*/ 68 w 68"/>
                  <a:gd name="T115" fmla="*/ 0 h 3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322"/>
                  <a:gd name="T176" fmla="*/ 68 w 68"/>
                  <a:gd name="T177" fmla="*/ 322 h 3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322">
                    <a:moveTo>
                      <a:pt x="68" y="0"/>
                    </a:moveTo>
                    <a:lnTo>
                      <a:pt x="64" y="9"/>
                    </a:lnTo>
                    <a:lnTo>
                      <a:pt x="60" y="17"/>
                    </a:lnTo>
                    <a:lnTo>
                      <a:pt x="56" y="26"/>
                    </a:lnTo>
                    <a:lnTo>
                      <a:pt x="53" y="34"/>
                    </a:lnTo>
                    <a:lnTo>
                      <a:pt x="51" y="43"/>
                    </a:lnTo>
                    <a:lnTo>
                      <a:pt x="48" y="53"/>
                    </a:lnTo>
                    <a:lnTo>
                      <a:pt x="46" y="61"/>
                    </a:lnTo>
                    <a:lnTo>
                      <a:pt x="44" y="70"/>
                    </a:lnTo>
                    <a:lnTo>
                      <a:pt x="41" y="81"/>
                    </a:lnTo>
                    <a:lnTo>
                      <a:pt x="38" y="91"/>
                    </a:lnTo>
                    <a:lnTo>
                      <a:pt x="36" y="101"/>
                    </a:lnTo>
                    <a:lnTo>
                      <a:pt x="33" y="111"/>
                    </a:lnTo>
                    <a:lnTo>
                      <a:pt x="30" y="122"/>
                    </a:lnTo>
                    <a:lnTo>
                      <a:pt x="27" y="132"/>
                    </a:lnTo>
                    <a:lnTo>
                      <a:pt x="25" y="142"/>
                    </a:lnTo>
                    <a:lnTo>
                      <a:pt x="22" y="152"/>
                    </a:lnTo>
                    <a:lnTo>
                      <a:pt x="19" y="162"/>
                    </a:lnTo>
                    <a:lnTo>
                      <a:pt x="16" y="172"/>
                    </a:lnTo>
                    <a:lnTo>
                      <a:pt x="13" y="182"/>
                    </a:lnTo>
                    <a:lnTo>
                      <a:pt x="11" y="192"/>
                    </a:lnTo>
                    <a:lnTo>
                      <a:pt x="8" y="201"/>
                    </a:lnTo>
                    <a:lnTo>
                      <a:pt x="6" y="211"/>
                    </a:lnTo>
                    <a:lnTo>
                      <a:pt x="4" y="222"/>
                    </a:lnTo>
                    <a:lnTo>
                      <a:pt x="3" y="232"/>
                    </a:lnTo>
                    <a:lnTo>
                      <a:pt x="0" y="254"/>
                    </a:lnTo>
                    <a:lnTo>
                      <a:pt x="0" y="276"/>
                    </a:lnTo>
                    <a:lnTo>
                      <a:pt x="0" y="298"/>
                    </a:lnTo>
                    <a:lnTo>
                      <a:pt x="2" y="321"/>
                    </a:lnTo>
                    <a:lnTo>
                      <a:pt x="3" y="322"/>
                    </a:lnTo>
                    <a:lnTo>
                      <a:pt x="5" y="322"/>
                    </a:lnTo>
                    <a:lnTo>
                      <a:pt x="6" y="321"/>
                    </a:lnTo>
                    <a:lnTo>
                      <a:pt x="7" y="320"/>
                    </a:lnTo>
                    <a:lnTo>
                      <a:pt x="6" y="299"/>
                    </a:lnTo>
                    <a:lnTo>
                      <a:pt x="7" y="279"/>
                    </a:lnTo>
                    <a:lnTo>
                      <a:pt x="8" y="258"/>
                    </a:lnTo>
                    <a:lnTo>
                      <a:pt x="10" y="238"/>
                    </a:lnTo>
                    <a:lnTo>
                      <a:pt x="11" y="227"/>
                    </a:lnTo>
                    <a:lnTo>
                      <a:pt x="13" y="216"/>
                    </a:lnTo>
                    <a:lnTo>
                      <a:pt x="15" y="206"/>
                    </a:lnTo>
                    <a:lnTo>
                      <a:pt x="17" y="195"/>
                    </a:lnTo>
                    <a:lnTo>
                      <a:pt x="20" y="184"/>
                    </a:lnTo>
                    <a:lnTo>
                      <a:pt x="22" y="174"/>
                    </a:lnTo>
                    <a:lnTo>
                      <a:pt x="25" y="163"/>
                    </a:lnTo>
                    <a:lnTo>
                      <a:pt x="27" y="153"/>
                    </a:lnTo>
                    <a:lnTo>
                      <a:pt x="31" y="140"/>
                    </a:lnTo>
                    <a:lnTo>
                      <a:pt x="35" y="122"/>
                    </a:lnTo>
                    <a:lnTo>
                      <a:pt x="40" y="100"/>
                    </a:lnTo>
                    <a:lnTo>
                      <a:pt x="46" y="76"/>
                    </a:lnTo>
                    <a:lnTo>
                      <a:pt x="51" y="53"/>
                    </a:lnTo>
                    <a:lnTo>
                      <a:pt x="58" y="31"/>
                    </a:lnTo>
                    <a:lnTo>
                      <a:pt x="63" y="13"/>
                    </a:lnTo>
                    <a:lnTo>
                      <a:pt x="68"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2" name="Freeform 201">
                <a:extLst>
                  <a:ext uri="{FF2B5EF4-FFF2-40B4-BE49-F238E27FC236}">
                    <a16:creationId xmlns:a16="http://schemas.microsoft.com/office/drawing/2014/main" id="{DA1C0AAE-15F0-4C22-A6F1-9E57A693E044}"/>
                  </a:ext>
                </a:extLst>
              </p:cNvPr>
              <p:cNvSpPr>
                <a:spLocks/>
              </p:cNvSpPr>
              <p:nvPr/>
            </p:nvSpPr>
            <p:spPr bwMode="auto">
              <a:xfrm>
                <a:off x="1238" y="1445"/>
                <a:ext cx="127" cy="66"/>
              </a:xfrm>
              <a:custGeom>
                <a:avLst/>
                <a:gdLst>
                  <a:gd name="T0" fmla="*/ 125 w 127"/>
                  <a:gd name="T1" fmla="*/ 66 h 66"/>
                  <a:gd name="T2" fmla="*/ 126 w 127"/>
                  <a:gd name="T3" fmla="*/ 66 h 66"/>
                  <a:gd name="T4" fmla="*/ 127 w 127"/>
                  <a:gd name="T5" fmla="*/ 66 h 66"/>
                  <a:gd name="T6" fmla="*/ 127 w 127"/>
                  <a:gd name="T7" fmla="*/ 65 h 66"/>
                  <a:gd name="T8" fmla="*/ 126 w 127"/>
                  <a:gd name="T9" fmla="*/ 64 h 66"/>
                  <a:gd name="T10" fmla="*/ 118 w 127"/>
                  <a:gd name="T11" fmla="*/ 59 h 66"/>
                  <a:gd name="T12" fmla="*/ 110 w 127"/>
                  <a:gd name="T13" fmla="*/ 55 h 66"/>
                  <a:gd name="T14" fmla="*/ 101 w 127"/>
                  <a:gd name="T15" fmla="*/ 51 h 66"/>
                  <a:gd name="T16" fmla="*/ 93 w 127"/>
                  <a:gd name="T17" fmla="*/ 46 h 66"/>
                  <a:gd name="T18" fmla="*/ 85 w 127"/>
                  <a:gd name="T19" fmla="*/ 42 h 66"/>
                  <a:gd name="T20" fmla="*/ 76 w 127"/>
                  <a:gd name="T21" fmla="*/ 38 h 66"/>
                  <a:gd name="T22" fmla="*/ 68 w 127"/>
                  <a:gd name="T23" fmla="*/ 33 h 66"/>
                  <a:gd name="T24" fmla="*/ 59 w 127"/>
                  <a:gd name="T25" fmla="*/ 29 h 66"/>
                  <a:gd name="T26" fmla="*/ 53 w 127"/>
                  <a:gd name="T27" fmla="*/ 26 h 66"/>
                  <a:gd name="T28" fmla="*/ 45 w 127"/>
                  <a:gd name="T29" fmla="*/ 22 h 66"/>
                  <a:gd name="T30" fmla="*/ 35 w 127"/>
                  <a:gd name="T31" fmla="*/ 17 h 66"/>
                  <a:gd name="T32" fmla="*/ 25 w 127"/>
                  <a:gd name="T33" fmla="*/ 12 h 66"/>
                  <a:gd name="T34" fmla="*/ 15 w 127"/>
                  <a:gd name="T35" fmla="*/ 7 h 66"/>
                  <a:gd name="T36" fmla="*/ 7 w 127"/>
                  <a:gd name="T37" fmla="*/ 3 h 66"/>
                  <a:gd name="T38" fmla="*/ 2 w 127"/>
                  <a:gd name="T39" fmla="*/ 1 h 66"/>
                  <a:gd name="T40" fmla="*/ 0 w 127"/>
                  <a:gd name="T41" fmla="*/ 0 h 66"/>
                  <a:gd name="T42" fmla="*/ 1 w 127"/>
                  <a:gd name="T43" fmla="*/ 0 h 66"/>
                  <a:gd name="T44" fmla="*/ 5 w 127"/>
                  <a:gd name="T45" fmla="*/ 2 h 66"/>
                  <a:gd name="T46" fmla="*/ 10 w 127"/>
                  <a:gd name="T47" fmla="*/ 5 h 66"/>
                  <a:gd name="T48" fmla="*/ 16 w 127"/>
                  <a:gd name="T49" fmla="*/ 9 h 66"/>
                  <a:gd name="T50" fmla="*/ 25 w 127"/>
                  <a:gd name="T51" fmla="*/ 13 h 66"/>
                  <a:gd name="T52" fmla="*/ 34 w 127"/>
                  <a:gd name="T53" fmla="*/ 18 h 66"/>
                  <a:gd name="T54" fmla="*/ 44 w 127"/>
                  <a:gd name="T55" fmla="*/ 24 h 66"/>
                  <a:gd name="T56" fmla="*/ 54 w 127"/>
                  <a:gd name="T57" fmla="*/ 29 h 66"/>
                  <a:gd name="T58" fmla="*/ 65 w 127"/>
                  <a:gd name="T59" fmla="*/ 35 h 66"/>
                  <a:gd name="T60" fmla="*/ 75 w 127"/>
                  <a:gd name="T61" fmla="*/ 41 h 66"/>
                  <a:gd name="T62" fmla="*/ 86 w 127"/>
                  <a:gd name="T63" fmla="*/ 46 h 66"/>
                  <a:gd name="T64" fmla="*/ 96 w 127"/>
                  <a:gd name="T65" fmla="*/ 52 h 66"/>
                  <a:gd name="T66" fmla="*/ 105 w 127"/>
                  <a:gd name="T67" fmla="*/ 56 h 66"/>
                  <a:gd name="T68" fmla="*/ 113 w 127"/>
                  <a:gd name="T69" fmla="*/ 60 h 66"/>
                  <a:gd name="T70" fmla="*/ 120 w 127"/>
                  <a:gd name="T71" fmla="*/ 63 h 66"/>
                  <a:gd name="T72" fmla="*/ 125 w 127"/>
                  <a:gd name="T73" fmla="*/ 66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7"/>
                  <a:gd name="T112" fmla="*/ 0 h 66"/>
                  <a:gd name="T113" fmla="*/ 127 w 127"/>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7" h="66">
                    <a:moveTo>
                      <a:pt x="125" y="66"/>
                    </a:moveTo>
                    <a:lnTo>
                      <a:pt x="126" y="66"/>
                    </a:lnTo>
                    <a:lnTo>
                      <a:pt x="127" y="66"/>
                    </a:lnTo>
                    <a:lnTo>
                      <a:pt x="127" y="65"/>
                    </a:lnTo>
                    <a:lnTo>
                      <a:pt x="126" y="64"/>
                    </a:lnTo>
                    <a:lnTo>
                      <a:pt x="118" y="59"/>
                    </a:lnTo>
                    <a:lnTo>
                      <a:pt x="110" y="55"/>
                    </a:lnTo>
                    <a:lnTo>
                      <a:pt x="101" y="51"/>
                    </a:lnTo>
                    <a:lnTo>
                      <a:pt x="93" y="46"/>
                    </a:lnTo>
                    <a:lnTo>
                      <a:pt x="85" y="42"/>
                    </a:lnTo>
                    <a:lnTo>
                      <a:pt x="76" y="38"/>
                    </a:lnTo>
                    <a:lnTo>
                      <a:pt x="68" y="33"/>
                    </a:lnTo>
                    <a:lnTo>
                      <a:pt x="59" y="29"/>
                    </a:lnTo>
                    <a:lnTo>
                      <a:pt x="53" y="26"/>
                    </a:lnTo>
                    <a:lnTo>
                      <a:pt x="45" y="22"/>
                    </a:lnTo>
                    <a:lnTo>
                      <a:pt x="35" y="17"/>
                    </a:lnTo>
                    <a:lnTo>
                      <a:pt x="25" y="12"/>
                    </a:lnTo>
                    <a:lnTo>
                      <a:pt x="15" y="7"/>
                    </a:lnTo>
                    <a:lnTo>
                      <a:pt x="7" y="3"/>
                    </a:lnTo>
                    <a:lnTo>
                      <a:pt x="2" y="1"/>
                    </a:lnTo>
                    <a:lnTo>
                      <a:pt x="0" y="0"/>
                    </a:lnTo>
                    <a:lnTo>
                      <a:pt x="1" y="0"/>
                    </a:lnTo>
                    <a:lnTo>
                      <a:pt x="5" y="2"/>
                    </a:lnTo>
                    <a:lnTo>
                      <a:pt x="10" y="5"/>
                    </a:lnTo>
                    <a:lnTo>
                      <a:pt x="16" y="9"/>
                    </a:lnTo>
                    <a:lnTo>
                      <a:pt x="25" y="13"/>
                    </a:lnTo>
                    <a:lnTo>
                      <a:pt x="34" y="18"/>
                    </a:lnTo>
                    <a:lnTo>
                      <a:pt x="44" y="24"/>
                    </a:lnTo>
                    <a:lnTo>
                      <a:pt x="54" y="29"/>
                    </a:lnTo>
                    <a:lnTo>
                      <a:pt x="65" y="35"/>
                    </a:lnTo>
                    <a:lnTo>
                      <a:pt x="75" y="41"/>
                    </a:lnTo>
                    <a:lnTo>
                      <a:pt x="86" y="46"/>
                    </a:lnTo>
                    <a:lnTo>
                      <a:pt x="96" y="52"/>
                    </a:lnTo>
                    <a:lnTo>
                      <a:pt x="105" y="56"/>
                    </a:lnTo>
                    <a:lnTo>
                      <a:pt x="113" y="60"/>
                    </a:lnTo>
                    <a:lnTo>
                      <a:pt x="120" y="63"/>
                    </a:lnTo>
                    <a:lnTo>
                      <a:pt x="125" y="6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3" name="Freeform 202">
                <a:extLst>
                  <a:ext uri="{FF2B5EF4-FFF2-40B4-BE49-F238E27FC236}">
                    <a16:creationId xmlns:a16="http://schemas.microsoft.com/office/drawing/2014/main" id="{AE3A2719-CE00-4FC1-8B72-A5453E40C7AD}"/>
                  </a:ext>
                </a:extLst>
              </p:cNvPr>
              <p:cNvSpPr>
                <a:spLocks/>
              </p:cNvSpPr>
              <p:nvPr/>
            </p:nvSpPr>
            <p:spPr bwMode="auto">
              <a:xfrm>
                <a:off x="1234" y="1418"/>
                <a:ext cx="122" cy="25"/>
              </a:xfrm>
              <a:custGeom>
                <a:avLst/>
                <a:gdLst>
                  <a:gd name="T0" fmla="*/ 0 w 122"/>
                  <a:gd name="T1" fmla="*/ 25 h 25"/>
                  <a:gd name="T2" fmla="*/ 3 w 122"/>
                  <a:gd name="T3" fmla="*/ 24 h 25"/>
                  <a:gd name="T4" fmla="*/ 7 w 122"/>
                  <a:gd name="T5" fmla="*/ 24 h 25"/>
                  <a:gd name="T6" fmla="*/ 14 w 122"/>
                  <a:gd name="T7" fmla="*/ 23 h 25"/>
                  <a:gd name="T8" fmla="*/ 22 w 122"/>
                  <a:gd name="T9" fmla="*/ 20 h 25"/>
                  <a:gd name="T10" fmla="*/ 31 w 122"/>
                  <a:gd name="T11" fmla="*/ 19 h 25"/>
                  <a:gd name="T12" fmla="*/ 42 w 122"/>
                  <a:gd name="T13" fmla="*/ 17 h 25"/>
                  <a:gd name="T14" fmla="*/ 52 w 122"/>
                  <a:gd name="T15" fmla="*/ 14 h 25"/>
                  <a:gd name="T16" fmla="*/ 64 w 122"/>
                  <a:gd name="T17" fmla="*/ 12 h 25"/>
                  <a:gd name="T18" fmla="*/ 75 w 122"/>
                  <a:gd name="T19" fmla="*/ 10 h 25"/>
                  <a:gd name="T20" fmla="*/ 86 w 122"/>
                  <a:gd name="T21" fmla="*/ 8 h 25"/>
                  <a:gd name="T22" fmla="*/ 96 w 122"/>
                  <a:gd name="T23" fmla="*/ 5 h 25"/>
                  <a:gd name="T24" fmla="*/ 104 w 122"/>
                  <a:gd name="T25" fmla="*/ 3 h 25"/>
                  <a:gd name="T26" fmla="*/ 112 w 122"/>
                  <a:gd name="T27" fmla="*/ 2 h 25"/>
                  <a:gd name="T28" fmla="*/ 117 w 122"/>
                  <a:gd name="T29" fmla="*/ 1 h 25"/>
                  <a:gd name="T30" fmla="*/ 121 w 122"/>
                  <a:gd name="T31" fmla="*/ 0 h 25"/>
                  <a:gd name="T32" fmla="*/ 122 w 122"/>
                  <a:gd name="T33" fmla="*/ 0 h 25"/>
                  <a:gd name="T34" fmla="*/ 114 w 122"/>
                  <a:gd name="T35" fmla="*/ 1 h 25"/>
                  <a:gd name="T36" fmla="*/ 106 w 122"/>
                  <a:gd name="T37" fmla="*/ 2 h 25"/>
                  <a:gd name="T38" fmla="*/ 99 w 122"/>
                  <a:gd name="T39" fmla="*/ 3 h 25"/>
                  <a:gd name="T40" fmla="*/ 91 w 122"/>
                  <a:gd name="T41" fmla="*/ 4 h 25"/>
                  <a:gd name="T42" fmla="*/ 84 w 122"/>
                  <a:gd name="T43" fmla="*/ 5 h 25"/>
                  <a:gd name="T44" fmla="*/ 76 w 122"/>
                  <a:gd name="T45" fmla="*/ 7 h 25"/>
                  <a:gd name="T46" fmla="*/ 69 w 122"/>
                  <a:gd name="T47" fmla="*/ 8 h 25"/>
                  <a:gd name="T48" fmla="*/ 61 w 122"/>
                  <a:gd name="T49" fmla="*/ 10 h 25"/>
                  <a:gd name="T50" fmla="*/ 55 w 122"/>
                  <a:gd name="T51" fmla="*/ 11 h 25"/>
                  <a:gd name="T52" fmla="*/ 46 w 122"/>
                  <a:gd name="T53" fmla="*/ 13 h 25"/>
                  <a:gd name="T54" fmla="*/ 34 w 122"/>
                  <a:gd name="T55" fmla="*/ 15 h 25"/>
                  <a:gd name="T56" fmla="*/ 23 w 122"/>
                  <a:gd name="T57" fmla="*/ 17 h 25"/>
                  <a:gd name="T58" fmla="*/ 12 w 122"/>
                  <a:gd name="T59" fmla="*/ 20 h 25"/>
                  <a:gd name="T60" fmla="*/ 4 w 122"/>
                  <a:gd name="T61" fmla="*/ 22 h 25"/>
                  <a:gd name="T62" fmla="*/ 0 w 122"/>
                  <a:gd name="T63" fmla="*/ 24 h 25"/>
                  <a:gd name="T64" fmla="*/ 0 w 122"/>
                  <a:gd name="T65" fmla="*/ 24 h 25"/>
                  <a:gd name="T66" fmla="*/ 0 w 122"/>
                  <a:gd name="T67" fmla="*/ 24 h 25"/>
                  <a:gd name="T68" fmla="*/ 0 w 122"/>
                  <a:gd name="T69" fmla="*/ 24 h 25"/>
                  <a:gd name="T70" fmla="*/ 0 w 122"/>
                  <a:gd name="T71" fmla="*/ 25 h 25"/>
                  <a:gd name="T72" fmla="*/ 0 w 122"/>
                  <a:gd name="T73" fmla="*/ 25 h 25"/>
                  <a:gd name="T74" fmla="*/ 0 w 122"/>
                  <a:gd name="T75" fmla="*/ 25 h 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2"/>
                  <a:gd name="T115" fmla="*/ 0 h 25"/>
                  <a:gd name="T116" fmla="*/ 122 w 122"/>
                  <a:gd name="T117" fmla="*/ 25 h 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2" h="25">
                    <a:moveTo>
                      <a:pt x="0" y="25"/>
                    </a:moveTo>
                    <a:lnTo>
                      <a:pt x="3" y="24"/>
                    </a:lnTo>
                    <a:lnTo>
                      <a:pt x="7" y="24"/>
                    </a:lnTo>
                    <a:lnTo>
                      <a:pt x="14" y="23"/>
                    </a:lnTo>
                    <a:lnTo>
                      <a:pt x="22" y="20"/>
                    </a:lnTo>
                    <a:lnTo>
                      <a:pt x="31" y="19"/>
                    </a:lnTo>
                    <a:lnTo>
                      <a:pt x="42" y="17"/>
                    </a:lnTo>
                    <a:lnTo>
                      <a:pt x="52" y="14"/>
                    </a:lnTo>
                    <a:lnTo>
                      <a:pt x="64" y="12"/>
                    </a:lnTo>
                    <a:lnTo>
                      <a:pt x="75" y="10"/>
                    </a:lnTo>
                    <a:lnTo>
                      <a:pt x="86" y="8"/>
                    </a:lnTo>
                    <a:lnTo>
                      <a:pt x="96" y="5"/>
                    </a:lnTo>
                    <a:lnTo>
                      <a:pt x="104" y="3"/>
                    </a:lnTo>
                    <a:lnTo>
                      <a:pt x="112" y="2"/>
                    </a:lnTo>
                    <a:lnTo>
                      <a:pt x="117" y="1"/>
                    </a:lnTo>
                    <a:lnTo>
                      <a:pt x="121" y="0"/>
                    </a:lnTo>
                    <a:lnTo>
                      <a:pt x="122" y="0"/>
                    </a:lnTo>
                    <a:lnTo>
                      <a:pt x="114" y="1"/>
                    </a:lnTo>
                    <a:lnTo>
                      <a:pt x="106" y="2"/>
                    </a:lnTo>
                    <a:lnTo>
                      <a:pt x="99" y="3"/>
                    </a:lnTo>
                    <a:lnTo>
                      <a:pt x="91" y="4"/>
                    </a:lnTo>
                    <a:lnTo>
                      <a:pt x="84" y="5"/>
                    </a:lnTo>
                    <a:lnTo>
                      <a:pt x="76" y="7"/>
                    </a:lnTo>
                    <a:lnTo>
                      <a:pt x="69" y="8"/>
                    </a:lnTo>
                    <a:lnTo>
                      <a:pt x="61" y="10"/>
                    </a:lnTo>
                    <a:lnTo>
                      <a:pt x="55" y="11"/>
                    </a:lnTo>
                    <a:lnTo>
                      <a:pt x="46" y="13"/>
                    </a:lnTo>
                    <a:lnTo>
                      <a:pt x="34" y="15"/>
                    </a:lnTo>
                    <a:lnTo>
                      <a:pt x="23" y="17"/>
                    </a:lnTo>
                    <a:lnTo>
                      <a:pt x="12" y="20"/>
                    </a:lnTo>
                    <a:lnTo>
                      <a:pt x="4" y="22"/>
                    </a:lnTo>
                    <a:lnTo>
                      <a:pt x="0" y="24"/>
                    </a:lnTo>
                    <a:lnTo>
                      <a:pt x="0" y="2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4" name="Freeform 203">
                <a:extLst>
                  <a:ext uri="{FF2B5EF4-FFF2-40B4-BE49-F238E27FC236}">
                    <a16:creationId xmlns:a16="http://schemas.microsoft.com/office/drawing/2014/main" id="{80A324C3-A5DB-4CD9-BD07-1BF007A2179B}"/>
                  </a:ext>
                </a:extLst>
              </p:cNvPr>
              <p:cNvSpPr>
                <a:spLocks/>
              </p:cNvSpPr>
              <p:nvPr/>
            </p:nvSpPr>
            <p:spPr bwMode="auto">
              <a:xfrm>
                <a:off x="1079" y="1382"/>
                <a:ext cx="251" cy="9"/>
              </a:xfrm>
              <a:custGeom>
                <a:avLst/>
                <a:gdLst>
                  <a:gd name="T0" fmla="*/ 58 w 251"/>
                  <a:gd name="T1" fmla="*/ 6 h 9"/>
                  <a:gd name="T2" fmla="*/ 64 w 251"/>
                  <a:gd name="T3" fmla="*/ 5 h 9"/>
                  <a:gd name="T4" fmla="*/ 71 w 251"/>
                  <a:gd name="T5" fmla="*/ 5 h 9"/>
                  <a:gd name="T6" fmla="*/ 80 w 251"/>
                  <a:gd name="T7" fmla="*/ 5 h 9"/>
                  <a:gd name="T8" fmla="*/ 92 w 251"/>
                  <a:gd name="T9" fmla="*/ 4 h 9"/>
                  <a:gd name="T10" fmla="*/ 104 w 251"/>
                  <a:gd name="T11" fmla="*/ 4 h 9"/>
                  <a:gd name="T12" fmla="*/ 117 w 251"/>
                  <a:gd name="T13" fmla="*/ 4 h 9"/>
                  <a:gd name="T14" fmla="*/ 132 w 251"/>
                  <a:gd name="T15" fmla="*/ 3 h 9"/>
                  <a:gd name="T16" fmla="*/ 147 w 251"/>
                  <a:gd name="T17" fmla="*/ 3 h 9"/>
                  <a:gd name="T18" fmla="*/ 162 w 251"/>
                  <a:gd name="T19" fmla="*/ 3 h 9"/>
                  <a:gd name="T20" fmla="*/ 177 w 251"/>
                  <a:gd name="T21" fmla="*/ 3 h 9"/>
                  <a:gd name="T22" fmla="*/ 191 w 251"/>
                  <a:gd name="T23" fmla="*/ 2 h 9"/>
                  <a:gd name="T24" fmla="*/ 205 w 251"/>
                  <a:gd name="T25" fmla="*/ 2 h 9"/>
                  <a:gd name="T26" fmla="*/ 219 w 251"/>
                  <a:gd name="T27" fmla="*/ 2 h 9"/>
                  <a:gd name="T28" fmla="*/ 231 w 251"/>
                  <a:gd name="T29" fmla="*/ 3 h 9"/>
                  <a:gd name="T30" fmla="*/ 242 w 251"/>
                  <a:gd name="T31" fmla="*/ 3 h 9"/>
                  <a:gd name="T32" fmla="*/ 251 w 251"/>
                  <a:gd name="T33" fmla="*/ 3 h 9"/>
                  <a:gd name="T34" fmla="*/ 251 w 251"/>
                  <a:gd name="T35" fmla="*/ 3 h 9"/>
                  <a:gd name="T36" fmla="*/ 251 w 251"/>
                  <a:gd name="T37" fmla="*/ 3 h 9"/>
                  <a:gd name="T38" fmla="*/ 251 w 251"/>
                  <a:gd name="T39" fmla="*/ 2 h 9"/>
                  <a:gd name="T40" fmla="*/ 251 w 251"/>
                  <a:gd name="T41" fmla="*/ 2 h 9"/>
                  <a:gd name="T42" fmla="*/ 242 w 251"/>
                  <a:gd name="T43" fmla="*/ 1 h 9"/>
                  <a:gd name="T44" fmla="*/ 232 w 251"/>
                  <a:gd name="T45" fmla="*/ 1 h 9"/>
                  <a:gd name="T46" fmla="*/ 220 w 251"/>
                  <a:gd name="T47" fmla="*/ 1 h 9"/>
                  <a:gd name="T48" fmla="*/ 206 w 251"/>
                  <a:gd name="T49" fmla="*/ 0 h 9"/>
                  <a:gd name="T50" fmla="*/ 193 w 251"/>
                  <a:gd name="T51" fmla="*/ 0 h 9"/>
                  <a:gd name="T52" fmla="*/ 178 w 251"/>
                  <a:gd name="T53" fmla="*/ 0 h 9"/>
                  <a:gd name="T54" fmla="*/ 164 w 251"/>
                  <a:gd name="T55" fmla="*/ 0 h 9"/>
                  <a:gd name="T56" fmla="*/ 149 w 251"/>
                  <a:gd name="T57" fmla="*/ 0 h 9"/>
                  <a:gd name="T58" fmla="*/ 134 w 251"/>
                  <a:gd name="T59" fmla="*/ 0 h 9"/>
                  <a:gd name="T60" fmla="*/ 121 w 251"/>
                  <a:gd name="T61" fmla="*/ 0 h 9"/>
                  <a:gd name="T62" fmla="*/ 108 w 251"/>
                  <a:gd name="T63" fmla="*/ 0 h 9"/>
                  <a:gd name="T64" fmla="*/ 96 w 251"/>
                  <a:gd name="T65" fmla="*/ 1 h 9"/>
                  <a:gd name="T66" fmla="*/ 85 w 251"/>
                  <a:gd name="T67" fmla="*/ 1 h 9"/>
                  <a:gd name="T68" fmla="*/ 76 w 251"/>
                  <a:gd name="T69" fmla="*/ 1 h 9"/>
                  <a:gd name="T70" fmla="*/ 69 w 251"/>
                  <a:gd name="T71" fmla="*/ 1 h 9"/>
                  <a:gd name="T72" fmla="*/ 65 w 251"/>
                  <a:gd name="T73" fmla="*/ 2 h 9"/>
                  <a:gd name="T74" fmla="*/ 55 w 251"/>
                  <a:gd name="T75" fmla="*/ 3 h 9"/>
                  <a:gd name="T76" fmla="*/ 45 w 251"/>
                  <a:gd name="T77" fmla="*/ 4 h 9"/>
                  <a:gd name="T78" fmla="*/ 35 w 251"/>
                  <a:gd name="T79" fmla="*/ 5 h 9"/>
                  <a:gd name="T80" fmla="*/ 24 w 251"/>
                  <a:gd name="T81" fmla="*/ 6 h 9"/>
                  <a:gd name="T82" fmla="*/ 14 w 251"/>
                  <a:gd name="T83" fmla="*/ 7 h 9"/>
                  <a:gd name="T84" fmla="*/ 7 w 251"/>
                  <a:gd name="T85" fmla="*/ 8 h 9"/>
                  <a:gd name="T86" fmla="*/ 2 w 251"/>
                  <a:gd name="T87" fmla="*/ 9 h 9"/>
                  <a:gd name="T88" fmla="*/ 0 w 251"/>
                  <a:gd name="T89" fmla="*/ 9 h 9"/>
                  <a:gd name="T90" fmla="*/ 1 w 251"/>
                  <a:gd name="T91" fmla="*/ 9 h 9"/>
                  <a:gd name="T92" fmla="*/ 6 w 251"/>
                  <a:gd name="T93" fmla="*/ 8 h 9"/>
                  <a:gd name="T94" fmla="*/ 13 w 251"/>
                  <a:gd name="T95" fmla="*/ 8 h 9"/>
                  <a:gd name="T96" fmla="*/ 22 w 251"/>
                  <a:gd name="T97" fmla="*/ 8 h 9"/>
                  <a:gd name="T98" fmla="*/ 32 w 251"/>
                  <a:gd name="T99" fmla="*/ 7 h 9"/>
                  <a:gd name="T100" fmla="*/ 41 w 251"/>
                  <a:gd name="T101" fmla="*/ 7 h 9"/>
                  <a:gd name="T102" fmla="*/ 50 w 251"/>
                  <a:gd name="T103" fmla="*/ 6 h 9"/>
                  <a:gd name="T104" fmla="*/ 58 w 251"/>
                  <a:gd name="T105" fmla="*/ 6 h 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1"/>
                  <a:gd name="T160" fmla="*/ 0 h 9"/>
                  <a:gd name="T161" fmla="*/ 251 w 251"/>
                  <a:gd name="T162" fmla="*/ 9 h 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1" h="9">
                    <a:moveTo>
                      <a:pt x="58" y="6"/>
                    </a:moveTo>
                    <a:lnTo>
                      <a:pt x="64" y="5"/>
                    </a:lnTo>
                    <a:lnTo>
                      <a:pt x="71" y="5"/>
                    </a:lnTo>
                    <a:lnTo>
                      <a:pt x="80" y="5"/>
                    </a:lnTo>
                    <a:lnTo>
                      <a:pt x="92" y="4"/>
                    </a:lnTo>
                    <a:lnTo>
                      <a:pt x="104" y="4"/>
                    </a:lnTo>
                    <a:lnTo>
                      <a:pt x="117" y="4"/>
                    </a:lnTo>
                    <a:lnTo>
                      <a:pt x="132" y="3"/>
                    </a:lnTo>
                    <a:lnTo>
                      <a:pt x="147" y="3"/>
                    </a:lnTo>
                    <a:lnTo>
                      <a:pt x="162" y="3"/>
                    </a:lnTo>
                    <a:lnTo>
                      <a:pt x="177" y="3"/>
                    </a:lnTo>
                    <a:lnTo>
                      <a:pt x="191" y="2"/>
                    </a:lnTo>
                    <a:lnTo>
                      <a:pt x="205" y="2"/>
                    </a:lnTo>
                    <a:lnTo>
                      <a:pt x="219" y="2"/>
                    </a:lnTo>
                    <a:lnTo>
                      <a:pt x="231" y="3"/>
                    </a:lnTo>
                    <a:lnTo>
                      <a:pt x="242" y="3"/>
                    </a:lnTo>
                    <a:lnTo>
                      <a:pt x="251" y="3"/>
                    </a:lnTo>
                    <a:lnTo>
                      <a:pt x="251" y="2"/>
                    </a:lnTo>
                    <a:lnTo>
                      <a:pt x="242" y="1"/>
                    </a:lnTo>
                    <a:lnTo>
                      <a:pt x="232" y="1"/>
                    </a:lnTo>
                    <a:lnTo>
                      <a:pt x="220" y="1"/>
                    </a:lnTo>
                    <a:lnTo>
                      <a:pt x="206" y="0"/>
                    </a:lnTo>
                    <a:lnTo>
                      <a:pt x="193" y="0"/>
                    </a:lnTo>
                    <a:lnTo>
                      <a:pt x="178" y="0"/>
                    </a:lnTo>
                    <a:lnTo>
                      <a:pt x="164" y="0"/>
                    </a:lnTo>
                    <a:lnTo>
                      <a:pt x="149" y="0"/>
                    </a:lnTo>
                    <a:lnTo>
                      <a:pt x="134" y="0"/>
                    </a:lnTo>
                    <a:lnTo>
                      <a:pt x="121" y="0"/>
                    </a:lnTo>
                    <a:lnTo>
                      <a:pt x="108" y="0"/>
                    </a:lnTo>
                    <a:lnTo>
                      <a:pt x="96" y="1"/>
                    </a:lnTo>
                    <a:lnTo>
                      <a:pt x="85" y="1"/>
                    </a:lnTo>
                    <a:lnTo>
                      <a:pt x="76" y="1"/>
                    </a:lnTo>
                    <a:lnTo>
                      <a:pt x="69" y="1"/>
                    </a:lnTo>
                    <a:lnTo>
                      <a:pt x="65" y="2"/>
                    </a:lnTo>
                    <a:lnTo>
                      <a:pt x="55" y="3"/>
                    </a:lnTo>
                    <a:lnTo>
                      <a:pt x="45" y="4"/>
                    </a:lnTo>
                    <a:lnTo>
                      <a:pt x="35" y="5"/>
                    </a:lnTo>
                    <a:lnTo>
                      <a:pt x="24" y="6"/>
                    </a:lnTo>
                    <a:lnTo>
                      <a:pt x="14" y="7"/>
                    </a:lnTo>
                    <a:lnTo>
                      <a:pt x="7" y="8"/>
                    </a:lnTo>
                    <a:lnTo>
                      <a:pt x="2" y="9"/>
                    </a:lnTo>
                    <a:lnTo>
                      <a:pt x="0" y="9"/>
                    </a:lnTo>
                    <a:lnTo>
                      <a:pt x="1" y="9"/>
                    </a:lnTo>
                    <a:lnTo>
                      <a:pt x="6" y="8"/>
                    </a:lnTo>
                    <a:lnTo>
                      <a:pt x="13" y="8"/>
                    </a:lnTo>
                    <a:lnTo>
                      <a:pt x="22" y="8"/>
                    </a:lnTo>
                    <a:lnTo>
                      <a:pt x="32" y="7"/>
                    </a:lnTo>
                    <a:lnTo>
                      <a:pt x="41" y="7"/>
                    </a:lnTo>
                    <a:lnTo>
                      <a:pt x="50" y="6"/>
                    </a:lnTo>
                    <a:lnTo>
                      <a:pt x="58" y="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5" name="Freeform 204">
                <a:extLst>
                  <a:ext uri="{FF2B5EF4-FFF2-40B4-BE49-F238E27FC236}">
                    <a16:creationId xmlns:a16="http://schemas.microsoft.com/office/drawing/2014/main" id="{821F34D9-E161-4A7C-A0D7-41E4E744CE0F}"/>
                  </a:ext>
                </a:extLst>
              </p:cNvPr>
              <p:cNvSpPr>
                <a:spLocks/>
              </p:cNvSpPr>
              <p:nvPr/>
            </p:nvSpPr>
            <p:spPr bwMode="auto">
              <a:xfrm>
                <a:off x="1198" y="1395"/>
                <a:ext cx="153" cy="20"/>
              </a:xfrm>
              <a:custGeom>
                <a:avLst/>
                <a:gdLst>
                  <a:gd name="T0" fmla="*/ 68 w 153"/>
                  <a:gd name="T1" fmla="*/ 11 h 20"/>
                  <a:gd name="T2" fmla="*/ 73 w 153"/>
                  <a:gd name="T3" fmla="*/ 10 h 20"/>
                  <a:gd name="T4" fmla="*/ 79 w 153"/>
                  <a:gd name="T5" fmla="*/ 10 h 20"/>
                  <a:gd name="T6" fmla="*/ 84 w 153"/>
                  <a:gd name="T7" fmla="*/ 9 h 20"/>
                  <a:gd name="T8" fmla="*/ 89 w 153"/>
                  <a:gd name="T9" fmla="*/ 9 h 20"/>
                  <a:gd name="T10" fmla="*/ 94 w 153"/>
                  <a:gd name="T11" fmla="*/ 8 h 20"/>
                  <a:gd name="T12" fmla="*/ 99 w 153"/>
                  <a:gd name="T13" fmla="*/ 8 h 20"/>
                  <a:gd name="T14" fmla="*/ 105 w 153"/>
                  <a:gd name="T15" fmla="*/ 8 h 20"/>
                  <a:gd name="T16" fmla="*/ 110 w 153"/>
                  <a:gd name="T17" fmla="*/ 7 h 20"/>
                  <a:gd name="T18" fmla="*/ 115 w 153"/>
                  <a:gd name="T19" fmla="*/ 7 h 20"/>
                  <a:gd name="T20" fmla="*/ 120 w 153"/>
                  <a:gd name="T21" fmla="*/ 6 h 20"/>
                  <a:gd name="T22" fmla="*/ 125 w 153"/>
                  <a:gd name="T23" fmla="*/ 6 h 20"/>
                  <a:gd name="T24" fmla="*/ 131 w 153"/>
                  <a:gd name="T25" fmla="*/ 5 h 20"/>
                  <a:gd name="T26" fmla="*/ 136 w 153"/>
                  <a:gd name="T27" fmla="*/ 5 h 20"/>
                  <a:gd name="T28" fmla="*/ 141 w 153"/>
                  <a:gd name="T29" fmla="*/ 4 h 20"/>
                  <a:gd name="T30" fmla="*/ 147 w 153"/>
                  <a:gd name="T31" fmla="*/ 3 h 20"/>
                  <a:gd name="T32" fmla="*/ 152 w 153"/>
                  <a:gd name="T33" fmla="*/ 2 h 20"/>
                  <a:gd name="T34" fmla="*/ 152 w 153"/>
                  <a:gd name="T35" fmla="*/ 2 h 20"/>
                  <a:gd name="T36" fmla="*/ 153 w 153"/>
                  <a:gd name="T37" fmla="*/ 1 h 20"/>
                  <a:gd name="T38" fmla="*/ 153 w 153"/>
                  <a:gd name="T39" fmla="*/ 1 h 20"/>
                  <a:gd name="T40" fmla="*/ 152 w 153"/>
                  <a:gd name="T41" fmla="*/ 0 h 20"/>
                  <a:gd name="T42" fmla="*/ 147 w 153"/>
                  <a:gd name="T43" fmla="*/ 1 h 20"/>
                  <a:gd name="T44" fmla="*/ 141 w 153"/>
                  <a:gd name="T45" fmla="*/ 1 h 20"/>
                  <a:gd name="T46" fmla="*/ 136 w 153"/>
                  <a:gd name="T47" fmla="*/ 2 h 20"/>
                  <a:gd name="T48" fmla="*/ 131 w 153"/>
                  <a:gd name="T49" fmla="*/ 2 h 20"/>
                  <a:gd name="T50" fmla="*/ 126 w 153"/>
                  <a:gd name="T51" fmla="*/ 2 h 20"/>
                  <a:gd name="T52" fmla="*/ 121 w 153"/>
                  <a:gd name="T53" fmla="*/ 3 h 20"/>
                  <a:gd name="T54" fmla="*/ 115 w 153"/>
                  <a:gd name="T55" fmla="*/ 4 h 20"/>
                  <a:gd name="T56" fmla="*/ 110 w 153"/>
                  <a:gd name="T57" fmla="*/ 4 h 20"/>
                  <a:gd name="T58" fmla="*/ 105 w 153"/>
                  <a:gd name="T59" fmla="*/ 5 h 20"/>
                  <a:gd name="T60" fmla="*/ 100 w 153"/>
                  <a:gd name="T61" fmla="*/ 5 h 20"/>
                  <a:gd name="T62" fmla="*/ 95 w 153"/>
                  <a:gd name="T63" fmla="*/ 5 h 20"/>
                  <a:gd name="T64" fmla="*/ 90 w 153"/>
                  <a:gd name="T65" fmla="*/ 6 h 20"/>
                  <a:gd name="T66" fmla="*/ 84 w 153"/>
                  <a:gd name="T67" fmla="*/ 6 h 20"/>
                  <a:gd name="T68" fmla="*/ 79 w 153"/>
                  <a:gd name="T69" fmla="*/ 6 h 20"/>
                  <a:gd name="T70" fmla="*/ 74 w 153"/>
                  <a:gd name="T71" fmla="*/ 7 h 20"/>
                  <a:gd name="T72" fmla="*/ 69 w 153"/>
                  <a:gd name="T73" fmla="*/ 7 h 20"/>
                  <a:gd name="T74" fmla="*/ 62 w 153"/>
                  <a:gd name="T75" fmla="*/ 8 h 20"/>
                  <a:gd name="T76" fmla="*/ 53 w 153"/>
                  <a:gd name="T77" fmla="*/ 10 h 20"/>
                  <a:gd name="T78" fmla="*/ 42 w 153"/>
                  <a:gd name="T79" fmla="*/ 11 h 20"/>
                  <a:gd name="T80" fmla="*/ 30 w 153"/>
                  <a:gd name="T81" fmla="*/ 14 h 20"/>
                  <a:gd name="T82" fmla="*/ 18 w 153"/>
                  <a:gd name="T83" fmla="*/ 16 h 20"/>
                  <a:gd name="T84" fmla="*/ 9 w 153"/>
                  <a:gd name="T85" fmla="*/ 18 h 20"/>
                  <a:gd name="T86" fmla="*/ 3 w 153"/>
                  <a:gd name="T87" fmla="*/ 19 h 20"/>
                  <a:gd name="T88" fmla="*/ 0 w 153"/>
                  <a:gd name="T89" fmla="*/ 20 h 20"/>
                  <a:gd name="T90" fmla="*/ 3 w 153"/>
                  <a:gd name="T91" fmla="*/ 19 h 20"/>
                  <a:gd name="T92" fmla="*/ 9 w 153"/>
                  <a:gd name="T93" fmla="*/ 19 h 20"/>
                  <a:gd name="T94" fmla="*/ 18 w 153"/>
                  <a:gd name="T95" fmla="*/ 17 h 20"/>
                  <a:gd name="T96" fmla="*/ 29 w 153"/>
                  <a:gd name="T97" fmla="*/ 16 h 20"/>
                  <a:gd name="T98" fmla="*/ 41 w 153"/>
                  <a:gd name="T99" fmla="*/ 14 h 20"/>
                  <a:gd name="T100" fmla="*/ 52 w 153"/>
                  <a:gd name="T101" fmla="*/ 13 h 20"/>
                  <a:gd name="T102" fmla="*/ 61 w 153"/>
                  <a:gd name="T103" fmla="*/ 12 h 20"/>
                  <a:gd name="T104" fmla="*/ 68 w 153"/>
                  <a:gd name="T105" fmla="*/ 11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3"/>
                  <a:gd name="T160" fmla="*/ 0 h 20"/>
                  <a:gd name="T161" fmla="*/ 153 w 153"/>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3" h="20">
                    <a:moveTo>
                      <a:pt x="68" y="11"/>
                    </a:moveTo>
                    <a:lnTo>
                      <a:pt x="73" y="10"/>
                    </a:lnTo>
                    <a:lnTo>
                      <a:pt x="79" y="10"/>
                    </a:lnTo>
                    <a:lnTo>
                      <a:pt x="84" y="9"/>
                    </a:lnTo>
                    <a:lnTo>
                      <a:pt x="89" y="9"/>
                    </a:lnTo>
                    <a:lnTo>
                      <a:pt x="94" y="8"/>
                    </a:lnTo>
                    <a:lnTo>
                      <a:pt x="99" y="8"/>
                    </a:lnTo>
                    <a:lnTo>
                      <a:pt x="105" y="8"/>
                    </a:lnTo>
                    <a:lnTo>
                      <a:pt x="110" y="7"/>
                    </a:lnTo>
                    <a:lnTo>
                      <a:pt x="115" y="7"/>
                    </a:lnTo>
                    <a:lnTo>
                      <a:pt x="120" y="6"/>
                    </a:lnTo>
                    <a:lnTo>
                      <a:pt x="125" y="6"/>
                    </a:lnTo>
                    <a:lnTo>
                      <a:pt x="131" y="5"/>
                    </a:lnTo>
                    <a:lnTo>
                      <a:pt x="136" y="5"/>
                    </a:lnTo>
                    <a:lnTo>
                      <a:pt x="141" y="4"/>
                    </a:lnTo>
                    <a:lnTo>
                      <a:pt x="147" y="3"/>
                    </a:lnTo>
                    <a:lnTo>
                      <a:pt x="152" y="2"/>
                    </a:lnTo>
                    <a:lnTo>
                      <a:pt x="153" y="1"/>
                    </a:lnTo>
                    <a:lnTo>
                      <a:pt x="152" y="0"/>
                    </a:lnTo>
                    <a:lnTo>
                      <a:pt x="147" y="1"/>
                    </a:lnTo>
                    <a:lnTo>
                      <a:pt x="141" y="1"/>
                    </a:lnTo>
                    <a:lnTo>
                      <a:pt x="136" y="2"/>
                    </a:lnTo>
                    <a:lnTo>
                      <a:pt x="131" y="2"/>
                    </a:lnTo>
                    <a:lnTo>
                      <a:pt x="126" y="2"/>
                    </a:lnTo>
                    <a:lnTo>
                      <a:pt x="121" y="3"/>
                    </a:lnTo>
                    <a:lnTo>
                      <a:pt x="115" y="4"/>
                    </a:lnTo>
                    <a:lnTo>
                      <a:pt x="110" y="4"/>
                    </a:lnTo>
                    <a:lnTo>
                      <a:pt x="105" y="5"/>
                    </a:lnTo>
                    <a:lnTo>
                      <a:pt x="100" y="5"/>
                    </a:lnTo>
                    <a:lnTo>
                      <a:pt x="95" y="5"/>
                    </a:lnTo>
                    <a:lnTo>
                      <a:pt x="90" y="6"/>
                    </a:lnTo>
                    <a:lnTo>
                      <a:pt x="84" y="6"/>
                    </a:lnTo>
                    <a:lnTo>
                      <a:pt x="79" y="6"/>
                    </a:lnTo>
                    <a:lnTo>
                      <a:pt x="74" y="7"/>
                    </a:lnTo>
                    <a:lnTo>
                      <a:pt x="69" y="7"/>
                    </a:lnTo>
                    <a:lnTo>
                      <a:pt x="62" y="8"/>
                    </a:lnTo>
                    <a:lnTo>
                      <a:pt x="53" y="10"/>
                    </a:lnTo>
                    <a:lnTo>
                      <a:pt x="42" y="11"/>
                    </a:lnTo>
                    <a:lnTo>
                      <a:pt x="30" y="14"/>
                    </a:lnTo>
                    <a:lnTo>
                      <a:pt x="18" y="16"/>
                    </a:lnTo>
                    <a:lnTo>
                      <a:pt x="9" y="18"/>
                    </a:lnTo>
                    <a:lnTo>
                      <a:pt x="3" y="19"/>
                    </a:lnTo>
                    <a:lnTo>
                      <a:pt x="0" y="20"/>
                    </a:lnTo>
                    <a:lnTo>
                      <a:pt x="3" y="19"/>
                    </a:lnTo>
                    <a:lnTo>
                      <a:pt x="9" y="19"/>
                    </a:lnTo>
                    <a:lnTo>
                      <a:pt x="18" y="17"/>
                    </a:lnTo>
                    <a:lnTo>
                      <a:pt x="29" y="16"/>
                    </a:lnTo>
                    <a:lnTo>
                      <a:pt x="41" y="14"/>
                    </a:lnTo>
                    <a:lnTo>
                      <a:pt x="52" y="13"/>
                    </a:lnTo>
                    <a:lnTo>
                      <a:pt x="61" y="12"/>
                    </a:lnTo>
                    <a:lnTo>
                      <a:pt x="68"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6" name="Freeform 205">
                <a:extLst>
                  <a:ext uri="{FF2B5EF4-FFF2-40B4-BE49-F238E27FC236}">
                    <a16:creationId xmlns:a16="http://schemas.microsoft.com/office/drawing/2014/main" id="{DD18F331-9D1D-42C0-83FA-912C30DACA49}"/>
                  </a:ext>
                </a:extLst>
              </p:cNvPr>
              <p:cNvSpPr>
                <a:spLocks/>
              </p:cNvSpPr>
              <p:nvPr/>
            </p:nvSpPr>
            <p:spPr bwMode="auto">
              <a:xfrm>
                <a:off x="870" y="1526"/>
                <a:ext cx="128" cy="174"/>
              </a:xfrm>
              <a:custGeom>
                <a:avLst/>
                <a:gdLst>
                  <a:gd name="T0" fmla="*/ 19 w 128"/>
                  <a:gd name="T1" fmla="*/ 43 h 174"/>
                  <a:gd name="T2" fmla="*/ 23 w 128"/>
                  <a:gd name="T3" fmla="*/ 49 h 174"/>
                  <a:gd name="T4" fmla="*/ 26 w 128"/>
                  <a:gd name="T5" fmla="*/ 56 h 174"/>
                  <a:gd name="T6" fmla="*/ 30 w 128"/>
                  <a:gd name="T7" fmla="*/ 62 h 174"/>
                  <a:gd name="T8" fmla="*/ 34 w 128"/>
                  <a:gd name="T9" fmla="*/ 68 h 174"/>
                  <a:gd name="T10" fmla="*/ 38 w 128"/>
                  <a:gd name="T11" fmla="*/ 74 h 174"/>
                  <a:gd name="T12" fmla="*/ 42 w 128"/>
                  <a:gd name="T13" fmla="*/ 79 h 174"/>
                  <a:gd name="T14" fmla="*/ 46 w 128"/>
                  <a:gd name="T15" fmla="*/ 85 h 174"/>
                  <a:gd name="T16" fmla="*/ 51 w 128"/>
                  <a:gd name="T17" fmla="*/ 91 h 174"/>
                  <a:gd name="T18" fmla="*/ 59 w 128"/>
                  <a:gd name="T19" fmla="*/ 102 h 174"/>
                  <a:gd name="T20" fmla="*/ 68 w 128"/>
                  <a:gd name="T21" fmla="*/ 113 h 174"/>
                  <a:gd name="T22" fmla="*/ 78 w 128"/>
                  <a:gd name="T23" fmla="*/ 124 h 174"/>
                  <a:gd name="T24" fmla="*/ 87 w 128"/>
                  <a:gd name="T25" fmla="*/ 134 h 174"/>
                  <a:gd name="T26" fmla="*/ 96 w 128"/>
                  <a:gd name="T27" fmla="*/ 144 h 174"/>
                  <a:gd name="T28" fmla="*/ 106 w 128"/>
                  <a:gd name="T29" fmla="*/ 154 h 174"/>
                  <a:gd name="T30" fmla="*/ 116 w 128"/>
                  <a:gd name="T31" fmla="*/ 164 h 174"/>
                  <a:gd name="T32" fmla="*/ 126 w 128"/>
                  <a:gd name="T33" fmla="*/ 174 h 174"/>
                  <a:gd name="T34" fmla="*/ 127 w 128"/>
                  <a:gd name="T35" fmla="*/ 174 h 174"/>
                  <a:gd name="T36" fmla="*/ 128 w 128"/>
                  <a:gd name="T37" fmla="*/ 173 h 174"/>
                  <a:gd name="T38" fmla="*/ 128 w 128"/>
                  <a:gd name="T39" fmla="*/ 173 h 174"/>
                  <a:gd name="T40" fmla="*/ 128 w 128"/>
                  <a:gd name="T41" fmla="*/ 172 h 174"/>
                  <a:gd name="T42" fmla="*/ 119 w 128"/>
                  <a:gd name="T43" fmla="*/ 162 h 174"/>
                  <a:gd name="T44" fmla="*/ 110 w 128"/>
                  <a:gd name="T45" fmla="*/ 152 h 174"/>
                  <a:gd name="T46" fmla="*/ 100 w 128"/>
                  <a:gd name="T47" fmla="*/ 142 h 174"/>
                  <a:gd name="T48" fmla="*/ 92 w 128"/>
                  <a:gd name="T49" fmla="*/ 132 h 174"/>
                  <a:gd name="T50" fmla="*/ 83 w 128"/>
                  <a:gd name="T51" fmla="*/ 121 h 174"/>
                  <a:gd name="T52" fmla="*/ 74 w 128"/>
                  <a:gd name="T53" fmla="*/ 111 h 174"/>
                  <a:gd name="T54" fmla="*/ 66 w 128"/>
                  <a:gd name="T55" fmla="*/ 101 h 174"/>
                  <a:gd name="T56" fmla="*/ 57 w 128"/>
                  <a:gd name="T57" fmla="*/ 90 h 174"/>
                  <a:gd name="T58" fmla="*/ 53 w 128"/>
                  <a:gd name="T59" fmla="*/ 85 h 174"/>
                  <a:gd name="T60" fmla="*/ 49 w 128"/>
                  <a:gd name="T61" fmla="*/ 80 h 174"/>
                  <a:gd name="T62" fmla="*/ 45 w 128"/>
                  <a:gd name="T63" fmla="*/ 74 h 174"/>
                  <a:gd name="T64" fmla="*/ 41 w 128"/>
                  <a:gd name="T65" fmla="*/ 69 h 174"/>
                  <a:gd name="T66" fmla="*/ 37 w 128"/>
                  <a:gd name="T67" fmla="*/ 63 h 174"/>
                  <a:gd name="T68" fmla="*/ 33 w 128"/>
                  <a:gd name="T69" fmla="*/ 58 h 174"/>
                  <a:gd name="T70" fmla="*/ 29 w 128"/>
                  <a:gd name="T71" fmla="*/ 52 h 174"/>
                  <a:gd name="T72" fmla="*/ 26 w 128"/>
                  <a:gd name="T73" fmla="*/ 46 h 174"/>
                  <a:gd name="T74" fmla="*/ 22 w 128"/>
                  <a:gd name="T75" fmla="*/ 41 h 174"/>
                  <a:gd name="T76" fmla="*/ 18 w 128"/>
                  <a:gd name="T77" fmla="*/ 33 h 174"/>
                  <a:gd name="T78" fmla="*/ 14 w 128"/>
                  <a:gd name="T79" fmla="*/ 26 h 174"/>
                  <a:gd name="T80" fmla="*/ 10 w 128"/>
                  <a:gd name="T81" fmla="*/ 18 h 174"/>
                  <a:gd name="T82" fmla="*/ 6 w 128"/>
                  <a:gd name="T83" fmla="*/ 11 h 174"/>
                  <a:gd name="T84" fmla="*/ 3 w 128"/>
                  <a:gd name="T85" fmla="*/ 5 h 174"/>
                  <a:gd name="T86" fmla="*/ 1 w 128"/>
                  <a:gd name="T87" fmla="*/ 2 h 174"/>
                  <a:gd name="T88" fmla="*/ 0 w 128"/>
                  <a:gd name="T89" fmla="*/ 0 h 174"/>
                  <a:gd name="T90" fmla="*/ 1 w 128"/>
                  <a:gd name="T91" fmla="*/ 2 h 174"/>
                  <a:gd name="T92" fmla="*/ 2 w 128"/>
                  <a:gd name="T93" fmla="*/ 5 h 174"/>
                  <a:gd name="T94" fmla="*/ 4 w 128"/>
                  <a:gd name="T95" fmla="*/ 11 h 174"/>
                  <a:gd name="T96" fmla="*/ 7 w 128"/>
                  <a:gd name="T97" fmla="*/ 17 h 174"/>
                  <a:gd name="T98" fmla="*/ 10 w 128"/>
                  <a:gd name="T99" fmla="*/ 24 h 174"/>
                  <a:gd name="T100" fmla="*/ 13 w 128"/>
                  <a:gd name="T101" fmla="*/ 31 h 174"/>
                  <a:gd name="T102" fmla="*/ 16 w 128"/>
                  <a:gd name="T103" fmla="*/ 37 h 174"/>
                  <a:gd name="T104" fmla="*/ 19 w 128"/>
                  <a:gd name="T105" fmla="*/ 43 h 1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8"/>
                  <a:gd name="T160" fmla="*/ 0 h 174"/>
                  <a:gd name="T161" fmla="*/ 128 w 128"/>
                  <a:gd name="T162" fmla="*/ 174 h 1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8" h="174">
                    <a:moveTo>
                      <a:pt x="19" y="43"/>
                    </a:moveTo>
                    <a:lnTo>
                      <a:pt x="23" y="49"/>
                    </a:lnTo>
                    <a:lnTo>
                      <a:pt x="26" y="56"/>
                    </a:lnTo>
                    <a:lnTo>
                      <a:pt x="30" y="62"/>
                    </a:lnTo>
                    <a:lnTo>
                      <a:pt x="34" y="68"/>
                    </a:lnTo>
                    <a:lnTo>
                      <a:pt x="38" y="74"/>
                    </a:lnTo>
                    <a:lnTo>
                      <a:pt x="42" y="79"/>
                    </a:lnTo>
                    <a:lnTo>
                      <a:pt x="46" y="85"/>
                    </a:lnTo>
                    <a:lnTo>
                      <a:pt x="51" y="91"/>
                    </a:lnTo>
                    <a:lnTo>
                      <a:pt x="59" y="102"/>
                    </a:lnTo>
                    <a:lnTo>
                      <a:pt x="68" y="113"/>
                    </a:lnTo>
                    <a:lnTo>
                      <a:pt x="78" y="124"/>
                    </a:lnTo>
                    <a:lnTo>
                      <a:pt x="87" y="134"/>
                    </a:lnTo>
                    <a:lnTo>
                      <a:pt x="96" y="144"/>
                    </a:lnTo>
                    <a:lnTo>
                      <a:pt x="106" y="154"/>
                    </a:lnTo>
                    <a:lnTo>
                      <a:pt x="116" y="164"/>
                    </a:lnTo>
                    <a:lnTo>
                      <a:pt x="126" y="174"/>
                    </a:lnTo>
                    <a:lnTo>
                      <a:pt x="127" y="174"/>
                    </a:lnTo>
                    <a:lnTo>
                      <a:pt x="128" y="173"/>
                    </a:lnTo>
                    <a:lnTo>
                      <a:pt x="128" y="172"/>
                    </a:lnTo>
                    <a:lnTo>
                      <a:pt x="119" y="162"/>
                    </a:lnTo>
                    <a:lnTo>
                      <a:pt x="110" y="152"/>
                    </a:lnTo>
                    <a:lnTo>
                      <a:pt x="100" y="142"/>
                    </a:lnTo>
                    <a:lnTo>
                      <a:pt x="92" y="132"/>
                    </a:lnTo>
                    <a:lnTo>
                      <a:pt x="83" y="121"/>
                    </a:lnTo>
                    <a:lnTo>
                      <a:pt x="74" y="111"/>
                    </a:lnTo>
                    <a:lnTo>
                      <a:pt x="66" y="101"/>
                    </a:lnTo>
                    <a:lnTo>
                      <a:pt x="57" y="90"/>
                    </a:lnTo>
                    <a:lnTo>
                      <a:pt x="53" y="85"/>
                    </a:lnTo>
                    <a:lnTo>
                      <a:pt x="49" y="80"/>
                    </a:lnTo>
                    <a:lnTo>
                      <a:pt x="45" y="74"/>
                    </a:lnTo>
                    <a:lnTo>
                      <a:pt x="41" y="69"/>
                    </a:lnTo>
                    <a:lnTo>
                      <a:pt x="37" y="63"/>
                    </a:lnTo>
                    <a:lnTo>
                      <a:pt x="33" y="58"/>
                    </a:lnTo>
                    <a:lnTo>
                      <a:pt x="29" y="52"/>
                    </a:lnTo>
                    <a:lnTo>
                      <a:pt x="26" y="46"/>
                    </a:lnTo>
                    <a:lnTo>
                      <a:pt x="22" y="41"/>
                    </a:lnTo>
                    <a:lnTo>
                      <a:pt x="18" y="33"/>
                    </a:lnTo>
                    <a:lnTo>
                      <a:pt x="14" y="26"/>
                    </a:lnTo>
                    <a:lnTo>
                      <a:pt x="10" y="18"/>
                    </a:lnTo>
                    <a:lnTo>
                      <a:pt x="6" y="11"/>
                    </a:lnTo>
                    <a:lnTo>
                      <a:pt x="3" y="5"/>
                    </a:lnTo>
                    <a:lnTo>
                      <a:pt x="1" y="2"/>
                    </a:lnTo>
                    <a:lnTo>
                      <a:pt x="0" y="0"/>
                    </a:lnTo>
                    <a:lnTo>
                      <a:pt x="1" y="2"/>
                    </a:lnTo>
                    <a:lnTo>
                      <a:pt x="2" y="5"/>
                    </a:lnTo>
                    <a:lnTo>
                      <a:pt x="4" y="11"/>
                    </a:lnTo>
                    <a:lnTo>
                      <a:pt x="7" y="17"/>
                    </a:lnTo>
                    <a:lnTo>
                      <a:pt x="10" y="24"/>
                    </a:lnTo>
                    <a:lnTo>
                      <a:pt x="13" y="31"/>
                    </a:lnTo>
                    <a:lnTo>
                      <a:pt x="16" y="37"/>
                    </a:lnTo>
                    <a:lnTo>
                      <a:pt x="19" y="4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7" name="Freeform 206">
                <a:extLst>
                  <a:ext uri="{FF2B5EF4-FFF2-40B4-BE49-F238E27FC236}">
                    <a16:creationId xmlns:a16="http://schemas.microsoft.com/office/drawing/2014/main" id="{F13CE46B-3E24-4025-8A5D-30AB3AD9DC31}"/>
                  </a:ext>
                </a:extLst>
              </p:cNvPr>
              <p:cNvSpPr>
                <a:spLocks/>
              </p:cNvSpPr>
              <p:nvPr/>
            </p:nvSpPr>
            <p:spPr bwMode="auto">
              <a:xfrm>
                <a:off x="814" y="1592"/>
                <a:ext cx="62" cy="54"/>
              </a:xfrm>
              <a:custGeom>
                <a:avLst/>
                <a:gdLst>
                  <a:gd name="T0" fmla="*/ 27 w 62"/>
                  <a:gd name="T1" fmla="*/ 27 h 54"/>
                  <a:gd name="T2" fmla="*/ 31 w 62"/>
                  <a:gd name="T3" fmla="*/ 30 h 54"/>
                  <a:gd name="T4" fmla="*/ 35 w 62"/>
                  <a:gd name="T5" fmla="*/ 34 h 54"/>
                  <a:gd name="T6" fmla="*/ 40 w 62"/>
                  <a:gd name="T7" fmla="*/ 37 h 54"/>
                  <a:gd name="T8" fmla="*/ 44 w 62"/>
                  <a:gd name="T9" fmla="*/ 40 h 54"/>
                  <a:gd name="T10" fmla="*/ 49 w 62"/>
                  <a:gd name="T11" fmla="*/ 44 h 54"/>
                  <a:gd name="T12" fmla="*/ 53 w 62"/>
                  <a:gd name="T13" fmla="*/ 48 h 54"/>
                  <a:gd name="T14" fmla="*/ 58 w 62"/>
                  <a:gd name="T15" fmla="*/ 51 h 54"/>
                  <a:gd name="T16" fmla="*/ 62 w 62"/>
                  <a:gd name="T17" fmla="*/ 54 h 54"/>
                  <a:gd name="T18" fmla="*/ 62 w 62"/>
                  <a:gd name="T19" fmla="*/ 53 h 54"/>
                  <a:gd name="T20" fmla="*/ 62 w 62"/>
                  <a:gd name="T21" fmla="*/ 51 h 54"/>
                  <a:gd name="T22" fmla="*/ 62 w 62"/>
                  <a:gd name="T23" fmla="*/ 50 h 54"/>
                  <a:gd name="T24" fmla="*/ 62 w 62"/>
                  <a:gd name="T25" fmla="*/ 49 h 54"/>
                  <a:gd name="T26" fmla="*/ 54 w 62"/>
                  <a:gd name="T27" fmla="*/ 42 h 54"/>
                  <a:gd name="T28" fmla="*/ 44 w 62"/>
                  <a:gd name="T29" fmla="*/ 34 h 54"/>
                  <a:gd name="T30" fmla="*/ 34 w 62"/>
                  <a:gd name="T31" fmla="*/ 26 h 54"/>
                  <a:gd name="T32" fmla="*/ 24 w 62"/>
                  <a:gd name="T33" fmla="*/ 18 h 54"/>
                  <a:gd name="T34" fmla="*/ 15 w 62"/>
                  <a:gd name="T35" fmla="*/ 11 h 54"/>
                  <a:gd name="T36" fmla="*/ 7 w 62"/>
                  <a:gd name="T37" fmla="*/ 5 h 54"/>
                  <a:gd name="T38" fmla="*/ 2 w 62"/>
                  <a:gd name="T39" fmla="*/ 2 h 54"/>
                  <a:gd name="T40" fmla="*/ 0 w 62"/>
                  <a:gd name="T41" fmla="*/ 0 h 54"/>
                  <a:gd name="T42" fmla="*/ 1 w 62"/>
                  <a:gd name="T43" fmla="*/ 1 h 54"/>
                  <a:gd name="T44" fmla="*/ 3 w 62"/>
                  <a:gd name="T45" fmla="*/ 3 h 54"/>
                  <a:gd name="T46" fmla="*/ 6 w 62"/>
                  <a:gd name="T47" fmla="*/ 6 h 54"/>
                  <a:gd name="T48" fmla="*/ 10 w 62"/>
                  <a:gd name="T49" fmla="*/ 10 h 54"/>
                  <a:gd name="T50" fmla="*/ 14 w 62"/>
                  <a:gd name="T51" fmla="*/ 15 h 54"/>
                  <a:gd name="T52" fmla="*/ 19 w 62"/>
                  <a:gd name="T53" fmla="*/ 19 h 54"/>
                  <a:gd name="T54" fmla="*/ 23 w 62"/>
                  <a:gd name="T55" fmla="*/ 23 h 54"/>
                  <a:gd name="T56" fmla="*/ 27 w 62"/>
                  <a:gd name="T57" fmla="*/ 27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54"/>
                  <a:gd name="T89" fmla="*/ 62 w 62"/>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54">
                    <a:moveTo>
                      <a:pt x="27" y="27"/>
                    </a:moveTo>
                    <a:lnTo>
                      <a:pt x="31" y="30"/>
                    </a:lnTo>
                    <a:lnTo>
                      <a:pt x="35" y="34"/>
                    </a:lnTo>
                    <a:lnTo>
                      <a:pt x="40" y="37"/>
                    </a:lnTo>
                    <a:lnTo>
                      <a:pt x="44" y="40"/>
                    </a:lnTo>
                    <a:lnTo>
                      <a:pt x="49" y="44"/>
                    </a:lnTo>
                    <a:lnTo>
                      <a:pt x="53" y="48"/>
                    </a:lnTo>
                    <a:lnTo>
                      <a:pt x="58" y="51"/>
                    </a:lnTo>
                    <a:lnTo>
                      <a:pt x="62" y="54"/>
                    </a:lnTo>
                    <a:lnTo>
                      <a:pt x="62" y="53"/>
                    </a:lnTo>
                    <a:lnTo>
                      <a:pt x="62" y="51"/>
                    </a:lnTo>
                    <a:lnTo>
                      <a:pt x="62" y="50"/>
                    </a:lnTo>
                    <a:lnTo>
                      <a:pt x="62" y="49"/>
                    </a:lnTo>
                    <a:lnTo>
                      <a:pt x="54" y="42"/>
                    </a:lnTo>
                    <a:lnTo>
                      <a:pt x="44" y="34"/>
                    </a:lnTo>
                    <a:lnTo>
                      <a:pt x="34" y="26"/>
                    </a:lnTo>
                    <a:lnTo>
                      <a:pt x="24" y="18"/>
                    </a:lnTo>
                    <a:lnTo>
                      <a:pt x="15" y="11"/>
                    </a:lnTo>
                    <a:lnTo>
                      <a:pt x="7" y="5"/>
                    </a:lnTo>
                    <a:lnTo>
                      <a:pt x="2" y="2"/>
                    </a:lnTo>
                    <a:lnTo>
                      <a:pt x="0" y="0"/>
                    </a:lnTo>
                    <a:lnTo>
                      <a:pt x="1" y="1"/>
                    </a:lnTo>
                    <a:lnTo>
                      <a:pt x="3" y="3"/>
                    </a:lnTo>
                    <a:lnTo>
                      <a:pt x="6" y="6"/>
                    </a:lnTo>
                    <a:lnTo>
                      <a:pt x="10" y="10"/>
                    </a:lnTo>
                    <a:lnTo>
                      <a:pt x="14" y="15"/>
                    </a:lnTo>
                    <a:lnTo>
                      <a:pt x="19" y="19"/>
                    </a:lnTo>
                    <a:lnTo>
                      <a:pt x="23" y="23"/>
                    </a:lnTo>
                    <a:lnTo>
                      <a:pt x="27" y="2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8" name="Freeform 207">
                <a:extLst>
                  <a:ext uri="{FF2B5EF4-FFF2-40B4-BE49-F238E27FC236}">
                    <a16:creationId xmlns:a16="http://schemas.microsoft.com/office/drawing/2014/main" id="{11931A86-507A-4B54-ADA4-BB7B9A86427B}"/>
                  </a:ext>
                </a:extLst>
              </p:cNvPr>
              <p:cNvSpPr>
                <a:spLocks/>
              </p:cNvSpPr>
              <p:nvPr/>
            </p:nvSpPr>
            <p:spPr bwMode="auto">
              <a:xfrm>
                <a:off x="771" y="1633"/>
                <a:ext cx="97" cy="215"/>
              </a:xfrm>
              <a:custGeom>
                <a:avLst/>
                <a:gdLst>
                  <a:gd name="T0" fmla="*/ 67 w 97"/>
                  <a:gd name="T1" fmla="*/ 119 h 215"/>
                  <a:gd name="T2" fmla="*/ 60 w 97"/>
                  <a:gd name="T3" fmla="*/ 132 h 215"/>
                  <a:gd name="T4" fmla="*/ 53 w 97"/>
                  <a:gd name="T5" fmla="*/ 144 h 215"/>
                  <a:gd name="T6" fmla="*/ 45 w 97"/>
                  <a:gd name="T7" fmla="*/ 156 h 215"/>
                  <a:gd name="T8" fmla="*/ 37 w 97"/>
                  <a:gd name="T9" fmla="*/ 168 h 215"/>
                  <a:gd name="T10" fmla="*/ 29 w 97"/>
                  <a:gd name="T11" fmla="*/ 179 h 215"/>
                  <a:gd name="T12" fmla="*/ 19 w 97"/>
                  <a:gd name="T13" fmla="*/ 191 h 215"/>
                  <a:gd name="T14" fmla="*/ 10 w 97"/>
                  <a:gd name="T15" fmla="*/ 202 h 215"/>
                  <a:gd name="T16" fmla="*/ 1 w 97"/>
                  <a:gd name="T17" fmla="*/ 212 h 215"/>
                  <a:gd name="T18" fmla="*/ 0 w 97"/>
                  <a:gd name="T19" fmla="*/ 213 h 215"/>
                  <a:gd name="T20" fmla="*/ 1 w 97"/>
                  <a:gd name="T21" fmla="*/ 214 h 215"/>
                  <a:gd name="T22" fmla="*/ 1 w 97"/>
                  <a:gd name="T23" fmla="*/ 215 h 215"/>
                  <a:gd name="T24" fmla="*/ 2 w 97"/>
                  <a:gd name="T25" fmla="*/ 214 h 215"/>
                  <a:gd name="T26" fmla="*/ 13 w 97"/>
                  <a:gd name="T27" fmla="*/ 204 h 215"/>
                  <a:gd name="T28" fmla="*/ 22 w 97"/>
                  <a:gd name="T29" fmla="*/ 193 h 215"/>
                  <a:gd name="T30" fmla="*/ 32 w 97"/>
                  <a:gd name="T31" fmla="*/ 181 h 215"/>
                  <a:gd name="T32" fmla="*/ 41 w 97"/>
                  <a:gd name="T33" fmla="*/ 170 h 215"/>
                  <a:gd name="T34" fmla="*/ 49 w 97"/>
                  <a:gd name="T35" fmla="*/ 159 h 215"/>
                  <a:gd name="T36" fmla="*/ 58 w 97"/>
                  <a:gd name="T37" fmla="*/ 146 h 215"/>
                  <a:gd name="T38" fmla="*/ 65 w 97"/>
                  <a:gd name="T39" fmla="*/ 134 h 215"/>
                  <a:gd name="T40" fmla="*/ 72 w 97"/>
                  <a:gd name="T41" fmla="*/ 121 h 215"/>
                  <a:gd name="T42" fmla="*/ 78 w 97"/>
                  <a:gd name="T43" fmla="*/ 105 h 215"/>
                  <a:gd name="T44" fmla="*/ 84 w 97"/>
                  <a:gd name="T45" fmla="*/ 86 h 215"/>
                  <a:gd name="T46" fmla="*/ 88 w 97"/>
                  <a:gd name="T47" fmla="*/ 66 h 215"/>
                  <a:gd name="T48" fmla="*/ 91 w 97"/>
                  <a:gd name="T49" fmla="*/ 47 h 215"/>
                  <a:gd name="T50" fmla="*/ 94 w 97"/>
                  <a:gd name="T51" fmla="*/ 28 h 215"/>
                  <a:gd name="T52" fmla="*/ 96 w 97"/>
                  <a:gd name="T53" fmla="*/ 14 h 215"/>
                  <a:gd name="T54" fmla="*/ 97 w 97"/>
                  <a:gd name="T55" fmla="*/ 4 h 215"/>
                  <a:gd name="T56" fmla="*/ 97 w 97"/>
                  <a:gd name="T57" fmla="*/ 0 h 215"/>
                  <a:gd name="T58" fmla="*/ 97 w 97"/>
                  <a:gd name="T59" fmla="*/ 4 h 215"/>
                  <a:gd name="T60" fmla="*/ 95 w 97"/>
                  <a:gd name="T61" fmla="*/ 14 h 215"/>
                  <a:gd name="T62" fmla="*/ 92 w 97"/>
                  <a:gd name="T63" fmla="*/ 28 h 215"/>
                  <a:gd name="T64" fmla="*/ 89 w 97"/>
                  <a:gd name="T65" fmla="*/ 46 h 215"/>
                  <a:gd name="T66" fmla="*/ 85 w 97"/>
                  <a:gd name="T67" fmla="*/ 65 h 215"/>
                  <a:gd name="T68" fmla="*/ 80 w 97"/>
                  <a:gd name="T69" fmla="*/ 84 h 215"/>
                  <a:gd name="T70" fmla="*/ 74 w 97"/>
                  <a:gd name="T71" fmla="*/ 103 h 215"/>
                  <a:gd name="T72" fmla="*/ 67 w 97"/>
                  <a:gd name="T73" fmla="*/ 119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215"/>
                  <a:gd name="T113" fmla="*/ 97 w 97"/>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215">
                    <a:moveTo>
                      <a:pt x="67" y="119"/>
                    </a:moveTo>
                    <a:lnTo>
                      <a:pt x="60" y="132"/>
                    </a:lnTo>
                    <a:lnTo>
                      <a:pt x="53" y="144"/>
                    </a:lnTo>
                    <a:lnTo>
                      <a:pt x="45" y="156"/>
                    </a:lnTo>
                    <a:lnTo>
                      <a:pt x="37" y="168"/>
                    </a:lnTo>
                    <a:lnTo>
                      <a:pt x="29" y="179"/>
                    </a:lnTo>
                    <a:lnTo>
                      <a:pt x="19" y="191"/>
                    </a:lnTo>
                    <a:lnTo>
                      <a:pt x="10" y="202"/>
                    </a:lnTo>
                    <a:lnTo>
                      <a:pt x="1" y="212"/>
                    </a:lnTo>
                    <a:lnTo>
                      <a:pt x="0" y="213"/>
                    </a:lnTo>
                    <a:lnTo>
                      <a:pt x="1" y="214"/>
                    </a:lnTo>
                    <a:lnTo>
                      <a:pt x="1" y="215"/>
                    </a:lnTo>
                    <a:lnTo>
                      <a:pt x="2" y="214"/>
                    </a:lnTo>
                    <a:lnTo>
                      <a:pt x="13" y="204"/>
                    </a:lnTo>
                    <a:lnTo>
                      <a:pt x="22" y="193"/>
                    </a:lnTo>
                    <a:lnTo>
                      <a:pt x="32" y="181"/>
                    </a:lnTo>
                    <a:lnTo>
                      <a:pt x="41" y="170"/>
                    </a:lnTo>
                    <a:lnTo>
                      <a:pt x="49" y="159"/>
                    </a:lnTo>
                    <a:lnTo>
                      <a:pt x="58" y="146"/>
                    </a:lnTo>
                    <a:lnTo>
                      <a:pt x="65" y="134"/>
                    </a:lnTo>
                    <a:lnTo>
                      <a:pt x="72" y="121"/>
                    </a:lnTo>
                    <a:lnTo>
                      <a:pt x="78" y="105"/>
                    </a:lnTo>
                    <a:lnTo>
                      <a:pt x="84" y="86"/>
                    </a:lnTo>
                    <a:lnTo>
                      <a:pt x="88" y="66"/>
                    </a:lnTo>
                    <a:lnTo>
                      <a:pt x="91" y="47"/>
                    </a:lnTo>
                    <a:lnTo>
                      <a:pt x="94" y="28"/>
                    </a:lnTo>
                    <a:lnTo>
                      <a:pt x="96" y="14"/>
                    </a:lnTo>
                    <a:lnTo>
                      <a:pt x="97" y="4"/>
                    </a:lnTo>
                    <a:lnTo>
                      <a:pt x="97" y="0"/>
                    </a:lnTo>
                    <a:lnTo>
                      <a:pt x="97" y="4"/>
                    </a:lnTo>
                    <a:lnTo>
                      <a:pt x="95" y="14"/>
                    </a:lnTo>
                    <a:lnTo>
                      <a:pt x="92" y="28"/>
                    </a:lnTo>
                    <a:lnTo>
                      <a:pt x="89" y="46"/>
                    </a:lnTo>
                    <a:lnTo>
                      <a:pt x="85" y="65"/>
                    </a:lnTo>
                    <a:lnTo>
                      <a:pt x="80" y="84"/>
                    </a:lnTo>
                    <a:lnTo>
                      <a:pt x="74" y="103"/>
                    </a:lnTo>
                    <a:lnTo>
                      <a:pt x="67" y="11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39" name="Freeform 208">
                <a:extLst>
                  <a:ext uri="{FF2B5EF4-FFF2-40B4-BE49-F238E27FC236}">
                    <a16:creationId xmlns:a16="http://schemas.microsoft.com/office/drawing/2014/main" id="{590A4779-E127-47C8-BF75-678B0E2C7D8B}"/>
                  </a:ext>
                </a:extLst>
              </p:cNvPr>
              <p:cNvSpPr>
                <a:spLocks/>
              </p:cNvSpPr>
              <p:nvPr/>
            </p:nvSpPr>
            <p:spPr bwMode="auto">
              <a:xfrm>
                <a:off x="842" y="1544"/>
                <a:ext cx="54" cy="326"/>
              </a:xfrm>
              <a:custGeom>
                <a:avLst/>
                <a:gdLst>
                  <a:gd name="T0" fmla="*/ 18 w 54"/>
                  <a:gd name="T1" fmla="*/ 0 h 326"/>
                  <a:gd name="T2" fmla="*/ 20 w 54"/>
                  <a:gd name="T3" fmla="*/ 9 h 326"/>
                  <a:gd name="T4" fmla="*/ 23 w 54"/>
                  <a:gd name="T5" fmla="*/ 18 h 326"/>
                  <a:gd name="T6" fmla="*/ 25 w 54"/>
                  <a:gd name="T7" fmla="*/ 27 h 326"/>
                  <a:gd name="T8" fmla="*/ 28 w 54"/>
                  <a:gd name="T9" fmla="*/ 36 h 326"/>
                  <a:gd name="T10" fmla="*/ 31 w 54"/>
                  <a:gd name="T11" fmla="*/ 45 h 326"/>
                  <a:gd name="T12" fmla="*/ 34 w 54"/>
                  <a:gd name="T13" fmla="*/ 54 h 326"/>
                  <a:gd name="T14" fmla="*/ 37 w 54"/>
                  <a:gd name="T15" fmla="*/ 64 h 326"/>
                  <a:gd name="T16" fmla="*/ 39 w 54"/>
                  <a:gd name="T17" fmla="*/ 73 h 326"/>
                  <a:gd name="T18" fmla="*/ 42 w 54"/>
                  <a:gd name="T19" fmla="*/ 95 h 326"/>
                  <a:gd name="T20" fmla="*/ 45 w 54"/>
                  <a:gd name="T21" fmla="*/ 117 h 326"/>
                  <a:gd name="T22" fmla="*/ 46 w 54"/>
                  <a:gd name="T23" fmla="*/ 140 h 326"/>
                  <a:gd name="T24" fmla="*/ 46 w 54"/>
                  <a:gd name="T25" fmla="*/ 163 h 326"/>
                  <a:gd name="T26" fmla="*/ 45 w 54"/>
                  <a:gd name="T27" fmla="*/ 184 h 326"/>
                  <a:gd name="T28" fmla="*/ 42 w 54"/>
                  <a:gd name="T29" fmla="*/ 205 h 326"/>
                  <a:gd name="T30" fmla="*/ 38 w 54"/>
                  <a:gd name="T31" fmla="*/ 225 h 326"/>
                  <a:gd name="T32" fmla="*/ 33 w 54"/>
                  <a:gd name="T33" fmla="*/ 246 h 326"/>
                  <a:gd name="T34" fmla="*/ 26 w 54"/>
                  <a:gd name="T35" fmla="*/ 265 h 326"/>
                  <a:gd name="T36" fmla="*/ 18 w 54"/>
                  <a:gd name="T37" fmla="*/ 285 h 326"/>
                  <a:gd name="T38" fmla="*/ 10 w 54"/>
                  <a:gd name="T39" fmla="*/ 304 h 326"/>
                  <a:gd name="T40" fmla="*/ 0 w 54"/>
                  <a:gd name="T41" fmla="*/ 323 h 326"/>
                  <a:gd name="T42" fmla="*/ 0 w 54"/>
                  <a:gd name="T43" fmla="*/ 325 h 326"/>
                  <a:gd name="T44" fmla="*/ 1 w 54"/>
                  <a:gd name="T45" fmla="*/ 326 h 326"/>
                  <a:gd name="T46" fmla="*/ 3 w 54"/>
                  <a:gd name="T47" fmla="*/ 326 h 326"/>
                  <a:gd name="T48" fmla="*/ 4 w 54"/>
                  <a:gd name="T49" fmla="*/ 325 h 326"/>
                  <a:gd name="T50" fmla="*/ 10 w 54"/>
                  <a:gd name="T51" fmla="*/ 316 h 326"/>
                  <a:gd name="T52" fmla="*/ 15 w 54"/>
                  <a:gd name="T53" fmla="*/ 307 h 326"/>
                  <a:gd name="T54" fmla="*/ 20 w 54"/>
                  <a:gd name="T55" fmla="*/ 297 h 326"/>
                  <a:gd name="T56" fmla="*/ 25 w 54"/>
                  <a:gd name="T57" fmla="*/ 288 h 326"/>
                  <a:gd name="T58" fmla="*/ 29 w 54"/>
                  <a:gd name="T59" fmla="*/ 278 h 326"/>
                  <a:gd name="T60" fmla="*/ 33 w 54"/>
                  <a:gd name="T61" fmla="*/ 268 h 326"/>
                  <a:gd name="T62" fmla="*/ 38 w 54"/>
                  <a:gd name="T63" fmla="*/ 259 h 326"/>
                  <a:gd name="T64" fmla="*/ 41 w 54"/>
                  <a:gd name="T65" fmla="*/ 249 h 326"/>
                  <a:gd name="T66" fmla="*/ 47 w 54"/>
                  <a:gd name="T67" fmla="*/ 228 h 326"/>
                  <a:gd name="T68" fmla="*/ 51 w 54"/>
                  <a:gd name="T69" fmla="*/ 207 h 326"/>
                  <a:gd name="T70" fmla="*/ 54 w 54"/>
                  <a:gd name="T71" fmla="*/ 186 h 326"/>
                  <a:gd name="T72" fmla="*/ 54 w 54"/>
                  <a:gd name="T73" fmla="*/ 164 h 326"/>
                  <a:gd name="T74" fmla="*/ 54 w 54"/>
                  <a:gd name="T75" fmla="*/ 142 h 326"/>
                  <a:gd name="T76" fmla="*/ 52 w 54"/>
                  <a:gd name="T77" fmla="*/ 121 h 326"/>
                  <a:gd name="T78" fmla="*/ 48 w 54"/>
                  <a:gd name="T79" fmla="*/ 99 h 326"/>
                  <a:gd name="T80" fmla="*/ 44 w 54"/>
                  <a:gd name="T81" fmla="*/ 78 h 326"/>
                  <a:gd name="T82" fmla="*/ 42 w 54"/>
                  <a:gd name="T83" fmla="*/ 68 h 326"/>
                  <a:gd name="T84" fmla="*/ 39 w 54"/>
                  <a:gd name="T85" fmla="*/ 58 h 326"/>
                  <a:gd name="T86" fmla="*/ 35 w 54"/>
                  <a:gd name="T87" fmla="*/ 49 h 326"/>
                  <a:gd name="T88" fmla="*/ 31 w 54"/>
                  <a:gd name="T89" fmla="*/ 39 h 326"/>
                  <a:gd name="T90" fmla="*/ 28 w 54"/>
                  <a:gd name="T91" fmla="*/ 29 h 326"/>
                  <a:gd name="T92" fmla="*/ 25 w 54"/>
                  <a:gd name="T93" fmla="*/ 19 h 326"/>
                  <a:gd name="T94" fmla="*/ 21 w 54"/>
                  <a:gd name="T95" fmla="*/ 10 h 326"/>
                  <a:gd name="T96" fmla="*/ 18 w 54"/>
                  <a:gd name="T97" fmla="*/ 0 h 326"/>
                  <a:gd name="T98" fmla="*/ 18 w 54"/>
                  <a:gd name="T99" fmla="*/ 0 h 326"/>
                  <a:gd name="T100" fmla="*/ 18 w 54"/>
                  <a:gd name="T101" fmla="*/ 0 h 326"/>
                  <a:gd name="T102" fmla="*/ 18 w 54"/>
                  <a:gd name="T103" fmla="*/ 0 h 326"/>
                  <a:gd name="T104" fmla="*/ 18 w 54"/>
                  <a:gd name="T105" fmla="*/ 0 h 326"/>
                  <a:gd name="T106" fmla="*/ 18 w 54"/>
                  <a:gd name="T107" fmla="*/ 0 h 3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4"/>
                  <a:gd name="T163" fmla="*/ 0 h 326"/>
                  <a:gd name="T164" fmla="*/ 54 w 54"/>
                  <a:gd name="T165" fmla="*/ 326 h 3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4" h="326">
                    <a:moveTo>
                      <a:pt x="18" y="0"/>
                    </a:moveTo>
                    <a:lnTo>
                      <a:pt x="20" y="9"/>
                    </a:lnTo>
                    <a:lnTo>
                      <a:pt x="23" y="18"/>
                    </a:lnTo>
                    <a:lnTo>
                      <a:pt x="25" y="27"/>
                    </a:lnTo>
                    <a:lnTo>
                      <a:pt x="28" y="36"/>
                    </a:lnTo>
                    <a:lnTo>
                      <a:pt x="31" y="45"/>
                    </a:lnTo>
                    <a:lnTo>
                      <a:pt x="34" y="54"/>
                    </a:lnTo>
                    <a:lnTo>
                      <a:pt x="37" y="64"/>
                    </a:lnTo>
                    <a:lnTo>
                      <a:pt x="39" y="73"/>
                    </a:lnTo>
                    <a:lnTo>
                      <a:pt x="42" y="95"/>
                    </a:lnTo>
                    <a:lnTo>
                      <a:pt x="45" y="117"/>
                    </a:lnTo>
                    <a:lnTo>
                      <a:pt x="46" y="140"/>
                    </a:lnTo>
                    <a:lnTo>
                      <a:pt x="46" y="163"/>
                    </a:lnTo>
                    <a:lnTo>
                      <a:pt x="45" y="184"/>
                    </a:lnTo>
                    <a:lnTo>
                      <a:pt x="42" y="205"/>
                    </a:lnTo>
                    <a:lnTo>
                      <a:pt x="38" y="225"/>
                    </a:lnTo>
                    <a:lnTo>
                      <a:pt x="33" y="246"/>
                    </a:lnTo>
                    <a:lnTo>
                      <a:pt x="26" y="265"/>
                    </a:lnTo>
                    <a:lnTo>
                      <a:pt x="18" y="285"/>
                    </a:lnTo>
                    <a:lnTo>
                      <a:pt x="10" y="304"/>
                    </a:lnTo>
                    <a:lnTo>
                      <a:pt x="0" y="323"/>
                    </a:lnTo>
                    <a:lnTo>
                      <a:pt x="0" y="325"/>
                    </a:lnTo>
                    <a:lnTo>
                      <a:pt x="1" y="326"/>
                    </a:lnTo>
                    <a:lnTo>
                      <a:pt x="3" y="326"/>
                    </a:lnTo>
                    <a:lnTo>
                      <a:pt x="4" y="325"/>
                    </a:lnTo>
                    <a:lnTo>
                      <a:pt x="10" y="316"/>
                    </a:lnTo>
                    <a:lnTo>
                      <a:pt x="15" y="307"/>
                    </a:lnTo>
                    <a:lnTo>
                      <a:pt x="20" y="297"/>
                    </a:lnTo>
                    <a:lnTo>
                      <a:pt x="25" y="288"/>
                    </a:lnTo>
                    <a:lnTo>
                      <a:pt x="29" y="278"/>
                    </a:lnTo>
                    <a:lnTo>
                      <a:pt x="33" y="268"/>
                    </a:lnTo>
                    <a:lnTo>
                      <a:pt x="38" y="259"/>
                    </a:lnTo>
                    <a:lnTo>
                      <a:pt x="41" y="249"/>
                    </a:lnTo>
                    <a:lnTo>
                      <a:pt x="47" y="228"/>
                    </a:lnTo>
                    <a:lnTo>
                      <a:pt x="51" y="207"/>
                    </a:lnTo>
                    <a:lnTo>
                      <a:pt x="54" y="186"/>
                    </a:lnTo>
                    <a:lnTo>
                      <a:pt x="54" y="164"/>
                    </a:lnTo>
                    <a:lnTo>
                      <a:pt x="54" y="142"/>
                    </a:lnTo>
                    <a:lnTo>
                      <a:pt x="52" y="121"/>
                    </a:lnTo>
                    <a:lnTo>
                      <a:pt x="48" y="99"/>
                    </a:lnTo>
                    <a:lnTo>
                      <a:pt x="44" y="78"/>
                    </a:lnTo>
                    <a:lnTo>
                      <a:pt x="42" y="68"/>
                    </a:lnTo>
                    <a:lnTo>
                      <a:pt x="39" y="58"/>
                    </a:lnTo>
                    <a:lnTo>
                      <a:pt x="35" y="49"/>
                    </a:lnTo>
                    <a:lnTo>
                      <a:pt x="31" y="39"/>
                    </a:lnTo>
                    <a:lnTo>
                      <a:pt x="28" y="29"/>
                    </a:lnTo>
                    <a:lnTo>
                      <a:pt x="25" y="19"/>
                    </a:lnTo>
                    <a:lnTo>
                      <a:pt x="21" y="10"/>
                    </a:lnTo>
                    <a:lnTo>
                      <a:pt x="18"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0" name="Freeform 209">
                <a:extLst>
                  <a:ext uri="{FF2B5EF4-FFF2-40B4-BE49-F238E27FC236}">
                    <a16:creationId xmlns:a16="http://schemas.microsoft.com/office/drawing/2014/main" id="{5E43851B-3DDE-4AB7-B8E2-013B40BE8BB6}"/>
                  </a:ext>
                </a:extLst>
              </p:cNvPr>
              <p:cNvSpPr>
                <a:spLocks/>
              </p:cNvSpPr>
              <p:nvPr/>
            </p:nvSpPr>
            <p:spPr bwMode="auto">
              <a:xfrm>
                <a:off x="1136" y="1884"/>
                <a:ext cx="9" cy="109"/>
              </a:xfrm>
              <a:custGeom>
                <a:avLst/>
                <a:gdLst>
                  <a:gd name="T0" fmla="*/ 4 w 9"/>
                  <a:gd name="T1" fmla="*/ 52 h 109"/>
                  <a:gd name="T2" fmla="*/ 4 w 9"/>
                  <a:gd name="T3" fmla="*/ 66 h 109"/>
                  <a:gd name="T4" fmla="*/ 5 w 9"/>
                  <a:gd name="T5" fmla="*/ 80 h 109"/>
                  <a:gd name="T6" fmla="*/ 5 w 9"/>
                  <a:gd name="T7" fmla="*/ 94 h 109"/>
                  <a:gd name="T8" fmla="*/ 5 w 9"/>
                  <a:gd name="T9" fmla="*/ 108 h 109"/>
                  <a:gd name="T10" fmla="*/ 6 w 9"/>
                  <a:gd name="T11" fmla="*/ 109 h 109"/>
                  <a:gd name="T12" fmla="*/ 7 w 9"/>
                  <a:gd name="T13" fmla="*/ 109 h 109"/>
                  <a:gd name="T14" fmla="*/ 7 w 9"/>
                  <a:gd name="T15" fmla="*/ 108 h 109"/>
                  <a:gd name="T16" fmla="*/ 8 w 9"/>
                  <a:gd name="T17" fmla="*/ 107 h 109"/>
                  <a:gd name="T18" fmla="*/ 8 w 9"/>
                  <a:gd name="T19" fmla="*/ 92 h 109"/>
                  <a:gd name="T20" fmla="*/ 9 w 9"/>
                  <a:gd name="T21" fmla="*/ 77 h 109"/>
                  <a:gd name="T22" fmla="*/ 8 w 9"/>
                  <a:gd name="T23" fmla="*/ 62 h 109"/>
                  <a:gd name="T24" fmla="*/ 8 w 9"/>
                  <a:gd name="T25" fmla="*/ 47 h 109"/>
                  <a:gd name="T26" fmla="*/ 6 w 9"/>
                  <a:gd name="T27" fmla="*/ 33 h 109"/>
                  <a:gd name="T28" fmla="*/ 4 w 9"/>
                  <a:gd name="T29" fmla="*/ 18 h 109"/>
                  <a:gd name="T30" fmla="*/ 1 w 9"/>
                  <a:gd name="T31" fmla="*/ 5 h 109"/>
                  <a:gd name="T32" fmla="*/ 0 w 9"/>
                  <a:gd name="T33" fmla="*/ 0 h 109"/>
                  <a:gd name="T34" fmla="*/ 1 w 9"/>
                  <a:gd name="T35" fmla="*/ 6 h 109"/>
                  <a:gd name="T36" fmla="*/ 2 w 9"/>
                  <a:gd name="T37" fmla="*/ 20 h 109"/>
                  <a:gd name="T38" fmla="*/ 3 w 9"/>
                  <a:gd name="T39" fmla="*/ 36 h 109"/>
                  <a:gd name="T40" fmla="*/ 4 w 9"/>
                  <a:gd name="T41" fmla="*/ 52 h 10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09"/>
                  <a:gd name="T65" fmla="*/ 9 w 9"/>
                  <a:gd name="T66" fmla="*/ 109 h 10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09">
                    <a:moveTo>
                      <a:pt x="4" y="52"/>
                    </a:moveTo>
                    <a:lnTo>
                      <a:pt x="4" y="66"/>
                    </a:lnTo>
                    <a:lnTo>
                      <a:pt x="5" y="80"/>
                    </a:lnTo>
                    <a:lnTo>
                      <a:pt x="5" y="94"/>
                    </a:lnTo>
                    <a:lnTo>
                      <a:pt x="5" y="108"/>
                    </a:lnTo>
                    <a:lnTo>
                      <a:pt x="6" y="109"/>
                    </a:lnTo>
                    <a:lnTo>
                      <a:pt x="7" y="109"/>
                    </a:lnTo>
                    <a:lnTo>
                      <a:pt x="7" y="108"/>
                    </a:lnTo>
                    <a:lnTo>
                      <a:pt x="8" y="107"/>
                    </a:lnTo>
                    <a:lnTo>
                      <a:pt x="8" y="92"/>
                    </a:lnTo>
                    <a:lnTo>
                      <a:pt x="9" y="77"/>
                    </a:lnTo>
                    <a:lnTo>
                      <a:pt x="8" y="62"/>
                    </a:lnTo>
                    <a:lnTo>
                      <a:pt x="8" y="47"/>
                    </a:lnTo>
                    <a:lnTo>
                      <a:pt x="6" y="33"/>
                    </a:lnTo>
                    <a:lnTo>
                      <a:pt x="4" y="18"/>
                    </a:lnTo>
                    <a:lnTo>
                      <a:pt x="1" y="5"/>
                    </a:lnTo>
                    <a:lnTo>
                      <a:pt x="0" y="0"/>
                    </a:lnTo>
                    <a:lnTo>
                      <a:pt x="1" y="6"/>
                    </a:lnTo>
                    <a:lnTo>
                      <a:pt x="2" y="20"/>
                    </a:lnTo>
                    <a:lnTo>
                      <a:pt x="3" y="36"/>
                    </a:lnTo>
                    <a:lnTo>
                      <a:pt x="4" y="5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1" name="Freeform 210">
                <a:extLst>
                  <a:ext uri="{FF2B5EF4-FFF2-40B4-BE49-F238E27FC236}">
                    <a16:creationId xmlns:a16="http://schemas.microsoft.com/office/drawing/2014/main" id="{C5483DCA-5624-4616-BE41-351B0239B5C9}"/>
                  </a:ext>
                </a:extLst>
              </p:cNvPr>
              <p:cNvSpPr>
                <a:spLocks/>
              </p:cNvSpPr>
              <p:nvPr/>
            </p:nvSpPr>
            <p:spPr bwMode="auto">
              <a:xfrm>
                <a:off x="1139" y="2011"/>
                <a:ext cx="204" cy="28"/>
              </a:xfrm>
              <a:custGeom>
                <a:avLst/>
                <a:gdLst>
                  <a:gd name="T0" fmla="*/ 3 w 204"/>
                  <a:gd name="T1" fmla="*/ 2 h 28"/>
                  <a:gd name="T2" fmla="*/ 14 w 204"/>
                  <a:gd name="T3" fmla="*/ 4 h 28"/>
                  <a:gd name="T4" fmla="*/ 28 w 204"/>
                  <a:gd name="T5" fmla="*/ 6 h 28"/>
                  <a:gd name="T6" fmla="*/ 40 w 204"/>
                  <a:gd name="T7" fmla="*/ 7 h 28"/>
                  <a:gd name="T8" fmla="*/ 50 w 204"/>
                  <a:gd name="T9" fmla="*/ 9 h 28"/>
                  <a:gd name="T10" fmla="*/ 63 w 204"/>
                  <a:gd name="T11" fmla="*/ 11 h 28"/>
                  <a:gd name="T12" fmla="*/ 77 w 204"/>
                  <a:gd name="T13" fmla="*/ 12 h 28"/>
                  <a:gd name="T14" fmla="*/ 90 w 204"/>
                  <a:gd name="T15" fmla="*/ 15 h 28"/>
                  <a:gd name="T16" fmla="*/ 103 w 204"/>
                  <a:gd name="T17" fmla="*/ 17 h 28"/>
                  <a:gd name="T18" fmla="*/ 116 w 204"/>
                  <a:gd name="T19" fmla="*/ 19 h 28"/>
                  <a:gd name="T20" fmla="*/ 130 w 204"/>
                  <a:gd name="T21" fmla="*/ 20 h 28"/>
                  <a:gd name="T22" fmla="*/ 143 w 204"/>
                  <a:gd name="T23" fmla="*/ 22 h 28"/>
                  <a:gd name="T24" fmla="*/ 156 w 204"/>
                  <a:gd name="T25" fmla="*/ 24 h 28"/>
                  <a:gd name="T26" fmla="*/ 169 w 204"/>
                  <a:gd name="T27" fmla="*/ 25 h 28"/>
                  <a:gd name="T28" fmla="*/ 183 w 204"/>
                  <a:gd name="T29" fmla="*/ 26 h 28"/>
                  <a:gd name="T30" fmla="*/ 196 w 204"/>
                  <a:gd name="T31" fmla="*/ 27 h 28"/>
                  <a:gd name="T32" fmla="*/ 204 w 204"/>
                  <a:gd name="T33" fmla="*/ 28 h 28"/>
                  <a:gd name="T34" fmla="*/ 204 w 204"/>
                  <a:gd name="T35" fmla="*/ 25 h 28"/>
                  <a:gd name="T36" fmla="*/ 197 w 204"/>
                  <a:gd name="T37" fmla="*/ 24 h 28"/>
                  <a:gd name="T38" fmla="*/ 184 w 204"/>
                  <a:gd name="T39" fmla="*/ 22 h 28"/>
                  <a:gd name="T40" fmla="*/ 171 w 204"/>
                  <a:gd name="T41" fmla="*/ 21 h 28"/>
                  <a:gd name="T42" fmla="*/ 159 w 204"/>
                  <a:gd name="T43" fmla="*/ 19 h 28"/>
                  <a:gd name="T44" fmla="*/ 146 w 204"/>
                  <a:gd name="T45" fmla="*/ 17 h 28"/>
                  <a:gd name="T46" fmla="*/ 134 w 204"/>
                  <a:gd name="T47" fmla="*/ 15 h 28"/>
                  <a:gd name="T48" fmla="*/ 121 w 204"/>
                  <a:gd name="T49" fmla="*/ 12 h 28"/>
                  <a:gd name="T50" fmla="*/ 109 w 204"/>
                  <a:gd name="T51" fmla="*/ 11 h 28"/>
                  <a:gd name="T52" fmla="*/ 99 w 204"/>
                  <a:gd name="T53" fmla="*/ 9 h 28"/>
                  <a:gd name="T54" fmla="*/ 87 w 204"/>
                  <a:gd name="T55" fmla="*/ 8 h 28"/>
                  <a:gd name="T56" fmla="*/ 73 w 204"/>
                  <a:gd name="T57" fmla="*/ 7 h 28"/>
                  <a:gd name="T58" fmla="*/ 56 w 204"/>
                  <a:gd name="T59" fmla="*/ 6 h 28"/>
                  <a:gd name="T60" fmla="*/ 40 w 204"/>
                  <a:gd name="T61" fmla="*/ 5 h 28"/>
                  <a:gd name="T62" fmla="*/ 24 w 204"/>
                  <a:gd name="T63" fmla="*/ 3 h 28"/>
                  <a:gd name="T64" fmla="*/ 10 w 204"/>
                  <a:gd name="T65" fmla="*/ 2 h 28"/>
                  <a:gd name="T66" fmla="*/ 2 w 204"/>
                  <a:gd name="T67" fmla="*/ 1 h 28"/>
                  <a:gd name="T68" fmla="*/ 0 w 204"/>
                  <a:gd name="T69" fmla="*/ 0 h 28"/>
                  <a:gd name="T70" fmla="*/ 0 w 204"/>
                  <a:gd name="T71" fmla="*/ 1 h 28"/>
                  <a:gd name="T72" fmla="*/ 0 w 204"/>
                  <a:gd name="T73" fmla="*/ 1 h 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4"/>
                  <a:gd name="T112" fmla="*/ 0 h 28"/>
                  <a:gd name="T113" fmla="*/ 204 w 204"/>
                  <a:gd name="T114" fmla="*/ 28 h 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4" h="28">
                    <a:moveTo>
                      <a:pt x="0" y="1"/>
                    </a:moveTo>
                    <a:lnTo>
                      <a:pt x="3" y="2"/>
                    </a:lnTo>
                    <a:lnTo>
                      <a:pt x="8" y="3"/>
                    </a:lnTo>
                    <a:lnTo>
                      <a:pt x="14" y="4"/>
                    </a:lnTo>
                    <a:lnTo>
                      <a:pt x="20" y="5"/>
                    </a:lnTo>
                    <a:lnTo>
                      <a:pt x="28" y="6"/>
                    </a:lnTo>
                    <a:lnTo>
                      <a:pt x="34" y="7"/>
                    </a:lnTo>
                    <a:lnTo>
                      <a:pt x="40" y="7"/>
                    </a:lnTo>
                    <a:lnTo>
                      <a:pt x="44" y="8"/>
                    </a:lnTo>
                    <a:lnTo>
                      <a:pt x="50" y="9"/>
                    </a:lnTo>
                    <a:lnTo>
                      <a:pt x="57" y="10"/>
                    </a:lnTo>
                    <a:lnTo>
                      <a:pt x="63" y="11"/>
                    </a:lnTo>
                    <a:lnTo>
                      <a:pt x="70" y="11"/>
                    </a:lnTo>
                    <a:lnTo>
                      <a:pt x="77" y="12"/>
                    </a:lnTo>
                    <a:lnTo>
                      <a:pt x="84" y="14"/>
                    </a:lnTo>
                    <a:lnTo>
                      <a:pt x="90" y="15"/>
                    </a:lnTo>
                    <a:lnTo>
                      <a:pt x="97" y="16"/>
                    </a:lnTo>
                    <a:lnTo>
                      <a:pt x="103" y="17"/>
                    </a:lnTo>
                    <a:lnTo>
                      <a:pt x="110" y="18"/>
                    </a:lnTo>
                    <a:lnTo>
                      <a:pt x="116" y="19"/>
                    </a:lnTo>
                    <a:lnTo>
                      <a:pt x="123" y="20"/>
                    </a:lnTo>
                    <a:lnTo>
                      <a:pt x="130" y="20"/>
                    </a:lnTo>
                    <a:lnTo>
                      <a:pt x="137" y="21"/>
                    </a:lnTo>
                    <a:lnTo>
                      <a:pt x="143" y="22"/>
                    </a:lnTo>
                    <a:lnTo>
                      <a:pt x="150" y="23"/>
                    </a:lnTo>
                    <a:lnTo>
                      <a:pt x="156" y="24"/>
                    </a:lnTo>
                    <a:lnTo>
                      <a:pt x="163" y="24"/>
                    </a:lnTo>
                    <a:lnTo>
                      <a:pt x="169" y="25"/>
                    </a:lnTo>
                    <a:lnTo>
                      <a:pt x="176" y="25"/>
                    </a:lnTo>
                    <a:lnTo>
                      <a:pt x="183" y="26"/>
                    </a:lnTo>
                    <a:lnTo>
                      <a:pt x="190" y="26"/>
                    </a:lnTo>
                    <a:lnTo>
                      <a:pt x="196" y="27"/>
                    </a:lnTo>
                    <a:lnTo>
                      <a:pt x="202" y="28"/>
                    </a:lnTo>
                    <a:lnTo>
                      <a:pt x="204" y="28"/>
                    </a:lnTo>
                    <a:lnTo>
                      <a:pt x="204" y="26"/>
                    </a:lnTo>
                    <a:lnTo>
                      <a:pt x="204" y="25"/>
                    </a:lnTo>
                    <a:lnTo>
                      <a:pt x="203" y="25"/>
                    </a:lnTo>
                    <a:lnTo>
                      <a:pt x="197" y="24"/>
                    </a:lnTo>
                    <a:lnTo>
                      <a:pt x="191" y="23"/>
                    </a:lnTo>
                    <a:lnTo>
                      <a:pt x="184" y="22"/>
                    </a:lnTo>
                    <a:lnTo>
                      <a:pt x="178" y="21"/>
                    </a:lnTo>
                    <a:lnTo>
                      <a:pt x="171" y="21"/>
                    </a:lnTo>
                    <a:lnTo>
                      <a:pt x="165" y="20"/>
                    </a:lnTo>
                    <a:lnTo>
                      <a:pt x="159" y="19"/>
                    </a:lnTo>
                    <a:lnTo>
                      <a:pt x="153" y="18"/>
                    </a:lnTo>
                    <a:lnTo>
                      <a:pt x="146" y="17"/>
                    </a:lnTo>
                    <a:lnTo>
                      <a:pt x="140" y="16"/>
                    </a:lnTo>
                    <a:lnTo>
                      <a:pt x="134" y="15"/>
                    </a:lnTo>
                    <a:lnTo>
                      <a:pt x="128" y="14"/>
                    </a:lnTo>
                    <a:lnTo>
                      <a:pt x="121" y="12"/>
                    </a:lnTo>
                    <a:lnTo>
                      <a:pt x="115" y="12"/>
                    </a:lnTo>
                    <a:lnTo>
                      <a:pt x="109" y="11"/>
                    </a:lnTo>
                    <a:lnTo>
                      <a:pt x="102" y="10"/>
                    </a:lnTo>
                    <a:lnTo>
                      <a:pt x="99" y="9"/>
                    </a:lnTo>
                    <a:lnTo>
                      <a:pt x="93" y="9"/>
                    </a:lnTo>
                    <a:lnTo>
                      <a:pt x="87" y="8"/>
                    </a:lnTo>
                    <a:lnTo>
                      <a:pt x="81" y="8"/>
                    </a:lnTo>
                    <a:lnTo>
                      <a:pt x="73" y="7"/>
                    </a:lnTo>
                    <a:lnTo>
                      <a:pt x="65" y="7"/>
                    </a:lnTo>
                    <a:lnTo>
                      <a:pt x="56" y="6"/>
                    </a:lnTo>
                    <a:lnTo>
                      <a:pt x="48" y="5"/>
                    </a:lnTo>
                    <a:lnTo>
                      <a:pt x="40" y="5"/>
                    </a:lnTo>
                    <a:lnTo>
                      <a:pt x="31" y="4"/>
                    </a:lnTo>
                    <a:lnTo>
                      <a:pt x="24" y="3"/>
                    </a:lnTo>
                    <a:lnTo>
                      <a:pt x="17" y="3"/>
                    </a:lnTo>
                    <a:lnTo>
                      <a:pt x="10" y="2"/>
                    </a:lnTo>
                    <a:lnTo>
                      <a:pt x="6" y="1"/>
                    </a:lnTo>
                    <a:lnTo>
                      <a:pt x="2" y="1"/>
                    </a:lnTo>
                    <a:lnTo>
                      <a:pt x="0" y="0"/>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2" name="Freeform 211">
                <a:extLst>
                  <a:ext uri="{FF2B5EF4-FFF2-40B4-BE49-F238E27FC236}">
                    <a16:creationId xmlns:a16="http://schemas.microsoft.com/office/drawing/2014/main" id="{8476A9D8-0AF7-47B7-8318-0A6419636E73}"/>
                  </a:ext>
                </a:extLst>
              </p:cNvPr>
              <p:cNvSpPr>
                <a:spLocks/>
              </p:cNvSpPr>
              <p:nvPr/>
            </p:nvSpPr>
            <p:spPr bwMode="auto">
              <a:xfrm>
                <a:off x="1120" y="1894"/>
                <a:ext cx="238" cy="34"/>
              </a:xfrm>
              <a:custGeom>
                <a:avLst/>
                <a:gdLst>
                  <a:gd name="T0" fmla="*/ 122 w 238"/>
                  <a:gd name="T1" fmla="*/ 17 h 34"/>
                  <a:gd name="T2" fmla="*/ 137 w 238"/>
                  <a:gd name="T3" fmla="*/ 19 h 34"/>
                  <a:gd name="T4" fmla="*/ 152 w 238"/>
                  <a:gd name="T5" fmla="*/ 21 h 34"/>
                  <a:gd name="T6" fmla="*/ 167 w 238"/>
                  <a:gd name="T7" fmla="*/ 23 h 34"/>
                  <a:gd name="T8" fmla="*/ 183 w 238"/>
                  <a:gd name="T9" fmla="*/ 25 h 34"/>
                  <a:gd name="T10" fmla="*/ 198 w 238"/>
                  <a:gd name="T11" fmla="*/ 27 h 34"/>
                  <a:gd name="T12" fmla="*/ 213 w 238"/>
                  <a:gd name="T13" fmla="*/ 29 h 34"/>
                  <a:gd name="T14" fmla="*/ 228 w 238"/>
                  <a:gd name="T15" fmla="*/ 32 h 34"/>
                  <a:gd name="T16" fmla="*/ 237 w 238"/>
                  <a:gd name="T17" fmla="*/ 33 h 34"/>
                  <a:gd name="T18" fmla="*/ 238 w 238"/>
                  <a:gd name="T19" fmla="*/ 31 h 34"/>
                  <a:gd name="T20" fmla="*/ 229 w 238"/>
                  <a:gd name="T21" fmla="*/ 28 h 34"/>
                  <a:gd name="T22" fmla="*/ 214 w 238"/>
                  <a:gd name="T23" fmla="*/ 25 h 34"/>
                  <a:gd name="T24" fmla="*/ 199 w 238"/>
                  <a:gd name="T25" fmla="*/ 22 h 34"/>
                  <a:gd name="T26" fmla="*/ 184 w 238"/>
                  <a:gd name="T27" fmla="*/ 20 h 34"/>
                  <a:gd name="T28" fmla="*/ 169 w 238"/>
                  <a:gd name="T29" fmla="*/ 17 h 34"/>
                  <a:gd name="T30" fmla="*/ 154 w 238"/>
                  <a:gd name="T31" fmla="*/ 15 h 34"/>
                  <a:gd name="T32" fmla="*/ 139 w 238"/>
                  <a:gd name="T33" fmla="*/ 13 h 34"/>
                  <a:gd name="T34" fmla="*/ 124 w 238"/>
                  <a:gd name="T35" fmla="*/ 11 h 34"/>
                  <a:gd name="T36" fmla="*/ 108 w 238"/>
                  <a:gd name="T37" fmla="*/ 9 h 34"/>
                  <a:gd name="T38" fmla="*/ 90 w 238"/>
                  <a:gd name="T39" fmla="*/ 7 h 34"/>
                  <a:gd name="T40" fmla="*/ 70 w 238"/>
                  <a:gd name="T41" fmla="*/ 5 h 34"/>
                  <a:gd name="T42" fmla="*/ 51 w 238"/>
                  <a:gd name="T43" fmla="*/ 3 h 34"/>
                  <a:gd name="T44" fmla="*/ 34 w 238"/>
                  <a:gd name="T45" fmla="*/ 2 h 34"/>
                  <a:gd name="T46" fmla="*/ 19 w 238"/>
                  <a:gd name="T47" fmla="*/ 1 h 34"/>
                  <a:gd name="T48" fmla="*/ 8 w 238"/>
                  <a:gd name="T49" fmla="*/ 0 h 34"/>
                  <a:gd name="T50" fmla="*/ 1 w 238"/>
                  <a:gd name="T51" fmla="*/ 0 h 34"/>
                  <a:gd name="T52" fmla="*/ 1 w 238"/>
                  <a:gd name="T53" fmla="*/ 0 h 34"/>
                  <a:gd name="T54" fmla="*/ 8 w 238"/>
                  <a:gd name="T55" fmla="*/ 1 h 34"/>
                  <a:gd name="T56" fmla="*/ 19 w 238"/>
                  <a:gd name="T57" fmla="*/ 3 h 34"/>
                  <a:gd name="T58" fmla="*/ 34 w 238"/>
                  <a:gd name="T59" fmla="*/ 5 h 34"/>
                  <a:gd name="T60" fmla="*/ 52 w 238"/>
                  <a:gd name="T61" fmla="*/ 8 h 34"/>
                  <a:gd name="T62" fmla="*/ 71 w 238"/>
                  <a:gd name="T63" fmla="*/ 11 h 34"/>
                  <a:gd name="T64" fmla="*/ 90 w 238"/>
                  <a:gd name="T65" fmla="*/ 13 h 34"/>
                  <a:gd name="T66" fmla="*/ 107 w 238"/>
                  <a:gd name="T67" fmla="*/ 15 h 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34"/>
                  <a:gd name="T104" fmla="*/ 238 w 238"/>
                  <a:gd name="T105" fmla="*/ 34 h 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34">
                    <a:moveTo>
                      <a:pt x="114" y="16"/>
                    </a:moveTo>
                    <a:lnTo>
                      <a:pt x="122" y="17"/>
                    </a:lnTo>
                    <a:lnTo>
                      <a:pt x="129" y="18"/>
                    </a:lnTo>
                    <a:lnTo>
                      <a:pt x="137" y="19"/>
                    </a:lnTo>
                    <a:lnTo>
                      <a:pt x="145" y="20"/>
                    </a:lnTo>
                    <a:lnTo>
                      <a:pt x="152" y="21"/>
                    </a:lnTo>
                    <a:lnTo>
                      <a:pt x="160" y="22"/>
                    </a:lnTo>
                    <a:lnTo>
                      <a:pt x="167" y="23"/>
                    </a:lnTo>
                    <a:lnTo>
                      <a:pt x="175" y="24"/>
                    </a:lnTo>
                    <a:lnTo>
                      <a:pt x="183" y="25"/>
                    </a:lnTo>
                    <a:lnTo>
                      <a:pt x="190" y="26"/>
                    </a:lnTo>
                    <a:lnTo>
                      <a:pt x="198" y="27"/>
                    </a:lnTo>
                    <a:lnTo>
                      <a:pt x="205" y="28"/>
                    </a:lnTo>
                    <a:lnTo>
                      <a:pt x="213" y="29"/>
                    </a:lnTo>
                    <a:lnTo>
                      <a:pt x="220" y="31"/>
                    </a:lnTo>
                    <a:lnTo>
                      <a:pt x="228" y="32"/>
                    </a:lnTo>
                    <a:lnTo>
                      <a:pt x="236" y="34"/>
                    </a:lnTo>
                    <a:lnTo>
                      <a:pt x="237" y="33"/>
                    </a:lnTo>
                    <a:lnTo>
                      <a:pt x="238" y="32"/>
                    </a:lnTo>
                    <a:lnTo>
                      <a:pt x="238" y="31"/>
                    </a:lnTo>
                    <a:lnTo>
                      <a:pt x="237" y="30"/>
                    </a:lnTo>
                    <a:lnTo>
                      <a:pt x="229" y="28"/>
                    </a:lnTo>
                    <a:lnTo>
                      <a:pt x="221" y="27"/>
                    </a:lnTo>
                    <a:lnTo>
                      <a:pt x="214" y="25"/>
                    </a:lnTo>
                    <a:lnTo>
                      <a:pt x="206" y="24"/>
                    </a:lnTo>
                    <a:lnTo>
                      <a:pt x="199" y="22"/>
                    </a:lnTo>
                    <a:lnTo>
                      <a:pt x="191" y="21"/>
                    </a:lnTo>
                    <a:lnTo>
                      <a:pt x="184" y="20"/>
                    </a:lnTo>
                    <a:lnTo>
                      <a:pt x="176" y="18"/>
                    </a:lnTo>
                    <a:lnTo>
                      <a:pt x="169" y="17"/>
                    </a:lnTo>
                    <a:lnTo>
                      <a:pt x="161" y="16"/>
                    </a:lnTo>
                    <a:lnTo>
                      <a:pt x="154" y="15"/>
                    </a:lnTo>
                    <a:lnTo>
                      <a:pt x="146" y="14"/>
                    </a:lnTo>
                    <a:lnTo>
                      <a:pt x="139" y="13"/>
                    </a:lnTo>
                    <a:lnTo>
                      <a:pt x="131" y="12"/>
                    </a:lnTo>
                    <a:lnTo>
                      <a:pt x="124" y="11"/>
                    </a:lnTo>
                    <a:lnTo>
                      <a:pt x="116" y="10"/>
                    </a:lnTo>
                    <a:lnTo>
                      <a:pt x="108" y="9"/>
                    </a:lnTo>
                    <a:lnTo>
                      <a:pt x="99" y="8"/>
                    </a:lnTo>
                    <a:lnTo>
                      <a:pt x="90" y="7"/>
                    </a:lnTo>
                    <a:lnTo>
                      <a:pt x="80" y="6"/>
                    </a:lnTo>
                    <a:lnTo>
                      <a:pt x="70" y="5"/>
                    </a:lnTo>
                    <a:lnTo>
                      <a:pt x="61" y="4"/>
                    </a:lnTo>
                    <a:lnTo>
                      <a:pt x="51" y="3"/>
                    </a:lnTo>
                    <a:lnTo>
                      <a:pt x="42" y="2"/>
                    </a:lnTo>
                    <a:lnTo>
                      <a:pt x="34" y="2"/>
                    </a:lnTo>
                    <a:lnTo>
                      <a:pt x="26" y="1"/>
                    </a:lnTo>
                    <a:lnTo>
                      <a:pt x="19" y="1"/>
                    </a:lnTo>
                    <a:lnTo>
                      <a:pt x="12" y="0"/>
                    </a:lnTo>
                    <a:lnTo>
                      <a:pt x="8" y="0"/>
                    </a:lnTo>
                    <a:lnTo>
                      <a:pt x="3" y="0"/>
                    </a:lnTo>
                    <a:lnTo>
                      <a:pt x="1" y="0"/>
                    </a:lnTo>
                    <a:lnTo>
                      <a:pt x="0" y="0"/>
                    </a:lnTo>
                    <a:lnTo>
                      <a:pt x="1" y="0"/>
                    </a:lnTo>
                    <a:lnTo>
                      <a:pt x="3" y="0"/>
                    </a:lnTo>
                    <a:lnTo>
                      <a:pt x="8" y="1"/>
                    </a:lnTo>
                    <a:lnTo>
                      <a:pt x="13" y="2"/>
                    </a:lnTo>
                    <a:lnTo>
                      <a:pt x="19" y="3"/>
                    </a:lnTo>
                    <a:lnTo>
                      <a:pt x="26" y="4"/>
                    </a:lnTo>
                    <a:lnTo>
                      <a:pt x="34" y="5"/>
                    </a:lnTo>
                    <a:lnTo>
                      <a:pt x="43" y="7"/>
                    </a:lnTo>
                    <a:lnTo>
                      <a:pt x="52" y="8"/>
                    </a:lnTo>
                    <a:lnTo>
                      <a:pt x="62" y="9"/>
                    </a:lnTo>
                    <a:lnTo>
                      <a:pt x="71" y="11"/>
                    </a:lnTo>
                    <a:lnTo>
                      <a:pt x="80" y="12"/>
                    </a:lnTo>
                    <a:lnTo>
                      <a:pt x="90" y="13"/>
                    </a:lnTo>
                    <a:lnTo>
                      <a:pt x="98" y="14"/>
                    </a:lnTo>
                    <a:lnTo>
                      <a:pt x="107" y="15"/>
                    </a:lnTo>
                    <a:lnTo>
                      <a:pt x="114" y="1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3" name="Freeform 212">
                <a:extLst>
                  <a:ext uri="{FF2B5EF4-FFF2-40B4-BE49-F238E27FC236}">
                    <a16:creationId xmlns:a16="http://schemas.microsoft.com/office/drawing/2014/main" id="{16C7808C-D862-4C69-B4D6-FE8E1FC33DB6}"/>
                  </a:ext>
                </a:extLst>
              </p:cNvPr>
              <p:cNvSpPr>
                <a:spLocks/>
              </p:cNvSpPr>
              <p:nvPr/>
            </p:nvSpPr>
            <p:spPr bwMode="auto">
              <a:xfrm>
                <a:off x="1232" y="1803"/>
                <a:ext cx="125" cy="70"/>
              </a:xfrm>
              <a:custGeom>
                <a:avLst/>
                <a:gdLst>
                  <a:gd name="T0" fmla="*/ 124 w 125"/>
                  <a:gd name="T1" fmla="*/ 70 h 70"/>
                  <a:gd name="T2" fmla="*/ 124 w 125"/>
                  <a:gd name="T3" fmla="*/ 70 h 70"/>
                  <a:gd name="T4" fmla="*/ 125 w 125"/>
                  <a:gd name="T5" fmla="*/ 69 h 70"/>
                  <a:gd name="T6" fmla="*/ 125 w 125"/>
                  <a:gd name="T7" fmla="*/ 69 h 70"/>
                  <a:gd name="T8" fmla="*/ 124 w 125"/>
                  <a:gd name="T9" fmla="*/ 68 h 70"/>
                  <a:gd name="T10" fmla="*/ 115 w 125"/>
                  <a:gd name="T11" fmla="*/ 66 h 70"/>
                  <a:gd name="T12" fmla="*/ 105 w 125"/>
                  <a:gd name="T13" fmla="*/ 62 h 70"/>
                  <a:gd name="T14" fmla="*/ 95 w 125"/>
                  <a:gd name="T15" fmla="*/ 58 h 70"/>
                  <a:gd name="T16" fmla="*/ 85 w 125"/>
                  <a:gd name="T17" fmla="*/ 53 h 70"/>
                  <a:gd name="T18" fmla="*/ 74 w 125"/>
                  <a:gd name="T19" fmla="*/ 48 h 70"/>
                  <a:gd name="T20" fmla="*/ 64 w 125"/>
                  <a:gd name="T21" fmla="*/ 42 h 70"/>
                  <a:gd name="T22" fmla="*/ 54 w 125"/>
                  <a:gd name="T23" fmla="*/ 36 h 70"/>
                  <a:gd name="T24" fmla="*/ 44 w 125"/>
                  <a:gd name="T25" fmla="*/ 30 h 70"/>
                  <a:gd name="T26" fmla="*/ 35 w 125"/>
                  <a:gd name="T27" fmla="*/ 24 h 70"/>
                  <a:gd name="T28" fmla="*/ 26 w 125"/>
                  <a:gd name="T29" fmla="*/ 19 h 70"/>
                  <a:gd name="T30" fmla="*/ 19 w 125"/>
                  <a:gd name="T31" fmla="*/ 14 h 70"/>
                  <a:gd name="T32" fmla="*/ 12 w 125"/>
                  <a:gd name="T33" fmla="*/ 9 h 70"/>
                  <a:gd name="T34" fmla="*/ 7 w 125"/>
                  <a:gd name="T35" fmla="*/ 5 h 70"/>
                  <a:gd name="T36" fmla="*/ 3 w 125"/>
                  <a:gd name="T37" fmla="*/ 2 h 70"/>
                  <a:gd name="T38" fmla="*/ 1 w 125"/>
                  <a:gd name="T39" fmla="*/ 0 h 70"/>
                  <a:gd name="T40" fmla="*/ 0 w 125"/>
                  <a:gd name="T41" fmla="*/ 0 h 70"/>
                  <a:gd name="T42" fmla="*/ 0 w 125"/>
                  <a:gd name="T43" fmla="*/ 0 h 70"/>
                  <a:gd name="T44" fmla="*/ 2 w 125"/>
                  <a:gd name="T45" fmla="*/ 2 h 70"/>
                  <a:gd name="T46" fmla="*/ 4 w 125"/>
                  <a:gd name="T47" fmla="*/ 5 h 70"/>
                  <a:gd name="T48" fmla="*/ 6 w 125"/>
                  <a:gd name="T49" fmla="*/ 9 h 70"/>
                  <a:gd name="T50" fmla="*/ 10 w 125"/>
                  <a:gd name="T51" fmla="*/ 14 h 70"/>
                  <a:gd name="T52" fmla="*/ 15 w 125"/>
                  <a:gd name="T53" fmla="*/ 20 h 70"/>
                  <a:gd name="T54" fmla="*/ 21 w 125"/>
                  <a:gd name="T55" fmla="*/ 25 h 70"/>
                  <a:gd name="T56" fmla="*/ 27 w 125"/>
                  <a:gd name="T57" fmla="*/ 32 h 70"/>
                  <a:gd name="T58" fmla="*/ 35 w 125"/>
                  <a:gd name="T59" fmla="*/ 38 h 70"/>
                  <a:gd name="T60" fmla="*/ 44 w 125"/>
                  <a:gd name="T61" fmla="*/ 44 h 70"/>
                  <a:gd name="T62" fmla="*/ 54 w 125"/>
                  <a:gd name="T63" fmla="*/ 50 h 70"/>
                  <a:gd name="T64" fmla="*/ 66 w 125"/>
                  <a:gd name="T65" fmla="*/ 56 h 70"/>
                  <a:gd name="T66" fmla="*/ 78 w 125"/>
                  <a:gd name="T67" fmla="*/ 60 h 70"/>
                  <a:gd name="T68" fmla="*/ 92 w 125"/>
                  <a:gd name="T69" fmla="*/ 64 h 70"/>
                  <a:gd name="T70" fmla="*/ 107 w 125"/>
                  <a:gd name="T71" fmla="*/ 67 h 70"/>
                  <a:gd name="T72" fmla="*/ 124 w 125"/>
                  <a:gd name="T73" fmla="*/ 70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70"/>
                  <a:gd name="T113" fmla="*/ 125 w 125"/>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70">
                    <a:moveTo>
                      <a:pt x="124" y="70"/>
                    </a:moveTo>
                    <a:lnTo>
                      <a:pt x="124" y="70"/>
                    </a:lnTo>
                    <a:lnTo>
                      <a:pt x="125" y="69"/>
                    </a:lnTo>
                    <a:lnTo>
                      <a:pt x="124" y="68"/>
                    </a:lnTo>
                    <a:lnTo>
                      <a:pt x="115" y="66"/>
                    </a:lnTo>
                    <a:lnTo>
                      <a:pt x="105" y="62"/>
                    </a:lnTo>
                    <a:lnTo>
                      <a:pt x="95" y="58"/>
                    </a:lnTo>
                    <a:lnTo>
                      <a:pt x="85" y="53"/>
                    </a:lnTo>
                    <a:lnTo>
                      <a:pt x="74" y="48"/>
                    </a:lnTo>
                    <a:lnTo>
                      <a:pt x="64" y="42"/>
                    </a:lnTo>
                    <a:lnTo>
                      <a:pt x="54" y="36"/>
                    </a:lnTo>
                    <a:lnTo>
                      <a:pt x="44" y="30"/>
                    </a:lnTo>
                    <a:lnTo>
                      <a:pt x="35" y="24"/>
                    </a:lnTo>
                    <a:lnTo>
                      <a:pt x="26" y="19"/>
                    </a:lnTo>
                    <a:lnTo>
                      <a:pt x="19" y="14"/>
                    </a:lnTo>
                    <a:lnTo>
                      <a:pt x="12" y="9"/>
                    </a:lnTo>
                    <a:lnTo>
                      <a:pt x="7" y="5"/>
                    </a:lnTo>
                    <a:lnTo>
                      <a:pt x="3" y="2"/>
                    </a:lnTo>
                    <a:lnTo>
                      <a:pt x="1" y="0"/>
                    </a:lnTo>
                    <a:lnTo>
                      <a:pt x="0" y="0"/>
                    </a:lnTo>
                    <a:lnTo>
                      <a:pt x="2" y="2"/>
                    </a:lnTo>
                    <a:lnTo>
                      <a:pt x="4" y="5"/>
                    </a:lnTo>
                    <a:lnTo>
                      <a:pt x="6" y="9"/>
                    </a:lnTo>
                    <a:lnTo>
                      <a:pt x="10" y="14"/>
                    </a:lnTo>
                    <a:lnTo>
                      <a:pt x="15" y="20"/>
                    </a:lnTo>
                    <a:lnTo>
                      <a:pt x="21" y="25"/>
                    </a:lnTo>
                    <a:lnTo>
                      <a:pt x="27" y="32"/>
                    </a:lnTo>
                    <a:lnTo>
                      <a:pt x="35" y="38"/>
                    </a:lnTo>
                    <a:lnTo>
                      <a:pt x="44" y="44"/>
                    </a:lnTo>
                    <a:lnTo>
                      <a:pt x="54" y="50"/>
                    </a:lnTo>
                    <a:lnTo>
                      <a:pt x="66" y="56"/>
                    </a:lnTo>
                    <a:lnTo>
                      <a:pt x="78" y="60"/>
                    </a:lnTo>
                    <a:lnTo>
                      <a:pt x="92" y="64"/>
                    </a:lnTo>
                    <a:lnTo>
                      <a:pt x="107" y="67"/>
                    </a:lnTo>
                    <a:lnTo>
                      <a:pt x="124" y="7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4" name="Freeform 213">
                <a:extLst>
                  <a:ext uri="{FF2B5EF4-FFF2-40B4-BE49-F238E27FC236}">
                    <a16:creationId xmlns:a16="http://schemas.microsoft.com/office/drawing/2014/main" id="{CB555CE7-927E-491E-9E50-E95EDD90F632}"/>
                  </a:ext>
                </a:extLst>
              </p:cNvPr>
              <p:cNvSpPr>
                <a:spLocks/>
              </p:cNvSpPr>
              <p:nvPr/>
            </p:nvSpPr>
            <p:spPr bwMode="auto">
              <a:xfrm>
                <a:off x="1142" y="1820"/>
                <a:ext cx="99" cy="34"/>
              </a:xfrm>
              <a:custGeom>
                <a:avLst/>
                <a:gdLst>
                  <a:gd name="T0" fmla="*/ 1 w 99"/>
                  <a:gd name="T1" fmla="*/ 34 h 34"/>
                  <a:gd name="T2" fmla="*/ 6 w 99"/>
                  <a:gd name="T3" fmla="*/ 32 h 34"/>
                  <a:gd name="T4" fmla="*/ 12 w 99"/>
                  <a:gd name="T5" fmla="*/ 29 h 34"/>
                  <a:gd name="T6" fmla="*/ 18 w 99"/>
                  <a:gd name="T7" fmla="*/ 27 h 34"/>
                  <a:gd name="T8" fmla="*/ 24 w 99"/>
                  <a:gd name="T9" fmla="*/ 25 h 34"/>
                  <a:gd name="T10" fmla="*/ 30 w 99"/>
                  <a:gd name="T11" fmla="*/ 22 h 34"/>
                  <a:gd name="T12" fmla="*/ 35 w 99"/>
                  <a:gd name="T13" fmla="*/ 20 h 34"/>
                  <a:gd name="T14" fmla="*/ 41 w 99"/>
                  <a:gd name="T15" fmla="*/ 19 h 34"/>
                  <a:gd name="T16" fmla="*/ 47 w 99"/>
                  <a:gd name="T17" fmla="*/ 17 h 34"/>
                  <a:gd name="T18" fmla="*/ 54 w 99"/>
                  <a:gd name="T19" fmla="*/ 15 h 34"/>
                  <a:gd name="T20" fmla="*/ 59 w 99"/>
                  <a:gd name="T21" fmla="*/ 14 h 34"/>
                  <a:gd name="T22" fmla="*/ 66 w 99"/>
                  <a:gd name="T23" fmla="*/ 12 h 34"/>
                  <a:gd name="T24" fmla="*/ 72 w 99"/>
                  <a:gd name="T25" fmla="*/ 11 h 34"/>
                  <a:gd name="T26" fmla="*/ 78 w 99"/>
                  <a:gd name="T27" fmla="*/ 9 h 34"/>
                  <a:gd name="T28" fmla="*/ 84 w 99"/>
                  <a:gd name="T29" fmla="*/ 7 h 34"/>
                  <a:gd name="T30" fmla="*/ 90 w 99"/>
                  <a:gd name="T31" fmla="*/ 6 h 34"/>
                  <a:gd name="T32" fmla="*/ 96 w 99"/>
                  <a:gd name="T33" fmla="*/ 5 h 34"/>
                  <a:gd name="T34" fmla="*/ 98 w 99"/>
                  <a:gd name="T35" fmla="*/ 4 h 34"/>
                  <a:gd name="T36" fmla="*/ 99 w 99"/>
                  <a:gd name="T37" fmla="*/ 2 h 34"/>
                  <a:gd name="T38" fmla="*/ 98 w 99"/>
                  <a:gd name="T39" fmla="*/ 0 h 34"/>
                  <a:gd name="T40" fmla="*/ 96 w 99"/>
                  <a:gd name="T41" fmla="*/ 0 h 34"/>
                  <a:gd name="T42" fmla="*/ 90 w 99"/>
                  <a:gd name="T43" fmla="*/ 1 h 34"/>
                  <a:gd name="T44" fmla="*/ 84 w 99"/>
                  <a:gd name="T45" fmla="*/ 1 h 34"/>
                  <a:gd name="T46" fmla="*/ 78 w 99"/>
                  <a:gd name="T47" fmla="*/ 2 h 34"/>
                  <a:gd name="T48" fmla="*/ 71 w 99"/>
                  <a:gd name="T49" fmla="*/ 3 h 34"/>
                  <a:gd name="T50" fmla="*/ 64 w 99"/>
                  <a:gd name="T51" fmla="*/ 4 h 34"/>
                  <a:gd name="T52" fmla="*/ 58 w 99"/>
                  <a:gd name="T53" fmla="*/ 5 h 34"/>
                  <a:gd name="T54" fmla="*/ 51 w 99"/>
                  <a:gd name="T55" fmla="*/ 7 h 34"/>
                  <a:gd name="T56" fmla="*/ 44 w 99"/>
                  <a:gd name="T57" fmla="*/ 8 h 34"/>
                  <a:gd name="T58" fmla="*/ 38 w 99"/>
                  <a:gd name="T59" fmla="*/ 11 h 34"/>
                  <a:gd name="T60" fmla="*/ 32 w 99"/>
                  <a:gd name="T61" fmla="*/ 13 h 34"/>
                  <a:gd name="T62" fmla="*/ 26 w 99"/>
                  <a:gd name="T63" fmla="*/ 15 h 34"/>
                  <a:gd name="T64" fmla="*/ 20 w 99"/>
                  <a:gd name="T65" fmla="*/ 18 h 34"/>
                  <a:gd name="T66" fmla="*/ 15 w 99"/>
                  <a:gd name="T67" fmla="*/ 21 h 34"/>
                  <a:gd name="T68" fmla="*/ 10 w 99"/>
                  <a:gd name="T69" fmla="*/ 25 h 34"/>
                  <a:gd name="T70" fmla="*/ 4 w 99"/>
                  <a:gd name="T71" fmla="*/ 29 h 34"/>
                  <a:gd name="T72" fmla="*/ 0 w 99"/>
                  <a:gd name="T73" fmla="*/ 34 h 34"/>
                  <a:gd name="T74" fmla="*/ 0 w 99"/>
                  <a:gd name="T75" fmla="*/ 34 h 34"/>
                  <a:gd name="T76" fmla="*/ 0 w 99"/>
                  <a:gd name="T77" fmla="*/ 34 h 34"/>
                  <a:gd name="T78" fmla="*/ 0 w 99"/>
                  <a:gd name="T79" fmla="*/ 34 h 34"/>
                  <a:gd name="T80" fmla="*/ 1 w 99"/>
                  <a:gd name="T81" fmla="*/ 34 h 34"/>
                  <a:gd name="T82" fmla="*/ 1 w 99"/>
                  <a:gd name="T83" fmla="*/ 34 h 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9"/>
                  <a:gd name="T127" fmla="*/ 0 h 34"/>
                  <a:gd name="T128" fmla="*/ 99 w 99"/>
                  <a:gd name="T129" fmla="*/ 34 h 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9" h="34">
                    <a:moveTo>
                      <a:pt x="1" y="34"/>
                    </a:moveTo>
                    <a:lnTo>
                      <a:pt x="6" y="32"/>
                    </a:lnTo>
                    <a:lnTo>
                      <a:pt x="12" y="29"/>
                    </a:lnTo>
                    <a:lnTo>
                      <a:pt x="18" y="27"/>
                    </a:lnTo>
                    <a:lnTo>
                      <a:pt x="24" y="25"/>
                    </a:lnTo>
                    <a:lnTo>
                      <a:pt x="30" y="22"/>
                    </a:lnTo>
                    <a:lnTo>
                      <a:pt x="35" y="20"/>
                    </a:lnTo>
                    <a:lnTo>
                      <a:pt x="41" y="19"/>
                    </a:lnTo>
                    <a:lnTo>
                      <a:pt x="47" y="17"/>
                    </a:lnTo>
                    <a:lnTo>
                      <a:pt x="54" y="15"/>
                    </a:lnTo>
                    <a:lnTo>
                      <a:pt x="59" y="14"/>
                    </a:lnTo>
                    <a:lnTo>
                      <a:pt x="66" y="12"/>
                    </a:lnTo>
                    <a:lnTo>
                      <a:pt x="72" y="11"/>
                    </a:lnTo>
                    <a:lnTo>
                      <a:pt x="78" y="9"/>
                    </a:lnTo>
                    <a:lnTo>
                      <a:pt x="84" y="7"/>
                    </a:lnTo>
                    <a:lnTo>
                      <a:pt x="90" y="6"/>
                    </a:lnTo>
                    <a:lnTo>
                      <a:pt x="96" y="5"/>
                    </a:lnTo>
                    <a:lnTo>
                      <a:pt x="98" y="4"/>
                    </a:lnTo>
                    <a:lnTo>
                      <a:pt x="99" y="2"/>
                    </a:lnTo>
                    <a:lnTo>
                      <a:pt x="98" y="0"/>
                    </a:lnTo>
                    <a:lnTo>
                      <a:pt x="96" y="0"/>
                    </a:lnTo>
                    <a:lnTo>
                      <a:pt x="90" y="1"/>
                    </a:lnTo>
                    <a:lnTo>
                      <a:pt x="84" y="1"/>
                    </a:lnTo>
                    <a:lnTo>
                      <a:pt x="78" y="2"/>
                    </a:lnTo>
                    <a:lnTo>
                      <a:pt x="71" y="3"/>
                    </a:lnTo>
                    <a:lnTo>
                      <a:pt x="64" y="4"/>
                    </a:lnTo>
                    <a:lnTo>
                      <a:pt x="58" y="5"/>
                    </a:lnTo>
                    <a:lnTo>
                      <a:pt x="51" y="7"/>
                    </a:lnTo>
                    <a:lnTo>
                      <a:pt x="44" y="8"/>
                    </a:lnTo>
                    <a:lnTo>
                      <a:pt x="38" y="11"/>
                    </a:lnTo>
                    <a:lnTo>
                      <a:pt x="32" y="13"/>
                    </a:lnTo>
                    <a:lnTo>
                      <a:pt x="26" y="15"/>
                    </a:lnTo>
                    <a:lnTo>
                      <a:pt x="20" y="18"/>
                    </a:lnTo>
                    <a:lnTo>
                      <a:pt x="15" y="21"/>
                    </a:lnTo>
                    <a:lnTo>
                      <a:pt x="10" y="25"/>
                    </a:lnTo>
                    <a:lnTo>
                      <a:pt x="4" y="29"/>
                    </a:lnTo>
                    <a:lnTo>
                      <a:pt x="0" y="34"/>
                    </a:lnTo>
                    <a:lnTo>
                      <a:pt x="1" y="3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5" name="Freeform 214">
                <a:extLst>
                  <a:ext uri="{FF2B5EF4-FFF2-40B4-BE49-F238E27FC236}">
                    <a16:creationId xmlns:a16="http://schemas.microsoft.com/office/drawing/2014/main" id="{5B9C6A72-7B09-4B82-A290-F7365FF8368B}"/>
                  </a:ext>
                </a:extLst>
              </p:cNvPr>
              <p:cNvSpPr>
                <a:spLocks/>
              </p:cNvSpPr>
              <p:nvPr/>
            </p:nvSpPr>
            <p:spPr bwMode="auto">
              <a:xfrm>
                <a:off x="881" y="2001"/>
                <a:ext cx="360" cy="103"/>
              </a:xfrm>
              <a:custGeom>
                <a:avLst/>
                <a:gdLst>
                  <a:gd name="T0" fmla="*/ 64 w 360"/>
                  <a:gd name="T1" fmla="*/ 24 h 103"/>
                  <a:gd name="T2" fmla="*/ 55 w 360"/>
                  <a:gd name="T3" fmla="*/ 28 h 103"/>
                  <a:gd name="T4" fmla="*/ 48 w 360"/>
                  <a:gd name="T5" fmla="*/ 31 h 103"/>
                  <a:gd name="T6" fmla="*/ 40 w 360"/>
                  <a:gd name="T7" fmla="*/ 34 h 103"/>
                  <a:gd name="T8" fmla="*/ 30 w 360"/>
                  <a:gd name="T9" fmla="*/ 39 h 103"/>
                  <a:gd name="T10" fmla="*/ 19 w 360"/>
                  <a:gd name="T11" fmla="*/ 44 h 103"/>
                  <a:gd name="T12" fmla="*/ 9 w 360"/>
                  <a:gd name="T13" fmla="*/ 51 h 103"/>
                  <a:gd name="T14" fmla="*/ 1 w 360"/>
                  <a:gd name="T15" fmla="*/ 67 h 103"/>
                  <a:gd name="T16" fmla="*/ 3 w 360"/>
                  <a:gd name="T17" fmla="*/ 78 h 103"/>
                  <a:gd name="T18" fmla="*/ 12 w 360"/>
                  <a:gd name="T19" fmla="*/ 82 h 103"/>
                  <a:gd name="T20" fmla="*/ 19 w 360"/>
                  <a:gd name="T21" fmla="*/ 84 h 103"/>
                  <a:gd name="T22" fmla="*/ 46 w 360"/>
                  <a:gd name="T23" fmla="*/ 86 h 103"/>
                  <a:gd name="T24" fmla="*/ 74 w 360"/>
                  <a:gd name="T25" fmla="*/ 81 h 103"/>
                  <a:gd name="T26" fmla="*/ 100 w 360"/>
                  <a:gd name="T27" fmla="*/ 72 h 103"/>
                  <a:gd name="T28" fmla="*/ 126 w 360"/>
                  <a:gd name="T29" fmla="*/ 62 h 103"/>
                  <a:gd name="T30" fmla="*/ 153 w 360"/>
                  <a:gd name="T31" fmla="*/ 55 h 103"/>
                  <a:gd name="T32" fmla="*/ 171 w 360"/>
                  <a:gd name="T33" fmla="*/ 54 h 103"/>
                  <a:gd name="T34" fmla="*/ 183 w 360"/>
                  <a:gd name="T35" fmla="*/ 56 h 103"/>
                  <a:gd name="T36" fmla="*/ 194 w 360"/>
                  <a:gd name="T37" fmla="*/ 61 h 103"/>
                  <a:gd name="T38" fmla="*/ 207 w 360"/>
                  <a:gd name="T39" fmla="*/ 70 h 103"/>
                  <a:gd name="T40" fmla="*/ 218 w 360"/>
                  <a:gd name="T41" fmla="*/ 81 h 103"/>
                  <a:gd name="T42" fmla="*/ 233 w 360"/>
                  <a:gd name="T43" fmla="*/ 92 h 103"/>
                  <a:gd name="T44" fmla="*/ 255 w 360"/>
                  <a:gd name="T45" fmla="*/ 101 h 103"/>
                  <a:gd name="T46" fmla="*/ 279 w 360"/>
                  <a:gd name="T47" fmla="*/ 102 h 103"/>
                  <a:gd name="T48" fmla="*/ 302 w 360"/>
                  <a:gd name="T49" fmla="*/ 97 h 103"/>
                  <a:gd name="T50" fmla="*/ 323 w 360"/>
                  <a:gd name="T51" fmla="*/ 86 h 103"/>
                  <a:gd name="T52" fmla="*/ 341 w 360"/>
                  <a:gd name="T53" fmla="*/ 69 h 103"/>
                  <a:gd name="T54" fmla="*/ 349 w 360"/>
                  <a:gd name="T55" fmla="*/ 58 h 103"/>
                  <a:gd name="T56" fmla="*/ 356 w 360"/>
                  <a:gd name="T57" fmla="*/ 45 h 103"/>
                  <a:gd name="T58" fmla="*/ 360 w 360"/>
                  <a:gd name="T59" fmla="*/ 35 h 103"/>
                  <a:gd name="T60" fmla="*/ 358 w 360"/>
                  <a:gd name="T61" fmla="*/ 36 h 103"/>
                  <a:gd name="T62" fmla="*/ 343 w 360"/>
                  <a:gd name="T63" fmla="*/ 58 h 103"/>
                  <a:gd name="T64" fmla="*/ 326 w 360"/>
                  <a:gd name="T65" fmla="*/ 77 h 103"/>
                  <a:gd name="T66" fmla="*/ 302 w 360"/>
                  <a:gd name="T67" fmla="*/ 91 h 103"/>
                  <a:gd name="T68" fmla="*/ 272 w 360"/>
                  <a:gd name="T69" fmla="*/ 96 h 103"/>
                  <a:gd name="T70" fmla="*/ 241 w 360"/>
                  <a:gd name="T71" fmla="*/ 88 h 103"/>
                  <a:gd name="T72" fmla="*/ 225 w 360"/>
                  <a:gd name="T73" fmla="*/ 78 h 103"/>
                  <a:gd name="T74" fmla="*/ 215 w 360"/>
                  <a:gd name="T75" fmla="*/ 69 h 103"/>
                  <a:gd name="T76" fmla="*/ 205 w 360"/>
                  <a:gd name="T77" fmla="*/ 59 h 103"/>
                  <a:gd name="T78" fmla="*/ 195 w 360"/>
                  <a:gd name="T79" fmla="*/ 54 h 103"/>
                  <a:gd name="T80" fmla="*/ 185 w 360"/>
                  <a:gd name="T81" fmla="*/ 50 h 103"/>
                  <a:gd name="T82" fmla="*/ 169 w 360"/>
                  <a:gd name="T83" fmla="*/ 48 h 103"/>
                  <a:gd name="T84" fmla="*/ 145 w 360"/>
                  <a:gd name="T85" fmla="*/ 50 h 103"/>
                  <a:gd name="T86" fmla="*/ 121 w 360"/>
                  <a:gd name="T87" fmla="*/ 57 h 103"/>
                  <a:gd name="T88" fmla="*/ 94 w 360"/>
                  <a:gd name="T89" fmla="*/ 67 h 103"/>
                  <a:gd name="T90" fmla="*/ 65 w 360"/>
                  <a:gd name="T91" fmla="*/ 76 h 103"/>
                  <a:gd name="T92" fmla="*/ 35 w 360"/>
                  <a:gd name="T93" fmla="*/ 80 h 103"/>
                  <a:gd name="T94" fmla="*/ 28 w 360"/>
                  <a:gd name="T95" fmla="*/ 80 h 103"/>
                  <a:gd name="T96" fmla="*/ 20 w 360"/>
                  <a:gd name="T97" fmla="*/ 78 h 103"/>
                  <a:gd name="T98" fmla="*/ 11 w 360"/>
                  <a:gd name="T99" fmla="*/ 75 h 103"/>
                  <a:gd name="T100" fmla="*/ 8 w 360"/>
                  <a:gd name="T101" fmla="*/ 60 h 103"/>
                  <a:gd name="T102" fmla="*/ 18 w 360"/>
                  <a:gd name="T103" fmla="*/ 49 h 103"/>
                  <a:gd name="T104" fmla="*/ 31 w 360"/>
                  <a:gd name="T105" fmla="*/ 43 h 103"/>
                  <a:gd name="T106" fmla="*/ 44 w 360"/>
                  <a:gd name="T107" fmla="*/ 36 h 103"/>
                  <a:gd name="T108" fmla="*/ 59 w 360"/>
                  <a:gd name="T109" fmla="*/ 30 h 103"/>
                  <a:gd name="T110" fmla="*/ 72 w 360"/>
                  <a:gd name="T111" fmla="*/ 21 h 103"/>
                  <a:gd name="T112" fmla="*/ 71 w 360"/>
                  <a:gd name="T113" fmla="*/ 10 h 103"/>
                  <a:gd name="T114" fmla="*/ 49 w 360"/>
                  <a:gd name="T115" fmla="*/ 3 h 103"/>
                  <a:gd name="T116" fmla="*/ 30 w 360"/>
                  <a:gd name="T117" fmla="*/ 0 h 103"/>
                  <a:gd name="T118" fmla="*/ 30 w 360"/>
                  <a:gd name="T119" fmla="*/ 1 h 103"/>
                  <a:gd name="T120" fmla="*/ 37 w 360"/>
                  <a:gd name="T121" fmla="*/ 3 h 103"/>
                  <a:gd name="T122" fmla="*/ 61 w 360"/>
                  <a:gd name="T123" fmla="*/ 11 h 103"/>
                  <a:gd name="T124" fmla="*/ 71 w 360"/>
                  <a:gd name="T125" fmla="*/ 20 h 1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103"/>
                  <a:gd name="T191" fmla="*/ 360 w 360"/>
                  <a:gd name="T192" fmla="*/ 103 h 10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103">
                    <a:moveTo>
                      <a:pt x="71" y="20"/>
                    </a:moveTo>
                    <a:lnTo>
                      <a:pt x="68" y="22"/>
                    </a:lnTo>
                    <a:lnTo>
                      <a:pt x="64" y="24"/>
                    </a:lnTo>
                    <a:lnTo>
                      <a:pt x="61" y="26"/>
                    </a:lnTo>
                    <a:lnTo>
                      <a:pt x="58" y="27"/>
                    </a:lnTo>
                    <a:lnTo>
                      <a:pt x="55" y="28"/>
                    </a:lnTo>
                    <a:lnTo>
                      <a:pt x="52" y="29"/>
                    </a:lnTo>
                    <a:lnTo>
                      <a:pt x="50" y="30"/>
                    </a:lnTo>
                    <a:lnTo>
                      <a:pt x="48" y="31"/>
                    </a:lnTo>
                    <a:lnTo>
                      <a:pt x="45" y="32"/>
                    </a:lnTo>
                    <a:lnTo>
                      <a:pt x="43" y="33"/>
                    </a:lnTo>
                    <a:lnTo>
                      <a:pt x="40" y="34"/>
                    </a:lnTo>
                    <a:lnTo>
                      <a:pt x="37" y="35"/>
                    </a:lnTo>
                    <a:lnTo>
                      <a:pt x="34" y="37"/>
                    </a:lnTo>
                    <a:lnTo>
                      <a:pt x="30" y="39"/>
                    </a:lnTo>
                    <a:lnTo>
                      <a:pt x="27" y="40"/>
                    </a:lnTo>
                    <a:lnTo>
                      <a:pt x="22" y="42"/>
                    </a:lnTo>
                    <a:lnTo>
                      <a:pt x="19" y="44"/>
                    </a:lnTo>
                    <a:lnTo>
                      <a:pt x="15" y="46"/>
                    </a:lnTo>
                    <a:lnTo>
                      <a:pt x="12" y="48"/>
                    </a:lnTo>
                    <a:lnTo>
                      <a:pt x="9" y="51"/>
                    </a:lnTo>
                    <a:lnTo>
                      <a:pt x="6" y="56"/>
                    </a:lnTo>
                    <a:lnTo>
                      <a:pt x="3" y="61"/>
                    </a:lnTo>
                    <a:lnTo>
                      <a:pt x="1" y="67"/>
                    </a:lnTo>
                    <a:lnTo>
                      <a:pt x="0" y="73"/>
                    </a:lnTo>
                    <a:lnTo>
                      <a:pt x="1" y="76"/>
                    </a:lnTo>
                    <a:lnTo>
                      <a:pt x="3" y="78"/>
                    </a:lnTo>
                    <a:lnTo>
                      <a:pt x="5" y="80"/>
                    </a:lnTo>
                    <a:lnTo>
                      <a:pt x="8" y="81"/>
                    </a:lnTo>
                    <a:lnTo>
                      <a:pt x="12" y="82"/>
                    </a:lnTo>
                    <a:lnTo>
                      <a:pt x="14" y="83"/>
                    </a:lnTo>
                    <a:lnTo>
                      <a:pt x="17" y="84"/>
                    </a:lnTo>
                    <a:lnTo>
                      <a:pt x="19" y="84"/>
                    </a:lnTo>
                    <a:lnTo>
                      <a:pt x="28" y="86"/>
                    </a:lnTo>
                    <a:lnTo>
                      <a:pt x="37" y="87"/>
                    </a:lnTo>
                    <a:lnTo>
                      <a:pt x="46" y="86"/>
                    </a:lnTo>
                    <a:lnTo>
                      <a:pt x="56" y="85"/>
                    </a:lnTo>
                    <a:lnTo>
                      <a:pt x="64" y="83"/>
                    </a:lnTo>
                    <a:lnTo>
                      <a:pt x="74" y="81"/>
                    </a:lnTo>
                    <a:lnTo>
                      <a:pt x="83" y="77"/>
                    </a:lnTo>
                    <a:lnTo>
                      <a:pt x="91" y="75"/>
                    </a:lnTo>
                    <a:lnTo>
                      <a:pt x="100" y="72"/>
                    </a:lnTo>
                    <a:lnTo>
                      <a:pt x="109" y="68"/>
                    </a:lnTo>
                    <a:lnTo>
                      <a:pt x="117" y="65"/>
                    </a:lnTo>
                    <a:lnTo>
                      <a:pt x="126" y="62"/>
                    </a:lnTo>
                    <a:lnTo>
                      <a:pt x="135" y="59"/>
                    </a:lnTo>
                    <a:lnTo>
                      <a:pt x="144" y="57"/>
                    </a:lnTo>
                    <a:lnTo>
                      <a:pt x="153" y="55"/>
                    </a:lnTo>
                    <a:lnTo>
                      <a:pt x="163" y="54"/>
                    </a:lnTo>
                    <a:lnTo>
                      <a:pt x="167" y="54"/>
                    </a:lnTo>
                    <a:lnTo>
                      <a:pt x="171" y="54"/>
                    </a:lnTo>
                    <a:lnTo>
                      <a:pt x="175" y="55"/>
                    </a:lnTo>
                    <a:lnTo>
                      <a:pt x="179" y="55"/>
                    </a:lnTo>
                    <a:lnTo>
                      <a:pt x="183" y="56"/>
                    </a:lnTo>
                    <a:lnTo>
                      <a:pt x="186" y="58"/>
                    </a:lnTo>
                    <a:lnTo>
                      <a:pt x="191" y="59"/>
                    </a:lnTo>
                    <a:lnTo>
                      <a:pt x="194" y="61"/>
                    </a:lnTo>
                    <a:lnTo>
                      <a:pt x="199" y="63"/>
                    </a:lnTo>
                    <a:lnTo>
                      <a:pt x="203" y="67"/>
                    </a:lnTo>
                    <a:lnTo>
                      <a:pt x="207" y="70"/>
                    </a:lnTo>
                    <a:lnTo>
                      <a:pt x="210" y="73"/>
                    </a:lnTo>
                    <a:lnTo>
                      <a:pt x="214" y="77"/>
                    </a:lnTo>
                    <a:lnTo>
                      <a:pt x="218" y="81"/>
                    </a:lnTo>
                    <a:lnTo>
                      <a:pt x="221" y="84"/>
                    </a:lnTo>
                    <a:lnTo>
                      <a:pt x="225" y="87"/>
                    </a:lnTo>
                    <a:lnTo>
                      <a:pt x="233" y="92"/>
                    </a:lnTo>
                    <a:lnTo>
                      <a:pt x="240" y="96"/>
                    </a:lnTo>
                    <a:lnTo>
                      <a:pt x="247" y="99"/>
                    </a:lnTo>
                    <a:lnTo>
                      <a:pt x="255" y="101"/>
                    </a:lnTo>
                    <a:lnTo>
                      <a:pt x="263" y="102"/>
                    </a:lnTo>
                    <a:lnTo>
                      <a:pt x="271" y="103"/>
                    </a:lnTo>
                    <a:lnTo>
                      <a:pt x="279" y="102"/>
                    </a:lnTo>
                    <a:lnTo>
                      <a:pt x="287" y="101"/>
                    </a:lnTo>
                    <a:lnTo>
                      <a:pt x="294" y="100"/>
                    </a:lnTo>
                    <a:lnTo>
                      <a:pt x="302" y="97"/>
                    </a:lnTo>
                    <a:lnTo>
                      <a:pt x="309" y="94"/>
                    </a:lnTo>
                    <a:lnTo>
                      <a:pt x="317" y="90"/>
                    </a:lnTo>
                    <a:lnTo>
                      <a:pt x="323" y="86"/>
                    </a:lnTo>
                    <a:lnTo>
                      <a:pt x="330" y="81"/>
                    </a:lnTo>
                    <a:lnTo>
                      <a:pt x="336" y="75"/>
                    </a:lnTo>
                    <a:lnTo>
                      <a:pt x="341" y="69"/>
                    </a:lnTo>
                    <a:lnTo>
                      <a:pt x="344" y="66"/>
                    </a:lnTo>
                    <a:lnTo>
                      <a:pt x="347" y="61"/>
                    </a:lnTo>
                    <a:lnTo>
                      <a:pt x="349" y="58"/>
                    </a:lnTo>
                    <a:lnTo>
                      <a:pt x="351" y="54"/>
                    </a:lnTo>
                    <a:lnTo>
                      <a:pt x="354" y="49"/>
                    </a:lnTo>
                    <a:lnTo>
                      <a:pt x="356" y="45"/>
                    </a:lnTo>
                    <a:lnTo>
                      <a:pt x="358" y="41"/>
                    </a:lnTo>
                    <a:lnTo>
                      <a:pt x="360" y="36"/>
                    </a:lnTo>
                    <a:lnTo>
                      <a:pt x="360" y="35"/>
                    </a:lnTo>
                    <a:lnTo>
                      <a:pt x="359" y="35"/>
                    </a:lnTo>
                    <a:lnTo>
                      <a:pt x="358" y="36"/>
                    </a:lnTo>
                    <a:lnTo>
                      <a:pt x="353" y="44"/>
                    </a:lnTo>
                    <a:lnTo>
                      <a:pt x="348" y="51"/>
                    </a:lnTo>
                    <a:lnTo>
                      <a:pt x="343" y="58"/>
                    </a:lnTo>
                    <a:lnTo>
                      <a:pt x="338" y="65"/>
                    </a:lnTo>
                    <a:lnTo>
                      <a:pt x="332" y="71"/>
                    </a:lnTo>
                    <a:lnTo>
                      <a:pt x="326" y="77"/>
                    </a:lnTo>
                    <a:lnTo>
                      <a:pt x="319" y="83"/>
                    </a:lnTo>
                    <a:lnTo>
                      <a:pt x="311" y="87"/>
                    </a:lnTo>
                    <a:lnTo>
                      <a:pt x="302" y="91"/>
                    </a:lnTo>
                    <a:lnTo>
                      <a:pt x="292" y="94"/>
                    </a:lnTo>
                    <a:lnTo>
                      <a:pt x="281" y="96"/>
                    </a:lnTo>
                    <a:lnTo>
                      <a:pt x="272" y="96"/>
                    </a:lnTo>
                    <a:lnTo>
                      <a:pt x="261" y="95"/>
                    </a:lnTo>
                    <a:lnTo>
                      <a:pt x="251" y="92"/>
                    </a:lnTo>
                    <a:lnTo>
                      <a:pt x="241" y="88"/>
                    </a:lnTo>
                    <a:lnTo>
                      <a:pt x="233" y="84"/>
                    </a:lnTo>
                    <a:lnTo>
                      <a:pt x="229" y="81"/>
                    </a:lnTo>
                    <a:lnTo>
                      <a:pt x="225" y="78"/>
                    </a:lnTo>
                    <a:lnTo>
                      <a:pt x="222" y="75"/>
                    </a:lnTo>
                    <a:lnTo>
                      <a:pt x="219" y="72"/>
                    </a:lnTo>
                    <a:lnTo>
                      <a:pt x="215" y="69"/>
                    </a:lnTo>
                    <a:lnTo>
                      <a:pt x="212" y="66"/>
                    </a:lnTo>
                    <a:lnTo>
                      <a:pt x="209" y="62"/>
                    </a:lnTo>
                    <a:lnTo>
                      <a:pt x="205" y="59"/>
                    </a:lnTo>
                    <a:lnTo>
                      <a:pt x="202" y="57"/>
                    </a:lnTo>
                    <a:lnTo>
                      <a:pt x="199" y="55"/>
                    </a:lnTo>
                    <a:lnTo>
                      <a:pt x="195" y="54"/>
                    </a:lnTo>
                    <a:lnTo>
                      <a:pt x="192" y="52"/>
                    </a:lnTo>
                    <a:lnTo>
                      <a:pt x="188" y="51"/>
                    </a:lnTo>
                    <a:lnTo>
                      <a:pt x="185" y="50"/>
                    </a:lnTo>
                    <a:lnTo>
                      <a:pt x="181" y="49"/>
                    </a:lnTo>
                    <a:lnTo>
                      <a:pt x="177" y="48"/>
                    </a:lnTo>
                    <a:lnTo>
                      <a:pt x="169" y="48"/>
                    </a:lnTo>
                    <a:lnTo>
                      <a:pt x="161" y="48"/>
                    </a:lnTo>
                    <a:lnTo>
                      <a:pt x="153" y="49"/>
                    </a:lnTo>
                    <a:lnTo>
                      <a:pt x="145" y="50"/>
                    </a:lnTo>
                    <a:lnTo>
                      <a:pt x="137" y="53"/>
                    </a:lnTo>
                    <a:lnTo>
                      <a:pt x="129" y="55"/>
                    </a:lnTo>
                    <a:lnTo>
                      <a:pt x="121" y="57"/>
                    </a:lnTo>
                    <a:lnTo>
                      <a:pt x="114" y="60"/>
                    </a:lnTo>
                    <a:lnTo>
                      <a:pt x="104" y="63"/>
                    </a:lnTo>
                    <a:lnTo>
                      <a:pt x="94" y="67"/>
                    </a:lnTo>
                    <a:lnTo>
                      <a:pt x="85" y="70"/>
                    </a:lnTo>
                    <a:lnTo>
                      <a:pt x="75" y="73"/>
                    </a:lnTo>
                    <a:lnTo>
                      <a:pt x="65" y="76"/>
                    </a:lnTo>
                    <a:lnTo>
                      <a:pt x="56" y="78"/>
                    </a:lnTo>
                    <a:lnTo>
                      <a:pt x="45" y="79"/>
                    </a:lnTo>
                    <a:lnTo>
                      <a:pt x="35" y="80"/>
                    </a:lnTo>
                    <a:lnTo>
                      <a:pt x="32" y="80"/>
                    </a:lnTo>
                    <a:lnTo>
                      <a:pt x="30" y="80"/>
                    </a:lnTo>
                    <a:lnTo>
                      <a:pt x="28" y="80"/>
                    </a:lnTo>
                    <a:lnTo>
                      <a:pt x="25" y="79"/>
                    </a:lnTo>
                    <a:lnTo>
                      <a:pt x="23" y="78"/>
                    </a:lnTo>
                    <a:lnTo>
                      <a:pt x="20" y="78"/>
                    </a:lnTo>
                    <a:lnTo>
                      <a:pt x="18" y="77"/>
                    </a:lnTo>
                    <a:lnTo>
                      <a:pt x="16" y="77"/>
                    </a:lnTo>
                    <a:lnTo>
                      <a:pt x="11" y="75"/>
                    </a:lnTo>
                    <a:lnTo>
                      <a:pt x="7" y="72"/>
                    </a:lnTo>
                    <a:lnTo>
                      <a:pt x="6" y="67"/>
                    </a:lnTo>
                    <a:lnTo>
                      <a:pt x="8" y="60"/>
                    </a:lnTo>
                    <a:lnTo>
                      <a:pt x="11" y="56"/>
                    </a:lnTo>
                    <a:lnTo>
                      <a:pt x="15" y="53"/>
                    </a:lnTo>
                    <a:lnTo>
                      <a:pt x="18" y="49"/>
                    </a:lnTo>
                    <a:lnTo>
                      <a:pt x="22" y="47"/>
                    </a:lnTo>
                    <a:lnTo>
                      <a:pt x="26" y="45"/>
                    </a:lnTo>
                    <a:lnTo>
                      <a:pt x="31" y="43"/>
                    </a:lnTo>
                    <a:lnTo>
                      <a:pt x="35" y="41"/>
                    </a:lnTo>
                    <a:lnTo>
                      <a:pt x="40" y="39"/>
                    </a:lnTo>
                    <a:lnTo>
                      <a:pt x="44" y="36"/>
                    </a:lnTo>
                    <a:lnTo>
                      <a:pt x="48" y="34"/>
                    </a:lnTo>
                    <a:lnTo>
                      <a:pt x="54" y="32"/>
                    </a:lnTo>
                    <a:lnTo>
                      <a:pt x="59" y="30"/>
                    </a:lnTo>
                    <a:lnTo>
                      <a:pt x="63" y="28"/>
                    </a:lnTo>
                    <a:lnTo>
                      <a:pt x="68" y="25"/>
                    </a:lnTo>
                    <a:lnTo>
                      <a:pt x="72" y="21"/>
                    </a:lnTo>
                    <a:lnTo>
                      <a:pt x="74" y="18"/>
                    </a:lnTo>
                    <a:lnTo>
                      <a:pt x="74" y="14"/>
                    </a:lnTo>
                    <a:lnTo>
                      <a:pt x="71" y="10"/>
                    </a:lnTo>
                    <a:lnTo>
                      <a:pt x="65" y="7"/>
                    </a:lnTo>
                    <a:lnTo>
                      <a:pt x="57" y="5"/>
                    </a:lnTo>
                    <a:lnTo>
                      <a:pt x="49" y="3"/>
                    </a:lnTo>
                    <a:lnTo>
                      <a:pt x="41" y="1"/>
                    </a:lnTo>
                    <a:lnTo>
                      <a:pt x="34" y="1"/>
                    </a:lnTo>
                    <a:lnTo>
                      <a:pt x="30" y="0"/>
                    </a:lnTo>
                    <a:lnTo>
                      <a:pt x="30" y="1"/>
                    </a:lnTo>
                    <a:lnTo>
                      <a:pt x="32" y="1"/>
                    </a:lnTo>
                    <a:lnTo>
                      <a:pt x="37" y="3"/>
                    </a:lnTo>
                    <a:lnTo>
                      <a:pt x="45" y="5"/>
                    </a:lnTo>
                    <a:lnTo>
                      <a:pt x="53" y="8"/>
                    </a:lnTo>
                    <a:lnTo>
                      <a:pt x="61" y="11"/>
                    </a:lnTo>
                    <a:lnTo>
                      <a:pt x="68" y="14"/>
                    </a:lnTo>
                    <a:lnTo>
                      <a:pt x="71" y="17"/>
                    </a:lnTo>
                    <a:lnTo>
                      <a:pt x="71" y="2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6" name="Freeform 215">
                <a:extLst>
                  <a:ext uri="{FF2B5EF4-FFF2-40B4-BE49-F238E27FC236}">
                    <a16:creationId xmlns:a16="http://schemas.microsoft.com/office/drawing/2014/main" id="{932870B1-E6A5-4EFF-BD71-F3A3ACA77812}"/>
                  </a:ext>
                </a:extLst>
              </p:cNvPr>
              <p:cNvSpPr>
                <a:spLocks/>
              </p:cNvSpPr>
              <p:nvPr/>
            </p:nvSpPr>
            <p:spPr bwMode="auto">
              <a:xfrm>
                <a:off x="1073" y="1970"/>
                <a:ext cx="8" cy="41"/>
              </a:xfrm>
              <a:custGeom>
                <a:avLst/>
                <a:gdLst>
                  <a:gd name="T0" fmla="*/ 1 w 8"/>
                  <a:gd name="T1" fmla="*/ 0 h 41"/>
                  <a:gd name="T2" fmla="*/ 1 w 8"/>
                  <a:gd name="T3" fmla="*/ 2 h 41"/>
                  <a:gd name="T4" fmla="*/ 3 w 8"/>
                  <a:gd name="T5" fmla="*/ 9 h 41"/>
                  <a:gd name="T6" fmla="*/ 3 w 8"/>
                  <a:gd name="T7" fmla="*/ 19 h 41"/>
                  <a:gd name="T8" fmla="*/ 2 w 8"/>
                  <a:gd name="T9" fmla="*/ 30 h 41"/>
                  <a:gd name="T10" fmla="*/ 0 w 8"/>
                  <a:gd name="T11" fmla="*/ 38 h 41"/>
                  <a:gd name="T12" fmla="*/ 0 w 8"/>
                  <a:gd name="T13" fmla="*/ 41 h 41"/>
                  <a:gd name="T14" fmla="*/ 2 w 8"/>
                  <a:gd name="T15" fmla="*/ 39 h 41"/>
                  <a:gd name="T16" fmla="*/ 5 w 8"/>
                  <a:gd name="T17" fmla="*/ 36 h 41"/>
                  <a:gd name="T18" fmla="*/ 7 w 8"/>
                  <a:gd name="T19" fmla="*/ 29 h 41"/>
                  <a:gd name="T20" fmla="*/ 8 w 8"/>
                  <a:gd name="T21" fmla="*/ 18 h 41"/>
                  <a:gd name="T22" fmla="*/ 6 w 8"/>
                  <a:gd name="T23" fmla="*/ 7 h 41"/>
                  <a:gd name="T24" fmla="*/ 1 w 8"/>
                  <a:gd name="T25" fmla="*/ 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41"/>
                  <a:gd name="T41" fmla="*/ 8 w 8"/>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41">
                    <a:moveTo>
                      <a:pt x="1" y="0"/>
                    </a:moveTo>
                    <a:lnTo>
                      <a:pt x="1" y="2"/>
                    </a:lnTo>
                    <a:lnTo>
                      <a:pt x="3" y="9"/>
                    </a:lnTo>
                    <a:lnTo>
                      <a:pt x="3" y="19"/>
                    </a:lnTo>
                    <a:lnTo>
                      <a:pt x="2" y="30"/>
                    </a:lnTo>
                    <a:lnTo>
                      <a:pt x="0" y="38"/>
                    </a:lnTo>
                    <a:lnTo>
                      <a:pt x="0" y="41"/>
                    </a:lnTo>
                    <a:lnTo>
                      <a:pt x="2" y="39"/>
                    </a:lnTo>
                    <a:lnTo>
                      <a:pt x="5" y="36"/>
                    </a:lnTo>
                    <a:lnTo>
                      <a:pt x="7" y="29"/>
                    </a:lnTo>
                    <a:lnTo>
                      <a:pt x="8" y="18"/>
                    </a:lnTo>
                    <a:lnTo>
                      <a:pt x="6" y="7"/>
                    </a:lnTo>
                    <a:lnTo>
                      <a:pt x="1"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7" name="Freeform 216">
                <a:extLst>
                  <a:ext uri="{FF2B5EF4-FFF2-40B4-BE49-F238E27FC236}">
                    <a16:creationId xmlns:a16="http://schemas.microsoft.com/office/drawing/2014/main" id="{F283BD07-8CC5-4B0A-A627-F46465AC8821}"/>
                  </a:ext>
                </a:extLst>
              </p:cNvPr>
              <p:cNvSpPr>
                <a:spLocks/>
              </p:cNvSpPr>
              <p:nvPr/>
            </p:nvSpPr>
            <p:spPr bwMode="auto">
              <a:xfrm>
                <a:off x="961" y="1853"/>
                <a:ext cx="36" cy="104"/>
              </a:xfrm>
              <a:custGeom>
                <a:avLst/>
                <a:gdLst>
                  <a:gd name="T0" fmla="*/ 7 w 36"/>
                  <a:gd name="T1" fmla="*/ 0 h 104"/>
                  <a:gd name="T2" fmla="*/ 6 w 36"/>
                  <a:gd name="T3" fmla="*/ 3 h 104"/>
                  <a:gd name="T4" fmla="*/ 7 w 36"/>
                  <a:gd name="T5" fmla="*/ 11 h 104"/>
                  <a:gd name="T6" fmla="*/ 9 w 36"/>
                  <a:gd name="T7" fmla="*/ 22 h 104"/>
                  <a:gd name="T8" fmla="*/ 17 w 36"/>
                  <a:gd name="T9" fmla="*/ 34 h 104"/>
                  <a:gd name="T10" fmla="*/ 21 w 36"/>
                  <a:gd name="T11" fmla="*/ 39 h 104"/>
                  <a:gd name="T12" fmla="*/ 25 w 36"/>
                  <a:gd name="T13" fmla="*/ 45 h 104"/>
                  <a:gd name="T14" fmla="*/ 29 w 36"/>
                  <a:gd name="T15" fmla="*/ 51 h 104"/>
                  <a:gd name="T16" fmla="*/ 31 w 36"/>
                  <a:gd name="T17" fmla="*/ 56 h 104"/>
                  <a:gd name="T18" fmla="*/ 32 w 36"/>
                  <a:gd name="T19" fmla="*/ 62 h 104"/>
                  <a:gd name="T20" fmla="*/ 32 w 36"/>
                  <a:gd name="T21" fmla="*/ 67 h 104"/>
                  <a:gd name="T22" fmla="*/ 31 w 36"/>
                  <a:gd name="T23" fmla="*/ 71 h 104"/>
                  <a:gd name="T24" fmla="*/ 28 w 36"/>
                  <a:gd name="T25" fmla="*/ 76 h 104"/>
                  <a:gd name="T26" fmla="*/ 24 w 36"/>
                  <a:gd name="T27" fmla="*/ 80 h 104"/>
                  <a:gd name="T28" fmla="*/ 20 w 36"/>
                  <a:gd name="T29" fmla="*/ 84 h 104"/>
                  <a:gd name="T30" fmla="*/ 16 w 36"/>
                  <a:gd name="T31" fmla="*/ 87 h 104"/>
                  <a:gd name="T32" fmla="*/ 12 w 36"/>
                  <a:gd name="T33" fmla="*/ 91 h 104"/>
                  <a:gd name="T34" fmla="*/ 8 w 36"/>
                  <a:gd name="T35" fmla="*/ 95 h 104"/>
                  <a:gd name="T36" fmla="*/ 5 w 36"/>
                  <a:gd name="T37" fmla="*/ 98 h 104"/>
                  <a:gd name="T38" fmla="*/ 2 w 36"/>
                  <a:gd name="T39" fmla="*/ 101 h 104"/>
                  <a:gd name="T40" fmla="*/ 0 w 36"/>
                  <a:gd name="T41" fmla="*/ 104 h 104"/>
                  <a:gd name="T42" fmla="*/ 1 w 36"/>
                  <a:gd name="T43" fmla="*/ 104 h 104"/>
                  <a:gd name="T44" fmla="*/ 4 w 36"/>
                  <a:gd name="T45" fmla="*/ 101 h 104"/>
                  <a:gd name="T46" fmla="*/ 7 w 36"/>
                  <a:gd name="T47" fmla="*/ 98 h 104"/>
                  <a:gd name="T48" fmla="*/ 12 w 36"/>
                  <a:gd name="T49" fmla="*/ 94 h 104"/>
                  <a:gd name="T50" fmla="*/ 17 w 36"/>
                  <a:gd name="T51" fmla="*/ 91 h 104"/>
                  <a:gd name="T52" fmla="*/ 21 w 36"/>
                  <a:gd name="T53" fmla="*/ 86 h 104"/>
                  <a:gd name="T54" fmla="*/ 25 w 36"/>
                  <a:gd name="T55" fmla="*/ 83 h 104"/>
                  <a:gd name="T56" fmla="*/ 29 w 36"/>
                  <a:gd name="T57" fmla="*/ 80 h 104"/>
                  <a:gd name="T58" fmla="*/ 33 w 36"/>
                  <a:gd name="T59" fmla="*/ 73 h 104"/>
                  <a:gd name="T60" fmla="*/ 35 w 36"/>
                  <a:gd name="T61" fmla="*/ 64 h 104"/>
                  <a:gd name="T62" fmla="*/ 36 w 36"/>
                  <a:gd name="T63" fmla="*/ 53 h 104"/>
                  <a:gd name="T64" fmla="*/ 32 w 36"/>
                  <a:gd name="T65" fmla="*/ 43 h 104"/>
                  <a:gd name="T66" fmla="*/ 29 w 36"/>
                  <a:gd name="T67" fmla="*/ 39 h 104"/>
                  <a:gd name="T68" fmla="*/ 25 w 36"/>
                  <a:gd name="T69" fmla="*/ 35 h 104"/>
                  <a:gd name="T70" fmla="*/ 22 w 36"/>
                  <a:gd name="T71" fmla="*/ 30 h 104"/>
                  <a:gd name="T72" fmla="*/ 18 w 36"/>
                  <a:gd name="T73" fmla="*/ 26 h 104"/>
                  <a:gd name="T74" fmla="*/ 15 w 36"/>
                  <a:gd name="T75" fmla="*/ 21 h 104"/>
                  <a:gd name="T76" fmla="*/ 11 w 36"/>
                  <a:gd name="T77" fmla="*/ 14 h 104"/>
                  <a:gd name="T78" fmla="*/ 9 w 36"/>
                  <a:gd name="T79" fmla="*/ 8 h 104"/>
                  <a:gd name="T80" fmla="*/ 7 w 36"/>
                  <a:gd name="T81" fmla="*/ 0 h 1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
                  <a:gd name="T124" fmla="*/ 0 h 104"/>
                  <a:gd name="T125" fmla="*/ 36 w 36"/>
                  <a:gd name="T126" fmla="*/ 104 h 1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 h="104">
                    <a:moveTo>
                      <a:pt x="7" y="0"/>
                    </a:moveTo>
                    <a:lnTo>
                      <a:pt x="6" y="3"/>
                    </a:lnTo>
                    <a:lnTo>
                      <a:pt x="7" y="11"/>
                    </a:lnTo>
                    <a:lnTo>
                      <a:pt x="9" y="22"/>
                    </a:lnTo>
                    <a:lnTo>
                      <a:pt x="17" y="34"/>
                    </a:lnTo>
                    <a:lnTo>
                      <a:pt x="21" y="39"/>
                    </a:lnTo>
                    <a:lnTo>
                      <a:pt x="25" y="45"/>
                    </a:lnTo>
                    <a:lnTo>
                      <a:pt x="29" y="51"/>
                    </a:lnTo>
                    <a:lnTo>
                      <a:pt x="31" y="56"/>
                    </a:lnTo>
                    <a:lnTo>
                      <a:pt x="32" y="62"/>
                    </a:lnTo>
                    <a:lnTo>
                      <a:pt x="32" y="67"/>
                    </a:lnTo>
                    <a:lnTo>
                      <a:pt x="31" y="71"/>
                    </a:lnTo>
                    <a:lnTo>
                      <a:pt x="28" y="76"/>
                    </a:lnTo>
                    <a:lnTo>
                      <a:pt x="24" y="80"/>
                    </a:lnTo>
                    <a:lnTo>
                      <a:pt x="20" y="84"/>
                    </a:lnTo>
                    <a:lnTo>
                      <a:pt x="16" y="87"/>
                    </a:lnTo>
                    <a:lnTo>
                      <a:pt x="12" y="91"/>
                    </a:lnTo>
                    <a:lnTo>
                      <a:pt x="8" y="95"/>
                    </a:lnTo>
                    <a:lnTo>
                      <a:pt x="5" y="98"/>
                    </a:lnTo>
                    <a:lnTo>
                      <a:pt x="2" y="101"/>
                    </a:lnTo>
                    <a:lnTo>
                      <a:pt x="0" y="104"/>
                    </a:lnTo>
                    <a:lnTo>
                      <a:pt x="1" y="104"/>
                    </a:lnTo>
                    <a:lnTo>
                      <a:pt x="4" y="101"/>
                    </a:lnTo>
                    <a:lnTo>
                      <a:pt x="7" y="98"/>
                    </a:lnTo>
                    <a:lnTo>
                      <a:pt x="12" y="94"/>
                    </a:lnTo>
                    <a:lnTo>
                      <a:pt x="17" y="91"/>
                    </a:lnTo>
                    <a:lnTo>
                      <a:pt x="21" y="86"/>
                    </a:lnTo>
                    <a:lnTo>
                      <a:pt x="25" y="83"/>
                    </a:lnTo>
                    <a:lnTo>
                      <a:pt x="29" y="80"/>
                    </a:lnTo>
                    <a:lnTo>
                      <a:pt x="33" y="73"/>
                    </a:lnTo>
                    <a:lnTo>
                      <a:pt x="35" y="64"/>
                    </a:lnTo>
                    <a:lnTo>
                      <a:pt x="36" y="53"/>
                    </a:lnTo>
                    <a:lnTo>
                      <a:pt x="32" y="43"/>
                    </a:lnTo>
                    <a:lnTo>
                      <a:pt x="29" y="39"/>
                    </a:lnTo>
                    <a:lnTo>
                      <a:pt x="25" y="35"/>
                    </a:lnTo>
                    <a:lnTo>
                      <a:pt x="22" y="30"/>
                    </a:lnTo>
                    <a:lnTo>
                      <a:pt x="18" y="26"/>
                    </a:lnTo>
                    <a:lnTo>
                      <a:pt x="15" y="21"/>
                    </a:lnTo>
                    <a:lnTo>
                      <a:pt x="11" y="14"/>
                    </a:lnTo>
                    <a:lnTo>
                      <a:pt x="9" y="8"/>
                    </a:lnTo>
                    <a:lnTo>
                      <a:pt x="7"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8" name="Freeform 217">
                <a:extLst>
                  <a:ext uri="{FF2B5EF4-FFF2-40B4-BE49-F238E27FC236}">
                    <a16:creationId xmlns:a16="http://schemas.microsoft.com/office/drawing/2014/main" id="{2EA1A891-4E2E-469E-BDD6-358D2595A3B7}"/>
                  </a:ext>
                </a:extLst>
              </p:cNvPr>
              <p:cNvSpPr>
                <a:spLocks/>
              </p:cNvSpPr>
              <p:nvPr/>
            </p:nvSpPr>
            <p:spPr bwMode="auto">
              <a:xfrm>
                <a:off x="962" y="1854"/>
                <a:ext cx="98" cy="83"/>
              </a:xfrm>
              <a:custGeom>
                <a:avLst/>
                <a:gdLst>
                  <a:gd name="T0" fmla="*/ 2 w 98"/>
                  <a:gd name="T1" fmla="*/ 4 h 83"/>
                  <a:gd name="T2" fmla="*/ 4 w 98"/>
                  <a:gd name="T3" fmla="*/ 5 h 83"/>
                  <a:gd name="T4" fmla="*/ 8 w 98"/>
                  <a:gd name="T5" fmla="*/ 7 h 83"/>
                  <a:gd name="T6" fmla="*/ 14 w 98"/>
                  <a:gd name="T7" fmla="*/ 10 h 83"/>
                  <a:gd name="T8" fmla="*/ 21 w 98"/>
                  <a:gd name="T9" fmla="*/ 13 h 83"/>
                  <a:gd name="T10" fmla="*/ 30 w 98"/>
                  <a:gd name="T11" fmla="*/ 18 h 83"/>
                  <a:gd name="T12" fmla="*/ 38 w 98"/>
                  <a:gd name="T13" fmla="*/ 23 h 83"/>
                  <a:gd name="T14" fmla="*/ 47 w 98"/>
                  <a:gd name="T15" fmla="*/ 29 h 83"/>
                  <a:gd name="T16" fmla="*/ 54 w 98"/>
                  <a:gd name="T17" fmla="*/ 35 h 83"/>
                  <a:gd name="T18" fmla="*/ 60 w 98"/>
                  <a:gd name="T19" fmla="*/ 42 h 83"/>
                  <a:gd name="T20" fmla="*/ 65 w 98"/>
                  <a:gd name="T21" fmla="*/ 49 h 83"/>
                  <a:gd name="T22" fmla="*/ 69 w 98"/>
                  <a:gd name="T23" fmla="*/ 56 h 83"/>
                  <a:gd name="T24" fmla="*/ 73 w 98"/>
                  <a:gd name="T25" fmla="*/ 63 h 83"/>
                  <a:gd name="T26" fmla="*/ 77 w 98"/>
                  <a:gd name="T27" fmla="*/ 69 h 83"/>
                  <a:gd name="T28" fmla="*/ 83 w 98"/>
                  <a:gd name="T29" fmla="*/ 75 h 83"/>
                  <a:gd name="T30" fmla="*/ 89 w 98"/>
                  <a:gd name="T31" fmla="*/ 80 h 83"/>
                  <a:gd name="T32" fmla="*/ 98 w 98"/>
                  <a:gd name="T33" fmla="*/ 83 h 83"/>
                  <a:gd name="T34" fmla="*/ 98 w 98"/>
                  <a:gd name="T35" fmla="*/ 82 h 83"/>
                  <a:gd name="T36" fmla="*/ 96 w 98"/>
                  <a:gd name="T37" fmla="*/ 81 h 83"/>
                  <a:gd name="T38" fmla="*/ 94 w 98"/>
                  <a:gd name="T39" fmla="*/ 78 h 83"/>
                  <a:gd name="T40" fmla="*/ 91 w 98"/>
                  <a:gd name="T41" fmla="*/ 75 h 83"/>
                  <a:gd name="T42" fmla="*/ 88 w 98"/>
                  <a:gd name="T43" fmla="*/ 70 h 83"/>
                  <a:gd name="T44" fmla="*/ 84 w 98"/>
                  <a:gd name="T45" fmla="*/ 65 h 83"/>
                  <a:gd name="T46" fmla="*/ 81 w 98"/>
                  <a:gd name="T47" fmla="*/ 59 h 83"/>
                  <a:gd name="T48" fmla="*/ 77 w 98"/>
                  <a:gd name="T49" fmla="*/ 52 h 83"/>
                  <a:gd name="T50" fmla="*/ 74 w 98"/>
                  <a:gd name="T51" fmla="*/ 46 h 83"/>
                  <a:gd name="T52" fmla="*/ 70 w 98"/>
                  <a:gd name="T53" fmla="*/ 39 h 83"/>
                  <a:gd name="T54" fmla="*/ 66 w 98"/>
                  <a:gd name="T55" fmla="*/ 34 h 83"/>
                  <a:gd name="T56" fmla="*/ 63 w 98"/>
                  <a:gd name="T57" fmla="*/ 28 h 83"/>
                  <a:gd name="T58" fmla="*/ 59 w 98"/>
                  <a:gd name="T59" fmla="*/ 24 h 83"/>
                  <a:gd name="T60" fmla="*/ 55 w 98"/>
                  <a:gd name="T61" fmla="*/ 20 h 83"/>
                  <a:gd name="T62" fmla="*/ 50 w 98"/>
                  <a:gd name="T63" fmla="*/ 16 h 83"/>
                  <a:gd name="T64" fmla="*/ 46 w 98"/>
                  <a:gd name="T65" fmla="*/ 14 h 83"/>
                  <a:gd name="T66" fmla="*/ 40 w 98"/>
                  <a:gd name="T67" fmla="*/ 11 h 83"/>
                  <a:gd name="T68" fmla="*/ 32 w 98"/>
                  <a:gd name="T69" fmla="*/ 8 h 83"/>
                  <a:gd name="T70" fmla="*/ 23 w 98"/>
                  <a:gd name="T71" fmla="*/ 5 h 83"/>
                  <a:gd name="T72" fmla="*/ 15 w 98"/>
                  <a:gd name="T73" fmla="*/ 2 h 83"/>
                  <a:gd name="T74" fmla="*/ 7 w 98"/>
                  <a:gd name="T75" fmla="*/ 1 h 83"/>
                  <a:gd name="T76" fmla="*/ 2 w 98"/>
                  <a:gd name="T77" fmla="*/ 0 h 83"/>
                  <a:gd name="T78" fmla="*/ 0 w 98"/>
                  <a:gd name="T79" fmla="*/ 1 h 83"/>
                  <a:gd name="T80" fmla="*/ 2 w 98"/>
                  <a:gd name="T81" fmla="*/ 4 h 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
                  <a:gd name="T124" fmla="*/ 0 h 83"/>
                  <a:gd name="T125" fmla="*/ 98 w 98"/>
                  <a:gd name="T126" fmla="*/ 83 h 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 h="83">
                    <a:moveTo>
                      <a:pt x="2" y="4"/>
                    </a:moveTo>
                    <a:lnTo>
                      <a:pt x="4" y="5"/>
                    </a:lnTo>
                    <a:lnTo>
                      <a:pt x="8" y="7"/>
                    </a:lnTo>
                    <a:lnTo>
                      <a:pt x="14" y="10"/>
                    </a:lnTo>
                    <a:lnTo>
                      <a:pt x="21" y="13"/>
                    </a:lnTo>
                    <a:lnTo>
                      <a:pt x="30" y="18"/>
                    </a:lnTo>
                    <a:lnTo>
                      <a:pt x="38" y="23"/>
                    </a:lnTo>
                    <a:lnTo>
                      <a:pt x="47" y="29"/>
                    </a:lnTo>
                    <a:lnTo>
                      <a:pt x="54" y="35"/>
                    </a:lnTo>
                    <a:lnTo>
                      <a:pt x="60" y="42"/>
                    </a:lnTo>
                    <a:lnTo>
                      <a:pt x="65" y="49"/>
                    </a:lnTo>
                    <a:lnTo>
                      <a:pt x="69" y="56"/>
                    </a:lnTo>
                    <a:lnTo>
                      <a:pt x="73" y="63"/>
                    </a:lnTo>
                    <a:lnTo>
                      <a:pt x="77" y="69"/>
                    </a:lnTo>
                    <a:lnTo>
                      <a:pt x="83" y="75"/>
                    </a:lnTo>
                    <a:lnTo>
                      <a:pt x="89" y="80"/>
                    </a:lnTo>
                    <a:lnTo>
                      <a:pt x="98" y="83"/>
                    </a:lnTo>
                    <a:lnTo>
                      <a:pt x="98" y="82"/>
                    </a:lnTo>
                    <a:lnTo>
                      <a:pt x="96" y="81"/>
                    </a:lnTo>
                    <a:lnTo>
                      <a:pt x="94" y="78"/>
                    </a:lnTo>
                    <a:lnTo>
                      <a:pt x="91" y="75"/>
                    </a:lnTo>
                    <a:lnTo>
                      <a:pt x="88" y="70"/>
                    </a:lnTo>
                    <a:lnTo>
                      <a:pt x="84" y="65"/>
                    </a:lnTo>
                    <a:lnTo>
                      <a:pt x="81" y="59"/>
                    </a:lnTo>
                    <a:lnTo>
                      <a:pt x="77" y="52"/>
                    </a:lnTo>
                    <a:lnTo>
                      <a:pt x="74" y="46"/>
                    </a:lnTo>
                    <a:lnTo>
                      <a:pt x="70" y="39"/>
                    </a:lnTo>
                    <a:lnTo>
                      <a:pt x="66" y="34"/>
                    </a:lnTo>
                    <a:lnTo>
                      <a:pt x="63" y="28"/>
                    </a:lnTo>
                    <a:lnTo>
                      <a:pt x="59" y="24"/>
                    </a:lnTo>
                    <a:lnTo>
                      <a:pt x="55" y="20"/>
                    </a:lnTo>
                    <a:lnTo>
                      <a:pt x="50" y="16"/>
                    </a:lnTo>
                    <a:lnTo>
                      <a:pt x="46" y="14"/>
                    </a:lnTo>
                    <a:lnTo>
                      <a:pt x="40" y="11"/>
                    </a:lnTo>
                    <a:lnTo>
                      <a:pt x="32" y="8"/>
                    </a:lnTo>
                    <a:lnTo>
                      <a:pt x="23" y="5"/>
                    </a:lnTo>
                    <a:lnTo>
                      <a:pt x="15" y="2"/>
                    </a:lnTo>
                    <a:lnTo>
                      <a:pt x="7" y="1"/>
                    </a:lnTo>
                    <a:lnTo>
                      <a:pt x="2" y="0"/>
                    </a:lnTo>
                    <a:lnTo>
                      <a:pt x="0" y="1"/>
                    </a:lnTo>
                    <a:lnTo>
                      <a:pt x="2"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49" name="Freeform 218">
                <a:extLst>
                  <a:ext uri="{FF2B5EF4-FFF2-40B4-BE49-F238E27FC236}">
                    <a16:creationId xmlns:a16="http://schemas.microsoft.com/office/drawing/2014/main" id="{9C623B18-F111-48EC-AEED-8E8EEE832F76}"/>
                  </a:ext>
                </a:extLst>
              </p:cNvPr>
              <p:cNvSpPr>
                <a:spLocks/>
              </p:cNvSpPr>
              <p:nvPr/>
            </p:nvSpPr>
            <p:spPr bwMode="auto">
              <a:xfrm>
                <a:off x="1035" y="1863"/>
                <a:ext cx="31" cy="62"/>
              </a:xfrm>
              <a:custGeom>
                <a:avLst/>
                <a:gdLst>
                  <a:gd name="T0" fmla="*/ 0 w 31"/>
                  <a:gd name="T1" fmla="*/ 3 h 62"/>
                  <a:gd name="T2" fmla="*/ 1 w 31"/>
                  <a:gd name="T3" fmla="*/ 3 h 62"/>
                  <a:gd name="T4" fmla="*/ 4 w 31"/>
                  <a:gd name="T5" fmla="*/ 4 h 62"/>
                  <a:gd name="T6" fmla="*/ 7 w 31"/>
                  <a:gd name="T7" fmla="*/ 7 h 62"/>
                  <a:gd name="T8" fmla="*/ 10 w 31"/>
                  <a:gd name="T9" fmla="*/ 15 h 62"/>
                  <a:gd name="T10" fmla="*/ 11 w 31"/>
                  <a:gd name="T11" fmla="*/ 21 h 62"/>
                  <a:gd name="T12" fmla="*/ 14 w 31"/>
                  <a:gd name="T13" fmla="*/ 29 h 62"/>
                  <a:gd name="T14" fmla="*/ 17 w 31"/>
                  <a:gd name="T15" fmla="*/ 37 h 62"/>
                  <a:gd name="T16" fmla="*/ 21 w 31"/>
                  <a:gd name="T17" fmla="*/ 44 h 62"/>
                  <a:gd name="T18" fmla="*/ 25 w 31"/>
                  <a:gd name="T19" fmla="*/ 51 h 62"/>
                  <a:gd name="T20" fmla="*/ 28 w 31"/>
                  <a:gd name="T21" fmla="*/ 57 h 62"/>
                  <a:gd name="T22" fmla="*/ 30 w 31"/>
                  <a:gd name="T23" fmla="*/ 60 h 62"/>
                  <a:gd name="T24" fmla="*/ 31 w 31"/>
                  <a:gd name="T25" fmla="*/ 62 h 62"/>
                  <a:gd name="T26" fmla="*/ 29 w 31"/>
                  <a:gd name="T27" fmla="*/ 56 h 62"/>
                  <a:gd name="T28" fmla="*/ 25 w 31"/>
                  <a:gd name="T29" fmla="*/ 44 h 62"/>
                  <a:gd name="T30" fmla="*/ 19 w 31"/>
                  <a:gd name="T31" fmla="*/ 29 h 62"/>
                  <a:gd name="T32" fmla="*/ 16 w 31"/>
                  <a:gd name="T33" fmla="*/ 19 h 62"/>
                  <a:gd name="T34" fmla="*/ 15 w 31"/>
                  <a:gd name="T35" fmla="*/ 16 h 62"/>
                  <a:gd name="T36" fmla="*/ 13 w 31"/>
                  <a:gd name="T37" fmla="*/ 12 h 62"/>
                  <a:gd name="T38" fmla="*/ 12 w 31"/>
                  <a:gd name="T39" fmla="*/ 9 h 62"/>
                  <a:gd name="T40" fmla="*/ 10 w 31"/>
                  <a:gd name="T41" fmla="*/ 5 h 62"/>
                  <a:gd name="T42" fmla="*/ 8 w 31"/>
                  <a:gd name="T43" fmla="*/ 2 h 62"/>
                  <a:gd name="T44" fmla="*/ 5 w 31"/>
                  <a:gd name="T45" fmla="*/ 0 h 62"/>
                  <a:gd name="T46" fmla="*/ 3 w 31"/>
                  <a:gd name="T47" fmla="*/ 1 h 62"/>
                  <a:gd name="T48" fmla="*/ 0 w 31"/>
                  <a:gd name="T49" fmla="*/ 3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
                  <a:gd name="T76" fmla="*/ 0 h 62"/>
                  <a:gd name="T77" fmla="*/ 31 w 31"/>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 h="62">
                    <a:moveTo>
                      <a:pt x="0" y="3"/>
                    </a:moveTo>
                    <a:lnTo>
                      <a:pt x="1" y="3"/>
                    </a:lnTo>
                    <a:lnTo>
                      <a:pt x="4" y="4"/>
                    </a:lnTo>
                    <a:lnTo>
                      <a:pt x="7" y="7"/>
                    </a:lnTo>
                    <a:lnTo>
                      <a:pt x="10" y="15"/>
                    </a:lnTo>
                    <a:lnTo>
                      <a:pt x="11" y="21"/>
                    </a:lnTo>
                    <a:lnTo>
                      <a:pt x="14" y="29"/>
                    </a:lnTo>
                    <a:lnTo>
                      <a:pt x="17" y="37"/>
                    </a:lnTo>
                    <a:lnTo>
                      <a:pt x="21" y="44"/>
                    </a:lnTo>
                    <a:lnTo>
                      <a:pt x="25" y="51"/>
                    </a:lnTo>
                    <a:lnTo>
                      <a:pt x="28" y="57"/>
                    </a:lnTo>
                    <a:lnTo>
                      <a:pt x="30" y="60"/>
                    </a:lnTo>
                    <a:lnTo>
                      <a:pt x="31" y="62"/>
                    </a:lnTo>
                    <a:lnTo>
                      <a:pt x="29" y="56"/>
                    </a:lnTo>
                    <a:lnTo>
                      <a:pt x="25" y="44"/>
                    </a:lnTo>
                    <a:lnTo>
                      <a:pt x="19" y="29"/>
                    </a:lnTo>
                    <a:lnTo>
                      <a:pt x="16" y="19"/>
                    </a:lnTo>
                    <a:lnTo>
                      <a:pt x="15" y="16"/>
                    </a:lnTo>
                    <a:lnTo>
                      <a:pt x="13" y="12"/>
                    </a:lnTo>
                    <a:lnTo>
                      <a:pt x="12" y="9"/>
                    </a:lnTo>
                    <a:lnTo>
                      <a:pt x="10" y="5"/>
                    </a:lnTo>
                    <a:lnTo>
                      <a:pt x="8" y="2"/>
                    </a:lnTo>
                    <a:lnTo>
                      <a:pt x="5" y="0"/>
                    </a:lnTo>
                    <a:lnTo>
                      <a:pt x="3" y="1"/>
                    </a:lnTo>
                    <a:lnTo>
                      <a:pt x="0"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0" name="Freeform 219">
                <a:extLst>
                  <a:ext uri="{FF2B5EF4-FFF2-40B4-BE49-F238E27FC236}">
                    <a16:creationId xmlns:a16="http://schemas.microsoft.com/office/drawing/2014/main" id="{9969866A-4842-4DDE-9422-675B0E2D613E}"/>
                  </a:ext>
                </a:extLst>
              </p:cNvPr>
              <p:cNvSpPr>
                <a:spLocks/>
              </p:cNvSpPr>
              <p:nvPr/>
            </p:nvSpPr>
            <p:spPr bwMode="auto">
              <a:xfrm>
                <a:off x="1089" y="1396"/>
                <a:ext cx="134" cy="26"/>
              </a:xfrm>
              <a:custGeom>
                <a:avLst/>
                <a:gdLst>
                  <a:gd name="T0" fmla="*/ 0 w 134"/>
                  <a:gd name="T1" fmla="*/ 0 h 26"/>
                  <a:gd name="T2" fmla="*/ 1 w 134"/>
                  <a:gd name="T3" fmla="*/ 0 h 26"/>
                  <a:gd name="T4" fmla="*/ 4 w 134"/>
                  <a:gd name="T5" fmla="*/ 1 h 26"/>
                  <a:gd name="T6" fmla="*/ 9 w 134"/>
                  <a:gd name="T7" fmla="*/ 1 h 26"/>
                  <a:gd name="T8" fmla="*/ 15 w 134"/>
                  <a:gd name="T9" fmla="*/ 3 h 26"/>
                  <a:gd name="T10" fmla="*/ 23 w 134"/>
                  <a:gd name="T11" fmla="*/ 4 h 26"/>
                  <a:gd name="T12" fmla="*/ 31 w 134"/>
                  <a:gd name="T13" fmla="*/ 5 h 26"/>
                  <a:gd name="T14" fmla="*/ 40 w 134"/>
                  <a:gd name="T15" fmla="*/ 7 h 26"/>
                  <a:gd name="T16" fmla="*/ 50 w 134"/>
                  <a:gd name="T17" fmla="*/ 8 h 26"/>
                  <a:gd name="T18" fmla="*/ 60 w 134"/>
                  <a:gd name="T19" fmla="*/ 10 h 26"/>
                  <a:gd name="T20" fmla="*/ 71 w 134"/>
                  <a:gd name="T21" fmla="*/ 12 h 26"/>
                  <a:gd name="T22" fmla="*/ 81 w 134"/>
                  <a:gd name="T23" fmla="*/ 14 h 26"/>
                  <a:gd name="T24" fmla="*/ 92 w 134"/>
                  <a:gd name="T25" fmla="*/ 17 h 26"/>
                  <a:gd name="T26" fmla="*/ 101 w 134"/>
                  <a:gd name="T27" fmla="*/ 19 h 26"/>
                  <a:gd name="T28" fmla="*/ 110 w 134"/>
                  <a:gd name="T29" fmla="*/ 21 h 26"/>
                  <a:gd name="T30" fmla="*/ 119 w 134"/>
                  <a:gd name="T31" fmla="*/ 24 h 26"/>
                  <a:gd name="T32" fmla="*/ 125 w 134"/>
                  <a:gd name="T33" fmla="*/ 26 h 26"/>
                  <a:gd name="T34" fmla="*/ 126 w 134"/>
                  <a:gd name="T35" fmla="*/ 26 h 26"/>
                  <a:gd name="T36" fmla="*/ 128 w 134"/>
                  <a:gd name="T37" fmla="*/ 26 h 26"/>
                  <a:gd name="T38" fmla="*/ 131 w 134"/>
                  <a:gd name="T39" fmla="*/ 26 h 26"/>
                  <a:gd name="T40" fmla="*/ 133 w 134"/>
                  <a:gd name="T41" fmla="*/ 26 h 26"/>
                  <a:gd name="T42" fmla="*/ 134 w 134"/>
                  <a:gd name="T43" fmla="*/ 26 h 26"/>
                  <a:gd name="T44" fmla="*/ 134 w 134"/>
                  <a:gd name="T45" fmla="*/ 25 h 26"/>
                  <a:gd name="T46" fmla="*/ 131 w 134"/>
                  <a:gd name="T47" fmla="*/ 23 h 26"/>
                  <a:gd name="T48" fmla="*/ 125 w 134"/>
                  <a:gd name="T49" fmla="*/ 20 h 26"/>
                  <a:gd name="T50" fmla="*/ 121 w 134"/>
                  <a:gd name="T51" fmla="*/ 19 h 26"/>
                  <a:gd name="T52" fmla="*/ 116 w 134"/>
                  <a:gd name="T53" fmla="*/ 17 h 26"/>
                  <a:gd name="T54" fmla="*/ 111 w 134"/>
                  <a:gd name="T55" fmla="*/ 15 h 26"/>
                  <a:gd name="T56" fmla="*/ 105 w 134"/>
                  <a:gd name="T57" fmla="*/ 13 h 26"/>
                  <a:gd name="T58" fmla="*/ 98 w 134"/>
                  <a:gd name="T59" fmla="*/ 11 h 26"/>
                  <a:gd name="T60" fmla="*/ 91 w 134"/>
                  <a:gd name="T61" fmla="*/ 10 h 26"/>
                  <a:gd name="T62" fmla="*/ 83 w 134"/>
                  <a:gd name="T63" fmla="*/ 8 h 26"/>
                  <a:gd name="T64" fmla="*/ 75 w 134"/>
                  <a:gd name="T65" fmla="*/ 6 h 26"/>
                  <a:gd name="T66" fmla="*/ 66 w 134"/>
                  <a:gd name="T67" fmla="*/ 5 h 26"/>
                  <a:gd name="T68" fmla="*/ 58 w 134"/>
                  <a:gd name="T69" fmla="*/ 4 h 26"/>
                  <a:gd name="T70" fmla="*/ 48 w 134"/>
                  <a:gd name="T71" fmla="*/ 2 h 26"/>
                  <a:gd name="T72" fmla="*/ 39 w 134"/>
                  <a:gd name="T73" fmla="*/ 1 h 26"/>
                  <a:gd name="T74" fmla="*/ 30 w 134"/>
                  <a:gd name="T75" fmla="*/ 0 h 26"/>
                  <a:gd name="T76" fmla="*/ 20 w 134"/>
                  <a:gd name="T77" fmla="*/ 0 h 26"/>
                  <a:gd name="T78" fmla="*/ 10 w 134"/>
                  <a:gd name="T79" fmla="*/ 0 h 26"/>
                  <a:gd name="T80" fmla="*/ 0 w 134"/>
                  <a:gd name="T81" fmla="*/ 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4"/>
                  <a:gd name="T124" fmla="*/ 0 h 26"/>
                  <a:gd name="T125" fmla="*/ 134 w 134"/>
                  <a:gd name="T126" fmla="*/ 26 h 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4" h="26">
                    <a:moveTo>
                      <a:pt x="0" y="0"/>
                    </a:moveTo>
                    <a:lnTo>
                      <a:pt x="1" y="0"/>
                    </a:lnTo>
                    <a:lnTo>
                      <a:pt x="4" y="1"/>
                    </a:lnTo>
                    <a:lnTo>
                      <a:pt x="9" y="1"/>
                    </a:lnTo>
                    <a:lnTo>
                      <a:pt x="15" y="3"/>
                    </a:lnTo>
                    <a:lnTo>
                      <a:pt x="23" y="4"/>
                    </a:lnTo>
                    <a:lnTo>
                      <a:pt x="31" y="5"/>
                    </a:lnTo>
                    <a:lnTo>
                      <a:pt x="40" y="7"/>
                    </a:lnTo>
                    <a:lnTo>
                      <a:pt x="50" y="8"/>
                    </a:lnTo>
                    <a:lnTo>
                      <a:pt x="60" y="10"/>
                    </a:lnTo>
                    <a:lnTo>
                      <a:pt x="71" y="12"/>
                    </a:lnTo>
                    <a:lnTo>
                      <a:pt x="81" y="14"/>
                    </a:lnTo>
                    <a:lnTo>
                      <a:pt x="92" y="17"/>
                    </a:lnTo>
                    <a:lnTo>
                      <a:pt x="101" y="19"/>
                    </a:lnTo>
                    <a:lnTo>
                      <a:pt x="110" y="21"/>
                    </a:lnTo>
                    <a:lnTo>
                      <a:pt x="119" y="24"/>
                    </a:lnTo>
                    <a:lnTo>
                      <a:pt x="125" y="26"/>
                    </a:lnTo>
                    <a:lnTo>
                      <a:pt x="126" y="26"/>
                    </a:lnTo>
                    <a:lnTo>
                      <a:pt x="128" y="26"/>
                    </a:lnTo>
                    <a:lnTo>
                      <a:pt x="131" y="26"/>
                    </a:lnTo>
                    <a:lnTo>
                      <a:pt x="133" y="26"/>
                    </a:lnTo>
                    <a:lnTo>
                      <a:pt x="134" y="26"/>
                    </a:lnTo>
                    <a:lnTo>
                      <a:pt x="134" y="25"/>
                    </a:lnTo>
                    <a:lnTo>
                      <a:pt x="131" y="23"/>
                    </a:lnTo>
                    <a:lnTo>
                      <a:pt x="125" y="20"/>
                    </a:lnTo>
                    <a:lnTo>
                      <a:pt x="121" y="19"/>
                    </a:lnTo>
                    <a:lnTo>
                      <a:pt x="116" y="17"/>
                    </a:lnTo>
                    <a:lnTo>
                      <a:pt x="111" y="15"/>
                    </a:lnTo>
                    <a:lnTo>
                      <a:pt x="105" y="13"/>
                    </a:lnTo>
                    <a:lnTo>
                      <a:pt x="98" y="11"/>
                    </a:lnTo>
                    <a:lnTo>
                      <a:pt x="91" y="10"/>
                    </a:lnTo>
                    <a:lnTo>
                      <a:pt x="83" y="8"/>
                    </a:lnTo>
                    <a:lnTo>
                      <a:pt x="75" y="6"/>
                    </a:lnTo>
                    <a:lnTo>
                      <a:pt x="66" y="5"/>
                    </a:lnTo>
                    <a:lnTo>
                      <a:pt x="58" y="4"/>
                    </a:lnTo>
                    <a:lnTo>
                      <a:pt x="48" y="2"/>
                    </a:lnTo>
                    <a:lnTo>
                      <a:pt x="39" y="1"/>
                    </a:lnTo>
                    <a:lnTo>
                      <a:pt x="30" y="0"/>
                    </a:lnTo>
                    <a:lnTo>
                      <a:pt x="20" y="0"/>
                    </a:lnTo>
                    <a:lnTo>
                      <a:pt x="10"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1" name="Freeform 220">
                <a:extLst>
                  <a:ext uri="{FF2B5EF4-FFF2-40B4-BE49-F238E27FC236}">
                    <a16:creationId xmlns:a16="http://schemas.microsoft.com/office/drawing/2014/main" id="{A5D9818B-D0BC-49F7-9599-1C042EF96CA0}"/>
                  </a:ext>
                </a:extLst>
              </p:cNvPr>
              <p:cNvSpPr>
                <a:spLocks/>
              </p:cNvSpPr>
              <p:nvPr/>
            </p:nvSpPr>
            <p:spPr bwMode="auto">
              <a:xfrm>
                <a:off x="548" y="1981"/>
                <a:ext cx="254" cy="22"/>
              </a:xfrm>
              <a:custGeom>
                <a:avLst/>
                <a:gdLst>
                  <a:gd name="T0" fmla="*/ 0 w 254"/>
                  <a:gd name="T1" fmla="*/ 1 h 22"/>
                  <a:gd name="T2" fmla="*/ 2 w 254"/>
                  <a:gd name="T3" fmla="*/ 1 h 22"/>
                  <a:gd name="T4" fmla="*/ 8 w 254"/>
                  <a:gd name="T5" fmla="*/ 3 h 22"/>
                  <a:gd name="T6" fmla="*/ 16 w 254"/>
                  <a:gd name="T7" fmla="*/ 4 h 22"/>
                  <a:gd name="T8" fmla="*/ 27 w 254"/>
                  <a:gd name="T9" fmla="*/ 5 h 22"/>
                  <a:gd name="T10" fmla="*/ 40 w 254"/>
                  <a:gd name="T11" fmla="*/ 6 h 22"/>
                  <a:gd name="T12" fmla="*/ 56 w 254"/>
                  <a:gd name="T13" fmla="*/ 8 h 22"/>
                  <a:gd name="T14" fmla="*/ 73 w 254"/>
                  <a:gd name="T15" fmla="*/ 9 h 22"/>
                  <a:gd name="T16" fmla="*/ 91 w 254"/>
                  <a:gd name="T17" fmla="*/ 10 h 22"/>
                  <a:gd name="T18" fmla="*/ 110 w 254"/>
                  <a:gd name="T19" fmla="*/ 11 h 22"/>
                  <a:gd name="T20" fmla="*/ 130 w 254"/>
                  <a:gd name="T21" fmla="*/ 11 h 22"/>
                  <a:gd name="T22" fmla="*/ 150 w 254"/>
                  <a:gd name="T23" fmla="*/ 11 h 22"/>
                  <a:gd name="T24" fmla="*/ 170 w 254"/>
                  <a:gd name="T25" fmla="*/ 11 h 22"/>
                  <a:gd name="T26" fmla="*/ 189 w 254"/>
                  <a:gd name="T27" fmla="*/ 10 h 22"/>
                  <a:gd name="T28" fmla="*/ 208 w 254"/>
                  <a:gd name="T29" fmla="*/ 8 h 22"/>
                  <a:gd name="T30" fmla="*/ 225 w 254"/>
                  <a:gd name="T31" fmla="*/ 5 h 22"/>
                  <a:gd name="T32" fmla="*/ 240 w 254"/>
                  <a:gd name="T33" fmla="*/ 1 h 22"/>
                  <a:gd name="T34" fmla="*/ 241 w 254"/>
                  <a:gd name="T35" fmla="*/ 1 h 22"/>
                  <a:gd name="T36" fmla="*/ 244 w 254"/>
                  <a:gd name="T37" fmla="*/ 0 h 22"/>
                  <a:gd name="T38" fmla="*/ 247 w 254"/>
                  <a:gd name="T39" fmla="*/ 0 h 22"/>
                  <a:gd name="T40" fmla="*/ 251 w 254"/>
                  <a:gd name="T41" fmla="*/ 0 h 22"/>
                  <a:gd name="T42" fmla="*/ 253 w 254"/>
                  <a:gd name="T43" fmla="*/ 1 h 22"/>
                  <a:gd name="T44" fmla="*/ 254 w 254"/>
                  <a:gd name="T45" fmla="*/ 3 h 22"/>
                  <a:gd name="T46" fmla="*/ 253 w 254"/>
                  <a:gd name="T47" fmla="*/ 5 h 22"/>
                  <a:gd name="T48" fmla="*/ 248 w 254"/>
                  <a:gd name="T49" fmla="*/ 9 h 22"/>
                  <a:gd name="T50" fmla="*/ 244 w 254"/>
                  <a:gd name="T51" fmla="*/ 11 h 22"/>
                  <a:gd name="T52" fmla="*/ 239 w 254"/>
                  <a:gd name="T53" fmla="*/ 14 h 22"/>
                  <a:gd name="T54" fmla="*/ 231 w 254"/>
                  <a:gd name="T55" fmla="*/ 16 h 22"/>
                  <a:gd name="T56" fmla="*/ 223 w 254"/>
                  <a:gd name="T57" fmla="*/ 18 h 22"/>
                  <a:gd name="T58" fmla="*/ 213 w 254"/>
                  <a:gd name="T59" fmla="*/ 19 h 22"/>
                  <a:gd name="T60" fmla="*/ 201 w 254"/>
                  <a:gd name="T61" fmla="*/ 21 h 22"/>
                  <a:gd name="T62" fmla="*/ 188 w 254"/>
                  <a:gd name="T63" fmla="*/ 22 h 22"/>
                  <a:gd name="T64" fmla="*/ 174 w 254"/>
                  <a:gd name="T65" fmla="*/ 22 h 22"/>
                  <a:gd name="T66" fmla="*/ 158 w 254"/>
                  <a:gd name="T67" fmla="*/ 22 h 22"/>
                  <a:gd name="T68" fmla="*/ 140 w 254"/>
                  <a:gd name="T69" fmla="*/ 21 h 22"/>
                  <a:gd name="T70" fmla="*/ 121 w 254"/>
                  <a:gd name="T71" fmla="*/ 20 h 22"/>
                  <a:gd name="T72" fmla="*/ 100 w 254"/>
                  <a:gd name="T73" fmla="*/ 18 h 22"/>
                  <a:gd name="T74" fmla="*/ 77 w 254"/>
                  <a:gd name="T75" fmla="*/ 16 h 22"/>
                  <a:gd name="T76" fmla="*/ 53 w 254"/>
                  <a:gd name="T77" fmla="*/ 12 h 22"/>
                  <a:gd name="T78" fmla="*/ 28 w 254"/>
                  <a:gd name="T79" fmla="*/ 7 h 22"/>
                  <a:gd name="T80" fmla="*/ 0 w 254"/>
                  <a:gd name="T81" fmla="*/ 1 h 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4"/>
                  <a:gd name="T124" fmla="*/ 0 h 22"/>
                  <a:gd name="T125" fmla="*/ 254 w 254"/>
                  <a:gd name="T126" fmla="*/ 22 h 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4" h="22">
                    <a:moveTo>
                      <a:pt x="0" y="1"/>
                    </a:moveTo>
                    <a:lnTo>
                      <a:pt x="2" y="1"/>
                    </a:lnTo>
                    <a:lnTo>
                      <a:pt x="8" y="3"/>
                    </a:lnTo>
                    <a:lnTo>
                      <a:pt x="16" y="4"/>
                    </a:lnTo>
                    <a:lnTo>
                      <a:pt x="27" y="5"/>
                    </a:lnTo>
                    <a:lnTo>
                      <a:pt x="40" y="6"/>
                    </a:lnTo>
                    <a:lnTo>
                      <a:pt x="56" y="8"/>
                    </a:lnTo>
                    <a:lnTo>
                      <a:pt x="73" y="9"/>
                    </a:lnTo>
                    <a:lnTo>
                      <a:pt x="91" y="10"/>
                    </a:lnTo>
                    <a:lnTo>
                      <a:pt x="110" y="11"/>
                    </a:lnTo>
                    <a:lnTo>
                      <a:pt x="130" y="11"/>
                    </a:lnTo>
                    <a:lnTo>
                      <a:pt x="150" y="11"/>
                    </a:lnTo>
                    <a:lnTo>
                      <a:pt x="170" y="11"/>
                    </a:lnTo>
                    <a:lnTo>
                      <a:pt x="189" y="10"/>
                    </a:lnTo>
                    <a:lnTo>
                      <a:pt x="208" y="8"/>
                    </a:lnTo>
                    <a:lnTo>
                      <a:pt x="225" y="5"/>
                    </a:lnTo>
                    <a:lnTo>
                      <a:pt x="240" y="1"/>
                    </a:lnTo>
                    <a:lnTo>
                      <a:pt x="241" y="1"/>
                    </a:lnTo>
                    <a:lnTo>
                      <a:pt x="244" y="0"/>
                    </a:lnTo>
                    <a:lnTo>
                      <a:pt x="247" y="0"/>
                    </a:lnTo>
                    <a:lnTo>
                      <a:pt x="251" y="0"/>
                    </a:lnTo>
                    <a:lnTo>
                      <a:pt x="253" y="1"/>
                    </a:lnTo>
                    <a:lnTo>
                      <a:pt x="254" y="3"/>
                    </a:lnTo>
                    <a:lnTo>
                      <a:pt x="253" y="5"/>
                    </a:lnTo>
                    <a:lnTo>
                      <a:pt x="248" y="9"/>
                    </a:lnTo>
                    <a:lnTo>
                      <a:pt x="244" y="11"/>
                    </a:lnTo>
                    <a:lnTo>
                      <a:pt x="239" y="14"/>
                    </a:lnTo>
                    <a:lnTo>
                      <a:pt x="231" y="16"/>
                    </a:lnTo>
                    <a:lnTo>
                      <a:pt x="223" y="18"/>
                    </a:lnTo>
                    <a:lnTo>
                      <a:pt x="213" y="19"/>
                    </a:lnTo>
                    <a:lnTo>
                      <a:pt x="201" y="21"/>
                    </a:lnTo>
                    <a:lnTo>
                      <a:pt x="188" y="22"/>
                    </a:lnTo>
                    <a:lnTo>
                      <a:pt x="174" y="22"/>
                    </a:lnTo>
                    <a:lnTo>
                      <a:pt x="158" y="22"/>
                    </a:lnTo>
                    <a:lnTo>
                      <a:pt x="140" y="21"/>
                    </a:lnTo>
                    <a:lnTo>
                      <a:pt x="121" y="20"/>
                    </a:lnTo>
                    <a:lnTo>
                      <a:pt x="100" y="18"/>
                    </a:lnTo>
                    <a:lnTo>
                      <a:pt x="77" y="16"/>
                    </a:lnTo>
                    <a:lnTo>
                      <a:pt x="53" y="12"/>
                    </a:lnTo>
                    <a:lnTo>
                      <a:pt x="28" y="7"/>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2" name="Freeform 221">
                <a:extLst>
                  <a:ext uri="{FF2B5EF4-FFF2-40B4-BE49-F238E27FC236}">
                    <a16:creationId xmlns:a16="http://schemas.microsoft.com/office/drawing/2014/main" id="{555A5042-8C1F-473A-B7D3-625A3EC8A015}"/>
                  </a:ext>
                </a:extLst>
              </p:cNvPr>
              <p:cNvSpPr>
                <a:spLocks/>
              </p:cNvSpPr>
              <p:nvPr/>
            </p:nvSpPr>
            <p:spPr bwMode="auto">
              <a:xfrm>
                <a:off x="883" y="1965"/>
                <a:ext cx="182" cy="14"/>
              </a:xfrm>
              <a:custGeom>
                <a:avLst/>
                <a:gdLst>
                  <a:gd name="T0" fmla="*/ 0 w 182"/>
                  <a:gd name="T1" fmla="*/ 14 h 14"/>
                  <a:gd name="T2" fmla="*/ 2 w 182"/>
                  <a:gd name="T3" fmla="*/ 14 h 14"/>
                  <a:gd name="T4" fmla="*/ 7 w 182"/>
                  <a:gd name="T5" fmla="*/ 14 h 14"/>
                  <a:gd name="T6" fmla="*/ 15 w 182"/>
                  <a:gd name="T7" fmla="*/ 13 h 14"/>
                  <a:gd name="T8" fmla="*/ 25 w 182"/>
                  <a:gd name="T9" fmla="*/ 12 h 14"/>
                  <a:gd name="T10" fmla="*/ 38 w 182"/>
                  <a:gd name="T11" fmla="*/ 12 h 14"/>
                  <a:gd name="T12" fmla="*/ 51 w 182"/>
                  <a:gd name="T13" fmla="*/ 11 h 14"/>
                  <a:gd name="T14" fmla="*/ 66 w 182"/>
                  <a:gd name="T15" fmla="*/ 9 h 14"/>
                  <a:gd name="T16" fmla="*/ 81 w 182"/>
                  <a:gd name="T17" fmla="*/ 8 h 14"/>
                  <a:gd name="T18" fmla="*/ 96 w 182"/>
                  <a:gd name="T19" fmla="*/ 7 h 14"/>
                  <a:gd name="T20" fmla="*/ 111 w 182"/>
                  <a:gd name="T21" fmla="*/ 6 h 14"/>
                  <a:gd name="T22" fmla="*/ 125 w 182"/>
                  <a:gd name="T23" fmla="*/ 5 h 14"/>
                  <a:gd name="T24" fmla="*/ 137 w 182"/>
                  <a:gd name="T25" fmla="*/ 3 h 14"/>
                  <a:gd name="T26" fmla="*/ 148 w 182"/>
                  <a:gd name="T27" fmla="*/ 2 h 14"/>
                  <a:gd name="T28" fmla="*/ 157 w 182"/>
                  <a:gd name="T29" fmla="*/ 1 h 14"/>
                  <a:gd name="T30" fmla="*/ 163 w 182"/>
                  <a:gd name="T31" fmla="*/ 1 h 14"/>
                  <a:gd name="T32" fmla="*/ 166 w 182"/>
                  <a:gd name="T33" fmla="*/ 0 h 14"/>
                  <a:gd name="T34" fmla="*/ 169 w 182"/>
                  <a:gd name="T35" fmla="*/ 0 h 14"/>
                  <a:gd name="T36" fmla="*/ 172 w 182"/>
                  <a:gd name="T37" fmla="*/ 0 h 14"/>
                  <a:gd name="T38" fmla="*/ 177 w 182"/>
                  <a:gd name="T39" fmla="*/ 1 h 14"/>
                  <a:gd name="T40" fmla="*/ 180 w 182"/>
                  <a:gd name="T41" fmla="*/ 2 h 14"/>
                  <a:gd name="T42" fmla="*/ 182 w 182"/>
                  <a:gd name="T43" fmla="*/ 3 h 14"/>
                  <a:gd name="T44" fmla="*/ 182 w 182"/>
                  <a:gd name="T45" fmla="*/ 5 h 14"/>
                  <a:gd name="T46" fmla="*/ 181 w 182"/>
                  <a:gd name="T47" fmla="*/ 7 h 14"/>
                  <a:gd name="T48" fmla="*/ 176 w 182"/>
                  <a:gd name="T49" fmla="*/ 8 h 14"/>
                  <a:gd name="T50" fmla="*/ 170 w 182"/>
                  <a:gd name="T51" fmla="*/ 9 h 14"/>
                  <a:gd name="T52" fmla="*/ 163 w 182"/>
                  <a:gd name="T53" fmla="*/ 10 h 14"/>
                  <a:gd name="T54" fmla="*/ 153 w 182"/>
                  <a:gd name="T55" fmla="*/ 10 h 14"/>
                  <a:gd name="T56" fmla="*/ 140 w 182"/>
                  <a:gd name="T57" fmla="*/ 11 h 14"/>
                  <a:gd name="T58" fmla="*/ 127 w 182"/>
                  <a:gd name="T59" fmla="*/ 11 h 14"/>
                  <a:gd name="T60" fmla="*/ 112 w 182"/>
                  <a:gd name="T61" fmla="*/ 12 h 14"/>
                  <a:gd name="T62" fmla="*/ 97 w 182"/>
                  <a:gd name="T63" fmla="*/ 12 h 14"/>
                  <a:gd name="T64" fmla="*/ 81 w 182"/>
                  <a:gd name="T65" fmla="*/ 13 h 14"/>
                  <a:gd name="T66" fmla="*/ 66 w 182"/>
                  <a:gd name="T67" fmla="*/ 13 h 14"/>
                  <a:gd name="T68" fmla="*/ 51 w 182"/>
                  <a:gd name="T69" fmla="*/ 13 h 14"/>
                  <a:gd name="T70" fmla="*/ 37 w 182"/>
                  <a:gd name="T71" fmla="*/ 14 h 14"/>
                  <a:gd name="T72" fmla="*/ 25 w 182"/>
                  <a:gd name="T73" fmla="*/ 14 h 14"/>
                  <a:gd name="T74" fmla="*/ 15 w 182"/>
                  <a:gd name="T75" fmla="*/ 14 h 14"/>
                  <a:gd name="T76" fmla="*/ 7 w 182"/>
                  <a:gd name="T77" fmla="*/ 14 h 14"/>
                  <a:gd name="T78" fmla="*/ 2 w 182"/>
                  <a:gd name="T79" fmla="*/ 14 h 14"/>
                  <a:gd name="T80" fmla="*/ 0 w 182"/>
                  <a:gd name="T81" fmla="*/ 14 h 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2"/>
                  <a:gd name="T124" fmla="*/ 0 h 14"/>
                  <a:gd name="T125" fmla="*/ 182 w 182"/>
                  <a:gd name="T126" fmla="*/ 14 h 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2" h="14">
                    <a:moveTo>
                      <a:pt x="0" y="14"/>
                    </a:moveTo>
                    <a:lnTo>
                      <a:pt x="2" y="14"/>
                    </a:lnTo>
                    <a:lnTo>
                      <a:pt x="7" y="14"/>
                    </a:lnTo>
                    <a:lnTo>
                      <a:pt x="15" y="13"/>
                    </a:lnTo>
                    <a:lnTo>
                      <a:pt x="25" y="12"/>
                    </a:lnTo>
                    <a:lnTo>
                      <a:pt x="38" y="12"/>
                    </a:lnTo>
                    <a:lnTo>
                      <a:pt x="51" y="11"/>
                    </a:lnTo>
                    <a:lnTo>
                      <a:pt x="66" y="9"/>
                    </a:lnTo>
                    <a:lnTo>
                      <a:pt x="81" y="8"/>
                    </a:lnTo>
                    <a:lnTo>
                      <a:pt x="96" y="7"/>
                    </a:lnTo>
                    <a:lnTo>
                      <a:pt x="111" y="6"/>
                    </a:lnTo>
                    <a:lnTo>
                      <a:pt x="125" y="5"/>
                    </a:lnTo>
                    <a:lnTo>
                      <a:pt x="137" y="3"/>
                    </a:lnTo>
                    <a:lnTo>
                      <a:pt x="148" y="2"/>
                    </a:lnTo>
                    <a:lnTo>
                      <a:pt x="157" y="1"/>
                    </a:lnTo>
                    <a:lnTo>
                      <a:pt x="163" y="1"/>
                    </a:lnTo>
                    <a:lnTo>
                      <a:pt x="166" y="0"/>
                    </a:lnTo>
                    <a:lnTo>
                      <a:pt x="169" y="0"/>
                    </a:lnTo>
                    <a:lnTo>
                      <a:pt x="172" y="0"/>
                    </a:lnTo>
                    <a:lnTo>
                      <a:pt x="177" y="1"/>
                    </a:lnTo>
                    <a:lnTo>
                      <a:pt x="180" y="2"/>
                    </a:lnTo>
                    <a:lnTo>
                      <a:pt x="182" y="3"/>
                    </a:lnTo>
                    <a:lnTo>
                      <a:pt x="182" y="5"/>
                    </a:lnTo>
                    <a:lnTo>
                      <a:pt x="181" y="7"/>
                    </a:lnTo>
                    <a:lnTo>
                      <a:pt x="176" y="8"/>
                    </a:lnTo>
                    <a:lnTo>
                      <a:pt x="170" y="9"/>
                    </a:lnTo>
                    <a:lnTo>
                      <a:pt x="163" y="10"/>
                    </a:lnTo>
                    <a:lnTo>
                      <a:pt x="153" y="10"/>
                    </a:lnTo>
                    <a:lnTo>
                      <a:pt x="140" y="11"/>
                    </a:lnTo>
                    <a:lnTo>
                      <a:pt x="127" y="11"/>
                    </a:lnTo>
                    <a:lnTo>
                      <a:pt x="112" y="12"/>
                    </a:lnTo>
                    <a:lnTo>
                      <a:pt x="97" y="12"/>
                    </a:lnTo>
                    <a:lnTo>
                      <a:pt x="81" y="13"/>
                    </a:lnTo>
                    <a:lnTo>
                      <a:pt x="66" y="13"/>
                    </a:lnTo>
                    <a:lnTo>
                      <a:pt x="51" y="13"/>
                    </a:lnTo>
                    <a:lnTo>
                      <a:pt x="37" y="14"/>
                    </a:lnTo>
                    <a:lnTo>
                      <a:pt x="25" y="14"/>
                    </a:lnTo>
                    <a:lnTo>
                      <a:pt x="15" y="14"/>
                    </a:lnTo>
                    <a:lnTo>
                      <a:pt x="7" y="14"/>
                    </a:lnTo>
                    <a:lnTo>
                      <a:pt x="2" y="14"/>
                    </a:lnTo>
                    <a:lnTo>
                      <a:pt x="0"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3" name="Freeform 222">
                <a:extLst>
                  <a:ext uri="{FF2B5EF4-FFF2-40B4-BE49-F238E27FC236}">
                    <a16:creationId xmlns:a16="http://schemas.microsoft.com/office/drawing/2014/main" id="{D0CCAA68-43F6-4C73-9DCD-683ABA89F0ED}"/>
                  </a:ext>
                </a:extLst>
              </p:cNvPr>
              <p:cNvSpPr>
                <a:spLocks/>
              </p:cNvSpPr>
              <p:nvPr/>
            </p:nvSpPr>
            <p:spPr bwMode="auto">
              <a:xfrm>
                <a:off x="1079" y="1940"/>
                <a:ext cx="63" cy="30"/>
              </a:xfrm>
              <a:custGeom>
                <a:avLst/>
                <a:gdLst>
                  <a:gd name="T0" fmla="*/ 0 w 63"/>
                  <a:gd name="T1" fmla="*/ 30 h 30"/>
                  <a:gd name="T2" fmla="*/ 3 w 63"/>
                  <a:gd name="T3" fmla="*/ 27 h 30"/>
                  <a:gd name="T4" fmla="*/ 11 w 63"/>
                  <a:gd name="T5" fmla="*/ 23 h 30"/>
                  <a:gd name="T6" fmla="*/ 21 w 63"/>
                  <a:gd name="T7" fmla="*/ 17 h 30"/>
                  <a:gd name="T8" fmla="*/ 34 w 63"/>
                  <a:gd name="T9" fmla="*/ 10 h 30"/>
                  <a:gd name="T10" fmla="*/ 46 w 63"/>
                  <a:gd name="T11" fmla="*/ 4 h 30"/>
                  <a:gd name="T12" fmla="*/ 55 w 63"/>
                  <a:gd name="T13" fmla="*/ 0 h 30"/>
                  <a:gd name="T14" fmla="*/ 62 w 63"/>
                  <a:gd name="T15" fmla="*/ 0 h 30"/>
                  <a:gd name="T16" fmla="*/ 63 w 63"/>
                  <a:gd name="T17" fmla="*/ 5 h 30"/>
                  <a:gd name="T18" fmla="*/ 58 w 63"/>
                  <a:gd name="T19" fmla="*/ 12 h 30"/>
                  <a:gd name="T20" fmla="*/ 50 w 63"/>
                  <a:gd name="T21" fmla="*/ 18 h 30"/>
                  <a:gd name="T22" fmla="*/ 40 w 63"/>
                  <a:gd name="T23" fmla="*/ 22 h 30"/>
                  <a:gd name="T24" fmla="*/ 29 w 63"/>
                  <a:gd name="T25" fmla="*/ 25 h 30"/>
                  <a:gd name="T26" fmla="*/ 18 w 63"/>
                  <a:gd name="T27" fmla="*/ 27 h 30"/>
                  <a:gd name="T28" fmla="*/ 9 w 63"/>
                  <a:gd name="T29" fmla="*/ 28 h 30"/>
                  <a:gd name="T30" fmla="*/ 2 w 63"/>
                  <a:gd name="T31" fmla="*/ 30 h 30"/>
                  <a:gd name="T32" fmla="*/ 0 w 6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30"/>
                  <a:gd name="T53" fmla="*/ 63 w 6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30">
                    <a:moveTo>
                      <a:pt x="0" y="30"/>
                    </a:moveTo>
                    <a:lnTo>
                      <a:pt x="3" y="27"/>
                    </a:lnTo>
                    <a:lnTo>
                      <a:pt x="11" y="23"/>
                    </a:lnTo>
                    <a:lnTo>
                      <a:pt x="21" y="17"/>
                    </a:lnTo>
                    <a:lnTo>
                      <a:pt x="34" y="10"/>
                    </a:lnTo>
                    <a:lnTo>
                      <a:pt x="46" y="4"/>
                    </a:lnTo>
                    <a:lnTo>
                      <a:pt x="55" y="0"/>
                    </a:lnTo>
                    <a:lnTo>
                      <a:pt x="62" y="0"/>
                    </a:lnTo>
                    <a:lnTo>
                      <a:pt x="63" y="5"/>
                    </a:lnTo>
                    <a:lnTo>
                      <a:pt x="58" y="12"/>
                    </a:lnTo>
                    <a:lnTo>
                      <a:pt x="50" y="18"/>
                    </a:lnTo>
                    <a:lnTo>
                      <a:pt x="40" y="22"/>
                    </a:lnTo>
                    <a:lnTo>
                      <a:pt x="29" y="25"/>
                    </a:lnTo>
                    <a:lnTo>
                      <a:pt x="18" y="27"/>
                    </a:lnTo>
                    <a:lnTo>
                      <a:pt x="9" y="28"/>
                    </a:lnTo>
                    <a:lnTo>
                      <a:pt x="2" y="30"/>
                    </a:lnTo>
                    <a:lnTo>
                      <a:pt x="0" y="3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4" name="Freeform 223">
                <a:extLst>
                  <a:ext uri="{FF2B5EF4-FFF2-40B4-BE49-F238E27FC236}">
                    <a16:creationId xmlns:a16="http://schemas.microsoft.com/office/drawing/2014/main" id="{C919DA1B-7657-4A90-BDEA-A5FE648DF81E}"/>
                  </a:ext>
                </a:extLst>
              </p:cNvPr>
              <p:cNvSpPr>
                <a:spLocks/>
              </p:cNvSpPr>
              <p:nvPr/>
            </p:nvSpPr>
            <p:spPr bwMode="auto">
              <a:xfrm>
                <a:off x="1071" y="1912"/>
                <a:ext cx="79" cy="41"/>
              </a:xfrm>
              <a:custGeom>
                <a:avLst/>
                <a:gdLst>
                  <a:gd name="T0" fmla="*/ 0 w 79"/>
                  <a:gd name="T1" fmla="*/ 41 h 41"/>
                  <a:gd name="T2" fmla="*/ 79 w 79"/>
                  <a:gd name="T3" fmla="*/ 0 h 41"/>
                  <a:gd name="T4" fmla="*/ 77 w 79"/>
                  <a:gd name="T5" fmla="*/ 2 h 41"/>
                  <a:gd name="T6" fmla="*/ 72 w 79"/>
                  <a:gd name="T7" fmla="*/ 6 h 41"/>
                  <a:gd name="T8" fmla="*/ 64 w 79"/>
                  <a:gd name="T9" fmla="*/ 11 h 41"/>
                  <a:gd name="T10" fmla="*/ 54 w 79"/>
                  <a:gd name="T11" fmla="*/ 18 h 41"/>
                  <a:gd name="T12" fmla="*/ 42 w 79"/>
                  <a:gd name="T13" fmla="*/ 25 h 41"/>
                  <a:gd name="T14" fmla="*/ 29 w 79"/>
                  <a:gd name="T15" fmla="*/ 31 h 41"/>
                  <a:gd name="T16" fmla="*/ 15 w 79"/>
                  <a:gd name="T17" fmla="*/ 37 h 41"/>
                  <a:gd name="T18" fmla="*/ 0 w 79"/>
                  <a:gd name="T19" fmla="*/ 41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41"/>
                  <a:gd name="T32" fmla="*/ 79 w 79"/>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41">
                    <a:moveTo>
                      <a:pt x="0" y="41"/>
                    </a:moveTo>
                    <a:lnTo>
                      <a:pt x="79" y="0"/>
                    </a:lnTo>
                    <a:lnTo>
                      <a:pt x="77" y="2"/>
                    </a:lnTo>
                    <a:lnTo>
                      <a:pt x="72" y="6"/>
                    </a:lnTo>
                    <a:lnTo>
                      <a:pt x="64" y="11"/>
                    </a:lnTo>
                    <a:lnTo>
                      <a:pt x="54" y="18"/>
                    </a:lnTo>
                    <a:lnTo>
                      <a:pt x="42" y="25"/>
                    </a:lnTo>
                    <a:lnTo>
                      <a:pt x="29" y="31"/>
                    </a:lnTo>
                    <a:lnTo>
                      <a:pt x="15" y="37"/>
                    </a:lnTo>
                    <a:lnTo>
                      <a:pt x="0" y="4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5" name="Freeform 224">
                <a:extLst>
                  <a:ext uri="{FF2B5EF4-FFF2-40B4-BE49-F238E27FC236}">
                    <a16:creationId xmlns:a16="http://schemas.microsoft.com/office/drawing/2014/main" id="{1690E323-B71E-48FE-B513-CF99D9F4EF90}"/>
                  </a:ext>
                </a:extLst>
              </p:cNvPr>
              <p:cNvSpPr>
                <a:spLocks/>
              </p:cNvSpPr>
              <p:nvPr/>
            </p:nvSpPr>
            <p:spPr bwMode="auto">
              <a:xfrm>
                <a:off x="748" y="1445"/>
                <a:ext cx="123" cy="74"/>
              </a:xfrm>
              <a:custGeom>
                <a:avLst/>
                <a:gdLst>
                  <a:gd name="T0" fmla="*/ 0 w 123"/>
                  <a:gd name="T1" fmla="*/ 0 h 74"/>
                  <a:gd name="T2" fmla="*/ 0 w 123"/>
                  <a:gd name="T3" fmla="*/ 0 h 74"/>
                  <a:gd name="T4" fmla="*/ 1 w 123"/>
                  <a:gd name="T5" fmla="*/ 2 h 74"/>
                  <a:gd name="T6" fmla="*/ 4 w 123"/>
                  <a:gd name="T7" fmla="*/ 5 h 74"/>
                  <a:gd name="T8" fmla="*/ 7 w 123"/>
                  <a:gd name="T9" fmla="*/ 8 h 74"/>
                  <a:gd name="T10" fmla="*/ 11 w 123"/>
                  <a:gd name="T11" fmla="*/ 13 h 74"/>
                  <a:gd name="T12" fmla="*/ 16 w 123"/>
                  <a:gd name="T13" fmla="*/ 17 h 74"/>
                  <a:gd name="T14" fmla="*/ 22 w 123"/>
                  <a:gd name="T15" fmla="*/ 23 h 74"/>
                  <a:gd name="T16" fmla="*/ 29 w 123"/>
                  <a:gd name="T17" fmla="*/ 29 h 74"/>
                  <a:gd name="T18" fmla="*/ 37 w 123"/>
                  <a:gd name="T19" fmla="*/ 35 h 74"/>
                  <a:gd name="T20" fmla="*/ 45 w 123"/>
                  <a:gd name="T21" fmla="*/ 41 h 74"/>
                  <a:gd name="T22" fmla="*/ 55 w 123"/>
                  <a:gd name="T23" fmla="*/ 47 h 74"/>
                  <a:gd name="T24" fmla="*/ 66 w 123"/>
                  <a:gd name="T25" fmla="*/ 53 h 74"/>
                  <a:gd name="T26" fmla="*/ 77 w 123"/>
                  <a:gd name="T27" fmla="*/ 59 h 74"/>
                  <a:gd name="T28" fmla="*/ 90 w 123"/>
                  <a:gd name="T29" fmla="*/ 65 h 74"/>
                  <a:gd name="T30" fmla="*/ 103 w 123"/>
                  <a:gd name="T31" fmla="*/ 70 h 74"/>
                  <a:gd name="T32" fmla="*/ 117 w 123"/>
                  <a:gd name="T33" fmla="*/ 74 h 74"/>
                  <a:gd name="T34" fmla="*/ 118 w 123"/>
                  <a:gd name="T35" fmla="*/ 74 h 74"/>
                  <a:gd name="T36" fmla="*/ 119 w 123"/>
                  <a:gd name="T37" fmla="*/ 74 h 74"/>
                  <a:gd name="T38" fmla="*/ 121 w 123"/>
                  <a:gd name="T39" fmla="*/ 73 h 74"/>
                  <a:gd name="T40" fmla="*/ 122 w 123"/>
                  <a:gd name="T41" fmla="*/ 71 h 74"/>
                  <a:gd name="T42" fmla="*/ 123 w 123"/>
                  <a:gd name="T43" fmla="*/ 70 h 74"/>
                  <a:gd name="T44" fmla="*/ 122 w 123"/>
                  <a:gd name="T45" fmla="*/ 68 h 74"/>
                  <a:gd name="T46" fmla="*/ 119 w 123"/>
                  <a:gd name="T47" fmla="*/ 66 h 74"/>
                  <a:gd name="T48" fmla="*/ 113 w 123"/>
                  <a:gd name="T49" fmla="*/ 64 h 74"/>
                  <a:gd name="T50" fmla="*/ 110 w 123"/>
                  <a:gd name="T51" fmla="*/ 63 h 74"/>
                  <a:gd name="T52" fmla="*/ 106 w 123"/>
                  <a:gd name="T53" fmla="*/ 62 h 74"/>
                  <a:gd name="T54" fmla="*/ 101 w 123"/>
                  <a:gd name="T55" fmla="*/ 60 h 74"/>
                  <a:gd name="T56" fmla="*/ 97 w 123"/>
                  <a:gd name="T57" fmla="*/ 59 h 74"/>
                  <a:gd name="T58" fmla="*/ 92 w 123"/>
                  <a:gd name="T59" fmla="*/ 57 h 74"/>
                  <a:gd name="T60" fmla="*/ 86 w 123"/>
                  <a:gd name="T61" fmla="*/ 55 h 74"/>
                  <a:gd name="T62" fmla="*/ 80 w 123"/>
                  <a:gd name="T63" fmla="*/ 53 h 74"/>
                  <a:gd name="T64" fmla="*/ 73 w 123"/>
                  <a:gd name="T65" fmla="*/ 49 h 74"/>
                  <a:gd name="T66" fmla="*/ 66 w 123"/>
                  <a:gd name="T67" fmla="*/ 46 h 74"/>
                  <a:gd name="T68" fmla="*/ 58 w 123"/>
                  <a:gd name="T69" fmla="*/ 42 h 74"/>
                  <a:gd name="T70" fmla="*/ 50 w 123"/>
                  <a:gd name="T71" fmla="*/ 37 h 74"/>
                  <a:gd name="T72" fmla="*/ 41 w 123"/>
                  <a:gd name="T73" fmla="*/ 31 h 74"/>
                  <a:gd name="T74" fmla="*/ 32 w 123"/>
                  <a:gd name="T75" fmla="*/ 25 h 74"/>
                  <a:gd name="T76" fmla="*/ 22 w 123"/>
                  <a:gd name="T77" fmla="*/ 17 h 74"/>
                  <a:gd name="T78" fmla="*/ 11 w 123"/>
                  <a:gd name="T79" fmla="*/ 9 h 74"/>
                  <a:gd name="T80" fmla="*/ 0 w 123"/>
                  <a:gd name="T81" fmla="*/ 0 h 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3"/>
                  <a:gd name="T124" fmla="*/ 0 h 74"/>
                  <a:gd name="T125" fmla="*/ 123 w 123"/>
                  <a:gd name="T126" fmla="*/ 74 h 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3" h="74">
                    <a:moveTo>
                      <a:pt x="0" y="0"/>
                    </a:moveTo>
                    <a:lnTo>
                      <a:pt x="0" y="0"/>
                    </a:lnTo>
                    <a:lnTo>
                      <a:pt x="1" y="2"/>
                    </a:lnTo>
                    <a:lnTo>
                      <a:pt x="4" y="5"/>
                    </a:lnTo>
                    <a:lnTo>
                      <a:pt x="7" y="8"/>
                    </a:lnTo>
                    <a:lnTo>
                      <a:pt x="11" y="13"/>
                    </a:lnTo>
                    <a:lnTo>
                      <a:pt x="16" y="17"/>
                    </a:lnTo>
                    <a:lnTo>
                      <a:pt x="22" y="23"/>
                    </a:lnTo>
                    <a:lnTo>
                      <a:pt x="29" y="29"/>
                    </a:lnTo>
                    <a:lnTo>
                      <a:pt x="37" y="35"/>
                    </a:lnTo>
                    <a:lnTo>
                      <a:pt x="45" y="41"/>
                    </a:lnTo>
                    <a:lnTo>
                      <a:pt x="55" y="47"/>
                    </a:lnTo>
                    <a:lnTo>
                      <a:pt x="66" y="53"/>
                    </a:lnTo>
                    <a:lnTo>
                      <a:pt x="77" y="59"/>
                    </a:lnTo>
                    <a:lnTo>
                      <a:pt x="90" y="65"/>
                    </a:lnTo>
                    <a:lnTo>
                      <a:pt x="103" y="70"/>
                    </a:lnTo>
                    <a:lnTo>
                      <a:pt x="117" y="74"/>
                    </a:lnTo>
                    <a:lnTo>
                      <a:pt x="118" y="74"/>
                    </a:lnTo>
                    <a:lnTo>
                      <a:pt x="119" y="74"/>
                    </a:lnTo>
                    <a:lnTo>
                      <a:pt x="121" y="73"/>
                    </a:lnTo>
                    <a:lnTo>
                      <a:pt x="122" y="71"/>
                    </a:lnTo>
                    <a:lnTo>
                      <a:pt x="123" y="70"/>
                    </a:lnTo>
                    <a:lnTo>
                      <a:pt x="122" y="68"/>
                    </a:lnTo>
                    <a:lnTo>
                      <a:pt x="119" y="66"/>
                    </a:lnTo>
                    <a:lnTo>
                      <a:pt x="113" y="64"/>
                    </a:lnTo>
                    <a:lnTo>
                      <a:pt x="110" y="63"/>
                    </a:lnTo>
                    <a:lnTo>
                      <a:pt x="106" y="62"/>
                    </a:lnTo>
                    <a:lnTo>
                      <a:pt x="101" y="60"/>
                    </a:lnTo>
                    <a:lnTo>
                      <a:pt x="97" y="59"/>
                    </a:lnTo>
                    <a:lnTo>
                      <a:pt x="92" y="57"/>
                    </a:lnTo>
                    <a:lnTo>
                      <a:pt x="86" y="55"/>
                    </a:lnTo>
                    <a:lnTo>
                      <a:pt x="80" y="53"/>
                    </a:lnTo>
                    <a:lnTo>
                      <a:pt x="73" y="49"/>
                    </a:lnTo>
                    <a:lnTo>
                      <a:pt x="66" y="46"/>
                    </a:lnTo>
                    <a:lnTo>
                      <a:pt x="58" y="42"/>
                    </a:lnTo>
                    <a:lnTo>
                      <a:pt x="50" y="37"/>
                    </a:lnTo>
                    <a:lnTo>
                      <a:pt x="41" y="31"/>
                    </a:lnTo>
                    <a:lnTo>
                      <a:pt x="32" y="25"/>
                    </a:lnTo>
                    <a:lnTo>
                      <a:pt x="22" y="17"/>
                    </a:lnTo>
                    <a:lnTo>
                      <a:pt x="11" y="9"/>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6" name="Freeform 225">
                <a:extLst>
                  <a:ext uri="{FF2B5EF4-FFF2-40B4-BE49-F238E27FC236}">
                    <a16:creationId xmlns:a16="http://schemas.microsoft.com/office/drawing/2014/main" id="{3D61FAB3-C6A3-44E3-9D7B-26B2B7554D17}"/>
                  </a:ext>
                </a:extLst>
              </p:cNvPr>
              <p:cNvSpPr>
                <a:spLocks/>
              </p:cNvSpPr>
              <p:nvPr/>
            </p:nvSpPr>
            <p:spPr bwMode="auto">
              <a:xfrm>
                <a:off x="754" y="1470"/>
                <a:ext cx="48" cy="384"/>
              </a:xfrm>
              <a:custGeom>
                <a:avLst/>
                <a:gdLst>
                  <a:gd name="T0" fmla="*/ 2 w 48"/>
                  <a:gd name="T1" fmla="*/ 3 h 384"/>
                  <a:gd name="T2" fmla="*/ 3 w 48"/>
                  <a:gd name="T3" fmla="*/ 5 h 384"/>
                  <a:gd name="T4" fmla="*/ 6 w 48"/>
                  <a:gd name="T5" fmla="*/ 12 h 384"/>
                  <a:gd name="T6" fmla="*/ 9 w 48"/>
                  <a:gd name="T7" fmla="*/ 23 h 384"/>
                  <a:gd name="T8" fmla="*/ 14 w 48"/>
                  <a:gd name="T9" fmla="*/ 38 h 384"/>
                  <a:gd name="T10" fmla="*/ 19 w 48"/>
                  <a:gd name="T11" fmla="*/ 56 h 384"/>
                  <a:gd name="T12" fmla="*/ 24 w 48"/>
                  <a:gd name="T13" fmla="*/ 77 h 384"/>
                  <a:gd name="T14" fmla="*/ 30 w 48"/>
                  <a:gd name="T15" fmla="*/ 102 h 384"/>
                  <a:gd name="T16" fmla="*/ 34 w 48"/>
                  <a:gd name="T17" fmla="*/ 128 h 384"/>
                  <a:gd name="T18" fmla="*/ 37 w 48"/>
                  <a:gd name="T19" fmla="*/ 157 h 384"/>
                  <a:gd name="T20" fmla="*/ 39 w 48"/>
                  <a:gd name="T21" fmla="*/ 187 h 384"/>
                  <a:gd name="T22" fmla="*/ 39 w 48"/>
                  <a:gd name="T23" fmla="*/ 219 h 384"/>
                  <a:gd name="T24" fmla="*/ 37 w 48"/>
                  <a:gd name="T25" fmla="*/ 251 h 384"/>
                  <a:gd name="T26" fmla="*/ 33 w 48"/>
                  <a:gd name="T27" fmla="*/ 284 h 384"/>
                  <a:gd name="T28" fmla="*/ 25 w 48"/>
                  <a:gd name="T29" fmla="*/ 318 h 384"/>
                  <a:gd name="T30" fmla="*/ 14 w 48"/>
                  <a:gd name="T31" fmla="*/ 351 h 384"/>
                  <a:gd name="T32" fmla="*/ 0 w 48"/>
                  <a:gd name="T33" fmla="*/ 384 h 384"/>
                  <a:gd name="T34" fmla="*/ 1 w 48"/>
                  <a:gd name="T35" fmla="*/ 382 h 384"/>
                  <a:gd name="T36" fmla="*/ 4 w 48"/>
                  <a:gd name="T37" fmla="*/ 377 h 384"/>
                  <a:gd name="T38" fmla="*/ 9 w 48"/>
                  <a:gd name="T39" fmla="*/ 369 h 384"/>
                  <a:gd name="T40" fmla="*/ 14 w 48"/>
                  <a:gd name="T41" fmla="*/ 358 h 384"/>
                  <a:gd name="T42" fmla="*/ 20 w 48"/>
                  <a:gd name="T43" fmla="*/ 343 h 384"/>
                  <a:gd name="T44" fmla="*/ 27 w 48"/>
                  <a:gd name="T45" fmla="*/ 326 h 384"/>
                  <a:gd name="T46" fmla="*/ 33 w 48"/>
                  <a:gd name="T47" fmla="*/ 306 h 384"/>
                  <a:gd name="T48" fmla="*/ 39 w 48"/>
                  <a:gd name="T49" fmla="*/ 284 h 384"/>
                  <a:gd name="T50" fmla="*/ 44 w 48"/>
                  <a:gd name="T51" fmla="*/ 258 h 384"/>
                  <a:gd name="T52" fmla="*/ 47 w 48"/>
                  <a:gd name="T53" fmla="*/ 230 h 384"/>
                  <a:gd name="T54" fmla="*/ 48 w 48"/>
                  <a:gd name="T55" fmla="*/ 200 h 384"/>
                  <a:gd name="T56" fmla="*/ 47 w 48"/>
                  <a:gd name="T57" fmla="*/ 168 h 384"/>
                  <a:gd name="T58" fmla="*/ 44 w 48"/>
                  <a:gd name="T59" fmla="*/ 133 h 384"/>
                  <a:gd name="T60" fmla="*/ 37 w 48"/>
                  <a:gd name="T61" fmla="*/ 97 h 384"/>
                  <a:gd name="T62" fmla="*/ 26 w 48"/>
                  <a:gd name="T63" fmla="*/ 58 h 384"/>
                  <a:gd name="T64" fmla="*/ 12 w 48"/>
                  <a:gd name="T65" fmla="*/ 17 h 384"/>
                  <a:gd name="T66" fmla="*/ 12 w 48"/>
                  <a:gd name="T67" fmla="*/ 13 h 384"/>
                  <a:gd name="T68" fmla="*/ 10 w 48"/>
                  <a:gd name="T69" fmla="*/ 5 h 384"/>
                  <a:gd name="T70" fmla="*/ 6 w 48"/>
                  <a:gd name="T71" fmla="*/ 0 h 384"/>
                  <a:gd name="T72" fmla="*/ 2 w 48"/>
                  <a:gd name="T73" fmla="*/ 3 h 3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
                  <a:gd name="T112" fmla="*/ 0 h 384"/>
                  <a:gd name="T113" fmla="*/ 48 w 48"/>
                  <a:gd name="T114" fmla="*/ 384 h 3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 h="384">
                    <a:moveTo>
                      <a:pt x="2" y="3"/>
                    </a:moveTo>
                    <a:lnTo>
                      <a:pt x="3" y="5"/>
                    </a:lnTo>
                    <a:lnTo>
                      <a:pt x="6" y="12"/>
                    </a:lnTo>
                    <a:lnTo>
                      <a:pt x="9" y="23"/>
                    </a:lnTo>
                    <a:lnTo>
                      <a:pt x="14" y="38"/>
                    </a:lnTo>
                    <a:lnTo>
                      <a:pt x="19" y="56"/>
                    </a:lnTo>
                    <a:lnTo>
                      <a:pt x="24" y="77"/>
                    </a:lnTo>
                    <a:lnTo>
                      <a:pt x="30" y="102"/>
                    </a:lnTo>
                    <a:lnTo>
                      <a:pt x="34" y="128"/>
                    </a:lnTo>
                    <a:lnTo>
                      <a:pt x="37" y="157"/>
                    </a:lnTo>
                    <a:lnTo>
                      <a:pt x="39" y="187"/>
                    </a:lnTo>
                    <a:lnTo>
                      <a:pt x="39" y="219"/>
                    </a:lnTo>
                    <a:lnTo>
                      <a:pt x="37" y="251"/>
                    </a:lnTo>
                    <a:lnTo>
                      <a:pt x="33" y="284"/>
                    </a:lnTo>
                    <a:lnTo>
                      <a:pt x="25" y="318"/>
                    </a:lnTo>
                    <a:lnTo>
                      <a:pt x="14" y="351"/>
                    </a:lnTo>
                    <a:lnTo>
                      <a:pt x="0" y="384"/>
                    </a:lnTo>
                    <a:lnTo>
                      <a:pt x="1" y="382"/>
                    </a:lnTo>
                    <a:lnTo>
                      <a:pt x="4" y="377"/>
                    </a:lnTo>
                    <a:lnTo>
                      <a:pt x="9" y="369"/>
                    </a:lnTo>
                    <a:lnTo>
                      <a:pt x="14" y="358"/>
                    </a:lnTo>
                    <a:lnTo>
                      <a:pt x="20" y="343"/>
                    </a:lnTo>
                    <a:lnTo>
                      <a:pt x="27" y="326"/>
                    </a:lnTo>
                    <a:lnTo>
                      <a:pt x="33" y="306"/>
                    </a:lnTo>
                    <a:lnTo>
                      <a:pt x="39" y="284"/>
                    </a:lnTo>
                    <a:lnTo>
                      <a:pt x="44" y="258"/>
                    </a:lnTo>
                    <a:lnTo>
                      <a:pt x="47" y="230"/>
                    </a:lnTo>
                    <a:lnTo>
                      <a:pt x="48" y="200"/>
                    </a:lnTo>
                    <a:lnTo>
                      <a:pt x="47" y="168"/>
                    </a:lnTo>
                    <a:lnTo>
                      <a:pt x="44" y="133"/>
                    </a:lnTo>
                    <a:lnTo>
                      <a:pt x="37" y="97"/>
                    </a:lnTo>
                    <a:lnTo>
                      <a:pt x="26" y="58"/>
                    </a:lnTo>
                    <a:lnTo>
                      <a:pt x="12" y="17"/>
                    </a:lnTo>
                    <a:lnTo>
                      <a:pt x="12" y="13"/>
                    </a:lnTo>
                    <a:lnTo>
                      <a:pt x="10" y="5"/>
                    </a:lnTo>
                    <a:lnTo>
                      <a:pt x="6" y="0"/>
                    </a:lnTo>
                    <a:lnTo>
                      <a:pt x="2"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sp>
            <p:nvSpPr>
              <p:cNvPr id="69857" name="Freeform 226">
                <a:extLst>
                  <a:ext uri="{FF2B5EF4-FFF2-40B4-BE49-F238E27FC236}">
                    <a16:creationId xmlns:a16="http://schemas.microsoft.com/office/drawing/2014/main" id="{270B6BFB-E16F-492D-8811-62DA49148128}"/>
                  </a:ext>
                </a:extLst>
              </p:cNvPr>
              <p:cNvSpPr>
                <a:spLocks/>
              </p:cNvSpPr>
              <p:nvPr/>
            </p:nvSpPr>
            <p:spPr bwMode="auto">
              <a:xfrm>
                <a:off x="711" y="1165"/>
                <a:ext cx="77" cy="50"/>
              </a:xfrm>
              <a:custGeom>
                <a:avLst/>
                <a:gdLst>
                  <a:gd name="T0" fmla="*/ 0 w 77"/>
                  <a:gd name="T1" fmla="*/ 0 h 50"/>
                  <a:gd name="T2" fmla="*/ 0 w 77"/>
                  <a:gd name="T3" fmla="*/ 1 h 50"/>
                  <a:gd name="T4" fmla="*/ 2 w 77"/>
                  <a:gd name="T5" fmla="*/ 3 h 50"/>
                  <a:gd name="T6" fmla="*/ 6 w 77"/>
                  <a:gd name="T7" fmla="*/ 6 h 50"/>
                  <a:gd name="T8" fmla="*/ 10 w 77"/>
                  <a:gd name="T9" fmla="*/ 10 h 50"/>
                  <a:gd name="T10" fmla="*/ 15 w 77"/>
                  <a:gd name="T11" fmla="*/ 15 h 50"/>
                  <a:gd name="T12" fmla="*/ 21 w 77"/>
                  <a:gd name="T13" fmla="*/ 18 h 50"/>
                  <a:gd name="T14" fmla="*/ 28 w 77"/>
                  <a:gd name="T15" fmla="*/ 22 h 50"/>
                  <a:gd name="T16" fmla="*/ 35 w 77"/>
                  <a:gd name="T17" fmla="*/ 25 h 50"/>
                  <a:gd name="T18" fmla="*/ 42 w 77"/>
                  <a:gd name="T19" fmla="*/ 27 h 50"/>
                  <a:gd name="T20" fmla="*/ 49 w 77"/>
                  <a:gd name="T21" fmla="*/ 29 h 50"/>
                  <a:gd name="T22" fmla="*/ 55 w 77"/>
                  <a:gd name="T23" fmla="*/ 31 h 50"/>
                  <a:gd name="T24" fmla="*/ 61 w 77"/>
                  <a:gd name="T25" fmla="*/ 33 h 50"/>
                  <a:gd name="T26" fmla="*/ 66 w 77"/>
                  <a:gd name="T27" fmla="*/ 35 h 50"/>
                  <a:gd name="T28" fmla="*/ 70 w 77"/>
                  <a:gd name="T29" fmla="*/ 39 h 50"/>
                  <a:gd name="T30" fmla="*/ 74 w 77"/>
                  <a:gd name="T31" fmla="*/ 44 h 50"/>
                  <a:gd name="T32" fmla="*/ 77 w 77"/>
                  <a:gd name="T33" fmla="*/ 50 h 50"/>
                  <a:gd name="T34" fmla="*/ 77 w 77"/>
                  <a:gd name="T35" fmla="*/ 50 h 50"/>
                  <a:gd name="T36" fmla="*/ 77 w 77"/>
                  <a:gd name="T37" fmla="*/ 48 h 50"/>
                  <a:gd name="T38" fmla="*/ 76 w 77"/>
                  <a:gd name="T39" fmla="*/ 45 h 50"/>
                  <a:gd name="T40" fmla="*/ 74 w 77"/>
                  <a:gd name="T41" fmla="*/ 41 h 50"/>
                  <a:gd name="T42" fmla="*/ 69 w 77"/>
                  <a:gd name="T43" fmla="*/ 36 h 50"/>
                  <a:gd name="T44" fmla="*/ 63 w 77"/>
                  <a:gd name="T45" fmla="*/ 32 h 50"/>
                  <a:gd name="T46" fmla="*/ 52 w 77"/>
                  <a:gd name="T47" fmla="*/ 27 h 50"/>
                  <a:gd name="T48" fmla="*/ 38 w 77"/>
                  <a:gd name="T49" fmla="*/ 23 h 50"/>
                  <a:gd name="T50" fmla="*/ 38 w 77"/>
                  <a:gd name="T51" fmla="*/ 23 h 50"/>
                  <a:gd name="T52" fmla="*/ 35 w 77"/>
                  <a:gd name="T53" fmla="*/ 22 h 50"/>
                  <a:gd name="T54" fmla="*/ 32 w 77"/>
                  <a:gd name="T55" fmla="*/ 21 h 50"/>
                  <a:gd name="T56" fmla="*/ 27 w 77"/>
                  <a:gd name="T57" fmla="*/ 19 h 50"/>
                  <a:gd name="T58" fmla="*/ 22 w 77"/>
                  <a:gd name="T59" fmla="*/ 16 h 50"/>
                  <a:gd name="T60" fmla="*/ 15 w 77"/>
                  <a:gd name="T61" fmla="*/ 12 h 50"/>
                  <a:gd name="T62" fmla="*/ 8 w 77"/>
                  <a:gd name="T63" fmla="*/ 7 h 50"/>
                  <a:gd name="T64" fmla="*/ 0 w 77"/>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50"/>
                  <a:gd name="T101" fmla="*/ 77 w 77"/>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50">
                    <a:moveTo>
                      <a:pt x="0" y="0"/>
                    </a:moveTo>
                    <a:lnTo>
                      <a:pt x="0" y="1"/>
                    </a:lnTo>
                    <a:lnTo>
                      <a:pt x="2" y="3"/>
                    </a:lnTo>
                    <a:lnTo>
                      <a:pt x="6" y="6"/>
                    </a:lnTo>
                    <a:lnTo>
                      <a:pt x="10" y="10"/>
                    </a:lnTo>
                    <a:lnTo>
                      <a:pt x="15" y="15"/>
                    </a:lnTo>
                    <a:lnTo>
                      <a:pt x="21" y="18"/>
                    </a:lnTo>
                    <a:lnTo>
                      <a:pt x="28" y="22"/>
                    </a:lnTo>
                    <a:lnTo>
                      <a:pt x="35" y="25"/>
                    </a:lnTo>
                    <a:lnTo>
                      <a:pt x="42" y="27"/>
                    </a:lnTo>
                    <a:lnTo>
                      <a:pt x="49" y="29"/>
                    </a:lnTo>
                    <a:lnTo>
                      <a:pt x="55" y="31"/>
                    </a:lnTo>
                    <a:lnTo>
                      <a:pt x="61" y="33"/>
                    </a:lnTo>
                    <a:lnTo>
                      <a:pt x="66" y="35"/>
                    </a:lnTo>
                    <a:lnTo>
                      <a:pt x="70" y="39"/>
                    </a:lnTo>
                    <a:lnTo>
                      <a:pt x="74" y="44"/>
                    </a:lnTo>
                    <a:lnTo>
                      <a:pt x="77" y="50"/>
                    </a:lnTo>
                    <a:lnTo>
                      <a:pt x="77" y="48"/>
                    </a:lnTo>
                    <a:lnTo>
                      <a:pt x="76" y="45"/>
                    </a:lnTo>
                    <a:lnTo>
                      <a:pt x="74" y="41"/>
                    </a:lnTo>
                    <a:lnTo>
                      <a:pt x="69" y="36"/>
                    </a:lnTo>
                    <a:lnTo>
                      <a:pt x="63" y="32"/>
                    </a:lnTo>
                    <a:lnTo>
                      <a:pt x="52" y="27"/>
                    </a:lnTo>
                    <a:lnTo>
                      <a:pt x="38" y="23"/>
                    </a:lnTo>
                    <a:lnTo>
                      <a:pt x="35" y="22"/>
                    </a:lnTo>
                    <a:lnTo>
                      <a:pt x="32" y="21"/>
                    </a:lnTo>
                    <a:lnTo>
                      <a:pt x="27" y="19"/>
                    </a:lnTo>
                    <a:lnTo>
                      <a:pt x="22" y="16"/>
                    </a:lnTo>
                    <a:lnTo>
                      <a:pt x="15" y="12"/>
                    </a:lnTo>
                    <a:lnTo>
                      <a:pt x="8" y="7"/>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135" dirty="0"/>
              <a:t>DATA</a:t>
            </a:r>
            <a:r>
              <a:rPr sz="3500" spc="-200" dirty="0"/>
              <a:t> </a:t>
            </a:r>
            <a:r>
              <a:rPr sz="3500" spc="-35" dirty="0"/>
              <a:t>WAREHOUSING</a:t>
            </a:r>
            <a:endParaRPr sz="3500"/>
          </a:p>
        </p:txBody>
      </p:sp>
      <p:sp>
        <p:nvSpPr>
          <p:cNvPr id="5" name="object 5"/>
          <p:cNvSpPr/>
          <p:nvPr/>
        </p:nvSpPr>
        <p:spPr>
          <a:xfrm>
            <a:off x="282575" y="3990974"/>
            <a:ext cx="3876673" cy="260985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629485" y="4360864"/>
            <a:ext cx="2099945" cy="544830"/>
          </a:xfrm>
          <a:custGeom>
            <a:avLst/>
            <a:gdLst/>
            <a:ahLst/>
            <a:cxnLst/>
            <a:rect l="l" t="t" r="r" b="b"/>
            <a:pathLst>
              <a:path w="2099945" h="544829">
                <a:moveTo>
                  <a:pt x="2099677" y="0"/>
                </a:moveTo>
                <a:lnTo>
                  <a:pt x="0" y="544534"/>
                </a:lnTo>
              </a:path>
            </a:pathLst>
          </a:custGeom>
          <a:ln w="25399">
            <a:solidFill>
              <a:srgbClr val="A4B1A9"/>
            </a:solidFill>
          </a:ln>
        </p:spPr>
        <p:txBody>
          <a:bodyPr wrap="square" lIns="0" tIns="0" rIns="0" bIns="0" rtlCol="0"/>
          <a:lstStyle/>
          <a:p>
            <a:endParaRPr/>
          </a:p>
        </p:txBody>
      </p:sp>
      <p:sp>
        <p:nvSpPr>
          <p:cNvPr id="7" name="object 7"/>
          <p:cNvSpPr/>
          <p:nvPr/>
        </p:nvSpPr>
        <p:spPr>
          <a:xfrm>
            <a:off x="2605087" y="4829288"/>
            <a:ext cx="123441" cy="114132"/>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50239" y="1722628"/>
            <a:ext cx="8105775" cy="2785745"/>
          </a:xfrm>
          <a:prstGeom prst="rect">
            <a:avLst/>
          </a:prstGeom>
        </p:spPr>
        <p:txBody>
          <a:bodyPr vert="horz" wrap="square" lIns="0" tIns="75565" rIns="0" bIns="0" rtlCol="0">
            <a:spAutoFit/>
          </a:bodyPr>
          <a:lstStyle/>
          <a:p>
            <a:pPr marL="241300" indent="-228600">
              <a:lnSpc>
                <a:spcPct val="100000"/>
              </a:lnSpc>
              <a:spcBef>
                <a:spcPts val="595"/>
              </a:spcBef>
              <a:buClr>
                <a:srgbClr val="93A299"/>
              </a:buClr>
              <a:buFont typeface="Arial"/>
              <a:buChar char="•"/>
              <a:tabLst>
                <a:tab pos="241300" algn="l"/>
              </a:tabLst>
            </a:pPr>
            <a:r>
              <a:rPr sz="2400" spc="-65" dirty="0">
                <a:solidFill>
                  <a:srgbClr val="564B3C"/>
                </a:solidFill>
                <a:latin typeface="Century Gothic"/>
                <a:cs typeface="Century Gothic"/>
              </a:rPr>
              <a:t>Very </a:t>
            </a:r>
            <a:r>
              <a:rPr sz="2400" spc="-5" dirty="0">
                <a:solidFill>
                  <a:srgbClr val="564B3C"/>
                </a:solidFill>
                <a:latin typeface="Century Gothic"/>
                <a:cs typeface="Century Gothic"/>
              </a:rPr>
              <a:t>common</a:t>
            </a:r>
            <a:r>
              <a:rPr sz="2400" spc="60" dirty="0">
                <a:solidFill>
                  <a:srgbClr val="564B3C"/>
                </a:solidFill>
                <a:latin typeface="Century Gothic"/>
                <a:cs typeface="Century Gothic"/>
              </a:rPr>
              <a:t> </a:t>
            </a:r>
            <a:r>
              <a:rPr sz="2400" spc="-5" dirty="0">
                <a:solidFill>
                  <a:srgbClr val="564B3C"/>
                </a:solidFill>
                <a:latin typeface="Century Gothic"/>
                <a:cs typeface="Century Gothic"/>
              </a:rPr>
              <a:t>approach</a:t>
            </a:r>
            <a:endParaRPr sz="2400">
              <a:latin typeface="Century Gothic"/>
              <a:cs typeface="Century Gothic"/>
            </a:endParaRPr>
          </a:p>
          <a:p>
            <a:pPr marL="241300" marR="186055" indent="-228600">
              <a:lnSpc>
                <a:spcPct val="101499"/>
              </a:lnSpc>
              <a:spcBef>
                <a:spcPts val="450"/>
              </a:spcBef>
              <a:buClr>
                <a:srgbClr val="93A299"/>
              </a:buClr>
              <a:buFont typeface="Arial"/>
              <a:buChar char="•"/>
              <a:tabLst>
                <a:tab pos="241300" algn="l"/>
              </a:tabLst>
            </a:pPr>
            <a:r>
              <a:rPr sz="2400" spc="-5" dirty="0">
                <a:solidFill>
                  <a:srgbClr val="564B3C"/>
                </a:solidFill>
                <a:latin typeface="Century Gothic"/>
                <a:cs typeface="Century Gothic"/>
              </a:rPr>
              <a:t>Data from multiple sources are</a:t>
            </a:r>
            <a:r>
              <a:rPr sz="2400" spc="-5" dirty="0">
                <a:solidFill>
                  <a:srgbClr val="3366FF"/>
                </a:solidFill>
                <a:latin typeface="Century Gothic"/>
                <a:cs typeface="Century Gothic"/>
              </a:rPr>
              <a:t> </a:t>
            </a:r>
            <a:r>
              <a:rPr sz="2400" b="1" i="1" u="heavy" spc="-5" dirty="0">
                <a:solidFill>
                  <a:srgbClr val="3366FF"/>
                </a:solidFill>
                <a:uFill>
                  <a:solidFill>
                    <a:srgbClr val="4180FF"/>
                  </a:solidFill>
                </a:uFill>
                <a:latin typeface="Century Gothic"/>
                <a:cs typeface="Century Gothic"/>
              </a:rPr>
              <a:t>copied and </a:t>
            </a:r>
            <a:r>
              <a:rPr sz="2400" b="1" i="1" u="heavy" dirty="0">
                <a:solidFill>
                  <a:srgbClr val="3366FF"/>
                </a:solidFill>
                <a:uFill>
                  <a:solidFill>
                    <a:srgbClr val="4180FF"/>
                  </a:solidFill>
                </a:uFill>
                <a:latin typeface="Century Gothic"/>
                <a:cs typeface="Century Gothic"/>
              </a:rPr>
              <a:t>stored</a:t>
            </a:r>
            <a:r>
              <a:rPr sz="2400" b="1" i="1" dirty="0">
                <a:solidFill>
                  <a:srgbClr val="3366FF"/>
                </a:solidFill>
                <a:latin typeface="Century Gothic"/>
                <a:cs typeface="Century Gothic"/>
              </a:rPr>
              <a:t> </a:t>
            </a:r>
            <a:r>
              <a:rPr sz="2400" spc="-5" dirty="0">
                <a:solidFill>
                  <a:srgbClr val="564B3C"/>
                </a:solidFill>
                <a:latin typeface="Century Gothic"/>
                <a:cs typeface="Century Gothic"/>
              </a:rPr>
              <a:t>in  </a:t>
            </a:r>
            <a:r>
              <a:rPr sz="2400" dirty="0">
                <a:solidFill>
                  <a:srgbClr val="564B3C"/>
                </a:solidFill>
                <a:latin typeface="Century Gothic"/>
                <a:cs typeface="Century Gothic"/>
              </a:rPr>
              <a:t>a</a:t>
            </a:r>
            <a:r>
              <a:rPr sz="2400" spc="-5" dirty="0">
                <a:solidFill>
                  <a:srgbClr val="564B3C"/>
                </a:solidFill>
                <a:latin typeface="Century Gothic"/>
                <a:cs typeface="Century Gothic"/>
              </a:rPr>
              <a:t> warehouse</a:t>
            </a:r>
            <a:endParaRPr sz="2400">
              <a:latin typeface="Century Gothic"/>
              <a:cs typeface="Century Gothic"/>
            </a:endParaRPr>
          </a:p>
          <a:p>
            <a:pPr marL="533400" lvl="1" indent="-228600">
              <a:lnSpc>
                <a:spcPct val="100000"/>
              </a:lnSpc>
              <a:spcBef>
                <a:spcPts val="500"/>
              </a:spcBef>
              <a:buClr>
                <a:srgbClr val="CF543F"/>
              </a:buClr>
              <a:buFont typeface="Arial"/>
              <a:buChar char="•"/>
              <a:tabLst>
                <a:tab pos="532765" algn="l"/>
                <a:tab pos="533400" algn="l"/>
              </a:tabLst>
            </a:pPr>
            <a:r>
              <a:rPr sz="2000" spc="-5" dirty="0">
                <a:solidFill>
                  <a:srgbClr val="564B3C"/>
                </a:solidFill>
                <a:latin typeface="Century Gothic"/>
                <a:cs typeface="Century Gothic"/>
              </a:rPr>
              <a:t>Data </a:t>
            </a:r>
            <a:r>
              <a:rPr sz="2000" dirty="0">
                <a:solidFill>
                  <a:srgbClr val="564B3C"/>
                </a:solidFill>
                <a:latin typeface="Century Gothic"/>
                <a:cs typeface="Century Gothic"/>
              </a:rPr>
              <a:t>is materialized in the</a:t>
            </a:r>
            <a:r>
              <a:rPr sz="2000" spc="-5" dirty="0">
                <a:solidFill>
                  <a:srgbClr val="564B3C"/>
                </a:solidFill>
                <a:latin typeface="Century Gothic"/>
                <a:cs typeface="Century Gothic"/>
              </a:rPr>
              <a:t> warehouse</a:t>
            </a:r>
            <a:endParaRPr sz="2000">
              <a:latin typeface="Century Gothic"/>
              <a:cs typeface="Century Gothic"/>
            </a:endParaRPr>
          </a:p>
          <a:p>
            <a:pPr marL="241300" indent="-228600">
              <a:lnSpc>
                <a:spcPct val="100000"/>
              </a:lnSpc>
              <a:spcBef>
                <a:spcPts val="500"/>
              </a:spcBef>
              <a:buClr>
                <a:srgbClr val="93A299"/>
              </a:buClr>
              <a:buFont typeface="Arial"/>
              <a:buChar char="•"/>
              <a:tabLst>
                <a:tab pos="241300" algn="l"/>
              </a:tabLst>
            </a:pPr>
            <a:r>
              <a:rPr sz="2400" dirty="0">
                <a:solidFill>
                  <a:srgbClr val="564B3C"/>
                </a:solidFill>
                <a:latin typeface="Century Gothic"/>
                <a:cs typeface="Century Gothic"/>
              </a:rPr>
              <a:t>Users can then </a:t>
            </a:r>
            <a:r>
              <a:rPr sz="2400" spc="-5" dirty="0">
                <a:solidFill>
                  <a:srgbClr val="564B3C"/>
                </a:solidFill>
                <a:latin typeface="Century Gothic"/>
                <a:cs typeface="Century Gothic"/>
              </a:rPr>
              <a:t>query </a:t>
            </a:r>
            <a:r>
              <a:rPr sz="2400" dirty="0">
                <a:solidFill>
                  <a:srgbClr val="564B3C"/>
                </a:solidFill>
                <a:latin typeface="Century Gothic"/>
                <a:cs typeface="Century Gothic"/>
              </a:rPr>
              <a:t>the </a:t>
            </a:r>
            <a:r>
              <a:rPr sz="2400" spc="-5" dirty="0">
                <a:solidFill>
                  <a:srgbClr val="564B3C"/>
                </a:solidFill>
                <a:latin typeface="Century Gothic"/>
                <a:cs typeface="Century Gothic"/>
              </a:rPr>
              <a:t>warehouse database</a:t>
            </a:r>
            <a:r>
              <a:rPr sz="2400" dirty="0">
                <a:solidFill>
                  <a:srgbClr val="564B3C"/>
                </a:solidFill>
                <a:latin typeface="Century Gothic"/>
                <a:cs typeface="Century Gothic"/>
              </a:rPr>
              <a:t> only</a:t>
            </a:r>
            <a:endParaRPr sz="2400">
              <a:latin typeface="Century Gothic"/>
              <a:cs typeface="Century Gothic"/>
            </a:endParaRPr>
          </a:p>
          <a:p>
            <a:pPr>
              <a:lnSpc>
                <a:spcPct val="100000"/>
              </a:lnSpc>
              <a:spcBef>
                <a:spcPts val="50"/>
              </a:spcBef>
            </a:pPr>
            <a:endParaRPr sz="3100">
              <a:latin typeface="Times New Roman"/>
              <a:cs typeface="Times New Roman"/>
            </a:endParaRPr>
          </a:p>
          <a:p>
            <a:pPr marL="4170045">
              <a:lnSpc>
                <a:spcPct val="100000"/>
              </a:lnSpc>
              <a:spcBef>
                <a:spcPts val="5"/>
              </a:spcBef>
            </a:pPr>
            <a:r>
              <a:rPr sz="1800" b="1" spc="-5" dirty="0">
                <a:latin typeface="Century Gothic"/>
                <a:cs typeface="Century Gothic"/>
              </a:rPr>
              <a:t>ETL: Extract-Transform-Load</a:t>
            </a:r>
            <a:r>
              <a:rPr sz="1800" b="1" spc="10" dirty="0">
                <a:latin typeface="Century Gothic"/>
                <a:cs typeface="Century Gothic"/>
              </a:rPr>
              <a:t> </a:t>
            </a:r>
            <a:r>
              <a:rPr sz="1800" b="1" spc="-5" dirty="0">
                <a:latin typeface="Century Gothic"/>
                <a:cs typeface="Century Gothic"/>
              </a:rPr>
              <a:t>process</a:t>
            </a:r>
            <a:endParaRPr sz="1800">
              <a:latin typeface="Century Gothic"/>
              <a:cs typeface="Century Gothic"/>
            </a:endParaRPr>
          </a:p>
        </p:txBody>
      </p:sp>
      <p:sp>
        <p:nvSpPr>
          <p:cNvPr id="9" name="object 9"/>
          <p:cNvSpPr/>
          <p:nvPr/>
        </p:nvSpPr>
        <p:spPr>
          <a:xfrm>
            <a:off x="2286000" y="4887883"/>
            <a:ext cx="6858000" cy="1325880"/>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4301112" y="5174025"/>
            <a:ext cx="4695190" cy="751840"/>
          </a:xfrm>
          <a:prstGeom prst="rect">
            <a:avLst/>
          </a:prstGeom>
        </p:spPr>
        <p:txBody>
          <a:bodyPr vert="horz" wrap="square" lIns="0" tIns="12700" rIns="0" bIns="0" rtlCol="0">
            <a:spAutoFit/>
          </a:bodyPr>
          <a:lstStyle/>
          <a:p>
            <a:pPr marL="135890" indent="-123825">
              <a:lnSpc>
                <a:spcPct val="100000"/>
              </a:lnSpc>
              <a:spcBef>
                <a:spcPts val="100"/>
              </a:spcBef>
              <a:buChar char="-"/>
              <a:tabLst>
                <a:tab pos="136525" algn="l"/>
              </a:tabLst>
            </a:pPr>
            <a:r>
              <a:rPr sz="1600" spc="-5" dirty="0">
                <a:solidFill>
                  <a:srgbClr val="FFFFFF"/>
                </a:solidFill>
                <a:latin typeface="Century Gothic"/>
                <a:cs typeface="Century Gothic"/>
              </a:rPr>
              <a:t>ETL </a:t>
            </a:r>
            <a:r>
              <a:rPr sz="1600" dirty="0">
                <a:solidFill>
                  <a:srgbClr val="FFFFFF"/>
                </a:solidFill>
                <a:latin typeface="Century Gothic"/>
                <a:cs typeface="Century Gothic"/>
              </a:rPr>
              <a:t>is totally </a:t>
            </a:r>
            <a:r>
              <a:rPr sz="1600" spc="10" dirty="0">
                <a:solidFill>
                  <a:srgbClr val="FFFFFF"/>
                </a:solidFill>
                <a:latin typeface="Century Gothic"/>
                <a:cs typeface="Century Gothic"/>
              </a:rPr>
              <a:t>performed </a:t>
            </a:r>
            <a:r>
              <a:rPr sz="1600" dirty="0">
                <a:solidFill>
                  <a:srgbClr val="FFFFFF"/>
                </a:solidFill>
                <a:latin typeface="Century Gothic"/>
                <a:cs typeface="Century Gothic"/>
              </a:rPr>
              <a:t>outside the</a:t>
            </a:r>
            <a:r>
              <a:rPr sz="1600" spc="-45" dirty="0">
                <a:solidFill>
                  <a:srgbClr val="FFFFFF"/>
                </a:solidFill>
                <a:latin typeface="Century Gothic"/>
                <a:cs typeface="Century Gothic"/>
              </a:rPr>
              <a:t> </a:t>
            </a:r>
            <a:r>
              <a:rPr sz="1600" spc="-5" dirty="0">
                <a:solidFill>
                  <a:srgbClr val="FFFFFF"/>
                </a:solidFill>
                <a:latin typeface="Century Gothic"/>
                <a:cs typeface="Century Gothic"/>
              </a:rPr>
              <a:t>warehouse</a:t>
            </a:r>
            <a:endParaRPr sz="1600">
              <a:latin typeface="Century Gothic"/>
              <a:cs typeface="Century Gothic"/>
            </a:endParaRPr>
          </a:p>
          <a:p>
            <a:pPr>
              <a:lnSpc>
                <a:spcPct val="100000"/>
              </a:lnSpc>
              <a:spcBef>
                <a:spcPts val="40"/>
              </a:spcBef>
              <a:buClr>
                <a:srgbClr val="FFFFFF"/>
              </a:buClr>
              <a:buFont typeface="Century Gothic"/>
              <a:buChar char="-"/>
            </a:pPr>
            <a:endParaRPr sz="1600">
              <a:latin typeface="Times New Roman"/>
              <a:cs typeface="Times New Roman"/>
            </a:endParaRPr>
          </a:p>
          <a:p>
            <a:pPr marL="135890" indent="-123825">
              <a:lnSpc>
                <a:spcPct val="100000"/>
              </a:lnSpc>
              <a:buChar char="-"/>
              <a:tabLst>
                <a:tab pos="136525" algn="l"/>
              </a:tabLst>
            </a:pPr>
            <a:r>
              <a:rPr sz="1600" spc="-10" dirty="0">
                <a:solidFill>
                  <a:srgbClr val="FFFFFF"/>
                </a:solidFill>
                <a:latin typeface="Century Gothic"/>
                <a:cs typeface="Century Gothic"/>
              </a:rPr>
              <a:t>Warehouse </a:t>
            </a:r>
            <a:r>
              <a:rPr sz="1600" dirty="0">
                <a:solidFill>
                  <a:srgbClr val="FFFFFF"/>
                </a:solidFill>
                <a:latin typeface="Century Gothic"/>
                <a:cs typeface="Century Gothic"/>
              </a:rPr>
              <a:t>only </a:t>
            </a:r>
            <a:r>
              <a:rPr sz="1600" spc="-5" dirty="0">
                <a:solidFill>
                  <a:srgbClr val="FFFFFF"/>
                </a:solidFill>
                <a:latin typeface="Century Gothic"/>
                <a:cs typeface="Century Gothic"/>
              </a:rPr>
              <a:t>stores </a:t>
            </a:r>
            <a:r>
              <a:rPr sz="1600" dirty="0">
                <a:solidFill>
                  <a:srgbClr val="FFFFFF"/>
                </a:solidFill>
                <a:latin typeface="Century Gothic"/>
                <a:cs typeface="Century Gothic"/>
              </a:rPr>
              <a:t>the data</a:t>
            </a:r>
            <a:endParaRPr sz="1600">
              <a:latin typeface="Century Gothic"/>
              <a:cs typeface="Century Gothic"/>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86995" rIns="0" bIns="0" rtlCol="0">
            <a:spAutoFit/>
          </a:bodyPr>
          <a:lstStyle/>
          <a:p>
            <a:pPr marL="2127885" marR="1940560" indent="-189865">
              <a:lnSpc>
                <a:spcPts val="3800"/>
              </a:lnSpc>
              <a:spcBef>
                <a:spcPts val="685"/>
              </a:spcBef>
            </a:pPr>
            <a:r>
              <a:rPr spc="-125" dirty="0"/>
              <a:t>DATA</a:t>
            </a:r>
            <a:r>
              <a:rPr spc="-220" dirty="0"/>
              <a:t> </a:t>
            </a:r>
            <a:r>
              <a:rPr spc="-30" dirty="0"/>
              <a:t>WAREHOUSING:  </a:t>
            </a:r>
            <a:r>
              <a:rPr spc="-20" dirty="0"/>
              <a:t>SYNCHRONIZATION</a:t>
            </a:r>
          </a:p>
        </p:txBody>
      </p:sp>
      <p:sp>
        <p:nvSpPr>
          <p:cNvPr id="5" name="object 5"/>
          <p:cNvSpPr txBox="1"/>
          <p:nvPr/>
        </p:nvSpPr>
        <p:spPr>
          <a:xfrm>
            <a:off x="258128" y="1785620"/>
            <a:ext cx="5369560" cy="635000"/>
          </a:xfrm>
          <a:prstGeom prst="rect">
            <a:avLst/>
          </a:prstGeom>
        </p:spPr>
        <p:txBody>
          <a:bodyPr vert="horz" wrap="square" lIns="0" tIns="12700" rIns="0" bIns="0" rtlCol="0">
            <a:spAutoFit/>
          </a:bodyPr>
          <a:lstStyle/>
          <a:p>
            <a:pPr marL="241300" marR="5080" indent="-228600">
              <a:lnSpc>
                <a:spcPct val="100000"/>
              </a:lnSpc>
              <a:spcBef>
                <a:spcPts val="100"/>
              </a:spcBef>
              <a:buClr>
                <a:srgbClr val="93A299"/>
              </a:buClr>
              <a:buFont typeface="Arial"/>
              <a:buChar char="•"/>
              <a:tabLst>
                <a:tab pos="240665" algn="l"/>
                <a:tab pos="241300" algn="l"/>
              </a:tabLst>
            </a:pPr>
            <a:r>
              <a:rPr sz="2000" b="1" spc="-5" dirty="0">
                <a:solidFill>
                  <a:srgbClr val="3366FF"/>
                </a:solidFill>
                <a:latin typeface="Century Gothic"/>
                <a:cs typeface="Century Gothic"/>
              </a:rPr>
              <a:t>How </a:t>
            </a:r>
            <a:r>
              <a:rPr sz="2000" b="1" dirty="0">
                <a:solidFill>
                  <a:srgbClr val="3366FF"/>
                </a:solidFill>
                <a:latin typeface="Century Gothic"/>
                <a:cs typeface="Century Gothic"/>
              </a:rPr>
              <a:t>to </a:t>
            </a:r>
            <a:r>
              <a:rPr sz="2000" b="1" spc="-5" dirty="0">
                <a:solidFill>
                  <a:srgbClr val="3366FF"/>
                </a:solidFill>
                <a:latin typeface="Century Gothic"/>
                <a:cs typeface="Century Gothic"/>
              </a:rPr>
              <a:t>synchronize </a:t>
            </a:r>
            <a:r>
              <a:rPr sz="2000" b="1" dirty="0">
                <a:solidFill>
                  <a:srgbClr val="3366FF"/>
                </a:solidFill>
                <a:latin typeface="Century Gothic"/>
                <a:cs typeface="Century Gothic"/>
              </a:rPr>
              <a:t>the data </a:t>
            </a:r>
            <a:r>
              <a:rPr sz="2000" b="1" spc="-5" dirty="0">
                <a:solidFill>
                  <a:srgbClr val="3366FF"/>
                </a:solidFill>
                <a:latin typeface="Century Gothic"/>
                <a:cs typeface="Century Gothic"/>
              </a:rPr>
              <a:t>between </a:t>
            </a:r>
            <a:r>
              <a:rPr sz="2000" b="1" dirty="0">
                <a:solidFill>
                  <a:srgbClr val="3366FF"/>
                </a:solidFill>
                <a:latin typeface="Century Gothic"/>
                <a:cs typeface="Century Gothic"/>
              </a:rPr>
              <a:t>the  sources </a:t>
            </a:r>
            <a:r>
              <a:rPr sz="2000" b="1" spc="-5" dirty="0">
                <a:solidFill>
                  <a:srgbClr val="3366FF"/>
                </a:solidFill>
                <a:latin typeface="Century Gothic"/>
                <a:cs typeface="Century Gothic"/>
              </a:rPr>
              <a:t>and </a:t>
            </a:r>
            <a:r>
              <a:rPr sz="2000" b="1" dirty="0">
                <a:solidFill>
                  <a:srgbClr val="3366FF"/>
                </a:solidFill>
                <a:latin typeface="Century Gothic"/>
                <a:cs typeface="Century Gothic"/>
              </a:rPr>
              <a:t>the</a:t>
            </a:r>
            <a:r>
              <a:rPr sz="2000" b="1" spc="-15" dirty="0">
                <a:solidFill>
                  <a:srgbClr val="3366FF"/>
                </a:solidFill>
                <a:latin typeface="Century Gothic"/>
                <a:cs typeface="Century Gothic"/>
              </a:rPr>
              <a:t> </a:t>
            </a:r>
            <a:r>
              <a:rPr sz="2000" b="1" dirty="0">
                <a:solidFill>
                  <a:srgbClr val="3366FF"/>
                </a:solidFill>
                <a:latin typeface="Century Gothic"/>
                <a:cs typeface="Century Gothic"/>
              </a:rPr>
              <a:t>warehouse???</a:t>
            </a:r>
            <a:endParaRPr sz="2000">
              <a:latin typeface="Century Gothic"/>
              <a:cs typeface="Century Gothic"/>
            </a:endParaRPr>
          </a:p>
        </p:txBody>
      </p:sp>
      <p:sp>
        <p:nvSpPr>
          <p:cNvPr id="6" name="object 6"/>
          <p:cNvSpPr txBox="1"/>
          <p:nvPr/>
        </p:nvSpPr>
        <p:spPr>
          <a:xfrm>
            <a:off x="258128" y="2747997"/>
            <a:ext cx="2485390" cy="725805"/>
          </a:xfrm>
          <a:prstGeom prst="rect">
            <a:avLst/>
          </a:prstGeom>
        </p:spPr>
        <p:txBody>
          <a:bodyPr vert="horz" wrap="square" lIns="0" tIns="76200" rIns="0" bIns="0" rtlCol="0">
            <a:spAutoFit/>
          </a:bodyPr>
          <a:lstStyle/>
          <a:p>
            <a:pPr marL="241300" indent="-228600">
              <a:lnSpc>
                <a:spcPct val="100000"/>
              </a:lnSpc>
              <a:spcBef>
                <a:spcPts val="600"/>
              </a:spcBef>
              <a:buClr>
                <a:srgbClr val="93A299"/>
              </a:buClr>
              <a:buFont typeface="Arial"/>
              <a:buChar char="•"/>
              <a:tabLst>
                <a:tab pos="240665" algn="l"/>
                <a:tab pos="241300" algn="l"/>
              </a:tabLst>
            </a:pPr>
            <a:r>
              <a:rPr sz="2000" b="1" dirty="0">
                <a:solidFill>
                  <a:srgbClr val="800000"/>
                </a:solidFill>
                <a:latin typeface="Century Gothic"/>
                <a:cs typeface="Century Gothic"/>
              </a:rPr>
              <a:t>Two</a:t>
            </a:r>
            <a:r>
              <a:rPr sz="2000" b="1" spc="-30" dirty="0">
                <a:solidFill>
                  <a:srgbClr val="800000"/>
                </a:solidFill>
                <a:latin typeface="Century Gothic"/>
                <a:cs typeface="Century Gothic"/>
              </a:rPr>
              <a:t> </a:t>
            </a:r>
            <a:r>
              <a:rPr sz="2000" b="1" spc="-5" dirty="0">
                <a:solidFill>
                  <a:srgbClr val="800000"/>
                </a:solidFill>
                <a:latin typeface="Century Gothic"/>
                <a:cs typeface="Century Gothic"/>
              </a:rPr>
              <a:t>approaches</a:t>
            </a:r>
            <a:endParaRPr sz="2000">
              <a:latin typeface="Century Gothic"/>
              <a:cs typeface="Century Gothic"/>
            </a:endParaRPr>
          </a:p>
          <a:p>
            <a:pPr marL="533400" lvl="1" indent="-228600">
              <a:lnSpc>
                <a:spcPct val="100000"/>
              </a:lnSpc>
              <a:spcBef>
                <a:spcPts val="455"/>
              </a:spcBef>
              <a:buClr>
                <a:srgbClr val="CF543F"/>
              </a:buClr>
              <a:buFont typeface="Arial"/>
              <a:buChar char="•"/>
              <a:tabLst>
                <a:tab pos="532765" algn="l"/>
                <a:tab pos="533400" algn="l"/>
              </a:tabLst>
            </a:pPr>
            <a:r>
              <a:rPr sz="1800" b="1" dirty="0">
                <a:latin typeface="Century Gothic"/>
                <a:cs typeface="Century Gothic"/>
              </a:rPr>
              <a:t>Complete</a:t>
            </a:r>
            <a:r>
              <a:rPr sz="1800" b="1" spc="-85" dirty="0">
                <a:latin typeface="Century Gothic"/>
                <a:cs typeface="Century Gothic"/>
              </a:rPr>
              <a:t> </a:t>
            </a:r>
            <a:r>
              <a:rPr sz="1800" b="1" dirty="0">
                <a:latin typeface="Century Gothic"/>
                <a:cs typeface="Century Gothic"/>
              </a:rPr>
              <a:t>rebuild</a:t>
            </a:r>
            <a:endParaRPr sz="1800">
              <a:latin typeface="Century Gothic"/>
              <a:cs typeface="Century Gothic"/>
            </a:endParaRPr>
          </a:p>
        </p:txBody>
      </p:sp>
      <p:sp>
        <p:nvSpPr>
          <p:cNvPr id="7" name="object 7"/>
          <p:cNvSpPr txBox="1"/>
          <p:nvPr/>
        </p:nvSpPr>
        <p:spPr>
          <a:xfrm>
            <a:off x="829628" y="3498088"/>
            <a:ext cx="5388610" cy="1094740"/>
          </a:xfrm>
          <a:prstGeom prst="rect">
            <a:avLst/>
          </a:prstGeom>
        </p:spPr>
        <p:txBody>
          <a:bodyPr vert="horz" wrap="square" lIns="0" tIns="12700" rIns="0" bIns="0" rtlCol="0">
            <a:spAutoFit/>
          </a:bodyPr>
          <a:lstStyle/>
          <a:p>
            <a:pPr marL="240665" marR="5080" indent="-228600">
              <a:lnSpc>
                <a:spcPct val="100000"/>
              </a:lnSpc>
              <a:spcBef>
                <a:spcPts val="100"/>
              </a:spcBef>
              <a:buClr>
                <a:srgbClr val="B5AE53"/>
              </a:buClr>
              <a:buFont typeface="Arial"/>
              <a:buChar char="•"/>
              <a:tabLst>
                <a:tab pos="240665" algn="l"/>
                <a:tab pos="241300" algn="l"/>
              </a:tabLst>
            </a:pPr>
            <a:r>
              <a:rPr sz="1600" dirty="0">
                <a:latin typeface="Century Gothic"/>
                <a:cs typeface="Century Gothic"/>
              </a:rPr>
              <a:t>Periodically </a:t>
            </a:r>
            <a:r>
              <a:rPr sz="1600" spc="-5" dirty="0">
                <a:latin typeface="Century Gothic"/>
                <a:cs typeface="Century Gothic"/>
              </a:rPr>
              <a:t>re-build </a:t>
            </a:r>
            <a:r>
              <a:rPr sz="1600" dirty="0">
                <a:latin typeface="Century Gothic"/>
                <a:cs typeface="Century Gothic"/>
              </a:rPr>
              <a:t>the </a:t>
            </a:r>
            <a:r>
              <a:rPr sz="1600" spc="-5" dirty="0">
                <a:latin typeface="Century Gothic"/>
                <a:cs typeface="Century Gothic"/>
              </a:rPr>
              <a:t>warehouse from </a:t>
            </a:r>
            <a:r>
              <a:rPr sz="1600" dirty="0">
                <a:latin typeface="Century Gothic"/>
                <a:cs typeface="Century Gothic"/>
              </a:rPr>
              <a:t>the </a:t>
            </a:r>
            <a:r>
              <a:rPr sz="1600" spc="-5" dirty="0">
                <a:latin typeface="Century Gothic"/>
                <a:cs typeface="Century Gothic"/>
              </a:rPr>
              <a:t>sources  (e.g., </a:t>
            </a:r>
            <a:r>
              <a:rPr sz="1600" dirty="0">
                <a:latin typeface="Century Gothic"/>
                <a:cs typeface="Century Gothic"/>
              </a:rPr>
              <a:t>every night or every</a:t>
            </a:r>
            <a:r>
              <a:rPr sz="1600" spc="-5" dirty="0">
                <a:latin typeface="Century Gothic"/>
                <a:cs typeface="Century Gothic"/>
              </a:rPr>
              <a:t> </a:t>
            </a:r>
            <a:r>
              <a:rPr sz="1600" dirty="0">
                <a:latin typeface="Century Gothic"/>
                <a:cs typeface="Century Gothic"/>
              </a:rPr>
              <a:t>week)</a:t>
            </a:r>
            <a:endParaRPr sz="1600">
              <a:latin typeface="Century Gothic"/>
              <a:cs typeface="Century Gothic"/>
            </a:endParaRPr>
          </a:p>
          <a:p>
            <a:pPr marL="241300" indent="-228600">
              <a:lnSpc>
                <a:spcPct val="100000"/>
              </a:lnSpc>
              <a:spcBef>
                <a:spcPts val="360"/>
              </a:spcBef>
              <a:buClr>
                <a:srgbClr val="B5AE53"/>
              </a:buClr>
              <a:buFont typeface="Arial"/>
              <a:buChar char="•"/>
              <a:tabLst>
                <a:tab pos="240665" algn="l"/>
                <a:tab pos="241300" algn="l"/>
              </a:tabLst>
            </a:pPr>
            <a:r>
              <a:rPr sz="1600" spc="-5" dirty="0">
                <a:latin typeface="Century Gothic"/>
                <a:cs typeface="Century Gothic"/>
              </a:rPr>
              <a:t>(+) </a:t>
            </a:r>
            <a:r>
              <a:rPr sz="1600" dirty="0">
                <a:latin typeface="Century Gothic"/>
                <a:cs typeface="Century Gothic"/>
              </a:rPr>
              <a:t>The </a:t>
            </a:r>
            <a:r>
              <a:rPr sz="1600" spc="-5" dirty="0">
                <a:latin typeface="Century Gothic"/>
                <a:cs typeface="Century Gothic"/>
              </a:rPr>
              <a:t>procedure </a:t>
            </a:r>
            <a:r>
              <a:rPr sz="1600" dirty="0">
                <a:latin typeface="Century Gothic"/>
                <a:cs typeface="Century Gothic"/>
              </a:rPr>
              <a:t>is easy</a:t>
            </a:r>
            <a:endParaRPr sz="1600">
              <a:latin typeface="Century Gothic"/>
              <a:cs typeface="Century Gothic"/>
            </a:endParaRPr>
          </a:p>
          <a:p>
            <a:pPr marL="241300" indent="-228600">
              <a:lnSpc>
                <a:spcPct val="100000"/>
              </a:lnSpc>
              <a:spcBef>
                <a:spcPts val="380"/>
              </a:spcBef>
              <a:buClr>
                <a:srgbClr val="B5AE53"/>
              </a:buClr>
              <a:buFont typeface="Arial"/>
              <a:buChar char="•"/>
              <a:tabLst>
                <a:tab pos="240665" algn="l"/>
                <a:tab pos="241300" algn="l"/>
              </a:tabLst>
            </a:pPr>
            <a:r>
              <a:rPr sz="1600" spc="-5" dirty="0">
                <a:latin typeface="Century Gothic"/>
                <a:cs typeface="Century Gothic"/>
              </a:rPr>
              <a:t>(-) Expensive </a:t>
            </a:r>
            <a:r>
              <a:rPr sz="1600" dirty="0">
                <a:latin typeface="Century Gothic"/>
                <a:cs typeface="Century Gothic"/>
              </a:rPr>
              <a:t>and time </a:t>
            </a:r>
            <a:r>
              <a:rPr sz="1600" spc="-5" dirty="0">
                <a:latin typeface="Century Gothic"/>
                <a:cs typeface="Century Gothic"/>
              </a:rPr>
              <a:t>consuming</a:t>
            </a:r>
            <a:endParaRPr sz="1600">
              <a:latin typeface="Century Gothic"/>
              <a:cs typeface="Century Gothic"/>
            </a:endParaRPr>
          </a:p>
        </p:txBody>
      </p:sp>
      <p:sp>
        <p:nvSpPr>
          <p:cNvPr id="8" name="object 8"/>
          <p:cNvSpPr txBox="1"/>
          <p:nvPr/>
        </p:nvSpPr>
        <p:spPr>
          <a:xfrm>
            <a:off x="550227" y="4565776"/>
            <a:ext cx="5420995" cy="1779905"/>
          </a:xfrm>
          <a:prstGeom prst="rect">
            <a:avLst/>
          </a:prstGeom>
        </p:spPr>
        <p:txBody>
          <a:bodyPr vert="horz" wrap="square" lIns="0" tIns="68580" rIns="0" bIns="0" rtlCol="0">
            <a:spAutoFit/>
          </a:bodyPr>
          <a:lstStyle/>
          <a:p>
            <a:pPr marL="241300" indent="-228600">
              <a:lnSpc>
                <a:spcPct val="100000"/>
              </a:lnSpc>
              <a:spcBef>
                <a:spcPts val="540"/>
              </a:spcBef>
              <a:buClr>
                <a:srgbClr val="CF543F"/>
              </a:buClr>
              <a:buFont typeface="Arial"/>
              <a:buChar char="•"/>
              <a:tabLst>
                <a:tab pos="240665" algn="l"/>
                <a:tab pos="241300" algn="l"/>
              </a:tabLst>
            </a:pPr>
            <a:r>
              <a:rPr sz="1800" b="1" dirty="0">
                <a:latin typeface="Century Gothic"/>
                <a:cs typeface="Century Gothic"/>
              </a:rPr>
              <a:t>Incremental</a:t>
            </a:r>
            <a:r>
              <a:rPr sz="1800" b="1" spc="-5" dirty="0">
                <a:latin typeface="Century Gothic"/>
                <a:cs typeface="Century Gothic"/>
              </a:rPr>
              <a:t> update</a:t>
            </a:r>
            <a:endParaRPr sz="1800">
              <a:latin typeface="Century Gothic"/>
              <a:cs typeface="Century Gothic"/>
            </a:endParaRPr>
          </a:p>
          <a:p>
            <a:pPr marL="520065" marR="59690" lvl="1" indent="-228600">
              <a:lnSpc>
                <a:spcPct val="100000"/>
              </a:lnSpc>
              <a:spcBef>
                <a:spcPts val="390"/>
              </a:spcBef>
              <a:buClr>
                <a:srgbClr val="B5AE53"/>
              </a:buClr>
              <a:buFont typeface="Arial"/>
              <a:buChar char="•"/>
              <a:tabLst>
                <a:tab pos="520065" algn="l"/>
                <a:tab pos="520700" algn="l"/>
              </a:tabLst>
            </a:pPr>
            <a:r>
              <a:rPr sz="1600" dirty="0">
                <a:latin typeface="Century Gothic"/>
                <a:cs typeface="Century Gothic"/>
              </a:rPr>
              <a:t>Periodically update the </a:t>
            </a:r>
            <a:r>
              <a:rPr sz="1600" spc="-5" dirty="0">
                <a:latin typeface="Century Gothic"/>
                <a:cs typeface="Century Gothic"/>
              </a:rPr>
              <a:t>warehouse </a:t>
            </a:r>
            <a:r>
              <a:rPr sz="1600" dirty="0">
                <a:latin typeface="Century Gothic"/>
                <a:cs typeface="Century Gothic"/>
              </a:rPr>
              <a:t>based on</a:t>
            </a:r>
            <a:r>
              <a:rPr sz="1600" spc="-60" dirty="0">
                <a:latin typeface="Century Gothic"/>
                <a:cs typeface="Century Gothic"/>
              </a:rPr>
              <a:t> </a:t>
            </a:r>
            <a:r>
              <a:rPr sz="1600" dirty="0">
                <a:latin typeface="Century Gothic"/>
                <a:cs typeface="Century Gothic"/>
              </a:rPr>
              <a:t>the  </a:t>
            </a:r>
            <a:r>
              <a:rPr sz="1600" spc="-5" dirty="0">
                <a:latin typeface="Century Gothic"/>
                <a:cs typeface="Century Gothic"/>
              </a:rPr>
              <a:t>changes </a:t>
            </a:r>
            <a:r>
              <a:rPr sz="1600" dirty="0">
                <a:latin typeface="Century Gothic"/>
                <a:cs typeface="Century Gothic"/>
              </a:rPr>
              <a:t>in the </a:t>
            </a:r>
            <a:r>
              <a:rPr sz="1600" spc="-5" dirty="0">
                <a:latin typeface="Century Gothic"/>
                <a:cs typeface="Century Gothic"/>
              </a:rPr>
              <a:t>sources</a:t>
            </a:r>
            <a:endParaRPr sz="1600">
              <a:latin typeface="Century Gothic"/>
              <a:cs typeface="Century Gothic"/>
            </a:endParaRPr>
          </a:p>
          <a:p>
            <a:pPr marL="520700" lvl="1" indent="-228600">
              <a:lnSpc>
                <a:spcPct val="100000"/>
              </a:lnSpc>
              <a:spcBef>
                <a:spcPts val="459"/>
              </a:spcBef>
              <a:buClr>
                <a:srgbClr val="B5AE53"/>
              </a:buClr>
              <a:buFont typeface="Arial"/>
              <a:buChar char="•"/>
              <a:tabLst>
                <a:tab pos="520065" algn="l"/>
                <a:tab pos="520700" algn="l"/>
              </a:tabLst>
            </a:pPr>
            <a:r>
              <a:rPr sz="1600" spc="-5" dirty="0">
                <a:latin typeface="Century Gothic"/>
                <a:cs typeface="Century Gothic"/>
              </a:rPr>
              <a:t>(+) </a:t>
            </a:r>
            <a:r>
              <a:rPr sz="1600" dirty="0">
                <a:latin typeface="Century Gothic"/>
                <a:cs typeface="Century Gothic"/>
              </a:rPr>
              <a:t>Less expensive and</a:t>
            </a:r>
            <a:r>
              <a:rPr sz="1600" spc="-5" dirty="0">
                <a:latin typeface="Century Gothic"/>
                <a:cs typeface="Century Gothic"/>
              </a:rPr>
              <a:t> </a:t>
            </a:r>
            <a:r>
              <a:rPr sz="1600" dirty="0">
                <a:latin typeface="Century Gothic"/>
                <a:cs typeface="Century Gothic"/>
              </a:rPr>
              <a:t>efficient</a:t>
            </a:r>
            <a:endParaRPr sz="1600">
              <a:latin typeface="Century Gothic"/>
              <a:cs typeface="Century Gothic"/>
            </a:endParaRPr>
          </a:p>
          <a:p>
            <a:pPr marL="520700" lvl="1" indent="-228600">
              <a:lnSpc>
                <a:spcPct val="100000"/>
              </a:lnSpc>
              <a:spcBef>
                <a:spcPts val="380"/>
              </a:spcBef>
              <a:buClr>
                <a:srgbClr val="B5AE53"/>
              </a:buClr>
              <a:buFont typeface="Arial"/>
              <a:buChar char="•"/>
              <a:tabLst>
                <a:tab pos="520065" algn="l"/>
                <a:tab pos="520700" algn="l"/>
              </a:tabLst>
            </a:pPr>
            <a:r>
              <a:rPr sz="1600" spc="-5" dirty="0">
                <a:latin typeface="Century Gothic"/>
                <a:cs typeface="Century Gothic"/>
              </a:rPr>
              <a:t>(-) More complex </a:t>
            </a:r>
            <a:r>
              <a:rPr sz="1600" dirty="0">
                <a:latin typeface="Century Gothic"/>
                <a:cs typeface="Century Gothic"/>
              </a:rPr>
              <a:t>to </a:t>
            </a:r>
            <a:r>
              <a:rPr sz="1600" spc="15" dirty="0">
                <a:latin typeface="Century Gothic"/>
                <a:cs typeface="Century Gothic"/>
              </a:rPr>
              <a:t>perform </a:t>
            </a:r>
            <a:r>
              <a:rPr sz="1600" spc="-5" dirty="0">
                <a:latin typeface="Century Gothic"/>
                <a:cs typeface="Century Gothic"/>
              </a:rPr>
              <a:t>incremental</a:t>
            </a:r>
            <a:r>
              <a:rPr sz="1600" spc="-15" dirty="0">
                <a:latin typeface="Century Gothic"/>
                <a:cs typeface="Century Gothic"/>
              </a:rPr>
              <a:t> </a:t>
            </a:r>
            <a:r>
              <a:rPr sz="1600" dirty="0">
                <a:latin typeface="Century Gothic"/>
                <a:cs typeface="Century Gothic"/>
              </a:rPr>
              <a:t>update</a:t>
            </a:r>
            <a:endParaRPr sz="1600">
              <a:latin typeface="Century Gothic"/>
              <a:cs typeface="Century Gothic"/>
            </a:endParaRPr>
          </a:p>
          <a:p>
            <a:pPr marL="520700" lvl="1" indent="-228600">
              <a:lnSpc>
                <a:spcPct val="100000"/>
              </a:lnSpc>
              <a:spcBef>
                <a:spcPts val="380"/>
              </a:spcBef>
              <a:buClr>
                <a:srgbClr val="B5AE53"/>
              </a:buClr>
              <a:buFont typeface="Arial"/>
              <a:buChar char="•"/>
              <a:tabLst>
                <a:tab pos="520065" algn="l"/>
                <a:tab pos="520700" algn="l"/>
              </a:tabLst>
            </a:pPr>
            <a:r>
              <a:rPr sz="1600" spc="-5" dirty="0">
                <a:latin typeface="Century Gothic"/>
                <a:cs typeface="Century Gothic"/>
              </a:rPr>
              <a:t>(-) Requires sources </a:t>
            </a:r>
            <a:r>
              <a:rPr sz="1600" dirty="0">
                <a:latin typeface="Century Gothic"/>
                <a:cs typeface="Century Gothic"/>
              </a:rPr>
              <a:t>to </a:t>
            </a:r>
            <a:r>
              <a:rPr sz="1600" spc="-5" dirty="0">
                <a:latin typeface="Century Gothic"/>
                <a:cs typeface="Century Gothic"/>
              </a:rPr>
              <a:t>keep </a:t>
            </a:r>
            <a:r>
              <a:rPr sz="1600" dirty="0">
                <a:latin typeface="Century Gothic"/>
                <a:cs typeface="Century Gothic"/>
              </a:rPr>
              <a:t>track of their</a:t>
            </a:r>
            <a:r>
              <a:rPr sz="1600" spc="-20" dirty="0">
                <a:latin typeface="Century Gothic"/>
                <a:cs typeface="Century Gothic"/>
              </a:rPr>
              <a:t> </a:t>
            </a:r>
            <a:r>
              <a:rPr sz="1600" dirty="0">
                <a:latin typeface="Century Gothic"/>
                <a:cs typeface="Century Gothic"/>
              </a:rPr>
              <a:t>updates</a:t>
            </a:r>
            <a:endParaRPr sz="1600">
              <a:latin typeface="Century Gothic"/>
              <a:cs typeface="Century Gothic"/>
            </a:endParaRPr>
          </a:p>
        </p:txBody>
      </p:sp>
      <p:sp>
        <p:nvSpPr>
          <p:cNvPr id="9" name="object 9"/>
          <p:cNvSpPr/>
          <p:nvPr/>
        </p:nvSpPr>
        <p:spPr>
          <a:xfrm>
            <a:off x="3029988" y="2597727"/>
            <a:ext cx="5823064" cy="1454726"/>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658159" y="2625216"/>
            <a:ext cx="1882139" cy="1391920"/>
          </a:xfrm>
          <a:prstGeom prst="rect">
            <a:avLst/>
          </a:prstGeom>
        </p:spPr>
        <p:txBody>
          <a:bodyPr vert="horz" wrap="square" lIns="0" tIns="13970" rIns="0" bIns="0" rtlCol="0">
            <a:spAutoFit/>
          </a:bodyPr>
          <a:lstStyle/>
          <a:p>
            <a:pPr marL="12700" marR="5080" indent="-1270" algn="ctr">
              <a:lnSpc>
                <a:spcPct val="99500"/>
              </a:lnSpc>
              <a:spcBef>
                <a:spcPts val="110"/>
              </a:spcBef>
            </a:pPr>
            <a:r>
              <a:rPr sz="1800" spc="-5" dirty="0">
                <a:solidFill>
                  <a:srgbClr val="FFFFFF"/>
                </a:solidFill>
                <a:latin typeface="Century Gothic"/>
                <a:cs typeface="Century Gothic"/>
              </a:rPr>
              <a:t>In both  approaches </a:t>
            </a:r>
            <a:r>
              <a:rPr sz="1800" dirty="0">
                <a:solidFill>
                  <a:srgbClr val="FFFFFF"/>
                </a:solidFill>
                <a:latin typeface="Century Gothic"/>
                <a:cs typeface="Century Gothic"/>
              </a:rPr>
              <a:t>the  </a:t>
            </a:r>
            <a:r>
              <a:rPr sz="1800" spc="-5" dirty="0">
                <a:solidFill>
                  <a:srgbClr val="FFFFFF"/>
                </a:solidFill>
                <a:latin typeface="Century Gothic"/>
                <a:cs typeface="Century Gothic"/>
              </a:rPr>
              <a:t>warehouse is</a:t>
            </a:r>
            <a:r>
              <a:rPr sz="1800" spc="-60" dirty="0">
                <a:solidFill>
                  <a:srgbClr val="FFFFFF"/>
                </a:solidFill>
                <a:latin typeface="Century Gothic"/>
                <a:cs typeface="Century Gothic"/>
              </a:rPr>
              <a:t> </a:t>
            </a:r>
            <a:r>
              <a:rPr sz="1800" dirty="0">
                <a:solidFill>
                  <a:srgbClr val="FFFFFF"/>
                </a:solidFill>
                <a:latin typeface="Century Gothic"/>
                <a:cs typeface="Century Gothic"/>
              </a:rPr>
              <a:t>not  </a:t>
            </a:r>
            <a:r>
              <a:rPr sz="1800" spc="-5" dirty="0">
                <a:solidFill>
                  <a:srgbClr val="FFFFFF"/>
                </a:solidFill>
                <a:latin typeface="Century Gothic"/>
                <a:cs typeface="Century Gothic"/>
              </a:rPr>
              <a:t>up-to-date </a:t>
            </a:r>
            <a:r>
              <a:rPr sz="1800" dirty="0">
                <a:solidFill>
                  <a:srgbClr val="FFFFFF"/>
                </a:solidFill>
                <a:latin typeface="Century Gothic"/>
                <a:cs typeface="Century Gothic"/>
              </a:rPr>
              <a:t>at all  </a:t>
            </a:r>
            <a:r>
              <a:rPr sz="1800" spc="-5" dirty="0">
                <a:solidFill>
                  <a:srgbClr val="FFFFFF"/>
                </a:solidFill>
                <a:latin typeface="Century Gothic"/>
                <a:cs typeface="Century Gothic"/>
              </a:rPr>
              <a:t>times</a:t>
            </a:r>
            <a:endParaRPr sz="1800">
              <a:latin typeface="Century Gothic"/>
              <a:cs typeface="Century Gothic"/>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135" dirty="0"/>
              <a:t>DATA</a:t>
            </a:r>
            <a:r>
              <a:rPr sz="3500" spc="-200" dirty="0"/>
              <a:t> </a:t>
            </a:r>
            <a:r>
              <a:rPr sz="3500" spc="-35" dirty="0"/>
              <a:t>WAREHOUSING</a:t>
            </a:r>
            <a:endParaRPr sz="3500"/>
          </a:p>
        </p:txBody>
      </p:sp>
      <p:sp>
        <p:nvSpPr>
          <p:cNvPr id="7" name="object 7"/>
          <p:cNvSpPr txBox="1"/>
          <p:nvPr/>
        </p:nvSpPr>
        <p:spPr>
          <a:xfrm>
            <a:off x="3337877" y="2785745"/>
            <a:ext cx="92900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entury Gothic"/>
                <a:cs typeface="Century Gothic"/>
              </a:rPr>
              <a:t>Customers</a:t>
            </a:r>
            <a:endParaRPr sz="1400">
              <a:latin typeface="Century Gothic"/>
              <a:cs typeface="Century Gothic"/>
            </a:endParaRPr>
          </a:p>
        </p:txBody>
      </p:sp>
      <p:sp>
        <p:nvSpPr>
          <p:cNvPr id="8" name="object 8"/>
          <p:cNvSpPr txBox="1"/>
          <p:nvPr/>
        </p:nvSpPr>
        <p:spPr>
          <a:xfrm>
            <a:off x="3299777" y="3623945"/>
            <a:ext cx="71755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Century Gothic"/>
                <a:cs typeface="Century Gothic"/>
              </a:rPr>
              <a:t>Vendors</a:t>
            </a:r>
            <a:endParaRPr sz="1400">
              <a:latin typeface="Century Gothic"/>
              <a:cs typeface="Century Gothic"/>
            </a:endParaRPr>
          </a:p>
        </p:txBody>
      </p:sp>
      <p:sp>
        <p:nvSpPr>
          <p:cNvPr id="9" name="object 9"/>
          <p:cNvSpPr txBox="1"/>
          <p:nvPr/>
        </p:nvSpPr>
        <p:spPr>
          <a:xfrm>
            <a:off x="4709477" y="3623945"/>
            <a:ext cx="47434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entury Gothic"/>
                <a:cs typeface="Century Gothic"/>
              </a:rPr>
              <a:t>Etc…</a:t>
            </a:r>
            <a:endParaRPr sz="1400">
              <a:latin typeface="Century Gothic"/>
              <a:cs typeface="Century Gothic"/>
            </a:endParaRPr>
          </a:p>
        </p:txBody>
      </p:sp>
      <p:sp>
        <p:nvSpPr>
          <p:cNvPr id="10" name="object 10"/>
          <p:cNvSpPr txBox="1"/>
          <p:nvPr/>
        </p:nvSpPr>
        <p:spPr>
          <a:xfrm>
            <a:off x="4874577" y="2861945"/>
            <a:ext cx="59245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entury Gothic"/>
                <a:cs typeface="Century Gothic"/>
              </a:rPr>
              <a:t>O</a:t>
            </a:r>
            <a:r>
              <a:rPr sz="1400" spc="-10" dirty="0">
                <a:latin typeface="Century Gothic"/>
                <a:cs typeface="Century Gothic"/>
              </a:rPr>
              <a:t>r</a:t>
            </a:r>
            <a:r>
              <a:rPr sz="1400" dirty="0">
                <a:latin typeface="Century Gothic"/>
                <a:cs typeface="Century Gothic"/>
              </a:rPr>
              <a:t>ders</a:t>
            </a:r>
            <a:endParaRPr sz="1400">
              <a:latin typeface="Century Gothic"/>
              <a:cs typeface="Century Gothic"/>
            </a:endParaRPr>
          </a:p>
        </p:txBody>
      </p:sp>
      <p:sp>
        <p:nvSpPr>
          <p:cNvPr id="11" name="object 11"/>
          <p:cNvSpPr txBox="1"/>
          <p:nvPr/>
        </p:nvSpPr>
        <p:spPr>
          <a:xfrm>
            <a:off x="3591877" y="5748655"/>
            <a:ext cx="1269365" cy="566420"/>
          </a:xfrm>
          <a:prstGeom prst="rect">
            <a:avLst/>
          </a:prstGeom>
        </p:spPr>
        <p:txBody>
          <a:bodyPr vert="horz" wrap="square" lIns="0" tIns="27940" rIns="0" bIns="0" rtlCol="0">
            <a:spAutoFit/>
          </a:bodyPr>
          <a:lstStyle/>
          <a:p>
            <a:pPr marL="12700" marR="5080" indent="355600">
              <a:lnSpc>
                <a:spcPts val="2100"/>
              </a:lnSpc>
              <a:spcBef>
                <a:spcPts val="220"/>
              </a:spcBef>
            </a:pPr>
            <a:r>
              <a:rPr sz="1800" b="1" spc="-5" dirty="0">
                <a:latin typeface="Century Gothic"/>
                <a:cs typeface="Century Gothic"/>
              </a:rPr>
              <a:t>Data  </a:t>
            </a:r>
            <a:r>
              <a:rPr sz="1800" b="1" dirty="0">
                <a:latin typeface="Century Gothic"/>
                <a:cs typeface="Century Gothic"/>
              </a:rPr>
              <a:t>Warehouse</a:t>
            </a:r>
            <a:endParaRPr sz="1800">
              <a:latin typeface="Century Gothic"/>
              <a:cs typeface="Century Gothic"/>
            </a:endParaRPr>
          </a:p>
        </p:txBody>
      </p:sp>
      <p:sp>
        <p:nvSpPr>
          <p:cNvPr id="12" name="object 12"/>
          <p:cNvSpPr/>
          <p:nvPr/>
        </p:nvSpPr>
        <p:spPr>
          <a:xfrm>
            <a:off x="1366837" y="1630362"/>
            <a:ext cx="5872161" cy="5114923"/>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3693477" y="1744345"/>
            <a:ext cx="1333500" cy="566420"/>
          </a:xfrm>
          <a:prstGeom prst="rect">
            <a:avLst/>
          </a:prstGeom>
        </p:spPr>
        <p:txBody>
          <a:bodyPr vert="horz" wrap="square" lIns="0" tIns="12700" rIns="0" bIns="0" rtlCol="0">
            <a:spAutoFit/>
          </a:bodyPr>
          <a:lstStyle/>
          <a:p>
            <a:pPr marL="139700">
              <a:lnSpc>
                <a:spcPts val="2130"/>
              </a:lnSpc>
              <a:spcBef>
                <a:spcPts val="100"/>
              </a:spcBef>
            </a:pPr>
            <a:r>
              <a:rPr sz="1800" b="1" spc="-5" dirty="0">
                <a:latin typeface="Century Gothic"/>
                <a:cs typeface="Century Gothic"/>
              </a:rPr>
              <a:t>Enterprise</a:t>
            </a:r>
            <a:endParaRPr sz="1800">
              <a:latin typeface="Century Gothic"/>
              <a:cs typeface="Century Gothic"/>
            </a:endParaRPr>
          </a:p>
          <a:p>
            <a:pPr marL="12700">
              <a:lnSpc>
                <a:spcPts val="2130"/>
              </a:lnSpc>
            </a:pPr>
            <a:r>
              <a:rPr sz="1800" b="1" spc="-5" dirty="0">
                <a:latin typeface="MS PGothic"/>
                <a:cs typeface="MS PGothic"/>
              </a:rPr>
              <a:t>“</a:t>
            </a:r>
            <a:r>
              <a:rPr sz="1800" b="1" spc="-5" dirty="0">
                <a:latin typeface="Century Gothic"/>
                <a:cs typeface="Century Gothic"/>
              </a:rPr>
              <a:t>Database</a:t>
            </a:r>
            <a:r>
              <a:rPr sz="1800" b="1" spc="-5" dirty="0">
                <a:latin typeface="MS PGothic"/>
                <a:cs typeface="MS PGothic"/>
              </a:rPr>
              <a:t>”</a:t>
            </a:r>
            <a:endParaRPr sz="1800">
              <a:latin typeface="MS PGothic"/>
              <a:cs typeface="MS PGothic"/>
            </a:endParaRPr>
          </a:p>
        </p:txBody>
      </p:sp>
      <p:sp>
        <p:nvSpPr>
          <p:cNvPr id="14" name="object 14"/>
          <p:cNvSpPr/>
          <p:nvPr/>
        </p:nvSpPr>
        <p:spPr>
          <a:xfrm>
            <a:off x="1185862" y="3044825"/>
            <a:ext cx="123825" cy="381000"/>
          </a:xfrm>
          <a:custGeom>
            <a:avLst/>
            <a:gdLst/>
            <a:ahLst/>
            <a:cxnLst/>
            <a:rect l="l" t="t" r="r" b="b"/>
            <a:pathLst>
              <a:path w="123825" h="381000">
                <a:moveTo>
                  <a:pt x="0" y="381000"/>
                </a:moveTo>
                <a:lnTo>
                  <a:pt x="123825" y="381000"/>
                </a:lnTo>
                <a:lnTo>
                  <a:pt x="123825" y="0"/>
                </a:lnTo>
                <a:lnTo>
                  <a:pt x="0" y="0"/>
                </a:lnTo>
                <a:lnTo>
                  <a:pt x="0" y="381000"/>
                </a:lnTo>
                <a:close/>
              </a:path>
            </a:pathLst>
          </a:custGeom>
          <a:solidFill>
            <a:srgbClr val="A4B1A9"/>
          </a:solidFill>
        </p:spPr>
        <p:txBody>
          <a:bodyPr wrap="square" lIns="0" tIns="0" rIns="0" bIns="0" rtlCol="0"/>
          <a:lstStyle/>
          <a:p>
            <a:endParaRPr/>
          </a:p>
        </p:txBody>
      </p:sp>
      <p:sp>
        <p:nvSpPr>
          <p:cNvPr id="15" name="object 15"/>
          <p:cNvSpPr/>
          <p:nvPr/>
        </p:nvSpPr>
        <p:spPr>
          <a:xfrm>
            <a:off x="1092994" y="3044825"/>
            <a:ext cx="0" cy="381000"/>
          </a:xfrm>
          <a:custGeom>
            <a:avLst/>
            <a:gdLst/>
            <a:ahLst/>
            <a:cxnLst/>
            <a:rect l="l" t="t" r="r" b="b"/>
            <a:pathLst>
              <a:path h="381000">
                <a:moveTo>
                  <a:pt x="0" y="0"/>
                </a:moveTo>
                <a:lnTo>
                  <a:pt x="0" y="381000"/>
                </a:lnTo>
              </a:path>
            </a:pathLst>
          </a:custGeom>
          <a:ln w="61912">
            <a:solidFill>
              <a:srgbClr val="A4B1A9"/>
            </a:solidFill>
          </a:ln>
        </p:spPr>
        <p:txBody>
          <a:bodyPr wrap="square" lIns="0" tIns="0" rIns="0" bIns="0" rtlCol="0"/>
          <a:lstStyle/>
          <a:p>
            <a:endParaRPr/>
          </a:p>
        </p:txBody>
      </p:sp>
      <p:sp>
        <p:nvSpPr>
          <p:cNvPr id="16" name="object 16"/>
          <p:cNvSpPr/>
          <p:nvPr/>
        </p:nvSpPr>
        <p:spPr>
          <a:xfrm>
            <a:off x="1185862" y="3044825"/>
            <a:ext cx="123825" cy="381000"/>
          </a:xfrm>
          <a:custGeom>
            <a:avLst/>
            <a:gdLst/>
            <a:ahLst/>
            <a:cxnLst/>
            <a:rect l="l" t="t" r="r" b="b"/>
            <a:pathLst>
              <a:path w="123825" h="381000">
                <a:moveTo>
                  <a:pt x="0" y="0"/>
                </a:moveTo>
                <a:lnTo>
                  <a:pt x="123824" y="0"/>
                </a:lnTo>
                <a:lnTo>
                  <a:pt x="123824" y="381000"/>
                </a:lnTo>
                <a:lnTo>
                  <a:pt x="0" y="381000"/>
                </a:lnTo>
                <a:lnTo>
                  <a:pt x="0" y="0"/>
                </a:lnTo>
                <a:close/>
              </a:path>
            </a:pathLst>
          </a:custGeom>
          <a:ln w="9524">
            <a:solidFill>
              <a:srgbClr val="000000"/>
            </a:solidFill>
          </a:ln>
        </p:spPr>
        <p:txBody>
          <a:bodyPr wrap="square" lIns="0" tIns="0" rIns="0" bIns="0" rtlCol="0"/>
          <a:lstStyle/>
          <a:p>
            <a:endParaRPr/>
          </a:p>
        </p:txBody>
      </p:sp>
      <p:sp>
        <p:nvSpPr>
          <p:cNvPr id="17" name="object 17"/>
          <p:cNvSpPr/>
          <p:nvPr/>
        </p:nvSpPr>
        <p:spPr>
          <a:xfrm>
            <a:off x="1062037" y="3044825"/>
            <a:ext cx="62230" cy="381000"/>
          </a:xfrm>
          <a:custGeom>
            <a:avLst/>
            <a:gdLst/>
            <a:ahLst/>
            <a:cxnLst/>
            <a:rect l="l" t="t" r="r" b="b"/>
            <a:pathLst>
              <a:path w="62230" h="381000">
                <a:moveTo>
                  <a:pt x="0" y="0"/>
                </a:moveTo>
                <a:lnTo>
                  <a:pt x="61912" y="0"/>
                </a:lnTo>
                <a:lnTo>
                  <a:pt x="61912" y="381000"/>
                </a:lnTo>
                <a:lnTo>
                  <a:pt x="0" y="381000"/>
                </a:lnTo>
                <a:lnTo>
                  <a:pt x="0" y="0"/>
                </a:lnTo>
                <a:close/>
              </a:path>
            </a:pathLst>
          </a:custGeom>
          <a:ln w="9524">
            <a:solidFill>
              <a:srgbClr val="000000"/>
            </a:solidFill>
          </a:ln>
        </p:spPr>
        <p:txBody>
          <a:bodyPr wrap="square" lIns="0" tIns="0" rIns="0" bIns="0" rtlCol="0"/>
          <a:lstStyle/>
          <a:p>
            <a:endParaRPr/>
          </a:p>
        </p:txBody>
      </p:sp>
      <p:sp>
        <p:nvSpPr>
          <p:cNvPr id="18" name="object 18"/>
          <p:cNvSpPr txBox="1"/>
          <p:nvPr/>
        </p:nvSpPr>
        <p:spPr>
          <a:xfrm>
            <a:off x="1399541" y="3085465"/>
            <a:ext cx="1374140"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Century Gothic"/>
                <a:cs typeface="Century Gothic"/>
              </a:rPr>
              <a:t>T</a:t>
            </a:r>
            <a:r>
              <a:rPr sz="1800" dirty="0">
                <a:latin typeface="Century Gothic"/>
                <a:cs typeface="Century Gothic"/>
              </a:rPr>
              <a:t>ransac</a:t>
            </a:r>
            <a:r>
              <a:rPr sz="1800" spc="-5" dirty="0">
                <a:latin typeface="Century Gothic"/>
                <a:cs typeface="Century Gothic"/>
              </a:rPr>
              <a:t>t</a:t>
            </a:r>
            <a:r>
              <a:rPr sz="1800" dirty="0">
                <a:latin typeface="Century Gothic"/>
                <a:cs typeface="Century Gothic"/>
              </a:rPr>
              <a:t>ions</a:t>
            </a:r>
            <a:endParaRPr sz="1800">
              <a:latin typeface="Century Gothic"/>
              <a:cs typeface="Century Gothic"/>
            </a:endParaRPr>
          </a:p>
        </p:txBody>
      </p:sp>
      <p:sp>
        <p:nvSpPr>
          <p:cNvPr id="23" name="object 23"/>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24</a:t>
            </a:fld>
            <a:endParaRPr dirty="0"/>
          </a:p>
        </p:txBody>
      </p:sp>
      <p:sp>
        <p:nvSpPr>
          <p:cNvPr id="19" name="object 19"/>
          <p:cNvSpPr txBox="1"/>
          <p:nvPr/>
        </p:nvSpPr>
        <p:spPr>
          <a:xfrm>
            <a:off x="4099877" y="4385945"/>
            <a:ext cx="1318260" cy="970280"/>
          </a:xfrm>
          <a:prstGeom prst="rect">
            <a:avLst/>
          </a:prstGeom>
        </p:spPr>
        <p:txBody>
          <a:bodyPr vert="horz" wrap="square" lIns="0" tIns="12700" rIns="0" bIns="0" rtlCol="0">
            <a:spAutoFit/>
          </a:bodyPr>
          <a:lstStyle/>
          <a:p>
            <a:pPr marL="12700">
              <a:lnSpc>
                <a:spcPct val="100000"/>
              </a:lnSpc>
              <a:spcBef>
                <a:spcPts val="100"/>
              </a:spcBef>
            </a:pPr>
            <a:r>
              <a:rPr sz="1400" dirty="0">
                <a:latin typeface="Century Gothic"/>
                <a:cs typeface="Century Gothic"/>
              </a:rPr>
              <a:t>Etc…</a:t>
            </a:r>
            <a:endParaRPr sz="1400">
              <a:latin typeface="Century Gothic"/>
              <a:cs typeface="Century Gothic"/>
            </a:endParaRPr>
          </a:p>
          <a:p>
            <a:pPr>
              <a:lnSpc>
                <a:spcPct val="100000"/>
              </a:lnSpc>
              <a:spcBef>
                <a:spcPts val="45"/>
              </a:spcBef>
            </a:pPr>
            <a:endParaRPr sz="1350">
              <a:latin typeface="Times New Roman"/>
              <a:cs typeface="Times New Roman"/>
            </a:endParaRPr>
          </a:p>
          <a:p>
            <a:pPr marL="406400" marR="5080">
              <a:lnSpc>
                <a:spcPts val="1400"/>
              </a:lnSpc>
            </a:pPr>
            <a:r>
              <a:rPr sz="1200" b="1" dirty="0">
                <a:latin typeface="Century Gothic"/>
                <a:cs typeface="Century Gothic"/>
              </a:rPr>
              <a:t>Copied,  </a:t>
            </a:r>
            <a:r>
              <a:rPr sz="1200" b="1" spc="-5" dirty="0">
                <a:latin typeface="Century Gothic"/>
                <a:cs typeface="Century Gothic"/>
              </a:rPr>
              <a:t>organized  </a:t>
            </a:r>
            <a:r>
              <a:rPr sz="1200" b="1" dirty="0">
                <a:latin typeface="Century Gothic"/>
                <a:cs typeface="Century Gothic"/>
              </a:rPr>
              <a:t>summar</a:t>
            </a:r>
            <a:r>
              <a:rPr sz="1200" b="1" spc="-5" dirty="0">
                <a:latin typeface="Century Gothic"/>
                <a:cs typeface="Century Gothic"/>
              </a:rPr>
              <a:t>i</a:t>
            </a:r>
            <a:r>
              <a:rPr sz="1200" b="1" dirty="0">
                <a:latin typeface="Century Gothic"/>
                <a:cs typeface="Century Gothic"/>
              </a:rPr>
              <a:t>zed</a:t>
            </a:r>
            <a:endParaRPr sz="1200">
              <a:latin typeface="Century Gothic"/>
              <a:cs typeface="Century Gothic"/>
            </a:endParaRPr>
          </a:p>
        </p:txBody>
      </p:sp>
      <p:sp>
        <p:nvSpPr>
          <p:cNvPr id="20" name="object 20"/>
          <p:cNvSpPr txBox="1"/>
          <p:nvPr/>
        </p:nvSpPr>
        <p:spPr>
          <a:xfrm>
            <a:off x="5577840" y="5752465"/>
            <a:ext cx="13830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entury Gothic"/>
                <a:cs typeface="Century Gothic"/>
              </a:rPr>
              <a:t>Data</a:t>
            </a:r>
            <a:r>
              <a:rPr sz="1800" spc="-80" dirty="0">
                <a:latin typeface="Century Gothic"/>
                <a:cs typeface="Century Gothic"/>
              </a:rPr>
              <a:t> </a:t>
            </a:r>
            <a:r>
              <a:rPr sz="1800" dirty="0">
                <a:latin typeface="Century Gothic"/>
                <a:cs typeface="Century Gothic"/>
              </a:rPr>
              <a:t>Mining</a:t>
            </a:r>
            <a:endParaRPr sz="1800">
              <a:latin typeface="Century Gothic"/>
              <a:cs typeface="Century Gothic"/>
            </a:endParaRPr>
          </a:p>
        </p:txBody>
      </p:sp>
      <p:sp>
        <p:nvSpPr>
          <p:cNvPr id="21" name="object 21"/>
          <p:cNvSpPr txBox="1"/>
          <p:nvPr/>
        </p:nvSpPr>
        <p:spPr>
          <a:xfrm>
            <a:off x="653414" y="2582545"/>
            <a:ext cx="16395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Century Gothic"/>
                <a:cs typeface="Century Gothic"/>
              </a:rPr>
              <a:t>Simple</a:t>
            </a:r>
            <a:r>
              <a:rPr sz="1800" b="1" spc="-55" dirty="0">
                <a:solidFill>
                  <a:srgbClr val="0000FF"/>
                </a:solidFill>
                <a:latin typeface="Century Gothic"/>
                <a:cs typeface="Century Gothic"/>
              </a:rPr>
              <a:t> </a:t>
            </a:r>
            <a:r>
              <a:rPr sz="1800" b="1" spc="-5" dirty="0">
                <a:solidFill>
                  <a:srgbClr val="0000FF"/>
                </a:solidFill>
                <a:latin typeface="Century Gothic"/>
                <a:cs typeface="Century Gothic"/>
              </a:rPr>
              <a:t>queries</a:t>
            </a:r>
            <a:endParaRPr sz="1800">
              <a:latin typeface="Century Gothic"/>
              <a:cs typeface="Century Gothic"/>
            </a:endParaRPr>
          </a:p>
        </p:txBody>
      </p:sp>
      <p:sp>
        <p:nvSpPr>
          <p:cNvPr id="22" name="object 22"/>
          <p:cNvSpPr txBox="1"/>
          <p:nvPr/>
        </p:nvSpPr>
        <p:spPr>
          <a:xfrm>
            <a:off x="6619240" y="4959032"/>
            <a:ext cx="2202180" cy="566420"/>
          </a:xfrm>
          <a:prstGeom prst="rect">
            <a:avLst/>
          </a:prstGeom>
        </p:spPr>
        <p:txBody>
          <a:bodyPr vert="horz" wrap="square" lIns="0" tIns="27939" rIns="0" bIns="0" rtlCol="0">
            <a:spAutoFit/>
          </a:bodyPr>
          <a:lstStyle/>
          <a:p>
            <a:pPr marL="12700" marR="5080">
              <a:lnSpc>
                <a:spcPts val="2100"/>
              </a:lnSpc>
              <a:spcBef>
                <a:spcPts val="219"/>
              </a:spcBef>
            </a:pPr>
            <a:r>
              <a:rPr sz="1800" b="1" dirty="0">
                <a:solidFill>
                  <a:srgbClr val="0000FF"/>
                </a:solidFill>
                <a:latin typeface="Century Gothic"/>
                <a:cs typeface="Century Gothic"/>
              </a:rPr>
              <a:t>Complex </a:t>
            </a:r>
            <a:r>
              <a:rPr sz="1800" b="1" spc="-5" dirty="0">
                <a:solidFill>
                  <a:srgbClr val="0000FF"/>
                </a:solidFill>
                <a:latin typeface="Century Gothic"/>
                <a:cs typeface="Century Gothic"/>
              </a:rPr>
              <a:t>and</a:t>
            </a:r>
            <a:r>
              <a:rPr sz="1800" b="1" spc="-100" dirty="0">
                <a:solidFill>
                  <a:srgbClr val="0000FF"/>
                </a:solidFill>
                <a:latin typeface="Century Gothic"/>
                <a:cs typeface="Century Gothic"/>
              </a:rPr>
              <a:t> </a:t>
            </a:r>
            <a:r>
              <a:rPr sz="1800" b="1" dirty="0">
                <a:solidFill>
                  <a:srgbClr val="0000FF"/>
                </a:solidFill>
                <a:latin typeface="Century Gothic"/>
                <a:cs typeface="Century Gothic"/>
              </a:rPr>
              <a:t>OLAP  </a:t>
            </a:r>
            <a:r>
              <a:rPr sz="1800" b="1" spc="-5" dirty="0">
                <a:solidFill>
                  <a:srgbClr val="0000FF"/>
                </a:solidFill>
                <a:latin typeface="Century Gothic"/>
                <a:cs typeface="Century Gothic"/>
              </a:rPr>
              <a:t>queries</a:t>
            </a:r>
            <a:endParaRPr sz="1800">
              <a:latin typeface="Century Gothic"/>
              <a:cs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L="351155">
              <a:lnSpc>
                <a:spcPct val="100000"/>
              </a:lnSpc>
              <a:spcBef>
                <a:spcPts val="2265"/>
              </a:spcBef>
            </a:pPr>
            <a:r>
              <a:rPr sz="3500" spc="-5" dirty="0"/>
              <a:t>TRADITIONAL DW</a:t>
            </a:r>
            <a:r>
              <a:rPr sz="3500" spc="-265" dirty="0"/>
              <a:t> </a:t>
            </a:r>
            <a:r>
              <a:rPr sz="3500" spc="-5" dirty="0"/>
              <a:t>ARCHITECTURE</a:t>
            </a:r>
            <a:endParaRPr sz="3500"/>
          </a:p>
        </p:txBody>
      </p:sp>
      <p:sp>
        <p:nvSpPr>
          <p:cNvPr id="5" name="object 5"/>
          <p:cNvSpPr/>
          <p:nvPr/>
        </p:nvSpPr>
        <p:spPr>
          <a:xfrm>
            <a:off x="344488" y="1987550"/>
            <a:ext cx="8458200" cy="3961129"/>
          </a:xfrm>
          <a:custGeom>
            <a:avLst/>
            <a:gdLst/>
            <a:ahLst/>
            <a:cxnLst/>
            <a:rect l="l" t="t" r="r" b="b"/>
            <a:pathLst>
              <a:path w="8458200" h="3961129">
                <a:moveTo>
                  <a:pt x="0" y="3960812"/>
                </a:moveTo>
                <a:lnTo>
                  <a:pt x="8458198" y="3960812"/>
                </a:lnTo>
                <a:lnTo>
                  <a:pt x="8458198" y="0"/>
                </a:lnTo>
                <a:lnTo>
                  <a:pt x="0" y="0"/>
                </a:lnTo>
                <a:lnTo>
                  <a:pt x="0" y="3960812"/>
                </a:lnTo>
                <a:close/>
              </a:path>
            </a:pathLst>
          </a:custGeom>
          <a:solidFill>
            <a:srgbClr val="FFFFFF"/>
          </a:solidFill>
        </p:spPr>
        <p:txBody>
          <a:bodyPr wrap="square" lIns="0" tIns="0" rIns="0" bIns="0" rtlCol="0"/>
          <a:lstStyle/>
          <a:p>
            <a:endParaRPr/>
          </a:p>
        </p:txBody>
      </p:sp>
      <p:sp>
        <p:nvSpPr>
          <p:cNvPr id="6" name="object 6"/>
          <p:cNvSpPr/>
          <p:nvPr/>
        </p:nvSpPr>
        <p:spPr>
          <a:xfrm>
            <a:off x="1359640" y="2817635"/>
            <a:ext cx="641350" cy="401955"/>
          </a:xfrm>
          <a:custGeom>
            <a:avLst/>
            <a:gdLst/>
            <a:ahLst/>
            <a:cxnLst/>
            <a:rect l="l" t="t" r="r" b="b"/>
            <a:pathLst>
              <a:path w="641350" h="401955">
                <a:moveTo>
                  <a:pt x="5265" y="0"/>
                </a:moveTo>
                <a:lnTo>
                  <a:pt x="0" y="0"/>
                </a:lnTo>
                <a:lnTo>
                  <a:pt x="0" y="5266"/>
                </a:lnTo>
                <a:lnTo>
                  <a:pt x="636049" y="401347"/>
                </a:lnTo>
                <a:lnTo>
                  <a:pt x="641314" y="401347"/>
                </a:lnTo>
                <a:lnTo>
                  <a:pt x="641314" y="396081"/>
                </a:lnTo>
                <a:lnTo>
                  <a:pt x="5265" y="0"/>
                </a:lnTo>
                <a:close/>
              </a:path>
            </a:pathLst>
          </a:custGeom>
          <a:solidFill>
            <a:srgbClr val="000000"/>
          </a:solidFill>
        </p:spPr>
        <p:txBody>
          <a:bodyPr wrap="square" lIns="0" tIns="0" rIns="0" bIns="0" rtlCol="0"/>
          <a:lstStyle/>
          <a:p>
            <a:endParaRPr/>
          </a:p>
        </p:txBody>
      </p:sp>
      <p:sp>
        <p:nvSpPr>
          <p:cNvPr id="7" name="object 7"/>
          <p:cNvSpPr/>
          <p:nvPr/>
        </p:nvSpPr>
        <p:spPr>
          <a:xfrm>
            <a:off x="1974629" y="3175793"/>
            <a:ext cx="160655" cy="118110"/>
          </a:xfrm>
          <a:custGeom>
            <a:avLst/>
            <a:gdLst/>
            <a:ahLst/>
            <a:cxnLst/>
            <a:rect l="l" t="t" r="r" b="b"/>
            <a:pathLst>
              <a:path w="160655" h="118110">
                <a:moveTo>
                  <a:pt x="58971" y="0"/>
                </a:moveTo>
                <a:lnTo>
                  <a:pt x="0" y="80059"/>
                </a:lnTo>
                <a:lnTo>
                  <a:pt x="160065" y="117981"/>
                </a:lnTo>
                <a:lnTo>
                  <a:pt x="58971" y="0"/>
                </a:lnTo>
                <a:close/>
              </a:path>
            </a:pathLst>
          </a:custGeom>
          <a:solidFill>
            <a:srgbClr val="000000"/>
          </a:solidFill>
        </p:spPr>
        <p:txBody>
          <a:bodyPr wrap="square" lIns="0" tIns="0" rIns="0" bIns="0" rtlCol="0"/>
          <a:lstStyle/>
          <a:p>
            <a:endParaRPr/>
          </a:p>
        </p:txBody>
      </p:sp>
      <p:sp>
        <p:nvSpPr>
          <p:cNvPr id="8" name="object 8"/>
          <p:cNvSpPr/>
          <p:nvPr/>
        </p:nvSpPr>
        <p:spPr>
          <a:xfrm>
            <a:off x="1380702" y="4283979"/>
            <a:ext cx="620395" cy="481965"/>
          </a:xfrm>
          <a:custGeom>
            <a:avLst/>
            <a:gdLst/>
            <a:ahLst/>
            <a:cxnLst/>
            <a:rect l="l" t="t" r="r" b="b"/>
            <a:pathLst>
              <a:path w="620394" h="481964">
                <a:moveTo>
                  <a:pt x="620252" y="0"/>
                </a:moveTo>
                <a:lnTo>
                  <a:pt x="614987" y="0"/>
                </a:lnTo>
                <a:lnTo>
                  <a:pt x="0" y="476139"/>
                </a:lnTo>
                <a:lnTo>
                  <a:pt x="0" y="481406"/>
                </a:lnTo>
                <a:lnTo>
                  <a:pt x="5265" y="481406"/>
                </a:lnTo>
                <a:lnTo>
                  <a:pt x="620252" y="5266"/>
                </a:lnTo>
                <a:lnTo>
                  <a:pt x="620252" y="0"/>
                </a:lnTo>
                <a:close/>
              </a:path>
            </a:pathLst>
          </a:custGeom>
          <a:solidFill>
            <a:srgbClr val="000000"/>
          </a:solidFill>
        </p:spPr>
        <p:txBody>
          <a:bodyPr wrap="square" lIns="0" tIns="0" rIns="0" bIns="0" rtlCol="0"/>
          <a:lstStyle/>
          <a:p>
            <a:endParaRPr/>
          </a:p>
        </p:txBody>
      </p:sp>
      <p:sp>
        <p:nvSpPr>
          <p:cNvPr id="9" name="object 9"/>
          <p:cNvSpPr/>
          <p:nvPr/>
        </p:nvSpPr>
        <p:spPr>
          <a:xfrm>
            <a:off x="1974629" y="4203919"/>
            <a:ext cx="160655" cy="139065"/>
          </a:xfrm>
          <a:custGeom>
            <a:avLst/>
            <a:gdLst/>
            <a:ahLst/>
            <a:cxnLst/>
            <a:rect l="l" t="t" r="r" b="b"/>
            <a:pathLst>
              <a:path w="160655" h="139064">
                <a:moveTo>
                  <a:pt x="160065" y="0"/>
                </a:moveTo>
                <a:lnTo>
                  <a:pt x="0" y="63204"/>
                </a:lnTo>
                <a:lnTo>
                  <a:pt x="58971" y="139049"/>
                </a:lnTo>
                <a:lnTo>
                  <a:pt x="160065" y="0"/>
                </a:lnTo>
                <a:close/>
              </a:path>
            </a:pathLst>
          </a:custGeom>
          <a:solidFill>
            <a:srgbClr val="000000"/>
          </a:solidFill>
        </p:spPr>
        <p:txBody>
          <a:bodyPr wrap="square" lIns="0" tIns="0" rIns="0" bIns="0" rtlCol="0"/>
          <a:lstStyle/>
          <a:p>
            <a:endParaRPr/>
          </a:p>
        </p:txBody>
      </p:sp>
      <p:sp>
        <p:nvSpPr>
          <p:cNvPr id="10" name="object 10"/>
          <p:cNvSpPr/>
          <p:nvPr/>
        </p:nvSpPr>
        <p:spPr>
          <a:xfrm>
            <a:off x="563525" y="3373833"/>
            <a:ext cx="475984" cy="11798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74055" y="3491816"/>
            <a:ext cx="0" cy="278130"/>
          </a:xfrm>
          <a:custGeom>
            <a:avLst/>
            <a:gdLst/>
            <a:ahLst/>
            <a:cxnLst/>
            <a:rect l="l" t="t" r="r" b="b"/>
            <a:pathLst>
              <a:path h="278129">
                <a:moveTo>
                  <a:pt x="0" y="0"/>
                </a:moveTo>
                <a:lnTo>
                  <a:pt x="0" y="278099"/>
                </a:lnTo>
              </a:path>
            </a:pathLst>
          </a:custGeom>
          <a:ln w="21061">
            <a:solidFill>
              <a:srgbClr val="FFFEFD"/>
            </a:solidFill>
          </a:ln>
        </p:spPr>
        <p:txBody>
          <a:bodyPr wrap="square" lIns="0" tIns="0" rIns="0" bIns="0" rtlCol="0"/>
          <a:lstStyle/>
          <a:p>
            <a:endParaRPr/>
          </a:p>
        </p:txBody>
      </p:sp>
      <p:sp>
        <p:nvSpPr>
          <p:cNvPr id="12" name="object 12"/>
          <p:cNvSpPr/>
          <p:nvPr/>
        </p:nvSpPr>
        <p:spPr>
          <a:xfrm>
            <a:off x="584586" y="345389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CFA"/>
          </a:solidFill>
        </p:spPr>
        <p:txBody>
          <a:bodyPr wrap="square" lIns="0" tIns="0" rIns="0" bIns="0" rtlCol="0"/>
          <a:lstStyle/>
          <a:p>
            <a:endParaRPr/>
          </a:p>
        </p:txBody>
      </p:sp>
      <p:sp>
        <p:nvSpPr>
          <p:cNvPr id="13" name="object 13"/>
          <p:cNvSpPr/>
          <p:nvPr/>
        </p:nvSpPr>
        <p:spPr>
          <a:xfrm>
            <a:off x="584586" y="3474962"/>
            <a:ext cx="17145" cy="316230"/>
          </a:xfrm>
          <a:custGeom>
            <a:avLst/>
            <a:gdLst/>
            <a:ahLst/>
            <a:cxnLst/>
            <a:rect l="l" t="t" r="r" b="b"/>
            <a:pathLst>
              <a:path w="17145" h="316229">
                <a:moveTo>
                  <a:pt x="0" y="316021"/>
                </a:moveTo>
                <a:lnTo>
                  <a:pt x="16848" y="316021"/>
                </a:lnTo>
                <a:lnTo>
                  <a:pt x="16848" y="0"/>
                </a:lnTo>
                <a:lnTo>
                  <a:pt x="0" y="0"/>
                </a:lnTo>
                <a:lnTo>
                  <a:pt x="0" y="316021"/>
                </a:lnTo>
                <a:close/>
              </a:path>
            </a:pathLst>
          </a:custGeom>
          <a:solidFill>
            <a:srgbClr val="FFFCFA"/>
          </a:solidFill>
        </p:spPr>
        <p:txBody>
          <a:bodyPr wrap="square" lIns="0" tIns="0" rIns="0" bIns="0" rtlCol="0"/>
          <a:lstStyle/>
          <a:p>
            <a:endParaRPr/>
          </a:p>
        </p:txBody>
      </p:sp>
      <p:sp>
        <p:nvSpPr>
          <p:cNvPr id="14" name="object 14"/>
          <p:cNvSpPr/>
          <p:nvPr/>
        </p:nvSpPr>
        <p:spPr>
          <a:xfrm>
            <a:off x="601435" y="3474962"/>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FBF6"/>
          </a:solidFill>
        </p:spPr>
        <p:txBody>
          <a:bodyPr wrap="square" lIns="0" tIns="0" rIns="0" bIns="0" rtlCol="0"/>
          <a:lstStyle/>
          <a:p>
            <a:endParaRPr/>
          </a:p>
        </p:txBody>
      </p:sp>
      <p:sp>
        <p:nvSpPr>
          <p:cNvPr id="15" name="object 15"/>
          <p:cNvSpPr/>
          <p:nvPr/>
        </p:nvSpPr>
        <p:spPr>
          <a:xfrm>
            <a:off x="622496" y="3474962"/>
            <a:ext cx="21590" cy="333375"/>
          </a:xfrm>
          <a:custGeom>
            <a:avLst/>
            <a:gdLst/>
            <a:ahLst/>
            <a:cxnLst/>
            <a:rect l="l" t="t" r="r" b="b"/>
            <a:pathLst>
              <a:path w="21590" h="333375">
                <a:moveTo>
                  <a:pt x="0" y="332875"/>
                </a:moveTo>
                <a:lnTo>
                  <a:pt x="21061" y="332875"/>
                </a:lnTo>
                <a:lnTo>
                  <a:pt x="21061" y="0"/>
                </a:lnTo>
                <a:lnTo>
                  <a:pt x="0" y="0"/>
                </a:lnTo>
                <a:lnTo>
                  <a:pt x="0" y="332875"/>
                </a:lnTo>
                <a:close/>
              </a:path>
            </a:pathLst>
          </a:custGeom>
          <a:solidFill>
            <a:srgbClr val="FFF9F3"/>
          </a:solidFill>
        </p:spPr>
        <p:txBody>
          <a:bodyPr wrap="square" lIns="0" tIns="0" rIns="0" bIns="0" rtlCol="0"/>
          <a:lstStyle/>
          <a:p>
            <a:endParaRPr/>
          </a:p>
        </p:txBody>
      </p:sp>
      <p:sp>
        <p:nvSpPr>
          <p:cNvPr id="16" name="object 16"/>
          <p:cNvSpPr/>
          <p:nvPr/>
        </p:nvSpPr>
        <p:spPr>
          <a:xfrm>
            <a:off x="643557" y="3474962"/>
            <a:ext cx="21590" cy="333375"/>
          </a:xfrm>
          <a:custGeom>
            <a:avLst/>
            <a:gdLst/>
            <a:ahLst/>
            <a:cxnLst/>
            <a:rect l="l" t="t" r="r" b="b"/>
            <a:pathLst>
              <a:path w="21590" h="333375">
                <a:moveTo>
                  <a:pt x="0" y="332875"/>
                </a:moveTo>
                <a:lnTo>
                  <a:pt x="21061" y="332875"/>
                </a:lnTo>
                <a:lnTo>
                  <a:pt x="21061" y="0"/>
                </a:lnTo>
                <a:lnTo>
                  <a:pt x="0" y="0"/>
                </a:lnTo>
                <a:lnTo>
                  <a:pt x="0" y="332875"/>
                </a:lnTo>
                <a:close/>
              </a:path>
            </a:pathLst>
          </a:custGeom>
          <a:solidFill>
            <a:srgbClr val="FFF7EF"/>
          </a:solidFill>
        </p:spPr>
        <p:txBody>
          <a:bodyPr wrap="square" lIns="0" tIns="0" rIns="0" bIns="0" rtlCol="0"/>
          <a:lstStyle/>
          <a:p>
            <a:endParaRPr/>
          </a:p>
        </p:txBody>
      </p:sp>
      <p:sp>
        <p:nvSpPr>
          <p:cNvPr id="17" name="object 17"/>
          <p:cNvSpPr/>
          <p:nvPr/>
        </p:nvSpPr>
        <p:spPr>
          <a:xfrm>
            <a:off x="664619" y="3474962"/>
            <a:ext cx="17145" cy="333375"/>
          </a:xfrm>
          <a:custGeom>
            <a:avLst/>
            <a:gdLst/>
            <a:ahLst/>
            <a:cxnLst/>
            <a:rect l="l" t="t" r="r" b="b"/>
            <a:pathLst>
              <a:path w="17145" h="333375">
                <a:moveTo>
                  <a:pt x="0" y="332875"/>
                </a:moveTo>
                <a:lnTo>
                  <a:pt x="16848" y="332875"/>
                </a:lnTo>
                <a:lnTo>
                  <a:pt x="16848" y="0"/>
                </a:lnTo>
                <a:lnTo>
                  <a:pt x="0" y="0"/>
                </a:lnTo>
                <a:lnTo>
                  <a:pt x="0" y="332875"/>
                </a:lnTo>
                <a:close/>
              </a:path>
            </a:pathLst>
          </a:custGeom>
          <a:solidFill>
            <a:srgbClr val="FFF6EC"/>
          </a:solidFill>
        </p:spPr>
        <p:txBody>
          <a:bodyPr wrap="square" lIns="0" tIns="0" rIns="0" bIns="0" rtlCol="0"/>
          <a:lstStyle/>
          <a:p>
            <a:endParaRPr/>
          </a:p>
        </p:txBody>
      </p:sp>
      <p:sp>
        <p:nvSpPr>
          <p:cNvPr id="18" name="object 18"/>
          <p:cNvSpPr/>
          <p:nvPr/>
        </p:nvSpPr>
        <p:spPr>
          <a:xfrm>
            <a:off x="681468"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F4E9"/>
          </a:solidFill>
        </p:spPr>
        <p:txBody>
          <a:bodyPr wrap="square" lIns="0" tIns="0" rIns="0" bIns="0" rtlCol="0"/>
          <a:lstStyle/>
          <a:p>
            <a:endParaRPr/>
          </a:p>
        </p:txBody>
      </p:sp>
      <p:sp>
        <p:nvSpPr>
          <p:cNvPr id="19" name="object 19"/>
          <p:cNvSpPr/>
          <p:nvPr/>
        </p:nvSpPr>
        <p:spPr>
          <a:xfrm>
            <a:off x="702529"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F2E5"/>
          </a:solidFill>
        </p:spPr>
        <p:txBody>
          <a:bodyPr wrap="square" lIns="0" tIns="0" rIns="0" bIns="0" rtlCol="0"/>
          <a:lstStyle/>
          <a:p>
            <a:endParaRPr/>
          </a:p>
        </p:txBody>
      </p:sp>
      <p:sp>
        <p:nvSpPr>
          <p:cNvPr id="20" name="object 20"/>
          <p:cNvSpPr/>
          <p:nvPr/>
        </p:nvSpPr>
        <p:spPr>
          <a:xfrm>
            <a:off x="723590" y="3491816"/>
            <a:ext cx="17145" cy="316230"/>
          </a:xfrm>
          <a:custGeom>
            <a:avLst/>
            <a:gdLst/>
            <a:ahLst/>
            <a:cxnLst/>
            <a:rect l="l" t="t" r="r" b="b"/>
            <a:pathLst>
              <a:path w="17145" h="316229">
                <a:moveTo>
                  <a:pt x="0" y="316021"/>
                </a:moveTo>
                <a:lnTo>
                  <a:pt x="16849" y="316021"/>
                </a:lnTo>
                <a:lnTo>
                  <a:pt x="16849" y="0"/>
                </a:lnTo>
                <a:lnTo>
                  <a:pt x="0" y="0"/>
                </a:lnTo>
                <a:lnTo>
                  <a:pt x="0" y="316021"/>
                </a:lnTo>
                <a:close/>
              </a:path>
            </a:pathLst>
          </a:custGeom>
          <a:solidFill>
            <a:srgbClr val="FFF0E1"/>
          </a:solidFill>
        </p:spPr>
        <p:txBody>
          <a:bodyPr wrap="square" lIns="0" tIns="0" rIns="0" bIns="0" rtlCol="0"/>
          <a:lstStyle/>
          <a:p>
            <a:endParaRPr/>
          </a:p>
        </p:txBody>
      </p:sp>
      <p:sp>
        <p:nvSpPr>
          <p:cNvPr id="21" name="object 21"/>
          <p:cNvSpPr/>
          <p:nvPr/>
        </p:nvSpPr>
        <p:spPr>
          <a:xfrm>
            <a:off x="740439"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EFDE"/>
          </a:solidFill>
        </p:spPr>
        <p:txBody>
          <a:bodyPr wrap="square" lIns="0" tIns="0" rIns="0" bIns="0" rtlCol="0"/>
          <a:lstStyle/>
          <a:p>
            <a:endParaRPr/>
          </a:p>
        </p:txBody>
      </p:sp>
      <p:sp>
        <p:nvSpPr>
          <p:cNvPr id="22" name="object 22"/>
          <p:cNvSpPr/>
          <p:nvPr/>
        </p:nvSpPr>
        <p:spPr>
          <a:xfrm>
            <a:off x="761500"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EDDB"/>
          </a:solidFill>
        </p:spPr>
        <p:txBody>
          <a:bodyPr wrap="square" lIns="0" tIns="0" rIns="0" bIns="0" rtlCol="0"/>
          <a:lstStyle/>
          <a:p>
            <a:endParaRPr/>
          </a:p>
        </p:txBody>
      </p:sp>
      <p:sp>
        <p:nvSpPr>
          <p:cNvPr id="23" name="object 23"/>
          <p:cNvSpPr/>
          <p:nvPr/>
        </p:nvSpPr>
        <p:spPr>
          <a:xfrm>
            <a:off x="782562"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ECD8"/>
          </a:solidFill>
        </p:spPr>
        <p:txBody>
          <a:bodyPr wrap="square" lIns="0" tIns="0" rIns="0" bIns="0" rtlCol="0"/>
          <a:lstStyle/>
          <a:p>
            <a:endParaRPr/>
          </a:p>
        </p:txBody>
      </p:sp>
      <p:sp>
        <p:nvSpPr>
          <p:cNvPr id="24" name="object 24"/>
          <p:cNvSpPr/>
          <p:nvPr/>
        </p:nvSpPr>
        <p:spPr>
          <a:xfrm>
            <a:off x="803623" y="3491816"/>
            <a:ext cx="17145" cy="316230"/>
          </a:xfrm>
          <a:custGeom>
            <a:avLst/>
            <a:gdLst/>
            <a:ahLst/>
            <a:cxnLst/>
            <a:rect l="l" t="t" r="r" b="b"/>
            <a:pathLst>
              <a:path w="17144" h="316229">
                <a:moveTo>
                  <a:pt x="0" y="316021"/>
                </a:moveTo>
                <a:lnTo>
                  <a:pt x="16849" y="316021"/>
                </a:lnTo>
                <a:lnTo>
                  <a:pt x="16849" y="0"/>
                </a:lnTo>
                <a:lnTo>
                  <a:pt x="0" y="0"/>
                </a:lnTo>
                <a:lnTo>
                  <a:pt x="0" y="316021"/>
                </a:lnTo>
                <a:close/>
              </a:path>
            </a:pathLst>
          </a:custGeom>
          <a:solidFill>
            <a:srgbClr val="FFEAD4"/>
          </a:solidFill>
        </p:spPr>
        <p:txBody>
          <a:bodyPr wrap="square" lIns="0" tIns="0" rIns="0" bIns="0" rtlCol="0"/>
          <a:lstStyle/>
          <a:p>
            <a:endParaRPr/>
          </a:p>
        </p:txBody>
      </p:sp>
      <p:sp>
        <p:nvSpPr>
          <p:cNvPr id="25" name="object 25"/>
          <p:cNvSpPr/>
          <p:nvPr/>
        </p:nvSpPr>
        <p:spPr>
          <a:xfrm>
            <a:off x="820472"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E8D0"/>
          </a:solidFill>
        </p:spPr>
        <p:txBody>
          <a:bodyPr wrap="square" lIns="0" tIns="0" rIns="0" bIns="0" rtlCol="0"/>
          <a:lstStyle/>
          <a:p>
            <a:endParaRPr/>
          </a:p>
        </p:txBody>
      </p:sp>
      <p:sp>
        <p:nvSpPr>
          <p:cNvPr id="26" name="object 26"/>
          <p:cNvSpPr/>
          <p:nvPr/>
        </p:nvSpPr>
        <p:spPr>
          <a:xfrm>
            <a:off x="841533"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E6CD"/>
          </a:solidFill>
        </p:spPr>
        <p:txBody>
          <a:bodyPr wrap="square" lIns="0" tIns="0" rIns="0" bIns="0" rtlCol="0"/>
          <a:lstStyle/>
          <a:p>
            <a:endParaRPr/>
          </a:p>
        </p:txBody>
      </p:sp>
      <p:sp>
        <p:nvSpPr>
          <p:cNvPr id="27" name="object 27"/>
          <p:cNvSpPr/>
          <p:nvPr/>
        </p:nvSpPr>
        <p:spPr>
          <a:xfrm>
            <a:off x="862594" y="3491816"/>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E5CA"/>
          </a:solidFill>
        </p:spPr>
        <p:txBody>
          <a:bodyPr wrap="square" lIns="0" tIns="0" rIns="0" bIns="0" rtlCol="0"/>
          <a:lstStyle/>
          <a:p>
            <a:endParaRPr/>
          </a:p>
        </p:txBody>
      </p:sp>
      <p:sp>
        <p:nvSpPr>
          <p:cNvPr id="28" name="object 28"/>
          <p:cNvSpPr/>
          <p:nvPr/>
        </p:nvSpPr>
        <p:spPr>
          <a:xfrm>
            <a:off x="883656" y="3491816"/>
            <a:ext cx="17145" cy="316230"/>
          </a:xfrm>
          <a:custGeom>
            <a:avLst/>
            <a:gdLst/>
            <a:ahLst/>
            <a:cxnLst/>
            <a:rect l="l" t="t" r="r" b="b"/>
            <a:pathLst>
              <a:path w="17144" h="316229">
                <a:moveTo>
                  <a:pt x="0" y="316021"/>
                </a:moveTo>
                <a:lnTo>
                  <a:pt x="16848" y="316021"/>
                </a:lnTo>
                <a:lnTo>
                  <a:pt x="16848" y="0"/>
                </a:lnTo>
                <a:lnTo>
                  <a:pt x="0" y="0"/>
                </a:lnTo>
                <a:lnTo>
                  <a:pt x="0" y="316021"/>
                </a:lnTo>
                <a:close/>
              </a:path>
            </a:pathLst>
          </a:custGeom>
          <a:solidFill>
            <a:srgbClr val="FFE3C6"/>
          </a:solidFill>
        </p:spPr>
        <p:txBody>
          <a:bodyPr wrap="square" lIns="0" tIns="0" rIns="0" bIns="0" rtlCol="0"/>
          <a:lstStyle/>
          <a:p>
            <a:endParaRPr/>
          </a:p>
        </p:txBody>
      </p:sp>
      <p:sp>
        <p:nvSpPr>
          <p:cNvPr id="29" name="object 29"/>
          <p:cNvSpPr/>
          <p:nvPr/>
        </p:nvSpPr>
        <p:spPr>
          <a:xfrm>
            <a:off x="900505" y="3474962"/>
            <a:ext cx="21590" cy="333375"/>
          </a:xfrm>
          <a:custGeom>
            <a:avLst/>
            <a:gdLst/>
            <a:ahLst/>
            <a:cxnLst/>
            <a:rect l="l" t="t" r="r" b="b"/>
            <a:pathLst>
              <a:path w="21590" h="333375">
                <a:moveTo>
                  <a:pt x="0" y="332875"/>
                </a:moveTo>
                <a:lnTo>
                  <a:pt x="21061" y="332875"/>
                </a:lnTo>
                <a:lnTo>
                  <a:pt x="21061" y="0"/>
                </a:lnTo>
                <a:lnTo>
                  <a:pt x="0" y="0"/>
                </a:lnTo>
                <a:lnTo>
                  <a:pt x="0" y="332875"/>
                </a:lnTo>
                <a:close/>
              </a:path>
            </a:pathLst>
          </a:custGeom>
          <a:solidFill>
            <a:srgbClr val="FFE1C3"/>
          </a:solidFill>
        </p:spPr>
        <p:txBody>
          <a:bodyPr wrap="square" lIns="0" tIns="0" rIns="0" bIns="0" rtlCol="0"/>
          <a:lstStyle/>
          <a:p>
            <a:endParaRPr/>
          </a:p>
        </p:txBody>
      </p:sp>
      <p:sp>
        <p:nvSpPr>
          <p:cNvPr id="30" name="object 30"/>
          <p:cNvSpPr/>
          <p:nvPr/>
        </p:nvSpPr>
        <p:spPr>
          <a:xfrm>
            <a:off x="921566" y="3474962"/>
            <a:ext cx="21590" cy="333375"/>
          </a:xfrm>
          <a:custGeom>
            <a:avLst/>
            <a:gdLst/>
            <a:ahLst/>
            <a:cxnLst/>
            <a:rect l="l" t="t" r="r" b="b"/>
            <a:pathLst>
              <a:path w="21590" h="333375">
                <a:moveTo>
                  <a:pt x="0" y="332875"/>
                </a:moveTo>
                <a:lnTo>
                  <a:pt x="21061" y="332875"/>
                </a:lnTo>
                <a:lnTo>
                  <a:pt x="21061" y="0"/>
                </a:lnTo>
                <a:lnTo>
                  <a:pt x="0" y="0"/>
                </a:lnTo>
                <a:lnTo>
                  <a:pt x="0" y="332875"/>
                </a:lnTo>
                <a:close/>
              </a:path>
            </a:pathLst>
          </a:custGeom>
          <a:solidFill>
            <a:srgbClr val="FFE0BF"/>
          </a:solidFill>
        </p:spPr>
        <p:txBody>
          <a:bodyPr wrap="square" lIns="0" tIns="0" rIns="0" bIns="0" rtlCol="0"/>
          <a:lstStyle/>
          <a:p>
            <a:endParaRPr/>
          </a:p>
        </p:txBody>
      </p:sp>
      <p:sp>
        <p:nvSpPr>
          <p:cNvPr id="31" name="object 31"/>
          <p:cNvSpPr/>
          <p:nvPr/>
        </p:nvSpPr>
        <p:spPr>
          <a:xfrm>
            <a:off x="942627" y="3474962"/>
            <a:ext cx="17145" cy="333375"/>
          </a:xfrm>
          <a:custGeom>
            <a:avLst/>
            <a:gdLst/>
            <a:ahLst/>
            <a:cxnLst/>
            <a:rect l="l" t="t" r="r" b="b"/>
            <a:pathLst>
              <a:path w="17144" h="333375">
                <a:moveTo>
                  <a:pt x="0" y="332875"/>
                </a:moveTo>
                <a:lnTo>
                  <a:pt x="16849" y="332875"/>
                </a:lnTo>
                <a:lnTo>
                  <a:pt x="16849" y="0"/>
                </a:lnTo>
                <a:lnTo>
                  <a:pt x="0" y="0"/>
                </a:lnTo>
                <a:lnTo>
                  <a:pt x="0" y="332875"/>
                </a:lnTo>
                <a:close/>
              </a:path>
            </a:pathLst>
          </a:custGeom>
          <a:solidFill>
            <a:srgbClr val="FFDEBC"/>
          </a:solidFill>
        </p:spPr>
        <p:txBody>
          <a:bodyPr wrap="square" lIns="0" tIns="0" rIns="0" bIns="0" rtlCol="0"/>
          <a:lstStyle/>
          <a:p>
            <a:endParaRPr/>
          </a:p>
        </p:txBody>
      </p:sp>
      <p:sp>
        <p:nvSpPr>
          <p:cNvPr id="32" name="object 32"/>
          <p:cNvSpPr/>
          <p:nvPr/>
        </p:nvSpPr>
        <p:spPr>
          <a:xfrm>
            <a:off x="959476" y="3474962"/>
            <a:ext cx="21590" cy="333375"/>
          </a:xfrm>
          <a:custGeom>
            <a:avLst/>
            <a:gdLst/>
            <a:ahLst/>
            <a:cxnLst/>
            <a:rect l="l" t="t" r="r" b="b"/>
            <a:pathLst>
              <a:path w="21590" h="333375">
                <a:moveTo>
                  <a:pt x="0" y="332875"/>
                </a:moveTo>
                <a:lnTo>
                  <a:pt x="21061" y="332875"/>
                </a:lnTo>
                <a:lnTo>
                  <a:pt x="21061" y="0"/>
                </a:lnTo>
                <a:lnTo>
                  <a:pt x="0" y="0"/>
                </a:lnTo>
                <a:lnTo>
                  <a:pt x="0" y="332875"/>
                </a:lnTo>
                <a:close/>
              </a:path>
            </a:pathLst>
          </a:custGeom>
          <a:solidFill>
            <a:srgbClr val="FFDCB8"/>
          </a:solidFill>
        </p:spPr>
        <p:txBody>
          <a:bodyPr wrap="square" lIns="0" tIns="0" rIns="0" bIns="0" rtlCol="0"/>
          <a:lstStyle/>
          <a:p>
            <a:endParaRPr/>
          </a:p>
        </p:txBody>
      </p:sp>
      <p:sp>
        <p:nvSpPr>
          <p:cNvPr id="33" name="object 33"/>
          <p:cNvSpPr/>
          <p:nvPr/>
        </p:nvSpPr>
        <p:spPr>
          <a:xfrm>
            <a:off x="980537" y="3474962"/>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DAB5"/>
          </a:solidFill>
        </p:spPr>
        <p:txBody>
          <a:bodyPr wrap="square" lIns="0" tIns="0" rIns="0" bIns="0" rtlCol="0"/>
          <a:lstStyle/>
          <a:p>
            <a:endParaRPr/>
          </a:p>
        </p:txBody>
      </p:sp>
      <p:sp>
        <p:nvSpPr>
          <p:cNvPr id="34" name="object 34"/>
          <p:cNvSpPr/>
          <p:nvPr/>
        </p:nvSpPr>
        <p:spPr>
          <a:xfrm>
            <a:off x="1012129" y="3453893"/>
            <a:ext cx="0" cy="337185"/>
          </a:xfrm>
          <a:custGeom>
            <a:avLst/>
            <a:gdLst/>
            <a:ahLst/>
            <a:cxnLst/>
            <a:rect l="l" t="t" r="r" b="b"/>
            <a:pathLst>
              <a:path h="337185">
                <a:moveTo>
                  <a:pt x="0" y="337091"/>
                </a:moveTo>
                <a:lnTo>
                  <a:pt x="0" y="0"/>
                </a:lnTo>
                <a:lnTo>
                  <a:pt x="0" y="337091"/>
                </a:lnTo>
                <a:close/>
              </a:path>
            </a:pathLst>
          </a:custGeom>
          <a:solidFill>
            <a:srgbClr val="FFD9B1"/>
          </a:solidFill>
        </p:spPr>
        <p:txBody>
          <a:bodyPr wrap="square" lIns="0" tIns="0" rIns="0" bIns="0" rtlCol="0"/>
          <a:lstStyle/>
          <a:p>
            <a:endParaRPr/>
          </a:p>
        </p:txBody>
      </p:sp>
      <p:sp>
        <p:nvSpPr>
          <p:cNvPr id="35" name="object 35"/>
          <p:cNvSpPr/>
          <p:nvPr/>
        </p:nvSpPr>
        <p:spPr>
          <a:xfrm>
            <a:off x="1031084" y="3453893"/>
            <a:ext cx="0" cy="316230"/>
          </a:xfrm>
          <a:custGeom>
            <a:avLst/>
            <a:gdLst/>
            <a:ahLst/>
            <a:cxnLst/>
            <a:rect l="l" t="t" r="r" b="b"/>
            <a:pathLst>
              <a:path h="316229">
                <a:moveTo>
                  <a:pt x="0" y="0"/>
                </a:moveTo>
                <a:lnTo>
                  <a:pt x="0" y="316022"/>
                </a:lnTo>
              </a:path>
            </a:pathLst>
          </a:custGeom>
          <a:ln w="16848">
            <a:solidFill>
              <a:srgbClr val="FFD7AE"/>
            </a:solidFill>
          </a:ln>
        </p:spPr>
        <p:txBody>
          <a:bodyPr wrap="square" lIns="0" tIns="0" rIns="0" bIns="0" rtlCol="0"/>
          <a:lstStyle/>
          <a:p>
            <a:endParaRPr/>
          </a:p>
        </p:txBody>
      </p:sp>
      <p:sp>
        <p:nvSpPr>
          <p:cNvPr id="36" name="object 36"/>
          <p:cNvSpPr/>
          <p:nvPr/>
        </p:nvSpPr>
        <p:spPr>
          <a:xfrm>
            <a:off x="566157" y="3432825"/>
            <a:ext cx="0" cy="321310"/>
          </a:xfrm>
          <a:custGeom>
            <a:avLst/>
            <a:gdLst/>
            <a:ahLst/>
            <a:cxnLst/>
            <a:rect l="l" t="t" r="r" b="b"/>
            <a:pathLst>
              <a:path h="321310">
                <a:moveTo>
                  <a:pt x="0" y="321289"/>
                </a:moveTo>
                <a:lnTo>
                  <a:pt x="0" y="0"/>
                </a:lnTo>
              </a:path>
            </a:pathLst>
          </a:custGeom>
          <a:ln w="5265">
            <a:solidFill>
              <a:srgbClr val="000000"/>
            </a:solidFill>
          </a:ln>
        </p:spPr>
        <p:txBody>
          <a:bodyPr wrap="square" lIns="0" tIns="0" rIns="0" bIns="0" rtlCol="0"/>
          <a:lstStyle/>
          <a:p>
            <a:endParaRPr/>
          </a:p>
        </p:txBody>
      </p:sp>
      <p:sp>
        <p:nvSpPr>
          <p:cNvPr id="37" name="object 37"/>
          <p:cNvSpPr/>
          <p:nvPr/>
        </p:nvSpPr>
        <p:spPr>
          <a:xfrm>
            <a:off x="563525" y="3748847"/>
            <a:ext cx="464400" cy="64257"/>
          </a:xfrm>
          <a:prstGeom prst="rect">
            <a:avLst/>
          </a:prstGeom>
          <a:blipFill>
            <a:blip r:embed="rId5" cstate="print"/>
            <a:stretch>
              <a:fillRect/>
            </a:stretch>
          </a:blipFill>
        </p:spPr>
        <p:txBody>
          <a:bodyPr wrap="square" lIns="0" tIns="0" rIns="0" bIns="0" rtlCol="0"/>
          <a:lstStyle/>
          <a:p>
            <a:endParaRPr/>
          </a:p>
        </p:txBody>
      </p:sp>
      <p:sp>
        <p:nvSpPr>
          <p:cNvPr id="38" name="object 38"/>
          <p:cNvSpPr/>
          <p:nvPr/>
        </p:nvSpPr>
        <p:spPr>
          <a:xfrm>
            <a:off x="1025293" y="3432824"/>
            <a:ext cx="0" cy="321310"/>
          </a:xfrm>
          <a:custGeom>
            <a:avLst/>
            <a:gdLst/>
            <a:ahLst/>
            <a:cxnLst/>
            <a:rect l="l" t="t" r="r" b="b"/>
            <a:pathLst>
              <a:path h="321310">
                <a:moveTo>
                  <a:pt x="0" y="0"/>
                </a:moveTo>
                <a:lnTo>
                  <a:pt x="0" y="321289"/>
                </a:lnTo>
              </a:path>
            </a:pathLst>
          </a:custGeom>
          <a:ln w="5265">
            <a:solidFill>
              <a:srgbClr val="000000"/>
            </a:solidFill>
          </a:ln>
        </p:spPr>
        <p:txBody>
          <a:bodyPr wrap="square" lIns="0" tIns="0" rIns="0" bIns="0" rtlCol="0"/>
          <a:lstStyle/>
          <a:p>
            <a:endParaRPr/>
          </a:p>
        </p:txBody>
      </p:sp>
      <p:sp>
        <p:nvSpPr>
          <p:cNvPr id="39" name="object 39"/>
          <p:cNvSpPr/>
          <p:nvPr/>
        </p:nvSpPr>
        <p:spPr>
          <a:xfrm>
            <a:off x="959476" y="3432825"/>
            <a:ext cx="68580" cy="26670"/>
          </a:xfrm>
          <a:custGeom>
            <a:avLst/>
            <a:gdLst/>
            <a:ahLst/>
            <a:cxnLst/>
            <a:rect l="l" t="t" r="r" b="b"/>
            <a:pathLst>
              <a:path w="68580" h="26670">
                <a:moveTo>
                  <a:pt x="68449" y="0"/>
                </a:moveTo>
                <a:lnTo>
                  <a:pt x="63183" y="0"/>
                </a:lnTo>
                <a:lnTo>
                  <a:pt x="0" y="21068"/>
                </a:lnTo>
                <a:lnTo>
                  <a:pt x="0" y="26334"/>
                </a:lnTo>
                <a:lnTo>
                  <a:pt x="5265" y="26334"/>
                </a:lnTo>
                <a:lnTo>
                  <a:pt x="68449" y="5266"/>
                </a:lnTo>
                <a:lnTo>
                  <a:pt x="68449" y="0"/>
                </a:lnTo>
                <a:close/>
              </a:path>
            </a:pathLst>
          </a:custGeom>
          <a:solidFill>
            <a:srgbClr val="000000"/>
          </a:solidFill>
        </p:spPr>
        <p:txBody>
          <a:bodyPr wrap="square" lIns="0" tIns="0" rIns="0" bIns="0" rtlCol="0"/>
          <a:lstStyle/>
          <a:p>
            <a:endParaRPr/>
          </a:p>
        </p:txBody>
      </p:sp>
      <p:sp>
        <p:nvSpPr>
          <p:cNvPr id="40" name="object 40"/>
          <p:cNvSpPr/>
          <p:nvPr/>
        </p:nvSpPr>
        <p:spPr>
          <a:xfrm>
            <a:off x="782562" y="3453893"/>
            <a:ext cx="182245" cy="26670"/>
          </a:xfrm>
          <a:custGeom>
            <a:avLst/>
            <a:gdLst/>
            <a:ahLst/>
            <a:cxnLst/>
            <a:rect l="l" t="t" r="r" b="b"/>
            <a:pathLst>
              <a:path w="182244" h="26670">
                <a:moveTo>
                  <a:pt x="182179" y="0"/>
                </a:moveTo>
                <a:lnTo>
                  <a:pt x="176914" y="0"/>
                </a:lnTo>
                <a:lnTo>
                  <a:pt x="0" y="21068"/>
                </a:lnTo>
                <a:lnTo>
                  <a:pt x="0" y="26335"/>
                </a:lnTo>
                <a:lnTo>
                  <a:pt x="5265" y="26335"/>
                </a:lnTo>
                <a:lnTo>
                  <a:pt x="182179" y="5266"/>
                </a:lnTo>
                <a:lnTo>
                  <a:pt x="182179" y="0"/>
                </a:lnTo>
                <a:close/>
              </a:path>
            </a:pathLst>
          </a:custGeom>
          <a:solidFill>
            <a:srgbClr val="000000"/>
          </a:solidFill>
        </p:spPr>
        <p:txBody>
          <a:bodyPr wrap="square" lIns="0" tIns="0" rIns="0" bIns="0" rtlCol="0"/>
          <a:lstStyle/>
          <a:p>
            <a:endParaRPr/>
          </a:p>
        </p:txBody>
      </p:sp>
      <p:sp>
        <p:nvSpPr>
          <p:cNvPr id="41" name="object 41"/>
          <p:cNvSpPr/>
          <p:nvPr/>
        </p:nvSpPr>
        <p:spPr>
          <a:xfrm>
            <a:off x="622496" y="3453893"/>
            <a:ext cx="165735" cy="26670"/>
          </a:xfrm>
          <a:custGeom>
            <a:avLst/>
            <a:gdLst/>
            <a:ahLst/>
            <a:cxnLst/>
            <a:rect l="l" t="t" r="r" b="b"/>
            <a:pathLst>
              <a:path w="165734" h="26670">
                <a:moveTo>
                  <a:pt x="5265" y="0"/>
                </a:moveTo>
                <a:lnTo>
                  <a:pt x="0" y="0"/>
                </a:lnTo>
                <a:lnTo>
                  <a:pt x="0" y="5266"/>
                </a:lnTo>
                <a:lnTo>
                  <a:pt x="160065" y="26335"/>
                </a:lnTo>
                <a:lnTo>
                  <a:pt x="165330" y="26335"/>
                </a:lnTo>
                <a:lnTo>
                  <a:pt x="165330" y="21068"/>
                </a:lnTo>
                <a:lnTo>
                  <a:pt x="5265" y="0"/>
                </a:lnTo>
                <a:close/>
              </a:path>
            </a:pathLst>
          </a:custGeom>
          <a:solidFill>
            <a:srgbClr val="000000"/>
          </a:solidFill>
        </p:spPr>
        <p:txBody>
          <a:bodyPr wrap="square" lIns="0" tIns="0" rIns="0" bIns="0" rtlCol="0"/>
          <a:lstStyle/>
          <a:p>
            <a:endParaRPr/>
          </a:p>
        </p:txBody>
      </p:sp>
      <p:sp>
        <p:nvSpPr>
          <p:cNvPr id="42" name="object 42"/>
          <p:cNvSpPr/>
          <p:nvPr/>
        </p:nvSpPr>
        <p:spPr>
          <a:xfrm>
            <a:off x="563525" y="3432825"/>
            <a:ext cx="64769" cy="26670"/>
          </a:xfrm>
          <a:custGeom>
            <a:avLst/>
            <a:gdLst/>
            <a:ahLst/>
            <a:cxnLst/>
            <a:rect l="l" t="t" r="r" b="b"/>
            <a:pathLst>
              <a:path w="64770" h="26670">
                <a:moveTo>
                  <a:pt x="5265" y="0"/>
                </a:moveTo>
                <a:lnTo>
                  <a:pt x="0" y="0"/>
                </a:lnTo>
                <a:lnTo>
                  <a:pt x="0" y="5266"/>
                </a:lnTo>
                <a:lnTo>
                  <a:pt x="58971" y="26334"/>
                </a:lnTo>
                <a:lnTo>
                  <a:pt x="64236" y="26334"/>
                </a:lnTo>
                <a:lnTo>
                  <a:pt x="64236" y="21068"/>
                </a:lnTo>
                <a:lnTo>
                  <a:pt x="5265" y="0"/>
                </a:lnTo>
                <a:close/>
              </a:path>
            </a:pathLst>
          </a:custGeom>
          <a:solidFill>
            <a:srgbClr val="000000"/>
          </a:solidFill>
        </p:spPr>
        <p:txBody>
          <a:bodyPr wrap="square" lIns="0" tIns="0" rIns="0" bIns="0" rtlCol="0"/>
          <a:lstStyle/>
          <a:p>
            <a:endParaRPr/>
          </a:p>
        </p:txBody>
      </p:sp>
      <p:sp>
        <p:nvSpPr>
          <p:cNvPr id="43" name="object 43"/>
          <p:cNvSpPr/>
          <p:nvPr/>
        </p:nvSpPr>
        <p:spPr>
          <a:xfrm>
            <a:off x="900505" y="2421554"/>
            <a:ext cx="459135" cy="459285"/>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883656" y="2883473"/>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45" name="object 45"/>
          <p:cNvSpPr/>
          <p:nvPr/>
        </p:nvSpPr>
        <p:spPr>
          <a:xfrm>
            <a:off x="1362273" y="2404699"/>
            <a:ext cx="0" cy="481965"/>
          </a:xfrm>
          <a:custGeom>
            <a:avLst/>
            <a:gdLst/>
            <a:ahLst/>
            <a:cxnLst/>
            <a:rect l="l" t="t" r="r" b="b"/>
            <a:pathLst>
              <a:path h="481964">
                <a:moveTo>
                  <a:pt x="0" y="0"/>
                </a:moveTo>
                <a:lnTo>
                  <a:pt x="0" y="481407"/>
                </a:lnTo>
              </a:path>
            </a:pathLst>
          </a:custGeom>
          <a:ln w="5265">
            <a:solidFill>
              <a:srgbClr val="000000"/>
            </a:solidFill>
          </a:ln>
        </p:spPr>
        <p:txBody>
          <a:bodyPr wrap="square" lIns="0" tIns="0" rIns="0" bIns="0" rtlCol="0"/>
          <a:lstStyle/>
          <a:p>
            <a:endParaRPr/>
          </a:p>
        </p:txBody>
      </p:sp>
      <p:sp>
        <p:nvSpPr>
          <p:cNvPr id="46" name="object 46"/>
          <p:cNvSpPr/>
          <p:nvPr/>
        </p:nvSpPr>
        <p:spPr>
          <a:xfrm>
            <a:off x="883656" y="2407332"/>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47" name="object 47"/>
          <p:cNvSpPr/>
          <p:nvPr/>
        </p:nvSpPr>
        <p:spPr>
          <a:xfrm>
            <a:off x="886288" y="2404699"/>
            <a:ext cx="0" cy="481965"/>
          </a:xfrm>
          <a:custGeom>
            <a:avLst/>
            <a:gdLst/>
            <a:ahLst/>
            <a:cxnLst/>
            <a:rect l="l" t="t" r="r" b="b"/>
            <a:pathLst>
              <a:path h="481964">
                <a:moveTo>
                  <a:pt x="0" y="481407"/>
                </a:moveTo>
                <a:lnTo>
                  <a:pt x="0" y="0"/>
                </a:lnTo>
              </a:path>
            </a:pathLst>
          </a:custGeom>
          <a:ln w="5265">
            <a:solidFill>
              <a:srgbClr val="000000"/>
            </a:solidFill>
          </a:ln>
        </p:spPr>
        <p:txBody>
          <a:bodyPr wrap="square" lIns="0" tIns="0" rIns="0" bIns="0" rtlCol="0"/>
          <a:lstStyle/>
          <a:p>
            <a:endParaRPr/>
          </a:p>
        </p:txBody>
      </p:sp>
      <p:sp>
        <p:nvSpPr>
          <p:cNvPr id="48" name="object 48"/>
          <p:cNvSpPr/>
          <p:nvPr/>
        </p:nvSpPr>
        <p:spPr>
          <a:xfrm>
            <a:off x="983170" y="2404699"/>
            <a:ext cx="0" cy="481965"/>
          </a:xfrm>
          <a:custGeom>
            <a:avLst/>
            <a:gdLst/>
            <a:ahLst/>
            <a:cxnLst/>
            <a:rect l="l" t="t" r="r" b="b"/>
            <a:pathLst>
              <a:path h="481964">
                <a:moveTo>
                  <a:pt x="0" y="0"/>
                </a:moveTo>
                <a:lnTo>
                  <a:pt x="0" y="481407"/>
                </a:lnTo>
              </a:path>
            </a:pathLst>
          </a:custGeom>
          <a:ln w="5265">
            <a:solidFill>
              <a:srgbClr val="000000"/>
            </a:solidFill>
          </a:ln>
        </p:spPr>
        <p:txBody>
          <a:bodyPr wrap="square" lIns="0" tIns="0" rIns="0" bIns="0" rtlCol="0"/>
          <a:lstStyle/>
          <a:p>
            <a:endParaRPr/>
          </a:p>
        </p:txBody>
      </p:sp>
      <p:sp>
        <p:nvSpPr>
          <p:cNvPr id="49" name="object 49"/>
          <p:cNvSpPr/>
          <p:nvPr/>
        </p:nvSpPr>
        <p:spPr>
          <a:xfrm>
            <a:off x="1084264" y="2404699"/>
            <a:ext cx="0" cy="481965"/>
          </a:xfrm>
          <a:custGeom>
            <a:avLst/>
            <a:gdLst/>
            <a:ahLst/>
            <a:cxnLst/>
            <a:rect l="l" t="t" r="r" b="b"/>
            <a:pathLst>
              <a:path h="481964">
                <a:moveTo>
                  <a:pt x="0" y="0"/>
                </a:moveTo>
                <a:lnTo>
                  <a:pt x="0" y="481407"/>
                </a:lnTo>
              </a:path>
            </a:pathLst>
          </a:custGeom>
          <a:ln w="5265">
            <a:solidFill>
              <a:srgbClr val="000000"/>
            </a:solidFill>
          </a:ln>
        </p:spPr>
        <p:txBody>
          <a:bodyPr wrap="square" lIns="0" tIns="0" rIns="0" bIns="0" rtlCol="0"/>
          <a:lstStyle/>
          <a:p>
            <a:endParaRPr/>
          </a:p>
        </p:txBody>
      </p:sp>
      <p:sp>
        <p:nvSpPr>
          <p:cNvPr id="50" name="object 50"/>
          <p:cNvSpPr/>
          <p:nvPr/>
        </p:nvSpPr>
        <p:spPr>
          <a:xfrm>
            <a:off x="1164297" y="2404699"/>
            <a:ext cx="0" cy="481965"/>
          </a:xfrm>
          <a:custGeom>
            <a:avLst/>
            <a:gdLst/>
            <a:ahLst/>
            <a:cxnLst/>
            <a:rect l="l" t="t" r="r" b="b"/>
            <a:pathLst>
              <a:path h="481964">
                <a:moveTo>
                  <a:pt x="0" y="0"/>
                </a:moveTo>
                <a:lnTo>
                  <a:pt x="0" y="481407"/>
                </a:lnTo>
              </a:path>
            </a:pathLst>
          </a:custGeom>
          <a:ln w="5265">
            <a:solidFill>
              <a:srgbClr val="000000"/>
            </a:solidFill>
          </a:ln>
        </p:spPr>
        <p:txBody>
          <a:bodyPr wrap="square" lIns="0" tIns="0" rIns="0" bIns="0" rtlCol="0"/>
          <a:lstStyle/>
          <a:p>
            <a:endParaRPr/>
          </a:p>
        </p:txBody>
      </p:sp>
      <p:sp>
        <p:nvSpPr>
          <p:cNvPr id="51" name="object 51"/>
          <p:cNvSpPr/>
          <p:nvPr/>
        </p:nvSpPr>
        <p:spPr>
          <a:xfrm>
            <a:off x="1261179" y="2404699"/>
            <a:ext cx="0" cy="481965"/>
          </a:xfrm>
          <a:custGeom>
            <a:avLst/>
            <a:gdLst/>
            <a:ahLst/>
            <a:cxnLst/>
            <a:rect l="l" t="t" r="r" b="b"/>
            <a:pathLst>
              <a:path h="481964">
                <a:moveTo>
                  <a:pt x="0" y="0"/>
                </a:moveTo>
                <a:lnTo>
                  <a:pt x="0" y="481407"/>
                </a:lnTo>
              </a:path>
            </a:pathLst>
          </a:custGeom>
          <a:ln w="5265">
            <a:solidFill>
              <a:srgbClr val="000000"/>
            </a:solidFill>
          </a:ln>
        </p:spPr>
        <p:txBody>
          <a:bodyPr wrap="square" lIns="0" tIns="0" rIns="0" bIns="0" rtlCol="0"/>
          <a:lstStyle/>
          <a:p>
            <a:endParaRPr/>
          </a:p>
        </p:txBody>
      </p:sp>
      <p:sp>
        <p:nvSpPr>
          <p:cNvPr id="52" name="object 52"/>
          <p:cNvSpPr/>
          <p:nvPr/>
        </p:nvSpPr>
        <p:spPr>
          <a:xfrm>
            <a:off x="883656" y="2782346"/>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53" name="object 53"/>
          <p:cNvSpPr/>
          <p:nvPr/>
        </p:nvSpPr>
        <p:spPr>
          <a:xfrm>
            <a:off x="883656" y="2702286"/>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54" name="object 54"/>
          <p:cNvSpPr/>
          <p:nvPr/>
        </p:nvSpPr>
        <p:spPr>
          <a:xfrm>
            <a:off x="883656" y="2605373"/>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55" name="object 55"/>
          <p:cNvSpPr/>
          <p:nvPr/>
        </p:nvSpPr>
        <p:spPr>
          <a:xfrm>
            <a:off x="883656" y="2504245"/>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56" name="object 56"/>
          <p:cNvSpPr/>
          <p:nvPr/>
        </p:nvSpPr>
        <p:spPr>
          <a:xfrm>
            <a:off x="4202908" y="2147667"/>
            <a:ext cx="657225" cy="653415"/>
          </a:xfrm>
          <a:custGeom>
            <a:avLst/>
            <a:gdLst/>
            <a:ahLst/>
            <a:cxnLst/>
            <a:rect l="l" t="t" r="r" b="b"/>
            <a:pathLst>
              <a:path w="657225" h="653414">
                <a:moveTo>
                  <a:pt x="0" y="0"/>
                </a:moveTo>
                <a:lnTo>
                  <a:pt x="0" y="653112"/>
                </a:lnTo>
                <a:lnTo>
                  <a:pt x="657111" y="653112"/>
                </a:lnTo>
                <a:lnTo>
                  <a:pt x="657111" y="0"/>
                </a:lnTo>
                <a:lnTo>
                  <a:pt x="0" y="0"/>
                </a:lnTo>
                <a:close/>
              </a:path>
            </a:pathLst>
          </a:custGeom>
          <a:solidFill>
            <a:srgbClr val="E6E6E6"/>
          </a:solidFill>
        </p:spPr>
        <p:txBody>
          <a:bodyPr wrap="square" lIns="0" tIns="0" rIns="0" bIns="0" rtlCol="0"/>
          <a:lstStyle/>
          <a:p>
            <a:endParaRPr/>
          </a:p>
        </p:txBody>
      </p:sp>
      <p:sp>
        <p:nvSpPr>
          <p:cNvPr id="57" name="object 57"/>
          <p:cNvSpPr/>
          <p:nvPr/>
        </p:nvSpPr>
        <p:spPr>
          <a:xfrm>
            <a:off x="4202910" y="2803414"/>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58" name="object 58"/>
          <p:cNvSpPr/>
          <p:nvPr/>
        </p:nvSpPr>
        <p:spPr>
          <a:xfrm>
            <a:off x="4862653"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59" name="object 59"/>
          <p:cNvSpPr/>
          <p:nvPr/>
        </p:nvSpPr>
        <p:spPr>
          <a:xfrm>
            <a:off x="4202910" y="2150301"/>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0" name="object 60"/>
          <p:cNvSpPr/>
          <p:nvPr/>
        </p:nvSpPr>
        <p:spPr>
          <a:xfrm>
            <a:off x="4205542" y="2147667"/>
            <a:ext cx="0" cy="658495"/>
          </a:xfrm>
          <a:custGeom>
            <a:avLst/>
            <a:gdLst/>
            <a:ahLst/>
            <a:cxnLst/>
            <a:rect l="l" t="t" r="r" b="b"/>
            <a:pathLst>
              <a:path h="658494">
                <a:moveTo>
                  <a:pt x="0" y="658379"/>
                </a:moveTo>
                <a:lnTo>
                  <a:pt x="0" y="0"/>
                </a:lnTo>
              </a:path>
            </a:pathLst>
          </a:custGeom>
          <a:ln w="5265">
            <a:solidFill>
              <a:srgbClr val="000000"/>
            </a:solidFill>
          </a:ln>
        </p:spPr>
        <p:txBody>
          <a:bodyPr wrap="square" lIns="0" tIns="0" rIns="0" bIns="0" rtlCol="0"/>
          <a:lstStyle/>
          <a:p>
            <a:endParaRPr/>
          </a:p>
        </p:txBody>
      </p:sp>
      <p:sp>
        <p:nvSpPr>
          <p:cNvPr id="61" name="object 61"/>
          <p:cNvSpPr/>
          <p:nvPr/>
        </p:nvSpPr>
        <p:spPr>
          <a:xfrm>
            <a:off x="4202910" y="2226146"/>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2" name="object 62"/>
          <p:cNvSpPr/>
          <p:nvPr/>
        </p:nvSpPr>
        <p:spPr>
          <a:xfrm>
            <a:off x="4202910" y="2327273"/>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3" name="object 63"/>
          <p:cNvSpPr/>
          <p:nvPr/>
        </p:nvSpPr>
        <p:spPr>
          <a:xfrm>
            <a:off x="4202910" y="2424187"/>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4" name="object 64"/>
          <p:cNvSpPr/>
          <p:nvPr/>
        </p:nvSpPr>
        <p:spPr>
          <a:xfrm>
            <a:off x="4202910" y="2504245"/>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5" name="object 65"/>
          <p:cNvSpPr/>
          <p:nvPr/>
        </p:nvSpPr>
        <p:spPr>
          <a:xfrm>
            <a:off x="4202910" y="2605373"/>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6" name="object 66"/>
          <p:cNvSpPr/>
          <p:nvPr/>
        </p:nvSpPr>
        <p:spPr>
          <a:xfrm>
            <a:off x="4202910" y="2702286"/>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67" name="object 67"/>
          <p:cNvSpPr/>
          <p:nvPr/>
        </p:nvSpPr>
        <p:spPr>
          <a:xfrm>
            <a:off x="4761559"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68" name="object 68"/>
          <p:cNvSpPr/>
          <p:nvPr/>
        </p:nvSpPr>
        <p:spPr>
          <a:xfrm>
            <a:off x="4664677"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69" name="object 69"/>
          <p:cNvSpPr/>
          <p:nvPr/>
        </p:nvSpPr>
        <p:spPr>
          <a:xfrm>
            <a:off x="4563583"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70" name="object 70"/>
          <p:cNvSpPr/>
          <p:nvPr/>
        </p:nvSpPr>
        <p:spPr>
          <a:xfrm>
            <a:off x="4483551"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71" name="object 71"/>
          <p:cNvSpPr/>
          <p:nvPr/>
        </p:nvSpPr>
        <p:spPr>
          <a:xfrm>
            <a:off x="4386669"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72" name="object 72"/>
          <p:cNvSpPr/>
          <p:nvPr/>
        </p:nvSpPr>
        <p:spPr>
          <a:xfrm>
            <a:off x="4285575"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73" name="object 73"/>
          <p:cNvSpPr/>
          <p:nvPr/>
        </p:nvSpPr>
        <p:spPr>
          <a:xfrm>
            <a:off x="4202908" y="2008618"/>
            <a:ext cx="796290" cy="792480"/>
          </a:xfrm>
          <a:custGeom>
            <a:avLst/>
            <a:gdLst/>
            <a:ahLst/>
            <a:cxnLst/>
            <a:rect l="l" t="t" r="r" b="b"/>
            <a:pathLst>
              <a:path w="796289" h="792480">
                <a:moveTo>
                  <a:pt x="796116" y="0"/>
                </a:moveTo>
                <a:lnTo>
                  <a:pt x="139005" y="0"/>
                </a:lnTo>
                <a:lnTo>
                  <a:pt x="0" y="139049"/>
                </a:lnTo>
                <a:lnTo>
                  <a:pt x="657111" y="139049"/>
                </a:lnTo>
                <a:lnTo>
                  <a:pt x="657111" y="792162"/>
                </a:lnTo>
                <a:lnTo>
                  <a:pt x="796116" y="653112"/>
                </a:lnTo>
                <a:lnTo>
                  <a:pt x="796116" y="0"/>
                </a:lnTo>
                <a:close/>
              </a:path>
            </a:pathLst>
          </a:custGeom>
          <a:solidFill>
            <a:srgbClr val="E6E6E6"/>
          </a:solidFill>
        </p:spPr>
        <p:txBody>
          <a:bodyPr wrap="square" lIns="0" tIns="0" rIns="0" bIns="0" rtlCol="0"/>
          <a:lstStyle/>
          <a:p>
            <a:endParaRPr/>
          </a:p>
        </p:txBody>
      </p:sp>
      <p:sp>
        <p:nvSpPr>
          <p:cNvPr id="74" name="object 74"/>
          <p:cNvSpPr/>
          <p:nvPr/>
        </p:nvSpPr>
        <p:spPr>
          <a:xfrm>
            <a:off x="4202908" y="2008618"/>
            <a:ext cx="144269" cy="144317"/>
          </a:xfrm>
          <a:prstGeom prst="rect">
            <a:avLst/>
          </a:prstGeom>
          <a:blipFill>
            <a:blip r:embed="rId7" cstate="print"/>
            <a:stretch>
              <a:fillRect/>
            </a:stretch>
          </a:blipFill>
        </p:spPr>
        <p:txBody>
          <a:bodyPr wrap="square" lIns="0" tIns="0" rIns="0" bIns="0" rtlCol="0"/>
          <a:lstStyle/>
          <a:p>
            <a:endParaRPr/>
          </a:p>
        </p:txBody>
      </p:sp>
      <p:sp>
        <p:nvSpPr>
          <p:cNvPr id="75" name="object 75"/>
          <p:cNvSpPr/>
          <p:nvPr/>
        </p:nvSpPr>
        <p:spPr>
          <a:xfrm>
            <a:off x="4341914" y="2011251"/>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76" name="object 76"/>
          <p:cNvSpPr/>
          <p:nvPr/>
        </p:nvSpPr>
        <p:spPr>
          <a:xfrm>
            <a:off x="5001657" y="2008618"/>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77" name="object 77"/>
          <p:cNvSpPr/>
          <p:nvPr/>
        </p:nvSpPr>
        <p:spPr>
          <a:xfrm>
            <a:off x="4860020" y="2661730"/>
            <a:ext cx="144269" cy="144316"/>
          </a:xfrm>
          <a:prstGeom prst="rect">
            <a:avLst/>
          </a:prstGeom>
          <a:blipFill>
            <a:blip r:embed="rId8" cstate="print"/>
            <a:stretch>
              <a:fillRect/>
            </a:stretch>
          </a:blipFill>
        </p:spPr>
        <p:txBody>
          <a:bodyPr wrap="square" lIns="0" tIns="0" rIns="0" bIns="0" rtlCol="0"/>
          <a:lstStyle/>
          <a:p>
            <a:endParaRPr/>
          </a:p>
        </p:txBody>
      </p:sp>
      <p:sp>
        <p:nvSpPr>
          <p:cNvPr id="78" name="object 78"/>
          <p:cNvSpPr/>
          <p:nvPr/>
        </p:nvSpPr>
        <p:spPr>
          <a:xfrm>
            <a:off x="4862653" y="2147667"/>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79" name="object 79"/>
          <p:cNvSpPr/>
          <p:nvPr/>
        </p:nvSpPr>
        <p:spPr>
          <a:xfrm>
            <a:off x="4202910" y="2150301"/>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80" name="object 80"/>
          <p:cNvSpPr/>
          <p:nvPr/>
        </p:nvSpPr>
        <p:spPr>
          <a:xfrm>
            <a:off x="4282942" y="2008618"/>
            <a:ext cx="144780" cy="144780"/>
          </a:xfrm>
          <a:custGeom>
            <a:avLst/>
            <a:gdLst/>
            <a:ahLst/>
            <a:cxnLst/>
            <a:rect l="l" t="t" r="r" b="b"/>
            <a:pathLst>
              <a:path w="144779" h="144780">
                <a:moveTo>
                  <a:pt x="144268" y="0"/>
                </a:moveTo>
                <a:lnTo>
                  <a:pt x="139004" y="0"/>
                </a:lnTo>
                <a:lnTo>
                  <a:pt x="0" y="139049"/>
                </a:lnTo>
                <a:lnTo>
                  <a:pt x="0" y="144317"/>
                </a:lnTo>
                <a:lnTo>
                  <a:pt x="5264" y="144317"/>
                </a:lnTo>
                <a:lnTo>
                  <a:pt x="144268" y="5266"/>
                </a:lnTo>
                <a:lnTo>
                  <a:pt x="144268" y="0"/>
                </a:lnTo>
                <a:close/>
              </a:path>
            </a:pathLst>
          </a:custGeom>
          <a:solidFill>
            <a:srgbClr val="000000"/>
          </a:solidFill>
        </p:spPr>
        <p:txBody>
          <a:bodyPr wrap="square" lIns="0" tIns="0" rIns="0" bIns="0" rtlCol="0"/>
          <a:lstStyle/>
          <a:p>
            <a:endParaRPr/>
          </a:p>
        </p:txBody>
      </p:sp>
      <p:sp>
        <p:nvSpPr>
          <p:cNvPr id="81" name="object 81"/>
          <p:cNvSpPr/>
          <p:nvPr/>
        </p:nvSpPr>
        <p:spPr>
          <a:xfrm>
            <a:off x="4384036" y="2008618"/>
            <a:ext cx="144780" cy="144780"/>
          </a:xfrm>
          <a:custGeom>
            <a:avLst/>
            <a:gdLst/>
            <a:ahLst/>
            <a:cxnLst/>
            <a:rect l="l" t="t" r="r" b="b"/>
            <a:pathLst>
              <a:path w="144779" h="144780">
                <a:moveTo>
                  <a:pt x="144269" y="0"/>
                </a:moveTo>
                <a:lnTo>
                  <a:pt x="139004" y="0"/>
                </a:lnTo>
                <a:lnTo>
                  <a:pt x="0" y="139049"/>
                </a:lnTo>
                <a:lnTo>
                  <a:pt x="0" y="144317"/>
                </a:lnTo>
                <a:lnTo>
                  <a:pt x="5265" y="144317"/>
                </a:lnTo>
                <a:lnTo>
                  <a:pt x="144269" y="5266"/>
                </a:lnTo>
                <a:lnTo>
                  <a:pt x="144269" y="0"/>
                </a:lnTo>
                <a:close/>
              </a:path>
            </a:pathLst>
          </a:custGeom>
          <a:solidFill>
            <a:srgbClr val="000000"/>
          </a:solidFill>
        </p:spPr>
        <p:txBody>
          <a:bodyPr wrap="square" lIns="0" tIns="0" rIns="0" bIns="0" rtlCol="0"/>
          <a:lstStyle/>
          <a:p>
            <a:endParaRPr/>
          </a:p>
        </p:txBody>
      </p:sp>
      <p:sp>
        <p:nvSpPr>
          <p:cNvPr id="82" name="object 82"/>
          <p:cNvSpPr/>
          <p:nvPr/>
        </p:nvSpPr>
        <p:spPr>
          <a:xfrm>
            <a:off x="4480917" y="2008618"/>
            <a:ext cx="144780" cy="144780"/>
          </a:xfrm>
          <a:custGeom>
            <a:avLst/>
            <a:gdLst/>
            <a:ahLst/>
            <a:cxnLst/>
            <a:rect l="l" t="t" r="r" b="b"/>
            <a:pathLst>
              <a:path w="144779" h="144780">
                <a:moveTo>
                  <a:pt x="144269" y="0"/>
                </a:moveTo>
                <a:lnTo>
                  <a:pt x="139004" y="0"/>
                </a:lnTo>
                <a:lnTo>
                  <a:pt x="0" y="139049"/>
                </a:lnTo>
                <a:lnTo>
                  <a:pt x="0" y="144317"/>
                </a:lnTo>
                <a:lnTo>
                  <a:pt x="5265" y="144317"/>
                </a:lnTo>
                <a:lnTo>
                  <a:pt x="144269" y="5266"/>
                </a:lnTo>
                <a:lnTo>
                  <a:pt x="144269" y="0"/>
                </a:lnTo>
                <a:close/>
              </a:path>
            </a:pathLst>
          </a:custGeom>
          <a:solidFill>
            <a:srgbClr val="000000"/>
          </a:solidFill>
        </p:spPr>
        <p:txBody>
          <a:bodyPr wrap="square" lIns="0" tIns="0" rIns="0" bIns="0" rtlCol="0"/>
          <a:lstStyle/>
          <a:p>
            <a:endParaRPr/>
          </a:p>
        </p:txBody>
      </p:sp>
      <p:sp>
        <p:nvSpPr>
          <p:cNvPr id="83" name="object 83"/>
          <p:cNvSpPr/>
          <p:nvPr/>
        </p:nvSpPr>
        <p:spPr>
          <a:xfrm>
            <a:off x="4560951" y="2008618"/>
            <a:ext cx="165735" cy="144780"/>
          </a:xfrm>
          <a:custGeom>
            <a:avLst/>
            <a:gdLst/>
            <a:ahLst/>
            <a:cxnLst/>
            <a:rect l="l" t="t" r="r" b="b"/>
            <a:pathLst>
              <a:path w="165735" h="144780">
                <a:moveTo>
                  <a:pt x="165329" y="0"/>
                </a:moveTo>
                <a:lnTo>
                  <a:pt x="160065" y="0"/>
                </a:lnTo>
                <a:lnTo>
                  <a:pt x="0" y="139049"/>
                </a:lnTo>
                <a:lnTo>
                  <a:pt x="0" y="144317"/>
                </a:lnTo>
                <a:lnTo>
                  <a:pt x="5265" y="144317"/>
                </a:lnTo>
                <a:lnTo>
                  <a:pt x="165329" y="5266"/>
                </a:lnTo>
                <a:lnTo>
                  <a:pt x="165329" y="0"/>
                </a:lnTo>
                <a:close/>
              </a:path>
            </a:pathLst>
          </a:custGeom>
          <a:solidFill>
            <a:srgbClr val="000000"/>
          </a:solidFill>
        </p:spPr>
        <p:txBody>
          <a:bodyPr wrap="square" lIns="0" tIns="0" rIns="0" bIns="0" rtlCol="0"/>
          <a:lstStyle/>
          <a:p>
            <a:endParaRPr/>
          </a:p>
        </p:txBody>
      </p:sp>
      <p:sp>
        <p:nvSpPr>
          <p:cNvPr id="84" name="object 84"/>
          <p:cNvSpPr/>
          <p:nvPr/>
        </p:nvSpPr>
        <p:spPr>
          <a:xfrm>
            <a:off x="4662044" y="2008618"/>
            <a:ext cx="144780" cy="144780"/>
          </a:xfrm>
          <a:custGeom>
            <a:avLst/>
            <a:gdLst/>
            <a:ahLst/>
            <a:cxnLst/>
            <a:rect l="l" t="t" r="r" b="b"/>
            <a:pathLst>
              <a:path w="144779" h="144780">
                <a:moveTo>
                  <a:pt x="144270" y="0"/>
                </a:moveTo>
                <a:lnTo>
                  <a:pt x="139004" y="0"/>
                </a:lnTo>
                <a:lnTo>
                  <a:pt x="0" y="139049"/>
                </a:lnTo>
                <a:lnTo>
                  <a:pt x="0" y="144317"/>
                </a:lnTo>
                <a:lnTo>
                  <a:pt x="5265" y="144317"/>
                </a:lnTo>
                <a:lnTo>
                  <a:pt x="144270" y="5266"/>
                </a:lnTo>
                <a:lnTo>
                  <a:pt x="144270" y="0"/>
                </a:lnTo>
                <a:close/>
              </a:path>
            </a:pathLst>
          </a:custGeom>
          <a:solidFill>
            <a:srgbClr val="000000"/>
          </a:solidFill>
        </p:spPr>
        <p:txBody>
          <a:bodyPr wrap="square" lIns="0" tIns="0" rIns="0" bIns="0" rtlCol="0"/>
          <a:lstStyle/>
          <a:p>
            <a:endParaRPr/>
          </a:p>
        </p:txBody>
      </p:sp>
      <p:sp>
        <p:nvSpPr>
          <p:cNvPr id="85" name="object 85"/>
          <p:cNvSpPr/>
          <p:nvPr/>
        </p:nvSpPr>
        <p:spPr>
          <a:xfrm>
            <a:off x="4758926" y="2008618"/>
            <a:ext cx="144780" cy="144780"/>
          </a:xfrm>
          <a:custGeom>
            <a:avLst/>
            <a:gdLst/>
            <a:ahLst/>
            <a:cxnLst/>
            <a:rect l="l" t="t" r="r" b="b"/>
            <a:pathLst>
              <a:path w="144779" h="144780">
                <a:moveTo>
                  <a:pt x="144269" y="0"/>
                </a:moveTo>
                <a:lnTo>
                  <a:pt x="139004" y="0"/>
                </a:lnTo>
                <a:lnTo>
                  <a:pt x="0" y="139049"/>
                </a:lnTo>
                <a:lnTo>
                  <a:pt x="0" y="144317"/>
                </a:lnTo>
                <a:lnTo>
                  <a:pt x="5265" y="144317"/>
                </a:lnTo>
                <a:lnTo>
                  <a:pt x="144269" y="5266"/>
                </a:lnTo>
                <a:lnTo>
                  <a:pt x="144269" y="0"/>
                </a:lnTo>
                <a:close/>
              </a:path>
            </a:pathLst>
          </a:custGeom>
          <a:solidFill>
            <a:srgbClr val="000000"/>
          </a:solidFill>
        </p:spPr>
        <p:txBody>
          <a:bodyPr wrap="square" lIns="0" tIns="0" rIns="0" bIns="0" rtlCol="0"/>
          <a:lstStyle/>
          <a:p>
            <a:endParaRPr/>
          </a:p>
        </p:txBody>
      </p:sp>
      <p:sp>
        <p:nvSpPr>
          <p:cNvPr id="86" name="object 86"/>
          <p:cNvSpPr/>
          <p:nvPr/>
        </p:nvSpPr>
        <p:spPr>
          <a:xfrm>
            <a:off x="4860020" y="2008618"/>
            <a:ext cx="144780" cy="144780"/>
          </a:xfrm>
          <a:custGeom>
            <a:avLst/>
            <a:gdLst/>
            <a:ahLst/>
            <a:cxnLst/>
            <a:rect l="l" t="t" r="r" b="b"/>
            <a:pathLst>
              <a:path w="144779" h="144780">
                <a:moveTo>
                  <a:pt x="144269" y="0"/>
                </a:moveTo>
                <a:lnTo>
                  <a:pt x="139004" y="0"/>
                </a:lnTo>
                <a:lnTo>
                  <a:pt x="0" y="139049"/>
                </a:lnTo>
                <a:lnTo>
                  <a:pt x="0" y="144317"/>
                </a:lnTo>
                <a:lnTo>
                  <a:pt x="5265" y="144317"/>
                </a:lnTo>
                <a:lnTo>
                  <a:pt x="144269" y="5266"/>
                </a:lnTo>
                <a:lnTo>
                  <a:pt x="144269" y="0"/>
                </a:lnTo>
                <a:close/>
              </a:path>
            </a:pathLst>
          </a:custGeom>
          <a:solidFill>
            <a:srgbClr val="000000"/>
          </a:solidFill>
        </p:spPr>
        <p:txBody>
          <a:bodyPr wrap="square" lIns="0" tIns="0" rIns="0" bIns="0" rtlCol="0"/>
          <a:lstStyle/>
          <a:p>
            <a:endParaRPr/>
          </a:p>
        </p:txBody>
      </p:sp>
      <p:sp>
        <p:nvSpPr>
          <p:cNvPr id="87" name="object 87"/>
          <p:cNvSpPr/>
          <p:nvPr/>
        </p:nvSpPr>
        <p:spPr>
          <a:xfrm>
            <a:off x="4860020" y="2088677"/>
            <a:ext cx="144780" cy="140335"/>
          </a:xfrm>
          <a:custGeom>
            <a:avLst/>
            <a:gdLst/>
            <a:ahLst/>
            <a:cxnLst/>
            <a:rect l="l" t="t" r="r" b="b"/>
            <a:pathLst>
              <a:path w="144779" h="140335">
                <a:moveTo>
                  <a:pt x="144269" y="0"/>
                </a:moveTo>
                <a:lnTo>
                  <a:pt x="139004" y="0"/>
                </a:lnTo>
                <a:lnTo>
                  <a:pt x="0" y="134835"/>
                </a:lnTo>
                <a:lnTo>
                  <a:pt x="0" y="140102"/>
                </a:lnTo>
                <a:lnTo>
                  <a:pt x="5265" y="140102"/>
                </a:lnTo>
                <a:lnTo>
                  <a:pt x="144269" y="5266"/>
                </a:lnTo>
                <a:lnTo>
                  <a:pt x="144269" y="0"/>
                </a:lnTo>
                <a:close/>
              </a:path>
            </a:pathLst>
          </a:custGeom>
          <a:solidFill>
            <a:srgbClr val="000000"/>
          </a:solidFill>
        </p:spPr>
        <p:txBody>
          <a:bodyPr wrap="square" lIns="0" tIns="0" rIns="0" bIns="0" rtlCol="0"/>
          <a:lstStyle/>
          <a:p>
            <a:endParaRPr/>
          </a:p>
        </p:txBody>
      </p:sp>
      <p:sp>
        <p:nvSpPr>
          <p:cNvPr id="88" name="object 88"/>
          <p:cNvSpPr/>
          <p:nvPr/>
        </p:nvSpPr>
        <p:spPr>
          <a:xfrm>
            <a:off x="4860020" y="2185591"/>
            <a:ext cx="144780" cy="144780"/>
          </a:xfrm>
          <a:custGeom>
            <a:avLst/>
            <a:gdLst/>
            <a:ahLst/>
            <a:cxnLst/>
            <a:rect l="l" t="t" r="r" b="b"/>
            <a:pathLst>
              <a:path w="144779" h="144780">
                <a:moveTo>
                  <a:pt x="144269" y="0"/>
                </a:moveTo>
                <a:lnTo>
                  <a:pt x="139004" y="0"/>
                </a:lnTo>
                <a:lnTo>
                  <a:pt x="0" y="139048"/>
                </a:lnTo>
                <a:lnTo>
                  <a:pt x="0" y="144316"/>
                </a:lnTo>
                <a:lnTo>
                  <a:pt x="5265" y="144316"/>
                </a:lnTo>
                <a:lnTo>
                  <a:pt x="144269" y="5266"/>
                </a:lnTo>
                <a:lnTo>
                  <a:pt x="144269" y="0"/>
                </a:lnTo>
                <a:close/>
              </a:path>
            </a:pathLst>
          </a:custGeom>
          <a:solidFill>
            <a:srgbClr val="000000"/>
          </a:solidFill>
        </p:spPr>
        <p:txBody>
          <a:bodyPr wrap="square" lIns="0" tIns="0" rIns="0" bIns="0" rtlCol="0"/>
          <a:lstStyle/>
          <a:p>
            <a:endParaRPr/>
          </a:p>
        </p:txBody>
      </p:sp>
      <p:sp>
        <p:nvSpPr>
          <p:cNvPr id="89" name="object 89"/>
          <p:cNvSpPr/>
          <p:nvPr/>
        </p:nvSpPr>
        <p:spPr>
          <a:xfrm>
            <a:off x="4860020" y="2286717"/>
            <a:ext cx="144780" cy="140335"/>
          </a:xfrm>
          <a:custGeom>
            <a:avLst/>
            <a:gdLst/>
            <a:ahLst/>
            <a:cxnLst/>
            <a:rect l="l" t="t" r="r" b="b"/>
            <a:pathLst>
              <a:path w="144779" h="140335">
                <a:moveTo>
                  <a:pt x="144269" y="0"/>
                </a:moveTo>
                <a:lnTo>
                  <a:pt x="139004" y="0"/>
                </a:lnTo>
                <a:lnTo>
                  <a:pt x="0" y="134837"/>
                </a:lnTo>
                <a:lnTo>
                  <a:pt x="0" y="140103"/>
                </a:lnTo>
                <a:lnTo>
                  <a:pt x="5265" y="140103"/>
                </a:lnTo>
                <a:lnTo>
                  <a:pt x="144269" y="5267"/>
                </a:lnTo>
                <a:lnTo>
                  <a:pt x="144269" y="0"/>
                </a:lnTo>
                <a:close/>
              </a:path>
            </a:pathLst>
          </a:custGeom>
          <a:solidFill>
            <a:srgbClr val="000000"/>
          </a:solidFill>
        </p:spPr>
        <p:txBody>
          <a:bodyPr wrap="square" lIns="0" tIns="0" rIns="0" bIns="0" rtlCol="0"/>
          <a:lstStyle/>
          <a:p>
            <a:endParaRPr/>
          </a:p>
        </p:txBody>
      </p:sp>
      <p:sp>
        <p:nvSpPr>
          <p:cNvPr id="90" name="object 90"/>
          <p:cNvSpPr/>
          <p:nvPr/>
        </p:nvSpPr>
        <p:spPr>
          <a:xfrm>
            <a:off x="4860020" y="2383631"/>
            <a:ext cx="144780" cy="144780"/>
          </a:xfrm>
          <a:custGeom>
            <a:avLst/>
            <a:gdLst/>
            <a:ahLst/>
            <a:cxnLst/>
            <a:rect l="l" t="t" r="r" b="b"/>
            <a:pathLst>
              <a:path w="144779" h="144780">
                <a:moveTo>
                  <a:pt x="144269" y="0"/>
                </a:moveTo>
                <a:lnTo>
                  <a:pt x="139004" y="0"/>
                </a:lnTo>
                <a:lnTo>
                  <a:pt x="0" y="139049"/>
                </a:lnTo>
                <a:lnTo>
                  <a:pt x="0" y="144317"/>
                </a:lnTo>
                <a:lnTo>
                  <a:pt x="5265" y="144317"/>
                </a:lnTo>
                <a:lnTo>
                  <a:pt x="144269" y="5267"/>
                </a:lnTo>
                <a:lnTo>
                  <a:pt x="144269" y="0"/>
                </a:lnTo>
                <a:close/>
              </a:path>
            </a:pathLst>
          </a:custGeom>
          <a:solidFill>
            <a:srgbClr val="000000"/>
          </a:solidFill>
        </p:spPr>
        <p:txBody>
          <a:bodyPr wrap="square" lIns="0" tIns="0" rIns="0" bIns="0" rtlCol="0"/>
          <a:lstStyle/>
          <a:p>
            <a:endParaRPr/>
          </a:p>
        </p:txBody>
      </p:sp>
      <p:sp>
        <p:nvSpPr>
          <p:cNvPr id="91" name="object 91"/>
          <p:cNvSpPr/>
          <p:nvPr/>
        </p:nvSpPr>
        <p:spPr>
          <a:xfrm>
            <a:off x="4860020" y="2463690"/>
            <a:ext cx="144780" cy="144780"/>
          </a:xfrm>
          <a:custGeom>
            <a:avLst/>
            <a:gdLst/>
            <a:ahLst/>
            <a:cxnLst/>
            <a:rect l="l" t="t" r="r" b="b"/>
            <a:pathLst>
              <a:path w="144779" h="144780">
                <a:moveTo>
                  <a:pt x="144269" y="0"/>
                </a:moveTo>
                <a:lnTo>
                  <a:pt x="139004" y="0"/>
                </a:lnTo>
                <a:lnTo>
                  <a:pt x="0" y="139049"/>
                </a:lnTo>
                <a:lnTo>
                  <a:pt x="0" y="144316"/>
                </a:lnTo>
                <a:lnTo>
                  <a:pt x="5265" y="144316"/>
                </a:lnTo>
                <a:lnTo>
                  <a:pt x="144269" y="5266"/>
                </a:lnTo>
                <a:lnTo>
                  <a:pt x="144269" y="0"/>
                </a:lnTo>
                <a:close/>
              </a:path>
            </a:pathLst>
          </a:custGeom>
          <a:solidFill>
            <a:srgbClr val="000000"/>
          </a:solidFill>
        </p:spPr>
        <p:txBody>
          <a:bodyPr wrap="square" lIns="0" tIns="0" rIns="0" bIns="0" rtlCol="0"/>
          <a:lstStyle/>
          <a:p>
            <a:endParaRPr/>
          </a:p>
        </p:txBody>
      </p:sp>
      <p:sp>
        <p:nvSpPr>
          <p:cNvPr id="92" name="object 92"/>
          <p:cNvSpPr/>
          <p:nvPr/>
        </p:nvSpPr>
        <p:spPr>
          <a:xfrm>
            <a:off x="4860020" y="2560604"/>
            <a:ext cx="144780" cy="144780"/>
          </a:xfrm>
          <a:custGeom>
            <a:avLst/>
            <a:gdLst/>
            <a:ahLst/>
            <a:cxnLst/>
            <a:rect l="l" t="t" r="r" b="b"/>
            <a:pathLst>
              <a:path w="144779" h="144780">
                <a:moveTo>
                  <a:pt x="144269" y="0"/>
                </a:moveTo>
                <a:lnTo>
                  <a:pt x="139004" y="0"/>
                </a:lnTo>
                <a:lnTo>
                  <a:pt x="0" y="139049"/>
                </a:lnTo>
                <a:lnTo>
                  <a:pt x="0" y="144316"/>
                </a:lnTo>
                <a:lnTo>
                  <a:pt x="5265" y="144316"/>
                </a:lnTo>
                <a:lnTo>
                  <a:pt x="144269" y="5266"/>
                </a:lnTo>
                <a:lnTo>
                  <a:pt x="144269" y="0"/>
                </a:lnTo>
                <a:close/>
              </a:path>
            </a:pathLst>
          </a:custGeom>
          <a:solidFill>
            <a:srgbClr val="000000"/>
          </a:solidFill>
        </p:spPr>
        <p:txBody>
          <a:bodyPr wrap="square" lIns="0" tIns="0" rIns="0" bIns="0" rtlCol="0"/>
          <a:lstStyle/>
          <a:p>
            <a:endParaRPr/>
          </a:p>
        </p:txBody>
      </p:sp>
      <p:sp>
        <p:nvSpPr>
          <p:cNvPr id="93" name="object 93"/>
          <p:cNvSpPr/>
          <p:nvPr/>
        </p:nvSpPr>
        <p:spPr>
          <a:xfrm>
            <a:off x="4245032" y="2091310"/>
            <a:ext cx="658495" cy="0"/>
          </a:xfrm>
          <a:custGeom>
            <a:avLst/>
            <a:gdLst/>
            <a:ahLst/>
            <a:cxnLst/>
            <a:rect l="l" t="t" r="r" b="b"/>
            <a:pathLst>
              <a:path w="658495">
                <a:moveTo>
                  <a:pt x="0" y="0"/>
                </a:moveTo>
                <a:lnTo>
                  <a:pt x="658164" y="0"/>
                </a:lnTo>
              </a:path>
            </a:pathLst>
          </a:custGeom>
          <a:ln w="5267">
            <a:solidFill>
              <a:srgbClr val="000000"/>
            </a:solidFill>
          </a:ln>
        </p:spPr>
        <p:txBody>
          <a:bodyPr wrap="square" lIns="0" tIns="0" rIns="0" bIns="0" rtlCol="0"/>
          <a:lstStyle/>
          <a:p>
            <a:endParaRPr/>
          </a:p>
        </p:txBody>
      </p:sp>
      <p:sp>
        <p:nvSpPr>
          <p:cNvPr id="94" name="object 94"/>
          <p:cNvSpPr/>
          <p:nvPr/>
        </p:nvSpPr>
        <p:spPr>
          <a:xfrm>
            <a:off x="4282942" y="2049174"/>
            <a:ext cx="662940" cy="0"/>
          </a:xfrm>
          <a:custGeom>
            <a:avLst/>
            <a:gdLst/>
            <a:ahLst/>
            <a:cxnLst/>
            <a:rect l="l" t="t" r="r" b="b"/>
            <a:pathLst>
              <a:path w="662939">
                <a:moveTo>
                  <a:pt x="0" y="0"/>
                </a:moveTo>
                <a:lnTo>
                  <a:pt x="662376" y="0"/>
                </a:lnTo>
              </a:path>
            </a:pathLst>
          </a:custGeom>
          <a:ln w="5267">
            <a:solidFill>
              <a:srgbClr val="000000"/>
            </a:solidFill>
          </a:ln>
        </p:spPr>
        <p:txBody>
          <a:bodyPr wrap="square" lIns="0" tIns="0" rIns="0" bIns="0" rtlCol="0"/>
          <a:lstStyle/>
          <a:p>
            <a:endParaRPr/>
          </a:p>
        </p:txBody>
      </p:sp>
      <p:sp>
        <p:nvSpPr>
          <p:cNvPr id="95" name="object 95"/>
          <p:cNvSpPr/>
          <p:nvPr/>
        </p:nvSpPr>
        <p:spPr>
          <a:xfrm>
            <a:off x="4900563" y="2088676"/>
            <a:ext cx="0" cy="658495"/>
          </a:xfrm>
          <a:custGeom>
            <a:avLst/>
            <a:gdLst/>
            <a:ahLst/>
            <a:cxnLst/>
            <a:rect l="l" t="t" r="r" b="b"/>
            <a:pathLst>
              <a:path h="658494">
                <a:moveTo>
                  <a:pt x="0" y="0"/>
                </a:moveTo>
                <a:lnTo>
                  <a:pt x="0" y="658380"/>
                </a:lnTo>
              </a:path>
            </a:pathLst>
          </a:custGeom>
          <a:ln w="5265">
            <a:solidFill>
              <a:srgbClr val="000000"/>
            </a:solidFill>
          </a:ln>
        </p:spPr>
        <p:txBody>
          <a:bodyPr wrap="square" lIns="0" tIns="0" rIns="0" bIns="0" rtlCol="0"/>
          <a:lstStyle/>
          <a:p>
            <a:endParaRPr/>
          </a:p>
        </p:txBody>
      </p:sp>
      <p:sp>
        <p:nvSpPr>
          <p:cNvPr id="96" name="object 96"/>
          <p:cNvSpPr/>
          <p:nvPr/>
        </p:nvSpPr>
        <p:spPr>
          <a:xfrm>
            <a:off x="4942686" y="2046540"/>
            <a:ext cx="0" cy="658495"/>
          </a:xfrm>
          <a:custGeom>
            <a:avLst/>
            <a:gdLst/>
            <a:ahLst/>
            <a:cxnLst/>
            <a:rect l="l" t="t" r="r" b="b"/>
            <a:pathLst>
              <a:path h="658494">
                <a:moveTo>
                  <a:pt x="0" y="0"/>
                </a:moveTo>
                <a:lnTo>
                  <a:pt x="0" y="658379"/>
                </a:lnTo>
              </a:path>
            </a:pathLst>
          </a:custGeom>
          <a:ln w="5265">
            <a:solidFill>
              <a:srgbClr val="000000"/>
            </a:solidFill>
          </a:ln>
        </p:spPr>
        <p:txBody>
          <a:bodyPr wrap="square" lIns="0" tIns="0" rIns="0" bIns="0" rtlCol="0"/>
          <a:lstStyle/>
          <a:p>
            <a:endParaRPr/>
          </a:p>
        </p:txBody>
      </p:sp>
      <p:sp>
        <p:nvSpPr>
          <p:cNvPr id="97" name="object 97"/>
          <p:cNvSpPr/>
          <p:nvPr/>
        </p:nvSpPr>
        <p:spPr>
          <a:xfrm>
            <a:off x="7783321" y="3411757"/>
            <a:ext cx="539750" cy="497205"/>
          </a:xfrm>
          <a:custGeom>
            <a:avLst/>
            <a:gdLst/>
            <a:ahLst/>
            <a:cxnLst/>
            <a:rect l="l" t="t" r="r" b="b"/>
            <a:pathLst>
              <a:path w="539750" h="497204">
                <a:moveTo>
                  <a:pt x="417013" y="0"/>
                </a:moveTo>
                <a:lnTo>
                  <a:pt x="0" y="122195"/>
                </a:lnTo>
                <a:lnTo>
                  <a:pt x="117943" y="497208"/>
                </a:lnTo>
                <a:lnTo>
                  <a:pt x="539168" y="358159"/>
                </a:lnTo>
                <a:lnTo>
                  <a:pt x="417013" y="0"/>
                </a:lnTo>
                <a:close/>
              </a:path>
            </a:pathLst>
          </a:custGeom>
          <a:solidFill>
            <a:srgbClr val="FAF4E9"/>
          </a:solidFill>
        </p:spPr>
        <p:txBody>
          <a:bodyPr wrap="square" lIns="0" tIns="0" rIns="0" bIns="0" rtlCol="0"/>
          <a:lstStyle/>
          <a:p>
            <a:endParaRPr/>
          </a:p>
        </p:txBody>
      </p:sp>
      <p:sp>
        <p:nvSpPr>
          <p:cNvPr id="98" name="object 98"/>
          <p:cNvSpPr/>
          <p:nvPr/>
        </p:nvSpPr>
        <p:spPr>
          <a:xfrm>
            <a:off x="7783321" y="3411757"/>
            <a:ext cx="422275" cy="144780"/>
          </a:xfrm>
          <a:custGeom>
            <a:avLst/>
            <a:gdLst/>
            <a:ahLst/>
            <a:cxnLst/>
            <a:rect l="l" t="t" r="r" b="b"/>
            <a:pathLst>
              <a:path w="422275" h="144779">
                <a:moveTo>
                  <a:pt x="422278" y="0"/>
                </a:moveTo>
                <a:lnTo>
                  <a:pt x="417013" y="0"/>
                </a:lnTo>
                <a:lnTo>
                  <a:pt x="0" y="139049"/>
                </a:lnTo>
                <a:lnTo>
                  <a:pt x="0" y="144316"/>
                </a:lnTo>
                <a:lnTo>
                  <a:pt x="5265" y="144316"/>
                </a:lnTo>
                <a:lnTo>
                  <a:pt x="422278" y="5266"/>
                </a:lnTo>
                <a:lnTo>
                  <a:pt x="422278" y="0"/>
                </a:lnTo>
                <a:close/>
              </a:path>
            </a:pathLst>
          </a:custGeom>
          <a:solidFill>
            <a:srgbClr val="B3B3B3"/>
          </a:solidFill>
        </p:spPr>
        <p:txBody>
          <a:bodyPr wrap="square" lIns="0" tIns="0" rIns="0" bIns="0" rtlCol="0"/>
          <a:lstStyle/>
          <a:p>
            <a:endParaRPr/>
          </a:p>
        </p:txBody>
      </p:sp>
      <p:sp>
        <p:nvSpPr>
          <p:cNvPr id="99" name="object 99"/>
          <p:cNvSpPr/>
          <p:nvPr/>
        </p:nvSpPr>
        <p:spPr>
          <a:xfrm>
            <a:off x="7783321" y="3453893"/>
            <a:ext cx="443865" cy="144780"/>
          </a:xfrm>
          <a:custGeom>
            <a:avLst/>
            <a:gdLst/>
            <a:ahLst/>
            <a:cxnLst/>
            <a:rect l="l" t="t" r="r" b="b"/>
            <a:pathLst>
              <a:path w="443865" h="144779">
                <a:moveTo>
                  <a:pt x="443340" y="0"/>
                </a:moveTo>
                <a:lnTo>
                  <a:pt x="438075" y="0"/>
                </a:lnTo>
                <a:lnTo>
                  <a:pt x="0" y="139049"/>
                </a:lnTo>
                <a:lnTo>
                  <a:pt x="0" y="144316"/>
                </a:lnTo>
                <a:lnTo>
                  <a:pt x="5265" y="144316"/>
                </a:lnTo>
                <a:lnTo>
                  <a:pt x="443340" y="5266"/>
                </a:lnTo>
                <a:lnTo>
                  <a:pt x="443340" y="0"/>
                </a:lnTo>
                <a:close/>
              </a:path>
            </a:pathLst>
          </a:custGeom>
          <a:solidFill>
            <a:srgbClr val="B3B3B3"/>
          </a:solidFill>
        </p:spPr>
        <p:txBody>
          <a:bodyPr wrap="square" lIns="0" tIns="0" rIns="0" bIns="0" rtlCol="0"/>
          <a:lstStyle/>
          <a:p>
            <a:endParaRPr/>
          </a:p>
        </p:txBody>
      </p:sp>
      <p:sp>
        <p:nvSpPr>
          <p:cNvPr id="100" name="object 100"/>
          <p:cNvSpPr/>
          <p:nvPr/>
        </p:nvSpPr>
        <p:spPr>
          <a:xfrm>
            <a:off x="7804383" y="3491816"/>
            <a:ext cx="422275" cy="123825"/>
          </a:xfrm>
          <a:custGeom>
            <a:avLst/>
            <a:gdLst/>
            <a:ahLst/>
            <a:cxnLst/>
            <a:rect l="l" t="t" r="r" b="b"/>
            <a:pathLst>
              <a:path w="422275" h="123825">
                <a:moveTo>
                  <a:pt x="422278" y="0"/>
                </a:moveTo>
                <a:lnTo>
                  <a:pt x="417013" y="0"/>
                </a:lnTo>
                <a:lnTo>
                  <a:pt x="0" y="117981"/>
                </a:lnTo>
                <a:lnTo>
                  <a:pt x="0" y="123248"/>
                </a:lnTo>
                <a:lnTo>
                  <a:pt x="5265" y="123248"/>
                </a:lnTo>
                <a:lnTo>
                  <a:pt x="422278" y="5266"/>
                </a:lnTo>
                <a:lnTo>
                  <a:pt x="422278" y="0"/>
                </a:lnTo>
                <a:close/>
              </a:path>
            </a:pathLst>
          </a:custGeom>
          <a:solidFill>
            <a:srgbClr val="B3B3B3"/>
          </a:solidFill>
        </p:spPr>
        <p:txBody>
          <a:bodyPr wrap="square" lIns="0" tIns="0" rIns="0" bIns="0" rtlCol="0"/>
          <a:lstStyle/>
          <a:p>
            <a:endParaRPr/>
          </a:p>
        </p:txBody>
      </p:sp>
      <p:sp>
        <p:nvSpPr>
          <p:cNvPr id="101" name="object 101"/>
          <p:cNvSpPr/>
          <p:nvPr/>
        </p:nvSpPr>
        <p:spPr>
          <a:xfrm>
            <a:off x="7804383" y="3512884"/>
            <a:ext cx="443865" cy="144780"/>
          </a:xfrm>
          <a:custGeom>
            <a:avLst/>
            <a:gdLst/>
            <a:ahLst/>
            <a:cxnLst/>
            <a:rect l="l" t="t" r="r" b="b"/>
            <a:pathLst>
              <a:path w="443865" h="144779">
                <a:moveTo>
                  <a:pt x="443340" y="0"/>
                </a:moveTo>
                <a:lnTo>
                  <a:pt x="438073" y="0"/>
                </a:lnTo>
                <a:lnTo>
                  <a:pt x="0" y="139049"/>
                </a:lnTo>
                <a:lnTo>
                  <a:pt x="0" y="144316"/>
                </a:lnTo>
                <a:lnTo>
                  <a:pt x="5265" y="144316"/>
                </a:lnTo>
                <a:lnTo>
                  <a:pt x="443340" y="5266"/>
                </a:lnTo>
                <a:lnTo>
                  <a:pt x="443340" y="0"/>
                </a:lnTo>
                <a:close/>
              </a:path>
            </a:pathLst>
          </a:custGeom>
          <a:solidFill>
            <a:srgbClr val="B3B3B3"/>
          </a:solidFill>
        </p:spPr>
        <p:txBody>
          <a:bodyPr wrap="square" lIns="0" tIns="0" rIns="0" bIns="0" rtlCol="0"/>
          <a:lstStyle/>
          <a:p>
            <a:endParaRPr/>
          </a:p>
        </p:txBody>
      </p:sp>
      <p:sp>
        <p:nvSpPr>
          <p:cNvPr id="102" name="object 102"/>
          <p:cNvSpPr/>
          <p:nvPr/>
        </p:nvSpPr>
        <p:spPr>
          <a:xfrm>
            <a:off x="7825445" y="3550806"/>
            <a:ext cx="422275" cy="144780"/>
          </a:xfrm>
          <a:custGeom>
            <a:avLst/>
            <a:gdLst/>
            <a:ahLst/>
            <a:cxnLst/>
            <a:rect l="l" t="t" r="r" b="b"/>
            <a:pathLst>
              <a:path w="422275" h="144779">
                <a:moveTo>
                  <a:pt x="422278" y="0"/>
                </a:moveTo>
                <a:lnTo>
                  <a:pt x="417012" y="0"/>
                </a:lnTo>
                <a:lnTo>
                  <a:pt x="0" y="139049"/>
                </a:lnTo>
                <a:lnTo>
                  <a:pt x="0" y="144316"/>
                </a:lnTo>
                <a:lnTo>
                  <a:pt x="5264" y="144316"/>
                </a:lnTo>
                <a:lnTo>
                  <a:pt x="422278" y="5266"/>
                </a:lnTo>
                <a:lnTo>
                  <a:pt x="422278" y="0"/>
                </a:lnTo>
                <a:close/>
              </a:path>
            </a:pathLst>
          </a:custGeom>
          <a:solidFill>
            <a:srgbClr val="B3B3B3"/>
          </a:solidFill>
        </p:spPr>
        <p:txBody>
          <a:bodyPr wrap="square" lIns="0" tIns="0" rIns="0" bIns="0" rtlCol="0"/>
          <a:lstStyle/>
          <a:p>
            <a:endParaRPr/>
          </a:p>
        </p:txBody>
      </p:sp>
      <p:sp>
        <p:nvSpPr>
          <p:cNvPr id="103" name="object 103"/>
          <p:cNvSpPr/>
          <p:nvPr/>
        </p:nvSpPr>
        <p:spPr>
          <a:xfrm>
            <a:off x="7842294" y="3592943"/>
            <a:ext cx="422275" cy="123825"/>
          </a:xfrm>
          <a:custGeom>
            <a:avLst/>
            <a:gdLst/>
            <a:ahLst/>
            <a:cxnLst/>
            <a:rect l="l" t="t" r="r" b="b"/>
            <a:pathLst>
              <a:path w="422275" h="123825">
                <a:moveTo>
                  <a:pt x="422277" y="0"/>
                </a:moveTo>
                <a:lnTo>
                  <a:pt x="417012" y="0"/>
                </a:lnTo>
                <a:lnTo>
                  <a:pt x="0" y="117981"/>
                </a:lnTo>
                <a:lnTo>
                  <a:pt x="0" y="123248"/>
                </a:lnTo>
                <a:lnTo>
                  <a:pt x="5264" y="123248"/>
                </a:lnTo>
                <a:lnTo>
                  <a:pt x="422277" y="5266"/>
                </a:lnTo>
                <a:lnTo>
                  <a:pt x="422277" y="0"/>
                </a:lnTo>
                <a:close/>
              </a:path>
            </a:pathLst>
          </a:custGeom>
          <a:solidFill>
            <a:srgbClr val="B3B3B3"/>
          </a:solidFill>
        </p:spPr>
        <p:txBody>
          <a:bodyPr wrap="square" lIns="0" tIns="0" rIns="0" bIns="0" rtlCol="0"/>
          <a:lstStyle/>
          <a:p>
            <a:endParaRPr/>
          </a:p>
        </p:txBody>
      </p:sp>
      <p:sp>
        <p:nvSpPr>
          <p:cNvPr id="104" name="object 104"/>
          <p:cNvSpPr/>
          <p:nvPr/>
        </p:nvSpPr>
        <p:spPr>
          <a:xfrm>
            <a:off x="7842294" y="3609798"/>
            <a:ext cx="422275" cy="144780"/>
          </a:xfrm>
          <a:custGeom>
            <a:avLst/>
            <a:gdLst/>
            <a:ahLst/>
            <a:cxnLst/>
            <a:rect l="l" t="t" r="r" b="b"/>
            <a:pathLst>
              <a:path w="422275" h="144779">
                <a:moveTo>
                  <a:pt x="422277" y="0"/>
                </a:moveTo>
                <a:lnTo>
                  <a:pt x="417012" y="0"/>
                </a:lnTo>
                <a:lnTo>
                  <a:pt x="0" y="139049"/>
                </a:lnTo>
                <a:lnTo>
                  <a:pt x="0" y="144316"/>
                </a:lnTo>
                <a:lnTo>
                  <a:pt x="5264" y="144316"/>
                </a:lnTo>
                <a:lnTo>
                  <a:pt x="422277" y="5266"/>
                </a:lnTo>
                <a:lnTo>
                  <a:pt x="422277" y="0"/>
                </a:lnTo>
                <a:close/>
              </a:path>
            </a:pathLst>
          </a:custGeom>
          <a:solidFill>
            <a:srgbClr val="B3B3B3"/>
          </a:solidFill>
        </p:spPr>
        <p:txBody>
          <a:bodyPr wrap="square" lIns="0" tIns="0" rIns="0" bIns="0" rtlCol="0"/>
          <a:lstStyle/>
          <a:p>
            <a:endParaRPr/>
          </a:p>
        </p:txBody>
      </p:sp>
      <p:sp>
        <p:nvSpPr>
          <p:cNvPr id="105" name="object 105"/>
          <p:cNvSpPr/>
          <p:nvPr/>
        </p:nvSpPr>
        <p:spPr>
          <a:xfrm>
            <a:off x="7863354" y="3651934"/>
            <a:ext cx="422275" cy="144780"/>
          </a:xfrm>
          <a:custGeom>
            <a:avLst/>
            <a:gdLst/>
            <a:ahLst/>
            <a:cxnLst/>
            <a:rect l="l" t="t" r="r" b="b"/>
            <a:pathLst>
              <a:path w="422275" h="144779">
                <a:moveTo>
                  <a:pt x="422277" y="0"/>
                </a:moveTo>
                <a:lnTo>
                  <a:pt x="417013" y="0"/>
                </a:lnTo>
                <a:lnTo>
                  <a:pt x="0" y="139049"/>
                </a:lnTo>
                <a:lnTo>
                  <a:pt x="0" y="144316"/>
                </a:lnTo>
                <a:lnTo>
                  <a:pt x="5265" y="144316"/>
                </a:lnTo>
                <a:lnTo>
                  <a:pt x="422277" y="5266"/>
                </a:lnTo>
                <a:lnTo>
                  <a:pt x="422277" y="0"/>
                </a:lnTo>
                <a:close/>
              </a:path>
            </a:pathLst>
          </a:custGeom>
          <a:solidFill>
            <a:srgbClr val="B3B3B3"/>
          </a:solidFill>
        </p:spPr>
        <p:txBody>
          <a:bodyPr wrap="square" lIns="0" tIns="0" rIns="0" bIns="0" rtlCol="0"/>
          <a:lstStyle/>
          <a:p>
            <a:endParaRPr/>
          </a:p>
        </p:txBody>
      </p:sp>
      <p:sp>
        <p:nvSpPr>
          <p:cNvPr id="106" name="object 106"/>
          <p:cNvSpPr/>
          <p:nvPr/>
        </p:nvSpPr>
        <p:spPr>
          <a:xfrm>
            <a:off x="7863354" y="3689856"/>
            <a:ext cx="422275" cy="123825"/>
          </a:xfrm>
          <a:custGeom>
            <a:avLst/>
            <a:gdLst/>
            <a:ahLst/>
            <a:cxnLst/>
            <a:rect l="l" t="t" r="r" b="b"/>
            <a:pathLst>
              <a:path w="422275" h="123825">
                <a:moveTo>
                  <a:pt x="422277" y="0"/>
                </a:moveTo>
                <a:lnTo>
                  <a:pt x="417013" y="0"/>
                </a:lnTo>
                <a:lnTo>
                  <a:pt x="0" y="117981"/>
                </a:lnTo>
                <a:lnTo>
                  <a:pt x="0" y="123248"/>
                </a:lnTo>
                <a:lnTo>
                  <a:pt x="5265" y="123248"/>
                </a:lnTo>
                <a:lnTo>
                  <a:pt x="422277" y="5266"/>
                </a:lnTo>
                <a:lnTo>
                  <a:pt x="422277" y="0"/>
                </a:lnTo>
                <a:close/>
              </a:path>
            </a:pathLst>
          </a:custGeom>
          <a:solidFill>
            <a:srgbClr val="B3B3B3"/>
          </a:solidFill>
        </p:spPr>
        <p:txBody>
          <a:bodyPr wrap="square" lIns="0" tIns="0" rIns="0" bIns="0" rtlCol="0"/>
          <a:lstStyle/>
          <a:p>
            <a:endParaRPr/>
          </a:p>
        </p:txBody>
      </p:sp>
      <p:sp>
        <p:nvSpPr>
          <p:cNvPr id="107" name="object 107"/>
          <p:cNvSpPr/>
          <p:nvPr/>
        </p:nvSpPr>
        <p:spPr>
          <a:xfrm>
            <a:off x="7884416" y="3710924"/>
            <a:ext cx="422275" cy="144780"/>
          </a:xfrm>
          <a:custGeom>
            <a:avLst/>
            <a:gdLst/>
            <a:ahLst/>
            <a:cxnLst/>
            <a:rect l="l" t="t" r="r" b="b"/>
            <a:pathLst>
              <a:path w="422275" h="144779">
                <a:moveTo>
                  <a:pt x="422277" y="0"/>
                </a:moveTo>
                <a:lnTo>
                  <a:pt x="417012" y="0"/>
                </a:lnTo>
                <a:lnTo>
                  <a:pt x="0" y="139049"/>
                </a:lnTo>
                <a:lnTo>
                  <a:pt x="0" y="144317"/>
                </a:lnTo>
                <a:lnTo>
                  <a:pt x="5265" y="144317"/>
                </a:lnTo>
                <a:lnTo>
                  <a:pt x="422277" y="5266"/>
                </a:lnTo>
                <a:lnTo>
                  <a:pt x="422277" y="0"/>
                </a:lnTo>
                <a:close/>
              </a:path>
            </a:pathLst>
          </a:custGeom>
          <a:solidFill>
            <a:srgbClr val="B3B3B3"/>
          </a:solidFill>
        </p:spPr>
        <p:txBody>
          <a:bodyPr wrap="square" lIns="0" tIns="0" rIns="0" bIns="0" rtlCol="0"/>
          <a:lstStyle/>
          <a:p>
            <a:endParaRPr/>
          </a:p>
        </p:txBody>
      </p:sp>
      <p:sp>
        <p:nvSpPr>
          <p:cNvPr id="108" name="object 108"/>
          <p:cNvSpPr/>
          <p:nvPr/>
        </p:nvSpPr>
        <p:spPr>
          <a:xfrm>
            <a:off x="7825445" y="3512884"/>
            <a:ext cx="439126" cy="123248"/>
          </a:xfrm>
          <a:prstGeom prst="rect">
            <a:avLst/>
          </a:prstGeom>
          <a:blipFill>
            <a:blip r:embed="rId9" cstate="print"/>
            <a:stretch>
              <a:fillRect/>
            </a:stretch>
          </a:blipFill>
        </p:spPr>
        <p:txBody>
          <a:bodyPr wrap="square" lIns="0" tIns="0" rIns="0" bIns="0" rtlCol="0"/>
          <a:lstStyle/>
          <a:p>
            <a:endParaRPr/>
          </a:p>
        </p:txBody>
      </p:sp>
      <p:sp>
        <p:nvSpPr>
          <p:cNvPr id="109" name="object 109"/>
          <p:cNvSpPr/>
          <p:nvPr/>
        </p:nvSpPr>
        <p:spPr>
          <a:xfrm>
            <a:off x="7922325" y="3491816"/>
            <a:ext cx="139065" cy="379730"/>
          </a:xfrm>
          <a:custGeom>
            <a:avLst/>
            <a:gdLst/>
            <a:ahLst/>
            <a:cxnLst/>
            <a:rect l="l" t="t" r="r" b="b"/>
            <a:pathLst>
              <a:path w="139065" h="379729">
                <a:moveTo>
                  <a:pt x="21061" y="0"/>
                </a:moveTo>
                <a:lnTo>
                  <a:pt x="0" y="0"/>
                </a:lnTo>
                <a:lnTo>
                  <a:pt x="122156" y="379225"/>
                </a:lnTo>
                <a:lnTo>
                  <a:pt x="139004" y="358157"/>
                </a:lnTo>
                <a:lnTo>
                  <a:pt x="21061" y="0"/>
                </a:lnTo>
                <a:close/>
              </a:path>
            </a:pathLst>
          </a:custGeom>
          <a:solidFill>
            <a:srgbClr val="35BDFF"/>
          </a:solidFill>
        </p:spPr>
        <p:txBody>
          <a:bodyPr wrap="square" lIns="0" tIns="0" rIns="0" bIns="0" rtlCol="0"/>
          <a:lstStyle/>
          <a:p>
            <a:endParaRPr/>
          </a:p>
        </p:txBody>
      </p:sp>
      <p:sp>
        <p:nvSpPr>
          <p:cNvPr id="110" name="object 110"/>
          <p:cNvSpPr/>
          <p:nvPr/>
        </p:nvSpPr>
        <p:spPr>
          <a:xfrm>
            <a:off x="8023421" y="3852607"/>
            <a:ext cx="26670" cy="0"/>
          </a:xfrm>
          <a:custGeom>
            <a:avLst/>
            <a:gdLst/>
            <a:ahLst/>
            <a:cxnLst/>
            <a:rect l="l" t="t" r="r" b="b"/>
            <a:pathLst>
              <a:path w="26670">
                <a:moveTo>
                  <a:pt x="0" y="0"/>
                </a:moveTo>
                <a:lnTo>
                  <a:pt x="26326" y="0"/>
                </a:lnTo>
              </a:path>
            </a:pathLst>
          </a:custGeom>
          <a:ln w="5267">
            <a:solidFill>
              <a:srgbClr val="000000"/>
            </a:solidFill>
          </a:ln>
        </p:spPr>
        <p:txBody>
          <a:bodyPr wrap="square" lIns="0" tIns="0" rIns="0" bIns="0" rtlCol="0"/>
          <a:lstStyle/>
          <a:p>
            <a:endParaRPr/>
          </a:p>
        </p:txBody>
      </p:sp>
      <p:sp>
        <p:nvSpPr>
          <p:cNvPr id="111" name="object 111"/>
          <p:cNvSpPr/>
          <p:nvPr/>
        </p:nvSpPr>
        <p:spPr>
          <a:xfrm>
            <a:off x="7943388" y="3474961"/>
            <a:ext cx="106680" cy="380365"/>
          </a:xfrm>
          <a:custGeom>
            <a:avLst/>
            <a:gdLst/>
            <a:ahLst/>
            <a:cxnLst/>
            <a:rect l="l" t="t" r="r" b="b"/>
            <a:pathLst>
              <a:path w="106679" h="380364">
                <a:moveTo>
                  <a:pt x="5265" y="0"/>
                </a:moveTo>
                <a:lnTo>
                  <a:pt x="0" y="0"/>
                </a:lnTo>
                <a:lnTo>
                  <a:pt x="0" y="5267"/>
                </a:lnTo>
                <a:lnTo>
                  <a:pt x="101094" y="380281"/>
                </a:lnTo>
                <a:lnTo>
                  <a:pt x="106359" y="380281"/>
                </a:lnTo>
                <a:lnTo>
                  <a:pt x="106359" y="375013"/>
                </a:lnTo>
                <a:lnTo>
                  <a:pt x="5265" y="0"/>
                </a:lnTo>
                <a:close/>
              </a:path>
            </a:pathLst>
          </a:custGeom>
          <a:solidFill>
            <a:srgbClr val="000000"/>
          </a:solidFill>
        </p:spPr>
        <p:txBody>
          <a:bodyPr wrap="square" lIns="0" tIns="0" rIns="0" bIns="0" rtlCol="0"/>
          <a:lstStyle/>
          <a:p>
            <a:endParaRPr/>
          </a:p>
        </p:txBody>
      </p:sp>
      <p:sp>
        <p:nvSpPr>
          <p:cNvPr id="112" name="object 112"/>
          <p:cNvSpPr/>
          <p:nvPr/>
        </p:nvSpPr>
        <p:spPr>
          <a:xfrm>
            <a:off x="7901265" y="3474961"/>
            <a:ext cx="47625" cy="22225"/>
          </a:xfrm>
          <a:custGeom>
            <a:avLst/>
            <a:gdLst/>
            <a:ahLst/>
            <a:cxnLst/>
            <a:rect l="l" t="t" r="r" b="b"/>
            <a:pathLst>
              <a:path w="47625" h="22225">
                <a:moveTo>
                  <a:pt x="47387" y="0"/>
                </a:moveTo>
                <a:lnTo>
                  <a:pt x="42122" y="0"/>
                </a:lnTo>
                <a:lnTo>
                  <a:pt x="0" y="16855"/>
                </a:lnTo>
                <a:lnTo>
                  <a:pt x="0" y="22122"/>
                </a:lnTo>
                <a:lnTo>
                  <a:pt x="5265" y="22122"/>
                </a:lnTo>
                <a:lnTo>
                  <a:pt x="47387" y="5267"/>
                </a:lnTo>
                <a:lnTo>
                  <a:pt x="47387" y="0"/>
                </a:lnTo>
                <a:close/>
              </a:path>
            </a:pathLst>
          </a:custGeom>
          <a:solidFill>
            <a:srgbClr val="000000"/>
          </a:solidFill>
        </p:spPr>
        <p:txBody>
          <a:bodyPr wrap="square" lIns="0" tIns="0" rIns="0" bIns="0" rtlCol="0"/>
          <a:lstStyle/>
          <a:p>
            <a:endParaRPr/>
          </a:p>
        </p:txBody>
      </p:sp>
      <p:sp>
        <p:nvSpPr>
          <p:cNvPr id="113" name="object 113"/>
          <p:cNvSpPr/>
          <p:nvPr/>
        </p:nvSpPr>
        <p:spPr>
          <a:xfrm>
            <a:off x="7901265" y="3491816"/>
            <a:ext cx="127635" cy="363855"/>
          </a:xfrm>
          <a:custGeom>
            <a:avLst/>
            <a:gdLst/>
            <a:ahLst/>
            <a:cxnLst/>
            <a:rect l="l" t="t" r="r" b="b"/>
            <a:pathLst>
              <a:path w="127634" h="363854">
                <a:moveTo>
                  <a:pt x="5265" y="0"/>
                </a:moveTo>
                <a:lnTo>
                  <a:pt x="0" y="0"/>
                </a:lnTo>
                <a:lnTo>
                  <a:pt x="0" y="5266"/>
                </a:lnTo>
                <a:lnTo>
                  <a:pt x="122154" y="363425"/>
                </a:lnTo>
                <a:lnTo>
                  <a:pt x="127420" y="363425"/>
                </a:lnTo>
                <a:lnTo>
                  <a:pt x="127420" y="358157"/>
                </a:lnTo>
                <a:lnTo>
                  <a:pt x="5265" y="0"/>
                </a:lnTo>
                <a:close/>
              </a:path>
            </a:pathLst>
          </a:custGeom>
          <a:solidFill>
            <a:srgbClr val="000000"/>
          </a:solidFill>
        </p:spPr>
        <p:txBody>
          <a:bodyPr wrap="square" lIns="0" tIns="0" rIns="0" bIns="0" rtlCol="0"/>
          <a:lstStyle/>
          <a:p>
            <a:endParaRPr/>
          </a:p>
        </p:txBody>
      </p:sp>
      <p:sp>
        <p:nvSpPr>
          <p:cNvPr id="114" name="object 114"/>
          <p:cNvSpPr/>
          <p:nvPr/>
        </p:nvSpPr>
        <p:spPr>
          <a:xfrm>
            <a:off x="8026054" y="3849974"/>
            <a:ext cx="0" cy="5715"/>
          </a:xfrm>
          <a:custGeom>
            <a:avLst/>
            <a:gdLst/>
            <a:ahLst/>
            <a:cxnLst/>
            <a:rect l="l" t="t" r="r" b="b"/>
            <a:pathLst>
              <a:path h="5714">
                <a:moveTo>
                  <a:pt x="-2632" y="2633"/>
                </a:moveTo>
                <a:lnTo>
                  <a:pt x="2632" y="2633"/>
                </a:lnTo>
              </a:path>
            </a:pathLst>
          </a:custGeom>
          <a:ln w="5267">
            <a:solidFill>
              <a:srgbClr val="000000"/>
            </a:solidFill>
          </a:ln>
        </p:spPr>
        <p:txBody>
          <a:bodyPr wrap="square" lIns="0" tIns="0" rIns="0" bIns="0" rtlCol="0"/>
          <a:lstStyle/>
          <a:p>
            <a:endParaRPr/>
          </a:p>
        </p:txBody>
      </p:sp>
      <p:sp>
        <p:nvSpPr>
          <p:cNvPr id="115" name="object 115"/>
          <p:cNvSpPr/>
          <p:nvPr/>
        </p:nvSpPr>
        <p:spPr>
          <a:xfrm>
            <a:off x="7863354" y="3710924"/>
            <a:ext cx="101094" cy="182239"/>
          </a:xfrm>
          <a:prstGeom prst="rect">
            <a:avLst/>
          </a:prstGeom>
          <a:blipFill>
            <a:blip r:embed="rId10" cstate="print"/>
            <a:stretch>
              <a:fillRect/>
            </a:stretch>
          </a:blipFill>
        </p:spPr>
        <p:txBody>
          <a:bodyPr wrap="square" lIns="0" tIns="0" rIns="0" bIns="0" rtlCol="0"/>
          <a:lstStyle/>
          <a:p>
            <a:endParaRPr/>
          </a:p>
        </p:txBody>
      </p:sp>
      <p:sp>
        <p:nvSpPr>
          <p:cNvPr id="116" name="object 116"/>
          <p:cNvSpPr/>
          <p:nvPr/>
        </p:nvSpPr>
        <p:spPr>
          <a:xfrm>
            <a:off x="7901265" y="3609798"/>
            <a:ext cx="101600" cy="261620"/>
          </a:xfrm>
          <a:custGeom>
            <a:avLst/>
            <a:gdLst/>
            <a:ahLst/>
            <a:cxnLst/>
            <a:rect l="l" t="t" r="r" b="b"/>
            <a:pathLst>
              <a:path w="101600" h="261620">
                <a:moveTo>
                  <a:pt x="21060" y="0"/>
                </a:moveTo>
                <a:lnTo>
                  <a:pt x="0" y="0"/>
                </a:lnTo>
                <a:lnTo>
                  <a:pt x="80032" y="261244"/>
                </a:lnTo>
                <a:lnTo>
                  <a:pt x="101093" y="261244"/>
                </a:lnTo>
                <a:lnTo>
                  <a:pt x="21060" y="0"/>
                </a:lnTo>
                <a:close/>
              </a:path>
            </a:pathLst>
          </a:custGeom>
          <a:solidFill>
            <a:srgbClr val="FFFF00"/>
          </a:solidFill>
        </p:spPr>
        <p:txBody>
          <a:bodyPr wrap="square" lIns="0" tIns="0" rIns="0" bIns="0" rtlCol="0"/>
          <a:lstStyle/>
          <a:p>
            <a:endParaRPr/>
          </a:p>
        </p:txBody>
      </p:sp>
      <p:sp>
        <p:nvSpPr>
          <p:cNvPr id="117" name="object 117"/>
          <p:cNvSpPr/>
          <p:nvPr/>
        </p:nvSpPr>
        <p:spPr>
          <a:xfrm>
            <a:off x="7981298" y="3873676"/>
            <a:ext cx="26670" cy="0"/>
          </a:xfrm>
          <a:custGeom>
            <a:avLst/>
            <a:gdLst/>
            <a:ahLst/>
            <a:cxnLst/>
            <a:rect l="l" t="t" r="r" b="b"/>
            <a:pathLst>
              <a:path w="26670">
                <a:moveTo>
                  <a:pt x="0" y="0"/>
                </a:moveTo>
                <a:lnTo>
                  <a:pt x="26326" y="0"/>
                </a:lnTo>
              </a:path>
            </a:pathLst>
          </a:custGeom>
          <a:ln w="5267">
            <a:solidFill>
              <a:srgbClr val="000000"/>
            </a:solidFill>
          </a:ln>
        </p:spPr>
        <p:txBody>
          <a:bodyPr wrap="square" lIns="0" tIns="0" rIns="0" bIns="0" rtlCol="0"/>
          <a:lstStyle/>
          <a:p>
            <a:endParaRPr/>
          </a:p>
        </p:txBody>
      </p:sp>
      <p:sp>
        <p:nvSpPr>
          <p:cNvPr id="118" name="object 118"/>
          <p:cNvSpPr/>
          <p:nvPr/>
        </p:nvSpPr>
        <p:spPr>
          <a:xfrm>
            <a:off x="7922325" y="3609798"/>
            <a:ext cx="85725" cy="266700"/>
          </a:xfrm>
          <a:custGeom>
            <a:avLst/>
            <a:gdLst/>
            <a:ahLst/>
            <a:cxnLst/>
            <a:rect l="l" t="t" r="r" b="b"/>
            <a:pathLst>
              <a:path w="85725" h="266700">
                <a:moveTo>
                  <a:pt x="5265" y="0"/>
                </a:moveTo>
                <a:lnTo>
                  <a:pt x="0" y="0"/>
                </a:lnTo>
                <a:lnTo>
                  <a:pt x="0" y="5266"/>
                </a:lnTo>
                <a:lnTo>
                  <a:pt x="80032" y="266512"/>
                </a:lnTo>
                <a:lnTo>
                  <a:pt x="85298" y="266512"/>
                </a:lnTo>
                <a:lnTo>
                  <a:pt x="85298" y="261244"/>
                </a:lnTo>
                <a:lnTo>
                  <a:pt x="5265" y="0"/>
                </a:lnTo>
                <a:close/>
              </a:path>
            </a:pathLst>
          </a:custGeom>
          <a:solidFill>
            <a:srgbClr val="000000"/>
          </a:solidFill>
        </p:spPr>
        <p:txBody>
          <a:bodyPr wrap="square" lIns="0" tIns="0" rIns="0" bIns="0" rtlCol="0"/>
          <a:lstStyle/>
          <a:p>
            <a:endParaRPr/>
          </a:p>
        </p:txBody>
      </p:sp>
      <p:sp>
        <p:nvSpPr>
          <p:cNvPr id="119" name="object 119"/>
          <p:cNvSpPr/>
          <p:nvPr/>
        </p:nvSpPr>
        <p:spPr>
          <a:xfrm>
            <a:off x="7901265" y="3612431"/>
            <a:ext cx="26670" cy="0"/>
          </a:xfrm>
          <a:custGeom>
            <a:avLst/>
            <a:gdLst/>
            <a:ahLst/>
            <a:cxnLst/>
            <a:rect l="l" t="t" r="r" b="b"/>
            <a:pathLst>
              <a:path w="26670">
                <a:moveTo>
                  <a:pt x="0" y="0"/>
                </a:moveTo>
                <a:lnTo>
                  <a:pt x="26326" y="0"/>
                </a:lnTo>
              </a:path>
            </a:pathLst>
          </a:custGeom>
          <a:ln w="5267">
            <a:solidFill>
              <a:srgbClr val="000000"/>
            </a:solidFill>
          </a:ln>
        </p:spPr>
        <p:txBody>
          <a:bodyPr wrap="square" lIns="0" tIns="0" rIns="0" bIns="0" rtlCol="0"/>
          <a:lstStyle/>
          <a:p>
            <a:endParaRPr/>
          </a:p>
        </p:txBody>
      </p:sp>
      <p:sp>
        <p:nvSpPr>
          <p:cNvPr id="120" name="object 120"/>
          <p:cNvSpPr/>
          <p:nvPr/>
        </p:nvSpPr>
        <p:spPr>
          <a:xfrm>
            <a:off x="7901265" y="3609798"/>
            <a:ext cx="85725" cy="266700"/>
          </a:xfrm>
          <a:custGeom>
            <a:avLst/>
            <a:gdLst/>
            <a:ahLst/>
            <a:cxnLst/>
            <a:rect l="l" t="t" r="r" b="b"/>
            <a:pathLst>
              <a:path w="85725" h="266700">
                <a:moveTo>
                  <a:pt x="5265" y="0"/>
                </a:moveTo>
                <a:lnTo>
                  <a:pt x="0" y="0"/>
                </a:lnTo>
                <a:lnTo>
                  <a:pt x="0" y="5266"/>
                </a:lnTo>
                <a:lnTo>
                  <a:pt x="80032" y="266512"/>
                </a:lnTo>
                <a:lnTo>
                  <a:pt x="85297" y="266512"/>
                </a:lnTo>
                <a:lnTo>
                  <a:pt x="85297" y="261244"/>
                </a:lnTo>
                <a:lnTo>
                  <a:pt x="5265" y="0"/>
                </a:lnTo>
                <a:close/>
              </a:path>
            </a:pathLst>
          </a:custGeom>
          <a:solidFill>
            <a:srgbClr val="000000"/>
          </a:solidFill>
        </p:spPr>
        <p:txBody>
          <a:bodyPr wrap="square" lIns="0" tIns="0" rIns="0" bIns="0" rtlCol="0"/>
          <a:lstStyle/>
          <a:p>
            <a:endParaRPr/>
          </a:p>
        </p:txBody>
      </p:sp>
      <p:sp>
        <p:nvSpPr>
          <p:cNvPr id="121" name="object 121"/>
          <p:cNvSpPr/>
          <p:nvPr/>
        </p:nvSpPr>
        <p:spPr>
          <a:xfrm>
            <a:off x="7983931" y="3871042"/>
            <a:ext cx="0" cy="5715"/>
          </a:xfrm>
          <a:custGeom>
            <a:avLst/>
            <a:gdLst/>
            <a:ahLst/>
            <a:cxnLst/>
            <a:rect l="l" t="t" r="r" b="b"/>
            <a:pathLst>
              <a:path h="5714">
                <a:moveTo>
                  <a:pt x="-2632" y="2633"/>
                </a:moveTo>
                <a:lnTo>
                  <a:pt x="2632" y="2633"/>
                </a:lnTo>
              </a:path>
            </a:pathLst>
          </a:custGeom>
          <a:ln w="5267">
            <a:solidFill>
              <a:srgbClr val="000000"/>
            </a:solidFill>
          </a:ln>
        </p:spPr>
        <p:txBody>
          <a:bodyPr wrap="square" lIns="0" tIns="0" rIns="0" bIns="0" rtlCol="0"/>
          <a:lstStyle/>
          <a:p>
            <a:endParaRPr/>
          </a:p>
        </p:txBody>
      </p:sp>
      <p:sp>
        <p:nvSpPr>
          <p:cNvPr id="122" name="object 122"/>
          <p:cNvSpPr/>
          <p:nvPr/>
        </p:nvSpPr>
        <p:spPr>
          <a:xfrm>
            <a:off x="7981298" y="3550806"/>
            <a:ext cx="122555" cy="299720"/>
          </a:xfrm>
          <a:custGeom>
            <a:avLst/>
            <a:gdLst/>
            <a:ahLst/>
            <a:cxnLst/>
            <a:rect l="l" t="t" r="r" b="b"/>
            <a:pathLst>
              <a:path w="122554" h="299720">
                <a:moveTo>
                  <a:pt x="42122" y="0"/>
                </a:moveTo>
                <a:lnTo>
                  <a:pt x="0" y="0"/>
                </a:lnTo>
                <a:lnTo>
                  <a:pt x="101093" y="299167"/>
                </a:lnTo>
                <a:lnTo>
                  <a:pt x="122154" y="299167"/>
                </a:lnTo>
                <a:lnTo>
                  <a:pt x="42122" y="0"/>
                </a:lnTo>
                <a:close/>
              </a:path>
            </a:pathLst>
          </a:custGeom>
          <a:solidFill>
            <a:srgbClr val="8080C0"/>
          </a:solidFill>
        </p:spPr>
        <p:txBody>
          <a:bodyPr wrap="square" lIns="0" tIns="0" rIns="0" bIns="0" rtlCol="0"/>
          <a:lstStyle/>
          <a:p>
            <a:endParaRPr/>
          </a:p>
        </p:txBody>
      </p:sp>
      <p:sp>
        <p:nvSpPr>
          <p:cNvPr id="123" name="object 123"/>
          <p:cNvSpPr/>
          <p:nvPr/>
        </p:nvSpPr>
        <p:spPr>
          <a:xfrm>
            <a:off x="8061331" y="3831539"/>
            <a:ext cx="26670" cy="0"/>
          </a:xfrm>
          <a:custGeom>
            <a:avLst/>
            <a:gdLst/>
            <a:ahLst/>
            <a:cxnLst/>
            <a:rect l="l" t="t" r="r" b="b"/>
            <a:pathLst>
              <a:path w="26670">
                <a:moveTo>
                  <a:pt x="0" y="0"/>
                </a:moveTo>
                <a:lnTo>
                  <a:pt x="26326" y="0"/>
                </a:lnTo>
              </a:path>
            </a:pathLst>
          </a:custGeom>
          <a:ln w="5267">
            <a:solidFill>
              <a:srgbClr val="000000"/>
            </a:solidFill>
          </a:ln>
        </p:spPr>
        <p:txBody>
          <a:bodyPr wrap="square" lIns="0" tIns="0" rIns="0" bIns="0" rtlCol="0"/>
          <a:lstStyle/>
          <a:p>
            <a:endParaRPr/>
          </a:p>
        </p:txBody>
      </p:sp>
      <p:sp>
        <p:nvSpPr>
          <p:cNvPr id="124" name="object 124"/>
          <p:cNvSpPr/>
          <p:nvPr/>
        </p:nvSpPr>
        <p:spPr>
          <a:xfrm>
            <a:off x="8002358" y="3550806"/>
            <a:ext cx="85725" cy="283845"/>
          </a:xfrm>
          <a:custGeom>
            <a:avLst/>
            <a:gdLst/>
            <a:ahLst/>
            <a:cxnLst/>
            <a:rect l="l" t="t" r="r" b="b"/>
            <a:pathLst>
              <a:path w="85725" h="283845">
                <a:moveTo>
                  <a:pt x="5265" y="0"/>
                </a:moveTo>
                <a:lnTo>
                  <a:pt x="0" y="0"/>
                </a:lnTo>
                <a:lnTo>
                  <a:pt x="0" y="5266"/>
                </a:lnTo>
                <a:lnTo>
                  <a:pt x="80032" y="283366"/>
                </a:lnTo>
                <a:lnTo>
                  <a:pt x="85298" y="283366"/>
                </a:lnTo>
                <a:lnTo>
                  <a:pt x="85298" y="278099"/>
                </a:lnTo>
                <a:lnTo>
                  <a:pt x="5265" y="0"/>
                </a:lnTo>
                <a:close/>
              </a:path>
            </a:pathLst>
          </a:custGeom>
          <a:solidFill>
            <a:srgbClr val="000000"/>
          </a:solidFill>
        </p:spPr>
        <p:txBody>
          <a:bodyPr wrap="square" lIns="0" tIns="0" rIns="0" bIns="0" rtlCol="0"/>
          <a:lstStyle/>
          <a:p>
            <a:endParaRPr/>
          </a:p>
        </p:txBody>
      </p:sp>
      <p:sp>
        <p:nvSpPr>
          <p:cNvPr id="125" name="object 125"/>
          <p:cNvSpPr/>
          <p:nvPr/>
        </p:nvSpPr>
        <p:spPr>
          <a:xfrm>
            <a:off x="7981298" y="3553440"/>
            <a:ext cx="26670" cy="0"/>
          </a:xfrm>
          <a:custGeom>
            <a:avLst/>
            <a:gdLst/>
            <a:ahLst/>
            <a:cxnLst/>
            <a:rect l="l" t="t" r="r" b="b"/>
            <a:pathLst>
              <a:path w="26670">
                <a:moveTo>
                  <a:pt x="0" y="0"/>
                </a:moveTo>
                <a:lnTo>
                  <a:pt x="26326" y="0"/>
                </a:lnTo>
              </a:path>
            </a:pathLst>
          </a:custGeom>
          <a:ln w="5267">
            <a:solidFill>
              <a:srgbClr val="000000"/>
            </a:solidFill>
          </a:ln>
        </p:spPr>
        <p:txBody>
          <a:bodyPr wrap="square" lIns="0" tIns="0" rIns="0" bIns="0" rtlCol="0"/>
          <a:lstStyle/>
          <a:p>
            <a:endParaRPr/>
          </a:p>
        </p:txBody>
      </p:sp>
      <p:sp>
        <p:nvSpPr>
          <p:cNvPr id="126" name="object 126"/>
          <p:cNvSpPr/>
          <p:nvPr/>
        </p:nvSpPr>
        <p:spPr>
          <a:xfrm>
            <a:off x="7981298" y="3550806"/>
            <a:ext cx="85725" cy="283845"/>
          </a:xfrm>
          <a:custGeom>
            <a:avLst/>
            <a:gdLst/>
            <a:ahLst/>
            <a:cxnLst/>
            <a:rect l="l" t="t" r="r" b="b"/>
            <a:pathLst>
              <a:path w="85725" h="283845">
                <a:moveTo>
                  <a:pt x="5264" y="0"/>
                </a:moveTo>
                <a:lnTo>
                  <a:pt x="0" y="0"/>
                </a:lnTo>
                <a:lnTo>
                  <a:pt x="0" y="5266"/>
                </a:lnTo>
                <a:lnTo>
                  <a:pt x="80031" y="283366"/>
                </a:lnTo>
                <a:lnTo>
                  <a:pt x="85297" y="283366"/>
                </a:lnTo>
                <a:lnTo>
                  <a:pt x="85297" y="278099"/>
                </a:lnTo>
                <a:lnTo>
                  <a:pt x="5264" y="0"/>
                </a:lnTo>
                <a:close/>
              </a:path>
            </a:pathLst>
          </a:custGeom>
          <a:solidFill>
            <a:srgbClr val="000000"/>
          </a:solidFill>
        </p:spPr>
        <p:txBody>
          <a:bodyPr wrap="square" lIns="0" tIns="0" rIns="0" bIns="0" rtlCol="0"/>
          <a:lstStyle/>
          <a:p>
            <a:endParaRPr/>
          </a:p>
        </p:txBody>
      </p:sp>
      <p:sp>
        <p:nvSpPr>
          <p:cNvPr id="127" name="object 127"/>
          <p:cNvSpPr/>
          <p:nvPr/>
        </p:nvSpPr>
        <p:spPr>
          <a:xfrm>
            <a:off x="8044482" y="3609797"/>
            <a:ext cx="102146" cy="224375"/>
          </a:xfrm>
          <a:prstGeom prst="rect">
            <a:avLst/>
          </a:prstGeom>
          <a:blipFill>
            <a:blip r:embed="rId11" cstate="print"/>
            <a:stretch>
              <a:fillRect/>
            </a:stretch>
          </a:blipFill>
        </p:spPr>
        <p:txBody>
          <a:bodyPr wrap="square" lIns="0" tIns="0" rIns="0" bIns="0" rtlCol="0"/>
          <a:lstStyle/>
          <a:p>
            <a:endParaRPr/>
          </a:p>
        </p:txBody>
      </p:sp>
      <p:sp>
        <p:nvSpPr>
          <p:cNvPr id="128" name="object 128"/>
          <p:cNvSpPr/>
          <p:nvPr/>
        </p:nvSpPr>
        <p:spPr>
          <a:xfrm>
            <a:off x="8141362" y="3533952"/>
            <a:ext cx="101600" cy="274320"/>
          </a:xfrm>
          <a:custGeom>
            <a:avLst/>
            <a:gdLst/>
            <a:ahLst/>
            <a:cxnLst/>
            <a:rect l="l" t="t" r="r" b="b"/>
            <a:pathLst>
              <a:path w="101600" h="274320">
                <a:moveTo>
                  <a:pt x="21061" y="0"/>
                </a:moveTo>
                <a:lnTo>
                  <a:pt x="0" y="0"/>
                </a:lnTo>
                <a:lnTo>
                  <a:pt x="80034" y="273885"/>
                </a:lnTo>
                <a:lnTo>
                  <a:pt x="101094" y="257031"/>
                </a:lnTo>
                <a:lnTo>
                  <a:pt x="21061" y="0"/>
                </a:lnTo>
                <a:close/>
              </a:path>
            </a:pathLst>
          </a:custGeom>
          <a:solidFill>
            <a:srgbClr val="35BDFF"/>
          </a:solidFill>
        </p:spPr>
        <p:txBody>
          <a:bodyPr wrap="square" lIns="0" tIns="0" rIns="0" bIns="0" rtlCol="0"/>
          <a:lstStyle/>
          <a:p>
            <a:endParaRPr/>
          </a:p>
        </p:txBody>
      </p:sp>
      <p:sp>
        <p:nvSpPr>
          <p:cNvPr id="129" name="object 129"/>
          <p:cNvSpPr/>
          <p:nvPr/>
        </p:nvSpPr>
        <p:spPr>
          <a:xfrm>
            <a:off x="8200335" y="3793617"/>
            <a:ext cx="47625" cy="0"/>
          </a:xfrm>
          <a:custGeom>
            <a:avLst/>
            <a:gdLst/>
            <a:ahLst/>
            <a:cxnLst/>
            <a:rect l="l" t="t" r="r" b="b"/>
            <a:pathLst>
              <a:path w="47625">
                <a:moveTo>
                  <a:pt x="0" y="0"/>
                </a:moveTo>
                <a:lnTo>
                  <a:pt x="47387" y="0"/>
                </a:lnTo>
              </a:path>
            </a:pathLst>
          </a:custGeom>
          <a:ln w="5267">
            <a:solidFill>
              <a:srgbClr val="000000"/>
            </a:solidFill>
          </a:ln>
        </p:spPr>
        <p:txBody>
          <a:bodyPr wrap="square" lIns="0" tIns="0" rIns="0" bIns="0" rtlCol="0"/>
          <a:lstStyle/>
          <a:p>
            <a:endParaRPr/>
          </a:p>
        </p:txBody>
      </p:sp>
      <p:sp>
        <p:nvSpPr>
          <p:cNvPr id="130" name="object 130"/>
          <p:cNvSpPr/>
          <p:nvPr/>
        </p:nvSpPr>
        <p:spPr>
          <a:xfrm>
            <a:off x="8162424" y="3512884"/>
            <a:ext cx="85725" cy="283845"/>
          </a:xfrm>
          <a:custGeom>
            <a:avLst/>
            <a:gdLst/>
            <a:ahLst/>
            <a:cxnLst/>
            <a:rect l="l" t="t" r="r" b="b"/>
            <a:pathLst>
              <a:path w="85725" h="283845">
                <a:moveTo>
                  <a:pt x="5265" y="0"/>
                </a:moveTo>
                <a:lnTo>
                  <a:pt x="0" y="0"/>
                </a:lnTo>
                <a:lnTo>
                  <a:pt x="0" y="5266"/>
                </a:lnTo>
                <a:lnTo>
                  <a:pt x="80032" y="283366"/>
                </a:lnTo>
                <a:lnTo>
                  <a:pt x="85299" y="283366"/>
                </a:lnTo>
                <a:lnTo>
                  <a:pt x="85299" y="278099"/>
                </a:lnTo>
                <a:lnTo>
                  <a:pt x="5265" y="0"/>
                </a:lnTo>
                <a:close/>
              </a:path>
            </a:pathLst>
          </a:custGeom>
          <a:solidFill>
            <a:srgbClr val="000000"/>
          </a:solidFill>
        </p:spPr>
        <p:txBody>
          <a:bodyPr wrap="square" lIns="0" tIns="0" rIns="0" bIns="0" rtlCol="0"/>
          <a:lstStyle/>
          <a:p>
            <a:endParaRPr/>
          </a:p>
        </p:txBody>
      </p:sp>
      <p:sp>
        <p:nvSpPr>
          <p:cNvPr id="131" name="object 131"/>
          <p:cNvSpPr/>
          <p:nvPr/>
        </p:nvSpPr>
        <p:spPr>
          <a:xfrm>
            <a:off x="8120302" y="3512884"/>
            <a:ext cx="47625" cy="26670"/>
          </a:xfrm>
          <a:custGeom>
            <a:avLst/>
            <a:gdLst/>
            <a:ahLst/>
            <a:cxnLst/>
            <a:rect l="l" t="t" r="r" b="b"/>
            <a:pathLst>
              <a:path w="47625" h="26670">
                <a:moveTo>
                  <a:pt x="47387" y="0"/>
                </a:moveTo>
                <a:lnTo>
                  <a:pt x="42122" y="0"/>
                </a:lnTo>
                <a:lnTo>
                  <a:pt x="0" y="21068"/>
                </a:lnTo>
                <a:lnTo>
                  <a:pt x="0" y="26334"/>
                </a:lnTo>
                <a:lnTo>
                  <a:pt x="5265" y="26334"/>
                </a:lnTo>
                <a:lnTo>
                  <a:pt x="47387" y="5266"/>
                </a:lnTo>
                <a:lnTo>
                  <a:pt x="47387" y="0"/>
                </a:lnTo>
                <a:close/>
              </a:path>
            </a:pathLst>
          </a:custGeom>
          <a:solidFill>
            <a:srgbClr val="000000"/>
          </a:solidFill>
        </p:spPr>
        <p:txBody>
          <a:bodyPr wrap="square" lIns="0" tIns="0" rIns="0" bIns="0" rtlCol="0"/>
          <a:lstStyle/>
          <a:p>
            <a:endParaRPr/>
          </a:p>
        </p:txBody>
      </p:sp>
      <p:sp>
        <p:nvSpPr>
          <p:cNvPr id="132" name="object 132"/>
          <p:cNvSpPr/>
          <p:nvPr/>
        </p:nvSpPr>
        <p:spPr>
          <a:xfrm>
            <a:off x="8120302" y="3533952"/>
            <a:ext cx="85725" cy="262890"/>
          </a:xfrm>
          <a:custGeom>
            <a:avLst/>
            <a:gdLst/>
            <a:ahLst/>
            <a:cxnLst/>
            <a:rect l="l" t="t" r="r" b="b"/>
            <a:pathLst>
              <a:path w="85725" h="262889">
                <a:moveTo>
                  <a:pt x="5265" y="0"/>
                </a:moveTo>
                <a:lnTo>
                  <a:pt x="0" y="0"/>
                </a:lnTo>
                <a:lnTo>
                  <a:pt x="0" y="5266"/>
                </a:lnTo>
                <a:lnTo>
                  <a:pt x="80032" y="262298"/>
                </a:lnTo>
                <a:lnTo>
                  <a:pt x="85298" y="262298"/>
                </a:lnTo>
                <a:lnTo>
                  <a:pt x="85298" y="257031"/>
                </a:lnTo>
                <a:lnTo>
                  <a:pt x="5265" y="0"/>
                </a:lnTo>
                <a:close/>
              </a:path>
            </a:pathLst>
          </a:custGeom>
          <a:solidFill>
            <a:srgbClr val="000000"/>
          </a:solidFill>
        </p:spPr>
        <p:txBody>
          <a:bodyPr wrap="square" lIns="0" tIns="0" rIns="0" bIns="0" rtlCol="0"/>
          <a:lstStyle/>
          <a:p>
            <a:endParaRPr/>
          </a:p>
        </p:txBody>
      </p:sp>
      <p:sp>
        <p:nvSpPr>
          <p:cNvPr id="133" name="object 133"/>
          <p:cNvSpPr/>
          <p:nvPr/>
        </p:nvSpPr>
        <p:spPr>
          <a:xfrm>
            <a:off x="8202968" y="3790983"/>
            <a:ext cx="0" cy="5715"/>
          </a:xfrm>
          <a:custGeom>
            <a:avLst/>
            <a:gdLst/>
            <a:ahLst/>
            <a:cxnLst/>
            <a:rect l="l" t="t" r="r" b="b"/>
            <a:pathLst>
              <a:path h="5714">
                <a:moveTo>
                  <a:pt x="-2632" y="2633"/>
                </a:moveTo>
                <a:lnTo>
                  <a:pt x="2632" y="2633"/>
                </a:lnTo>
              </a:path>
            </a:pathLst>
          </a:custGeom>
          <a:ln w="5267">
            <a:solidFill>
              <a:srgbClr val="000000"/>
            </a:solidFill>
          </a:ln>
        </p:spPr>
        <p:txBody>
          <a:bodyPr wrap="square" lIns="0" tIns="0" rIns="0" bIns="0" rtlCol="0"/>
          <a:lstStyle/>
          <a:p>
            <a:endParaRPr/>
          </a:p>
        </p:txBody>
      </p:sp>
      <p:sp>
        <p:nvSpPr>
          <p:cNvPr id="134" name="object 134"/>
          <p:cNvSpPr/>
          <p:nvPr/>
        </p:nvSpPr>
        <p:spPr>
          <a:xfrm>
            <a:off x="7762261" y="3533952"/>
            <a:ext cx="127635" cy="359410"/>
          </a:xfrm>
          <a:custGeom>
            <a:avLst/>
            <a:gdLst/>
            <a:ahLst/>
            <a:cxnLst/>
            <a:rect l="l" t="t" r="r" b="b"/>
            <a:pathLst>
              <a:path w="127634" h="359410">
                <a:moveTo>
                  <a:pt x="5265" y="0"/>
                </a:moveTo>
                <a:lnTo>
                  <a:pt x="0" y="0"/>
                </a:lnTo>
                <a:lnTo>
                  <a:pt x="0" y="5266"/>
                </a:lnTo>
                <a:lnTo>
                  <a:pt x="122154" y="359211"/>
                </a:lnTo>
                <a:lnTo>
                  <a:pt x="127420" y="359211"/>
                </a:lnTo>
                <a:lnTo>
                  <a:pt x="127420" y="353945"/>
                </a:lnTo>
                <a:lnTo>
                  <a:pt x="5265" y="0"/>
                </a:lnTo>
                <a:close/>
              </a:path>
            </a:pathLst>
          </a:custGeom>
          <a:solidFill>
            <a:srgbClr val="000000"/>
          </a:solidFill>
        </p:spPr>
        <p:txBody>
          <a:bodyPr wrap="square" lIns="0" tIns="0" rIns="0" bIns="0" rtlCol="0"/>
          <a:lstStyle/>
          <a:p>
            <a:endParaRPr/>
          </a:p>
        </p:txBody>
      </p:sp>
      <p:sp>
        <p:nvSpPr>
          <p:cNvPr id="135" name="object 135"/>
          <p:cNvSpPr/>
          <p:nvPr/>
        </p:nvSpPr>
        <p:spPr>
          <a:xfrm>
            <a:off x="7884416" y="3769916"/>
            <a:ext cx="422275" cy="123825"/>
          </a:xfrm>
          <a:custGeom>
            <a:avLst/>
            <a:gdLst/>
            <a:ahLst/>
            <a:cxnLst/>
            <a:rect l="l" t="t" r="r" b="b"/>
            <a:pathLst>
              <a:path w="422275" h="123825">
                <a:moveTo>
                  <a:pt x="422277" y="0"/>
                </a:moveTo>
                <a:lnTo>
                  <a:pt x="417012" y="0"/>
                </a:lnTo>
                <a:lnTo>
                  <a:pt x="0" y="117981"/>
                </a:lnTo>
                <a:lnTo>
                  <a:pt x="0" y="123248"/>
                </a:lnTo>
                <a:lnTo>
                  <a:pt x="5265" y="123248"/>
                </a:lnTo>
                <a:lnTo>
                  <a:pt x="422277" y="5266"/>
                </a:lnTo>
                <a:lnTo>
                  <a:pt x="422277" y="0"/>
                </a:lnTo>
                <a:close/>
              </a:path>
            </a:pathLst>
          </a:custGeom>
          <a:solidFill>
            <a:srgbClr val="000000"/>
          </a:solidFill>
        </p:spPr>
        <p:txBody>
          <a:bodyPr wrap="square" lIns="0" tIns="0" rIns="0" bIns="0" rtlCol="0"/>
          <a:lstStyle/>
          <a:p>
            <a:endParaRPr/>
          </a:p>
        </p:txBody>
      </p:sp>
      <p:sp>
        <p:nvSpPr>
          <p:cNvPr id="136" name="object 136"/>
          <p:cNvSpPr/>
          <p:nvPr/>
        </p:nvSpPr>
        <p:spPr>
          <a:xfrm>
            <a:off x="3309912" y="3734626"/>
            <a:ext cx="561340" cy="0"/>
          </a:xfrm>
          <a:custGeom>
            <a:avLst/>
            <a:gdLst/>
            <a:ahLst/>
            <a:cxnLst/>
            <a:rect l="l" t="t" r="r" b="b"/>
            <a:pathLst>
              <a:path w="561339">
                <a:moveTo>
                  <a:pt x="0" y="0"/>
                </a:moveTo>
                <a:lnTo>
                  <a:pt x="561282" y="0"/>
                </a:lnTo>
              </a:path>
            </a:pathLst>
          </a:custGeom>
          <a:ln w="5267">
            <a:solidFill>
              <a:srgbClr val="000000"/>
            </a:solidFill>
          </a:ln>
        </p:spPr>
        <p:txBody>
          <a:bodyPr wrap="square" lIns="0" tIns="0" rIns="0" bIns="0" rtlCol="0"/>
          <a:lstStyle/>
          <a:p>
            <a:endParaRPr/>
          </a:p>
        </p:txBody>
      </p:sp>
      <p:sp>
        <p:nvSpPr>
          <p:cNvPr id="137" name="object 137"/>
          <p:cNvSpPr/>
          <p:nvPr/>
        </p:nvSpPr>
        <p:spPr>
          <a:xfrm>
            <a:off x="3865929" y="3689856"/>
            <a:ext cx="160655" cy="101600"/>
          </a:xfrm>
          <a:custGeom>
            <a:avLst/>
            <a:gdLst/>
            <a:ahLst/>
            <a:cxnLst/>
            <a:rect l="l" t="t" r="r" b="b"/>
            <a:pathLst>
              <a:path w="160654" h="101600">
                <a:moveTo>
                  <a:pt x="0" y="0"/>
                </a:moveTo>
                <a:lnTo>
                  <a:pt x="0" y="101127"/>
                </a:lnTo>
                <a:lnTo>
                  <a:pt x="160065" y="58991"/>
                </a:lnTo>
                <a:lnTo>
                  <a:pt x="0" y="0"/>
                </a:lnTo>
                <a:close/>
              </a:path>
            </a:pathLst>
          </a:custGeom>
          <a:solidFill>
            <a:srgbClr val="000000"/>
          </a:solidFill>
        </p:spPr>
        <p:txBody>
          <a:bodyPr wrap="square" lIns="0" tIns="0" rIns="0" bIns="0" rtlCol="0"/>
          <a:lstStyle/>
          <a:p>
            <a:endParaRPr/>
          </a:p>
        </p:txBody>
      </p:sp>
      <p:sp>
        <p:nvSpPr>
          <p:cNvPr id="138" name="object 138"/>
          <p:cNvSpPr/>
          <p:nvPr/>
        </p:nvSpPr>
        <p:spPr>
          <a:xfrm>
            <a:off x="5896233" y="3154725"/>
            <a:ext cx="1229995" cy="1171575"/>
          </a:xfrm>
          <a:custGeom>
            <a:avLst/>
            <a:gdLst/>
            <a:ahLst/>
            <a:cxnLst/>
            <a:rect l="l" t="t" r="r" b="b"/>
            <a:pathLst>
              <a:path w="1229995" h="1171575">
                <a:moveTo>
                  <a:pt x="0" y="0"/>
                </a:moveTo>
                <a:lnTo>
                  <a:pt x="0" y="1171389"/>
                </a:lnTo>
                <a:lnTo>
                  <a:pt x="1229977" y="1171389"/>
                </a:lnTo>
                <a:lnTo>
                  <a:pt x="1229977" y="0"/>
                </a:lnTo>
                <a:lnTo>
                  <a:pt x="0" y="0"/>
                </a:lnTo>
                <a:close/>
              </a:path>
            </a:pathLst>
          </a:custGeom>
          <a:solidFill>
            <a:srgbClr val="DBDAC6"/>
          </a:solidFill>
        </p:spPr>
        <p:txBody>
          <a:bodyPr wrap="square" lIns="0" tIns="0" rIns="0" bIns="0" rtlCol="0"/>
          <a:lstStyle/>
          <a:p>
            <a:endParaRPr/>
          </a:p>
        </p:txBody>
      </p:sp>
      <p:sp>
        <p:nvSpPr>
          <p:cNvPr id="139" name="object 139"/>
          <p:cNvSpPr txBox="1"/>
          <p:nvPr/>
        </p:nvSpPr>
        <p:spPr>
          <a:xfrm>
            <a:off x="5898867" y="3140505"/>
            <a:ext cx="1213485" cy="1188720"/>
          </a:xfrm>
          <a:prstGeom prst="rect">
            <a:avLst/>
          </a:prstGeom>
          <a:ln w="5265">
            <a:solidFill>
              <a:srgbClr val="000000"/>
            </a:solidFill>
          </a:ln>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spcBef>
                <a:spcPts val="35"/>
              </a:spcBef>
            </a:pPr>
            <a:endParaRPr sz="1550">
              <a:latin typeface="Times New Roman"/>
              <a:cs typeface="Times New Roman"/>
            </a:endParaRPr>
          </a:p>
          <a:p>
            <a:pPr marL="102235" marR="149860" indent="12700" algn="ctr">
              <a:lnSpc>
                <a:spcPts val="1560"/>
              </a:lnSpc>
            </a:pPr>
            <a:r>
              <a:rPr sz="1550" spc="-30" dirty="0">
                <a:latin typeface="Arial"/>
                <a:cs typeface="Arial"/>
              </a:rPr>
              <a:t>Query </a:t>
            </a:r>
            <a:r>
              <a:rPr sz="1550" spc="-45" dirty="0">
                <a:latin typeface="Arial"/>
                <a:cs typeface="Arial"/>
              </a:rPr>
              <a:t>and  </a:t>
            </a:r>
            <a:r>
              <a:rPr sz="1550" spc="-40" dirty="0">
                <a:latin typeface="Arial"/>
                <a:cs typeface="Arial"/>
              </a:rPr>
              <a:t>Analysis  </a:t>
            </a:r>
            <a:r>
              <a:rPr sz="1550" spc="-30" dirty="0">
                <a:latin typeface="Arial"/>
                <a:cs typeface="Arial"/>
              </a:rPr>
              <a:t>C</a:t>
            </a:r>
            <a:r>
              <a:rPr sz="1550" spc="-70" dirty="0">
                <a:latin typeface="Arial"/>
                <a:cs typeface="Arial"/>
              </a:rPr>
              <a:t>ompo</a:t>
            </a:r>
            <a:r>
              <a:rPr sz="1550" spc="-105" dirty="0">
                <a:latin typeface="Arial"/>
                <a:cs typeface="Arial"/>
              </a:rPr>
              <a:t>n</a:t>
            </a:r>
            <a:r>
              <a:rPr sz="1550" spc="-75" dirty="0">
                <a:latin typeface="Arial"/>
                <a:cs typeface="Arial"/>
              </a:rPr>
              <a:t>en</a:t>
            </a:r>
            <a:r>
              <a:rPr sz="1550" dirty="0">
                <a:latin typeface="Arial"/>
                <a:cs typeface="Arial"/>
              </a:rPr>
              <a:t>t</a:t>
            </a:r>
            <a:endParaRPr sz="1550">
              <a:latin typeface="Arial"/>
              <a:cs typeface="Arial"/>
            </a:endParaRPr>
          </a:p>
        </p:txBody>
      </p:sp>
      <p:sp>
        <p:nvSpPr>
          <p:cNvPr id="140" name="object 140"/>
          <p:cNvSpPr/>
          <p:nvPr/>
        </p:nvSpPr>
        <p:spPr>
          <a:xfrm>
            <a:off x="6233214" y="3196861"/>
            <a:ext cx="497044" cy="412936"/>
          </a:xfrm>
          <a:prstGeom prst="rect">
            <a:avLst/>
          </a:prstGeom>
          <a:blipFill>
            <a:blip r:embed="rId12" cstate="print"/>
            <a:stretch>
              <a:fillRect/>
            </a:stretch>
          </a:blipFill>
        </p:spPr>
        <p:txBody>
          <a:bodyPr wrap="square" lIns="0" tIns="0" rIns="0" bIns="0" rtlCol="0"/>
          <a:lstStyle/>
          <a:p>
            <a:endParaRPr/>
          </a:p>
        </p:txBody>
      </p:sp>
      <p:sp>
        <p:nvSpPr>
          <p:cNvPr id="141" name="object 141"/>
          <p:cNvSpPr/>
          <p:nvPr/>
        </p:nvSpPr>
        <p:spPr>
          <a:xfrm>
            <a:off x="6410129" y="3352765"/>
            <a:ext cx="261620" cy="257175"/>
          </a:xfrm>
          <a:custGeom>
            <a:avLst/>
            <a:gdLst/>
            <a:ahLst/>
            <a:cxnLst/>
            <a:rect l="l" t="t" r="r" b="b"/>
            <a:pathLst>
              <a:path w="261620" h="257175">
                <a:moveTo>
                  <a:pt x="139002" y="219109"/>
                </a:moveTo>
                <a:lnTo>
                  <a:pt x="58971" y="219109"/>
                </a:lnTo>
                <a:lnTo>
                  <a:pt x="58971" y="240177"/>
                </a:lnTo>
                <a:lnTo>
                  <a:pt x="101093" y="240177"/>
                </a:lnTo>
                <a:lnTo>
                  <a:pt x="122154" y="257032"/>
                </a:lnTo>
                <a:lnTo>
                  <a:pt x="139002" y="240177"/>
                </a:lnTo>
                <a:lnTo>
                  <a:pt x="139002" y="219109"/>
                </a:lnTo>
                <a:close/>
              </a:path>
              <a:path w="261620" h="257175">
                <a:moveTo>
                  <a:pt x="181126" y="198041"/>
                </a:moveTo>
                <a:lnTo>
                  <a:pt x="21060" y="198041"/>
                </a:lnTo>
                <a:lnTo>
                  <a:pt x="21060" y="240177"/>
                </a:lnTo>
                <a:lnTo>
                  <a:pt x="42122" y="219109"/>
                </a:lnTo>
                <a:lnTo>
                  <a:pt x="181126" y="219109"/>
                </a:lnTo>
                <a:lnTo>
                  <a:pt x="181126" y="198041"/>
                </a:lnTo>
                <a:close/>
              </a:path>
              <a:path w="261620" h="257175">
                <a:moveTo>
                  <a:pt x="181126" y="219109"/>
                </a:moveTo>
                <a:lnTo>
                  <a:pt x="139002" y="219109"/>
                </a:lnTo>
                <a:lnTo>
                  <a:pt x="160064" y="240177"/>
                </a:lnTo>
                <a:lnTo>
                  <a:pt x="181126" y="240177"/>
                </a:lnTo>
                <a:lnTo>
                  <a:pt x="181126" y="219109"/>
                </a:lnTo>
                <a:close/>
              </a:path>
              <a:path w="261620" h="257175">
                <a:moveTo>
                  <a:pt x="219036" y="160119"/>
                </a:moveTo>
                <a:lnTo>
                  <a:pt x="21060" y="160119"/>
                </a:lnTo>
                <a:lnTo>
                  <a:pt x="0" y="181187"/>
                </a:lnTo>
                <a:lnTo>
                  <a:pt x="0" y="198041"/>
                </a:lnTo>
                <a:lnTo>
                  <a:pt x="219036" y="198041"/>
                </a:lnTo>
                <a:lnTo>
                  <a:pt x="240097" y="181187"/>
                </a:lnTo>
                <a:lnTo>
                  <a:pt x="219036" y="181187"/>
                </a:lnTo>
                <a:lnTo>
                  <a:pt x="219036" y="160119"/>
                </a:lnTo>
                <a:close/>
              </a:path>
              <a:path w="261620" h="257175">
                <a:moveTo>
                  <a:pt x="80031" y="101127"/>
                </a:moveTo>
                <a:lnTo>
                  <a:pt x="0" y="101127"/>
                </a:lnTo>
                <a:lnTo>
                  <a:pt x="0" y="122195"/>
                </a:lnTo>
                <a:lnTo>
                  <a:pt x="21060" y="122195"/>
                </a:lnTo>
                <a:lnTo>
                  <a:pt x="21060" y="139051"/>
                </a:lnTo>
                <a:lnTo>
                  <a:pt x="0" y="139051"/>
                </a:lnTo>
                <a:lnTo>
                  <a:pt x="0" y="160119"/>
                </a:lnTo>
                <a:lnTo>
                  <a:pt x="80031" y="160119"/>
                </a:lnTo>
                <a:lnTo>
                  <a:pt x="80031" y="101127"/>
                </a:lnTo>
                <a:close/>
              </a:path>
              <a:path w="261620" h="257175">
                <a:moveTo>
                  <a:pt x="240097" y="80059"/>
                </a:moveTo>
                <a:lnTo>
                  <a:pt x="139002" y="80059"/>
                </a:lnTo>
                <a:lnTo>
                  <a:pt x="160064" y="101127"/>
                </a:lnTo>
                <a:lnTo>
                  <a:pt x="160064" y="139051"/>
                </a:lnTo>
                <a:lnTo>
                  <a:pt x="139002" y="160119"/>
                </a:lnTo>
                <a:lnTo>
                  <a:pt x="261158" y="160119"/>
                </a:lnTo>
                <a:lnTo>
                  <a:pt x="261158" y="139051"/>
                </a:lnTo>
                <a:lnTo>
                  <a:pt x="240097" y="122195"/>
                </a:lnTo>
                <a:lnTo>
                  <a:pt x="261158" y="101127"/>
                </a:lnTo>
                <a:lnTo>
                  <a:pt x="240097" y="80059"/>
                </a:lnTo>
                <a:close/>
              </a:path>
              <a:path w="261620" h="257175">
                <a:moveTo>
                  <a:pt x="80031" y="21068"/>
                </a:moveTo>
                <a:lnTo>
                  <a:pt x="58971" y="42137"/>
                </a:lnTo>
                <a:lnTo>
                  <a:pt x="58971" y="58991"/>
                </a:lnTo>
                <a:lnTo>
                  <a:pt x="21060" y="58991"/>
                </a:lnTo>
                <a:lnTo>
                  <a:pt x="42122" y="80059"/>
                </a:lnTo>
                <a:lnTo>
                  <a:pt x="21060" y="101127"/>
                </a:lnTo>
                <a:lnTo>
                  <a:pt x="101093" y="101127"/>
                </a:lnTo>
                <a:lnTo>
                  <a:pt x="110028" y="92189"/>
                </a:lnTo>
                <a:lnTo>
                  <a:pt x="101093" y="42137"/>
                </a:lnTo>
                <a:lnTo>
                  <a:pt x="80031" y="21068"/>
                </a:lnTo>
                <a:close/>
              </a:path>
              <a:path w="261620" h="257175">
                <a:moveTo>
                  <a:pt x="181126" y="0"/>
                </a:moveTo>
                <a:lnTo>
                  <a:pt x="160064" y="0"/>
                </a:lnTo>
                <a:lnTo>
                  <a:pt x="139002" y="21068"/>
                </a:lnTo>
                <a:lnTo>
                  <a:pt x="122154" y="21068"/>
                </a:lnTo>
                <a:lnTo>
                  <a:pt x="101093" y="42137"/>
                </a:lnTo>
                <a:lnTo>
                  <a:pt x="110028" y="92189"/>
                </a:lnTo>
                <a:lnTo>
                  <a:pt x="122154" y="80059"/>
                </a:lnTo>
                <a:lnTo>
                  <a:pt x="240097" y="80059"/>
                </a:lnTo>
                <a:lnTo>
                  <a:pt x="261158" y="58991"/>
                </a:lnTo>
                <a:lnTo>
                  <a:pt x="219036" y="58991"/>
                </a:lnTo>
                <a:lnTo>
                  <a:pt x="219036" y="42137"/>
                </a:lnTo>
                <a:lnTo>
                  <a:pt x="202186" y="42137"/>
                </a:lnTo>
                <a:lnTo>
                  <a:pt x="181126" y="21068"/>
                </a:lnTo>
                <a:lnTo>
                  <a:pt x="181126" y="0"/>
                </a:lnTo>
                <a:close/>
              </a:path>
              <a:path w="261620" h="257175">
                <a:moveTo>
                  <a:pt x="240097" y="42137"/>
                </a:moveTo>
                <a:lnTo>
                  <a:pt x="219036" y="58991"/>
                </a:lnTo>
                <a:lnTo>
                  <a:pt x="261158" y="58991"/>
                </a:lnTo>
                <a:lnTo>
                  <a:pt x="240097" y="42137"/>
                </a:lnTo>
                <a:close/>
              </a:path>
              <a:path w="261620" h="257175">
                <a:moveTo>
                  <a:pt x="219036" y="21068"/>
                </a:moveTo>
                <a:lnTo>
                  <a:pt x="202186" y="21068"/>
                </a:lnTo>
                <a:lnTo>
                  <a:pt x="202186" y="42137"/>
                </a:lnTo>
                <a:lnTo>
                  <a:pt x="219036" y="42137"/>
                </a:lnTo>
                <a:lnTo>
                  <a:pt x="219036" y="21068"/>
                </a:lnTo>
                <a:close/>
              </a:path>
            </a:pathLst>
          </a:custGeom>
          <a:solidFill>
            <a:srgbClr val="000080"/>
          </a:solidFill>
        </p:spPr>
        <p:txBody>
          <a:bodyPr wrap="square" lIns="0" tIns="0" rIns="0" bIns="0" rtlCol="0"/>
          <a:lstStyle/>
          <a:p>
            <a:endParaRPr/>
          </a:p>
        </p:txBody>
      </p:sp>
      <p:sp>
        <p:nvSpPr>
          <p:cNvPr id="142" name="object 142"/>
          <p:cNvSpPr/>
          <p:nvPr/>
        </p:nvSpPr>
        <p:spPr>
          <a:xfrm>
            <a:off x="2134694" y="3154725"/>
            <a:ext cx="1175385" cy="1171575"/>
          </a:xfrm>
          <a:custGeom>
            <a:avLst/>
            <a:gdLst/>
            <a:ahLst/>
            <a:cxnLst/>
            <a:rect l="l" t="t" r="r" b="b"/>
            <a:pathLst>
              <a:path w="1175385" h="1171575">
                <a:moveTo>
                  <a:pt x="0" y="0"/>
                </a:moveTo>
                <a:lnTo>
                  <a:pt x="0" y="1171389"/>
                </a:lnTo>
                <a:lnTo>
                  <a:pt x="1175217" y="1171389"/>
                </a:lnTo>
                <a:lnTo>
                  <a:pt x="1175217" y="0"/>
                </a:lnTo>
                <a:lnTo>
                  <a:pt x="0" y="0"/>
                </a:lnTo>
                <a:close/>
              </a:path>
            </a:pathLst>
          </a:custGeom>
          <a:solidFill>
            <a:srgbClr val="DBDAC6"/>
          </a:solidFill>
        </p:spPr>
        <p:txBody>
          <a:bodyPr wrap="square" lIns="0" tIns="0" rIns="0" bIns="0" rtlCol="0"/>
          <a:lstStyle/>
          <a:p>
            <a:endParaRPr/>
          </a:p>
        </p:txBody>
      </p:sp>
      <p:sp>
        <p:nvSpPr>
          <p:cNvPr id="143" name="object 143"/>
          <p:cNvSpPr txBox="1"/>
          <p:nvPr/>
        </p:nvSpPr>
        <p:spPr>
          <a:xfrm>
            <a:off x="2137327" y="3157359"/>
            <a:ext cx="1175385" cy="1171575"/>
          </a:xfrm>
          <a:prstGeom prst="rect">
            <a:avLst/>
          </a:prstGeom>
          <a:ln w="5265">
            <a:solidFill>
              <a:srgbClr val="000000"/>
            </a:solidFill>
          </a:ln>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spcBef>
                <a:spcPts val="20"/>
              </a:spcBef>
            </a:pPr>
            <a:endParaRPr sz="1850">
              <a:latin typeface="Times New Roman"/>
              <a:cs typeface="Times New Roman"/>
            </a:endParaRPr>
          </a:p>
          <a:p>
            <a:pPr marL="85725" marR="133350" indent="55244" algn="ctr">
              <a:lnSpc>
                <a:spcPts val="1560"/>
              </a:lnSpc>
            </a:pPr>
            <a:r>
              <a:rPr sz="1550" spc="-25" dirty="0">
                <a:latin typeface="Arial"/>
                <a:cs typeface="Arial"/>
              </a:rPr>
              <a:t>Data  </a:t>
            </a:r>
            <a:r>
              <a:rPr sz="1550" spc="-35" dirty="0">
                <a:latin typeface="Arial"/>
                <a:cs typeface="Arial"/>
              </a:rPr>
              <a:t>Integration  </a:t>
            </a:r>
            <a:r>
              <a:rPr sz="1550" spc="-30" dirty="0">
                <a:latin typeface="Arial"/>
                <a:cs typeface="Arial"/>
              </a:rPr>
              <a:t>C</a:t>
            </a:r>
            <a:r>
              <a:rPr sz="1550" spc="-105" dirty="0">
                <a:latin typeface="Arial"/>
                <a:cs typeface="Arial"/>
              </a:rPr>
              <a:t>o</a:t>
            </a:r>
            <a:r>
              <a:rPr sz="1550" spc="-35" dirty="0">
                <a:latin typeface="Arial"/>
                <a:cs typeface="Arial"/>
              </a:rPr>
              <a:t>m</a:t>
            </a:r>
            <a:r>
              <a:rPr sz="1550" spc="-75" dirty="0">
                <a:latin typeface="Arial"/>
                <a:cs typeface="Arial"/>
              </a:rPr>
              <a:t>p</a:t>
            </a:r>
            <a:r>
              <a:rPr sz="1550" spc="-105" dirty="0">
                <a:latin typeface="Arial"/>
                <a:cs typeface="Arial"/>
              </a:rPr>
              <a:t>o</a:t>
            </a:r>
            <a:r>
              <a:rPr sz="1550" spc="-75" dirty="0">
                <a:latin typeface="Arial"/>
                <a:cs typeface="Arial"/>
              </a:rPr>
              <a:t>ne</a:t>
            </a:r>
            <a:r>
              <a:rPr sz="1550" spc="-105" dirty="0">
                <a:latin typeface="Arial"/>
                <a:cs typeface="Arial"/>
              </a:rPr>
              <a:t>n</a:t>
            </a:r>
            <a:r>
              <a:rPr sz="1550" dirty="0">
                <a:latin typeface="Arial"/>
                <a:cs typeface="Arial"/>
              </a:rPr>
              <a:t>t</a:t>
            </a:r>
            <a:endParaRPr sz="1550">
              <a:latin typeface="Arial"/>
              <a:cs typeface="Arial"/>
            </a:endParaRPr>
          </a:p>
        </p:txBody>
      </p:sp>
      <p:sp>
        <p:nvSpPr>
          <p:cNvPr id="144" name="object 144"/>
          <p:cNvSpPr/>
          <p:nvPr/>
        </p:nvSpPr>
        <p:spPr>
          <a:xfrm>
            <a:off x="2690710" y="3314843"/>
            <a:ext cx="42545" cy="21590"/>
          </a:xfrm>
          <a:custGeom>
            <a:avLst/>
            <a:gdLst/>
            <a:ahLst/>
            <a:cxnLst/>
            <a:rect l="l" t="t" r="r" b="b"/>
            <a:pathLst>
              <a:path w="42544" h="21589">
                <a:moveTo>
                  <a:pt x="21061" y="0"/>
                </a:moveTo>
                <a:lnTo>
                  <a:pt x="0" y="0"/>
                </a:lnTo>
                <a:lnTo>
                  <a:pt x="21061" y="21068"/>
                </a:lnTo>
                <a:lnTo>
                  <a:pt x="42123" y="21068"/>
                </a:lnTo>
                <a:lnTo>
                  <a:pt x="21061" y="0"/>
                </a:lnTo>
                <a:close/>
              </a:path>
            </a:pathLst>
          </a:custGeom>
          <a:solidFill>
            <a:srgbClr val="868686"/>
          </a:solidFill>
        </p:spPr>
        <p:txBody>
          <a:bodyPr wrap="square" lIns="0" tIns="0" rIns="0" bIns="0" rtlCol="0"/>
          <a:lstStyle/>
          <a:p>
            <a:endParaRPr/>
          </a:p>
        </p:txBody>
      </p:sp>
      <p:sp>
        <p:nvSpPr>
          <p:cNvPr id="145" name="object 145"/>
          <p:cNvSpPr/>
          <p:nvPr/>
        </p:nvSpPr>
        <p:spPr>
          <a:xfrm>
            <a:off x="2711772" y="3335911"/>
            <a:ext cx="38100" cy="17145"/>
          </a:xfrm>
          <a:custGeom>
            <a:avLst/>
            <a:gdLst/>
            <a:ahLst/>
            <a:cxnLst/>
            <a:rect l="l" t="t" r="r" b="b"/>
            <a:pathLst>
              <a:path w="38100" h="17145">
                <a:moveTo>
                  <a:pt x="0" y="0"/>
                </a:moveTo>
                <a:lnTo>
                  <a:pt x="21061" y="16854"/>
                </a:lnTo>
                <a:lnTo>
                  <a:pt x="37910" y="16854"/>
                </a:lnTo>
                <a:lnTo>
                  <a:pt x="0" y="0"/>
                </a:lnTo>
                <a:close/>
              </a:path>
            </a:pathLst>
          </a:custGeom>
          <a:solidFill>
            <a:srgbClr val="767676"/>
          </a:solidFill>
        </p:spPr>
        <p:txBody>
          <a:bodyPr wrap="square" lIns="0" tIns="0" rIns="0" bIns="0" rtlCol="0"/>
          <a:lstStyle/>
          <a:p>
            <a:endParaRPr/>
          </a:p>
        </p:txBody>
      </p:sp>
      <p:sp>
        <p:nvSpPr>
          <p:cNvPr id="146" name="object 146"/>
          <p:cNvSpPr/>
          <p:nvPr/>
        </p:nvSpPr>
        <p:spPr>
          <a:xfrm>
            <a:off x="2732834" y="3352765"/>
            <a:ext cx="38100" cy="21590"/>
          </a:xfrm>
          <a:custGeom>
            <a:avLst/>
            <a:gdLst/>
            <a:ahLst/>
            <a:cxnLst/>
            <a:rect l="l" t="t" r="r" b="b"/>
            <a:pathLst>
              <a:path w="38100" h="21589">
                <a:moveTo>
                  <a:pt x="0" y="0"/>
                </a:moveTo>
                <a:lnTo>
                  <a:pt x="0" y="21068"/>
                </a:lnTo>
                <a:lnTo>
                  <a:pt x="37909" y="21068"/>
                </a:lnTo>
                <a:lnTo>
                  <a:pt x="0" y="0"/>
                </a:lnTo>
                <a:close/>
              </a:path>
            </a:pathLst>
          </a:custGeom>
          <a:solidFill>
            <a:srgbClr val="686868"/>
          </a:solidFill>
        </p:spPr>
        <p:txBody>
          <a:bodyPr wrap="square" lIns="0" tIns="0" rIns="0" bIns="0" rtlCol="0"/>
          <a:lstStyle/>
          <a:p>
            <a:endParaRPr/>
          </a:p>
        </p:txBody>
      </p:sp>
      <p:sp>
        <p:nvSpPr>
          <p:cNvPr id="147" name="object 147"/>
          <p:cNvSpPr/>
          <p:nvPr/>
        </p:nvSpPr>
        <p:spPr>
          <a:xfrm>
            <a:off x="2732834" y="3352765"/>
            <a:ext cx="38100" cy="21590"/>
          </a:xfrm>
          <a:custGeom>
            <a:avLst/>
            <a:gdLst/>
            <a:ahLst/>
            <a:cxnLst/>
            <a:rect l="l" t="t" r="r" b="b"/>
            <a:pathLst>
              <a:path w="38100" h="21589">
                <a:moveTo>
                  <a:pt x="16849" y="0"/>
                </a:moveTo>
                <a:lnTo>
                  <a:pt x="0" y="0"/>
                </a:lnTo>
                <a:lnTo>
                  <a:pt x="37909" y="21068"/>
                </a:lnTo>
                <a:lnTo>
                  <a:pt x="16849" y="0"/>
                </a:lnTo>
                <a:close/>
              </a:path>
            </a:pathLst>
          </a:custGeom>
          <a:solidFill>
            <a:srgbClr val="8C8C8C"/>
          </a:solidFill>
        </p:spPr>
        <p:txBody>
          <a:bodyPr wrap="square" lIns="0" tIns="0" rIns="0" bIns="0" rtlCol="0"/>
          <a:lstStyle/>
          <a:p>
            <a:endParaRPr/>
          </a:p>
        </p:txBody>
      </p:sp>
      <p:sp>
        <p:nvSpPr>
          <p:cNvPr id="148" name="object 148"/>
          <p:cNvSpPr/>
          <p:nvPr/>
        </p:nvSpPr>
        <p:spPr>
          <a:xfrm>
            <a:off x="2749683" y="3373833"/>
            <a:ext cx="42545" cy="21590"/>
          </a:xfrm>
          <a:custGeom>
            <a:avLst/>
            <a:gdLst/>
            <a:ahLst/>
            <a:cxnLst/>
            <a:rect l="l" t="t" r="r" b="b"/>
            <a:pathLst>
              <a:path w="42544" h="21589">
                <a:moveTo>
                  <a:pt x="42122" y="0"/>
                </a:moveTo>
                <a:lnTo>
                  <a:pt x="0" y="0"/>
                </a:lnTo>
                <a:lnTo>
                  <a:pt x="21060" y="21069"/>
                </a:lnTo>
                <a:lnTo>
                  <a:pt x="42122" y="0"/>
                </a:lnTo>
                <a:close/>
              </a:path>
            </a:pathLst>
          </a:custGeom>
          <a:solidFill>
            <a:srgbClr val="676767"/>
          </a:solidFill>
        </p:spPr>
        <p:txBody>
          <a:bodyPr wrap="square" lIns="0" tIns="0" rIns="0" bIns="0" rtlCol="0"/>
          <a:lstStyle/>
          <a:p>
            <a:endParaRPr/>
          </a:p>
        </p:txBody>
      </p:sp>
      <p:sp>
        <p:nvSpPr>
          <p:cNvPr id="149" name="object 149"/>
          <p:cNvSpPr/>
          <p:nvPr/>
        </p:nvSpPr>
        <p:spPr>
          <a:xfrm>
            <a:off x="2770743" y="3373833"/>
            <a:ext cx="42545" cy="0"/>
          </a:xfrm>
          <a:custGeom>
            <a:avLst/>
            <a:gdLst/>
            <a:ahLst/>
            <a:cxnLst/>
            <a:rect l="l" t="t" r="r" b="b"/>
            <a:pathLst>
              <a:path w="42544">
                <a:moveTo>
                  <a:pt x="0" y="0"/>
                </a:moveTo>
                <a:lnTo>
                  <a:pt x="21061" y="0"/>
                </a:lnTo>
                <a:lnTo>
                  <a:pt x="42123" y="0"/>
                </a:lnTo>
                <a:lnTo>
                  <a:pt x="21061" y="0"/>
                </a:lnTo>
                <a:lnTo>
                  <a:pt x="0" y="0"/>
                </a:lnTo>
                <a:close/>
              </a:path>
            </a:pathLst>
          </a:custGeom>
          <a:solidFill>
            <a:srgbClr val="808080"/>
          </a:solidFill>
        </p:spPr>
        <p:txBody>
          <a:bodyPr wrap="square" lIns="0" tIns="0" rIns="0" bIns="0" rtlCol="0"/>
          <a:lstStyle/>
          <a:p>
            <a:endParaRPr/>
          </a:p>
        </p:txBody>
      </p:sp>
      <p:sp>
        <p:nvSpPr>
          <p:cNvPr id="150" name="object 150"/>
          <p:cNvSpPr/>
          <p:nvPr/>
        </p:nvSpPr>
        <p:spPr>
          <a:xfrm>
            <a:off x="2791805" y="3373833"/>
            <a:ext cx="38100" cy="21590"/>
          </a:xfrm>
          <a:custGeom>
            <a:avLst/>
            <a:gdLst/>
            <a:ahLst/>
            <a:cxnLst/>
            <a:rect l="l" t="t" r="r" b="b"/>
            <a:pathLst>
              <a:path w="38100" h="21589">
                <a:moveTo>
                  <a:pt x="21061" y="0"/>
                </a:moveTo>
                <a:lnTo>
                  <a:pt x="0" y="0"/>
                </a:lnTo>
                <a:lnTo>
                  <a:pt x="21061" y="21069"/>
                </a:lnTo>
                <a:lnTo>
                  <a:pt x="37910" y="21069"/>
                </a:lnTo>
                <a:lnTo>
                  <a:pt x="21061" y="0"/>
                </a:lnTo>
                <a:close/>
              </a:path>
            </a:pathLst>
          </a:custGeom>
          <a:solidFill>
            <a:srgbClr val="777777"/>
          </a:solidFill>
        </p:spPr>
        <p:txBody>
          <a:bodyPr wrap="square" lIns="0" tIns="0" rIns="0" bIns="0" rtlCol="0"/>
          <a:lstStyle/>
          <a:p>
            <a:endParaRPr/>
          </a:p>
        </p:txBody>
      </p:sp>
      <p:sp>
        <p:nvSpPr>
          <p:cNvPr id="151" name="object 151"/>
          <p:cNvSpPr/>
          <p:nvPr/>
        </p:nvSpPr>
        <p:spPr>
          <a:xfrm>
            <a:off x="2812867" y="3352765"/>
            <a:ext cx="17145" cy="42545"/>
          </a:xfrm>
          <a:custGeom>
            <a:avLst/>
            <a:gdLst/>
            <a:ahLst/>
            <a:cxnLst/>
            <a:rect l="l" t="t" r="r" b="b"/>
            <a:pathLst>
              <a:path w="17144" h="42545">
                <a:moveTo>
                  <a:pt x="0" y="0"/>
                </a:moveTo>
                <a:lnTo>
                  <a:pt x="0" y="21068"/>
                </a:lnTo>
                <a:lnTo>
                  <a:pt x="16849" y="42137"/>
                </a:lnTo>
                <a:lnTo>
                  <a:pt x="16849" y="21068"/>
                </a:lnTo>
                <a:lnTo>
                  <a:pt x="0" y="0"/>
                </a:lnTo>
                <a:close/>
              </a:path>
            </a:pathLst>
          </a:custGeom>
          <a:solidFill>
            <a:srgbClr val="878787"/>
          </a:solidFill>
        </p:spPr>
        <p:txBody>
          <a:bodyPr wrap="square" lIns="0" tIns="0" rIns="0" bIns="0" rtlCol="0"/>
          <a:lstStyle/>
          <a:p>
            <a:endParaRPr/>
          </a:p>
        </p:txBody>
      </p:sp>
      <p:sp>
        <p:nvSpPr>
          <p:cNvPr id="152" name="object 152"/>
          <p:cNvSpPr/>
          <p:nvPr/>
        </p:nvSpPr>
        <p:spPr>
          <a:xfrm>
            <a:off x="2770743" y="3314843"/>
            <a:ext cx="21590" cy="21590"/>
          </a:xfrm>
          <a:custGeom>
            <a:avLst/>
            <a:gdLst/>
            <a:ahLst/>
            <a:cxnLst/>
            <a:rect l="l" t="t" r="r" b="b"/>
            <a:pathLst>
              <a:path w="21589" h="21589">
                <a:moveTo>
                  <a:pt x="21061" y="0"/>
                </a:moveTo>
                <a:lnTo>
                  <a:pt x="0" y="0"/>
                </a:lnTo>
                <a:lnTo>
                  <a:pt x="21061" y="21068"/>
                </a:lnTo>
                <a:lnTo>
                  <a:pt x="21061" y="0"/>
                </a:lnTo>
                <a:close/>
              </a:path>
            </a:pathLst>
          </a:custGeom>
          <a:solidFill>
            <a:srgbClr val="B9B9B9"/>
          </a:solidFill>
        </p:spPr>
        <p:txBody>
          <a:bodyPr wrap="square" lIns="0" tIns="0" rIns="0" bIns="0" rtlCol="0"/>
          <a:lstStyle/>
          <a:p>
            <a:endParaRPr/>
          </a:p>
        </p:txBody>
      </p:sp>
      <p:sp>
        <p:nvSpPr>
          <p:cNvPr id="153" name="object 153"/>
          <p:cNvSpPr/>
          <p:nvPr/>
        </p:nvSpPr>
        <p:spPr>
          <a:xfrm>
            <a:off x="2770743" y="3293775"/>
            <a:ext cx="21590" cy="21590"/>
          </a:xfrm>
          <a:custGeom>
            <a:avLst/>
            <a:gdLst/>
            <a:ahLst/>
            <a:cxnLst/>
            <a:rect l="l" t="t" r="r" b="b"/>
            <a:pathLst>
              <a:path w="21589" h="21589">
                <a:moveTo>
                  <a:pt x="0" y="0"/>
                </a:moveTo>
                <a:lnTo>
                  <a:pt x="0" y="21068"/>
                </a:lnTo>
                <a:lnTo>
                  <a:pt x="21061" y="21068"/>
                </a:lnTo>
                <a:lnTo>
                  <a:pt x="0" y="0"/>
                </a:lnTo>
                <a:close/>
              </a:path>
            </a:pathLst>
          </a:custGeom>
          <a:solidFill>
            <a:srgbClr val="B8B8B8"/>
          </a:solidFill>
        </p:spPr>
        <p:txBody>
          <a:bodyPr wrap="square" lIns="0" tIns="0" rIns="0" bIns="0" rtlCol="0"/>
          <a:lstStyle/>
          <a:p>
            <a:endParaRPr/>
          </a:p>
        </p:txBody>
      </p:sp>
      <p:sp>
        <p:nvSpPr>
          <p:cNvPr id="154" name="object 154"/>
          <p:cNvSpPr/>
          <p:nvPr/>
        </p:nvSpPr>
        <p:spPr>
          <a:xfrm>
            <a:off x="2749683" y="3293775"/>
            <a:ext cx="42545" cy="21590"/>
          </a:xfrm>
          <a:custGeom>
            <a:avLst/>
            <a:gdLst/>
            <a:ahLst/>
            <a:cxnLst/>
            <a:rect l="l" t="t" r="r" b="b"/>
            <a:pathLst>
              <a:path w="42544" h="21589">
                <a:moveTo>
                  <a:pt x="21060" y="0"/>
                </a:moveTo>
                <a:lnTo>
                  <a:pt x="0" y="0"/>
                </a:lnTo>
                <a:lnTo>
                  <a:pt x="42122" y="21068"/>
                </a:lnTo>
                <a:lnTo>
                  <a:pt x="21060" y="0"/>
                </a:lnTo>
                <a:close/>
              </a:path>
            </a:pathLst>
          </a:custGeom>
          <a:solidFill>
            <a:srgbClr val="B4B4B4"/>
          </a:solidFill>
        </p:spPr>
        <p:txBody>
          <a:bodyPr wrap="square" lIns="0" tIns="0" rIns="0" bIns="0" rtlCol="0"/>
          <a:lstStyle/>
          <a:p>
            <a:endParaRPr/>
          </a:p>
        </p:txBody>
      </p:sp>
      <p:sp>
        <p:nvSpPr>
          <p:cNvPr id="155" name="object 155"/>
          <p:cNvSpPr/>
          <p:nvPr/>
        </p:nvSpPr>
        <p:spPr>
          <a:xfrm>
            <a:off x="2749683" y="3276921"/>
            <a:ext cx="42545" cy="38100"/>
          </a:xfrm>
          <a:custGeom>
            <a:avLst/>
            <a:gdLst/>
            <a:ahLst/>
            <a:cxnLst/>
            <a:rect l="l" t="t" r="r" b="b"/>
            <a:pathLst>
              <a:path w="42544" h="38100">
                <a:moveTo>
                  <a:pt x="21060" y="0"/>
                </a:moveTo>
                <a:lnTo>
                  <a:pt x="0" y="16854"/>
                </a:lnTo>
                <a:lnTo>
                  <a:pt x="42122" y="37922"/>
                </a:lnTo>
                <a:lnTo>
                  <a:pt x="42122" y="16854"/>
                </a:lnTo>
                <a:lnTo>
                  <a:pt x="21060" y="0"/>
                </a:lnTo>
                <a:close/>
              </a:path>
            </a:pathLst>
          </a:custGeom>
          <a:solidFill>
            <a:srgbClr val="919191"/>
          </a:solidFill>
        </p:spPr>
        <p:txBody>
          <a:bodyPr wrap="square" lIns="0" tIns="0" rIns="0" bIns="0" rtlCol="0"/>
          <a:lstStyle/>
          <a:p>
            <a:endParaRPr/>
          </a:p>
        </p:txBody>
      </p:sp>
      <p:sp>
        <p:nvSpPr>
          <p:cNvPr id="156" name="object 156"/>
          <p:cNvSpPr/>
          <p:nvPr/>
        </p:nvSpPr>
        <p:spPr>
          <a:xfrm>
            <a:off x="2770743" y="3255853"/>
            <a:ext cx="21590" cy="38100"/>
          </a:xfrm>
          <a:custGeom>
            <a:avLst/>
            <a:gdLst/>
            <a:ahLst/>
            <a:cxnLst/>
            <a:rect l="l" t="t" r="r" b="b"/>
            <a:pathLst>
              <a:path w="21589" h="38100">
                <a:moveTo>
                  <a:pt x="0" y="0"/>
                </a:moveTo>
                <a:lnTo>
                  <a:pt x="0" y="21068"/>
                </a:lnTo>
                <a:lnTo>
                  <a:pt x="21061" y="37922"/>
                </a:lnTo>
                <a:lnTo>
                  <a:pt x="21061" y="21068"/>
                </a:lnTo>
                <a:lnTo>
                  <a:pt x="0" y="0"/>
                </a:lnTo>
                <a:close/>
              </a:path>
            </a:pathLst>
          </a:custGeom>
          <a:solidFill>
            <a:srgbClr val="646464"/>
          </a:solidFill>
        </p:spPr>
        <p:txBody>
          <a:bodyPr wrap="square" lIns="0" tIns="0" rIns="0" bIns="0" rtlCol="0"/>
          <a:lstStyle/>
          <a:p>
            <a:endParaRPr/>
          </a:p>
        </p:txBody>
      </p:sp>
      <p:sp>
        <p:nvSpPr>
          <p:cNvPr id="157" name="object 157"/>
          <p:cNvSpPr/>
          <p:nvPr/>
        </p:nvSpPr>
        <p:spPr>
          <a:xfrm>
            <a:off x="2770743" y="3255853"/>
            <a:ext cx="42545" cy="21590"/>
          </a:xfrm>
          <a:custGeom>
            <a:avLst/>
            <a:gdLst/>
            <a:ahLst/>
            <a:cxnLst/>
            <a:rect l="l" t="t" r="r" b="b"/>
            <a:pathLst>
              <a:path w="42544" h="21589">
                <a:moveTo>
                  <a:pt x="0" y="0"/>
                </a:moveTo>
                <a:lnTo>
                  <a:pt x="21061" y="21068"/>
                </a:lnTo>
                <a:lnTo>
                  <a:pt x="42123" y="21068"/>
                </a:lnTo>
                <a:lnTo>
                  <a:pt x="0" y="0"/>
                </a:lnTo>
                <a:close/>
              </a:path>
            </a:pathLst>
          </a:custGeom>
          <a:solidFill>
            <a:srgbClr val="616161"/>
          </a:solidFill>
        </p:spPr>
        <p:txBody>
          <a:bodyPr wrap="square" lIns="0" tIns="0" rIns="0" bIns="0" rtlCol="0"/>
          <a:lstStyle/>
          <a:p>
            <a:endParaRPr/>
          </a:p>
        </p:txBody>
      </p:sp>
      <p:sp>
        <p:nvSpPr>
          <p:cNvPr id="158" name="object 158"/>
          <p:cNvSpPr/>
          <p:nvPr/>
        </p:nvSpPr>
        <p:spPr>
          <a:xfrm>
            <a:off x="2770743" y="3255853"/>
            <a:ext cx="42545" cy="21590"/>
          </a:xfrm>
          <a:custGeom>
            <a:avLst/>
            <a:gdLst/>
            <a:ahLst/>
            <a:cxnLst/>
            <a:rect l="l" t="t" r="r" b="b"/>
            <a:pathLst>
              <a:path w="42544" h="21589">
                <a:moveTo>
                  <a:pt x="21061" y="0"/>
                </a:moveTo>
                <a:lnTo>
                  <a:pt x="0" y="0"/>
                </a:lnTo>
                <a:lnTo>
                  <a:pt x="42123" y="21068"/>
                </a:lnTo>
                <a:lnTo>
                  <a:pt x="21061" y="0"/>
                </a:lnTo>
                <a:close/>
              </a:path>
            </a:pathLst>
          </a:custGeom>
          <a:solidFill>
            <a:srgbClr val="676767"/>
          </a:solidFill>
        </p:spPr>
        <p:txBody>
          <a:bodyPr wrap="square" lIns="0" tIns="0" rIns="0" bIns="0" rtlCol="0"/>
          <a:lstStyle/>
          <a:p>
            <a:endParaRPr/>
          </a:p>
        </p:txBody>
      </p:sp>
      <p:sp>
        <p:nvSpPr>
          <p:cNvPr id="159" name="object 159"/>
          <p:cNvSpPr/>
          <p:nvPr/>
        </p:nvSpPr>
        <p:spPr>
          <a:xfrm>
            <a:off x="2791805" y="3255853"/>
            <a:ext cx="38100" cy="21590"/>
          </a:xfrm>
          <a:custGeom>
            <a:avLst/>
            <a:gdLst/>
            <a:ahLst/>
            <a:cxnLst/>
            <a:rect l="l" t="t" r="r" b="b"/>
            <a:pathLst>
              <a:path w="38100" h="21589">
                <a:moveTo>
                  <a:pt x="0" y="0"/>
                </a:moveTo>
                <a:lnTo>
                  <a:pt x="21061" y="21068"/>
                </a:lnTo>
                <a:lnTo>
                  <a:pt x="37910" y="21068"/>
                </a:lnTo>
                <a:lnTo>
                  <a:pt x="0" y="0"/>
                </a:lnTo>
                <a:close/>
              </a:path>
            </a:pathLst>
          </a:custGeom>
          <a:solidFill>
            <a:srgbClr val="7E7E7E"/>
          </a:solidFill>
        </p:spPr>
        <p:txBody>
          <a:bodyPr wrap="square" lIns="0" tIns="0" rIns="0" bIns="0" rtlCol="0"/>
          <a:lstStyle/>
          <a:p>
            <a:endParaRPr/>
          </a:p>
        </p:txBody>
      </p:sp>
      <p:sp>
        <p:nvSpPr>
          <p:cNvPr id="160" name="object 160"/>
          <p:cNvSpPr/>
          <p:nvPr/>
        </p:nvSpPr>
        <p:spPr>
          <a:xfrm>
            <a:off x="2791805" y="3255853"/>
            <a:ext cx="38100" cy="21590"/>
          </a:xfrm>
          <a:custGeom>
            <a:avLst/>
            <a:gdLst/>
            <a:ahLst/>
            <a:cxnLst/>
            <a:rect l="l" t="t" r="r" b="b"/>
            <a:pathLst>
              <a:path w="38100" h="21589">
                <a:moveTo>
                  <a:pt x="21061" y="0"/>
                </a:moveTo>
                <a:lnTo>
                  <a:pt x="0" y="0"/>
                </a:lnTo>
                <a:lnTo>
                  <a:pt x="37910" y="21068"/>
                </a:lnTo>
                <a:lnTo>
                  <a:pt x="21061" y="0"/>
                </a:lnTo>
                <a:close/>
              </a:path>
            </a:pathLst>
          </a:custGeom>
          <a:solidFill>
            <a:srgbClr val="7C7C7C"/>
          </a:solidFill>
        </p:spPr>
        <p:txBody>
          <a:bodyPr wrap="square" lIns="0" tIns="0" rIns="0" bIns="0" rtlCol="0"/>
          <a:lstStyle/>
          <a:p>
            <a:endParaRPr/>
          </a:p>
        </p:txBody>
      </p:sp>
      <p:sp>
        <p:nvSpPr>
          <p:cNvPr id="161" name="object 161"/>
          <p:cNvSpPr/>
          <p:nvPr/>
        </p:nvSpPr>
        <p:spPr>
          <a:xfrm>
            <a:off x="2812867" y="3255853"/>
            <a:ext cx="38100" cy="21590"/>
          </a:xfrm>
          <a:custGeom>
            <a:avLst/>
            <a:gdLst/>
            <a:ahLst/>
            <a:cxnLst/>
            <a:rect l="l" t="t" r="r" b="b"/>
            <a:pathLst>
              <a:path w="38100" h="21589">
                <a:moveTo>
                  <a:pt x="16849" y="0"/>
                </a:moveTo>
                <a:lnTo>
                  <a:pt x="0" y="0"/>
                </a:lnTo>
                <a:lnTo>
                  <a:pt x="16849" y="21068"/>
                </a:lnTo>
                <a:lnTo>
                  <a:pt x="37909" y="21068"/>
                </a:lnTo>
                <a:lnTo>
                  <a:pt x="16849" y="0"/>
                </a:lnTo>
                <a:close/>
              </a:path>
            </a:pathLst>
          </a:custGeom>
          <a:solidFill>
            <a:srgbClr val="969696"/>
          </a:solidFill>
        </p:spPr>
        <p:txBody>
          <a:bodyPr wrap="square" lIns="0" tIns="0" rIns="0" bIns="0" rtlCol="0"/>
          <a:lstStyle/>
          <a:p>
            <a:endParaRPr/>
          </a:p>
        </p:txBody>
      </p:sp>
      <p:sp>
        <p:nvSpPr>
          <p:cNvPr id="162" name="object 162"/>
          <p:cNvSpPr/>
          <p:nvPr/>
        </p:nvSpPr>
        <p:spPr>
          <a:xfrm>
            <a:off x="2791805" y="3196861"/>
            <a:ext cx="38100" cy="38100"/>
          </a:xfrm>
          <a:custGeom>
            <a:avLst/>
            <a:gdLst/>
            <a:ahLst/>
            <a:cxnLst/>
            <a:rect l="l" t="t" r="r" b="b"/>
            <a:pathLst>
              <a:path w="38100" h="38100">
                <a:moveTo>
                  <a:pt x="0" y="0"/>
                </a:moveTo>
                <a:lnTo>
                  <a:pt x="21061" y="16855"/>
                </a:lnTo>
                <a:lnTo>
                  <a:pt x="37910" y="37923"/>
                </a:lnTo>
                <a:lnTo>
                  <a:pt x="37910" y="16855"/>
                </a:lnTo>
                <a:lnTo>
                  <a:pt x="0" y="0"/>
                </a:lnTo>
                <a:close/>
              </a:path>
            </a:pathLst>
          </a:custGeom>
          <a:solidFill>
            <a:srgbClr val="B4B4B4"/>
          </a:solidFill>
        </p:spPr>
        <p:txBody>
          <a:bodyPr wrap="square" lIns="0" tIns="0" rIns="0" bIns="0" rtlCol="0"/>
          <a:lstStyle/>
          <a:p>
            <a:endParaRPr/>
          </a:p>
        </p:txBody>
      </p:sp>
      <p:sp>
        <p:nvSpPr>
          <p:cNvPr id="163" name="object 163"/>
          <p:cNvSpPr/>
          <p:nvPr/>
        </p:nvSpPr>
        <p:spPr>
          <a:xfrm>
            <a:off x="2829716" y="3196861"/>
            <a:ext cx="21590" cy="38100"/>
          </a:xfrm>
          <a:custGeom>
            <a:avLst/>
            <a:gdLst/>
            <a:ahLst/>
            <a:cxnLst/>
            <a:rect l="l" t="t" r="r" b="b"/>
            <a:pathLst>
              <a:path w="21589" h="38100">
                <a:moveTo>
                  <a:pt x="0" y="0"/>
                </a:moveTo>
                <a:lnTo>
                  <a:pt x="0" y="16855"/>
                </a:lnTo>
                <a:lnTo>
                  <a:pt x="21060" y="37923"/>
                </a:lnTo>
                <a:lnTo>
                  <a:pt x="21060" y="16855"/>
                </a:lnTo>
                <a:lnTo>
                  <a:pt x="0" y="0"/>
                </a:lnTo>
                <a:close/>
              </a:path>
            </a:pathLst>
          </a:custGeom>
          <a:solidFill>
            <a:srgbClr val="A2A2A2"/>
          </a:solidFill>
        </p:spPr>
        <p:txBody>
          <a:bodyPr wrap="square" lIns="0" tIns="0" rIns="0" bIns="0" rtlCol="0"/>
          <a:lstStyle/>
          <a:p>
            <a:endParaRPr/>
          </a:p>
        </p:txBody>
      </p:sp>
      <p:sp>
        <p:nvSpPr>
          <p:cNvPr id="164" name="object 164"/>
          <p:cNvSpPr/>
          <p:nvPr/>
        </p:nvSpPr>
        <p:spPr>
          <a:xfrm>
            <a:off x="2871838" y="3213717"/>
            <a:ext cx="17145" cy="42545"/>
          </a:xfrm>
          <a:custGeom>
            <a:avLst/>
            <a:gdLst/>
            <a:ahLst/>
            <a:cxnLst/>
            <a:rect l="l" t="t" r="r" b="b"/>
            <a:pathLst>
              <a:path w="17144" h="42545">
                <a:moveTo>
                  <a:pt x="0" y="0"/>
                </a:moveTo>
                <a:lnTo>
                  <a:pt x="0" y="21068"/>
                </a:lnTo>
                <a:lnTo>
                  <a:pt x="16849" y="42136"/>
                </a:lnTo>
                <a:lnTo>
                  <a:pt x="16849" y="21068"/>
                </a:lnTo>
                <a:lnTo>
                  <a:pt x="0" y="0"/>
                </a:lnTo>
                <a:close/>
              </a:path>
            </a:pathLst>
          </a:custGeom>
          <a:solidFill>
            <a:srgbClr val="808080"/>
          </a:solidFill>
        </p:spPr>
        <p:txBody>
          <a:bodyPr wrap="square" lIns="0" tIns="0" rIns="0" bIns="0" rtlCol="0"/>
          <a:lstStyle/>
          <a:p>
            <a:endParaRPr/>
          </a:p>
        </p:txBody>
      </p:sp>
      <p:sp>
        <p:nvSpPr>
          <p:cNvPr id="165" name="object 165"/>
          <p:cNvSpPr/>
          <p:nvPr/>
        </p:nvSpPr>
        <p:spPr>
          <a:xfrm>
            <a:off x="2871838" y="3255853"/>
            <a:ext cx="38100" cy="21590"/>
          </a:xfrm>
          <a:custGeom>
            <a:avLst/>
            <a:gdLst/>
            <a:ahLst/>
            <a:cxnLst/>
            <a:rect l="l" t="t" r="r" b="b"/>
            <a:pathLst>
              <a:path w="38100" h="21589">
                <a:moveTo>
                  <a:pt x="16849" y="0"/>
                </a:moveTo>
                <a:lnTo>
                  <a:pt x="0" y="0"/>
                </a:lnTo>
                <a:lnTo>
                  <a:pt x="16849" y="21068"/>
                </a:lnTo>
                <a:lnTo>
                  <a:pt x="37910" y="21068"/>
                </a:lnTo>
                <a:lnTo>
                  <a:pt x="16849" y="0"/>
                </a:lnTo>
                <a:close/>
              </a:path>
            </a:pathLst>
          </a:custGeom>
          <a:solidFill>
            <a:srgbClr val="ADADAD"/>
          </a:solidFill>
        </p:spPr>
        <p:txBody>
          <a:bodyPr wrap="square" lIns="0" tIns="0" rIns="0" bIns="0" rtlCol="0"/>
          <a:lstStyle/>
          <a:p>
            <a:endParaRPr/>
          </a:p>
        </p:txBody>
      </p:sp>
      <p:sp>
        <p:nvSpPr>
          <p:cNvPr id="166" name="object 166"/>
          <p:cNvSpPr/>
          <p:nvPr/>
        </p:nvSpPr>
        <p:spPr>
          <a:xfrm>
            <a:off x="2871838" y="3234785"/>
            <a:ext cx="38100" cy="42545"/>
          </a:xfrm>
          <a:custGeom>
            <a:avLst/>
            <a:gdLst/>
            <a:ahLst/>
            <a:cxnLst/>
            <a:rect l="l" t="t" r="r" b="b"/>
            <a:pathLst>
              <a:path w="38100" h="42545">
                <a:moveTo>
                  <a:pt x="16849" y="0"/>
                </a:moveTo>
                <a:lnTo>
                  <a:pt x="0" y="21068"/>
                </a:lnTo>
                <a:lnTo>
                  <a:pt x="16849" y="42136"/>
                </a:lnTo>
                <a:lnTo>
                  <a:pt x="37910" y="21068"/>
                </a:lnTo>
                <a:lnTo>
                  <a:pt x="16849" y="0"/>
                </a:lnTo>
                <a:close/>
              </a:path>
            </a:pathLst>
          </a:custGeom>
          <a:solidFill>
            <a:srgbClr val="5E5E5E"/>
          </a:solidFill>
        </p:spPr>
        <p:txBody>
          <a:bodyPr wrap="square" lIns="0" tIns="0" rIns="0" bIns="0" rtlCol="0"/>
          <a:lstStyle/>
          <a:p>
            <a:endParaRPr/>
          </a:p>
        </p:txBody>
      </p:sp>
      <p:sp>
        <p:nvSpPr>
          <p:cNvPr id="167" name="object 167"/>
          <p:cNvSpPr/>
          <p:nvPr/>
        </p:nvSpPr>
        <p:spPr>
          <a:xfrm>
            <a:off x="2888687" y="3276921"/>
            <a:ext cx="21590" cy="38100"/>
          </a:xfrm>
          <a:custGeom>
            <a:avLst/>
            <a:gdLst/>
            <a:ahLst/>
            <a:cxnLst/>
            <a:rect l="l" t="t" r="r" b="b"/>
            <a:pathLst>
              <a:path w="21589" h="38100">
                <a:moveTo>
                  <a:pt x="0" y="0"/>
                </a:moveTo>
                <a:lnTo>
                  <a:pt x="0" y="16854"/>
                </a:lnTo>
                <a:lnTo>
                  <a:pt x="21061" y="37922"/>
                </a:lnTo>
                <a:lnTo>
                  <a:pt x="21061" y="16854"/>
                </a:lnTo>
                <a:lnTo>
                  <a:pt x="0" y="0"/>
                </a:lnTo>
                <a:close/>
              </a:path>
            </a:pathLst>
          </a:custGeom>
          <a:solidFill>
            <a:srgbClr val="909090"/>
          </a:solidFill>
        </p:spPr>
        <p:txBody>
          <a:bodyPr wrap="square" lIns="0" tIns="0" rIns="0" bIns="0" rtlCol="0"/>
          <a:lstStyle/>
          <a:p>
            <a:endParaRPr/>
          </a:p>
        </p:txBody>
      </p:sp>
      <p:sp>
        <p:nvSpPr>
          <p:cNvPr id="168" name="object 168"/>
          <p:cNvSpPr/>
          <p:nvPr/>
        </p:nvSpPr>
        <p:spPr>
          <a:xfrm>
            <a:off x="2888687" y="3255853"/>
            <a:ext cx="21590" cy="38100"/>
          </a:xfrm>
          <a:custGeom>
            <a:avLst/>
            <a:gdLst/>
            <a:ahLst/>
            <a:cxnLst/>
            <a:rect l="l" t="t" r="r" b="b"/>
            <a:pathLst>
              <a:path w="21589" h="38100">
                <a:moveTo>
                  <a:pt x="0" y="0"/>
                </a:moveTo>
                <a:lnTo>
                  <a:pt x="0" y="21068"/>
                </a:lnTo>
                <a:lnTo>
                  <a:pt x="21061" y="37922"/>
                </a:lnTo>
                <a:lnTo>
                  <a:pt x="21061" y="21068"/>
                </a:lnTo>
                <a:lnTo>
                  <a:pt x="0" y="0"/>
                </a:lnTo>
                <a:close/>
              </a:path>
            </a:pathLst>
          </a:custGeom>
          <a:solidFill>
            <a:srgbClr val="9D9D9D"/>
          </a:solidFill>
        </p:spPr>
        <p:txBody>
          <a:bodyPr wrap="square" lIns="0" tIns="0" rIns="0" bIns="0" rtlCol="0"/>
          <a:lstStyle/>
          <a:p>
            <a:endParaRPr/>
          </a:p>
        </p:txBody>
      </p:sp>
      <p:sp>
        <p:nvSpPr>
          <p:cNvPr id="169" name="object 169"/>
          <p:cNvSpPr/>
          <p:nvPr/>
        </p:nvSpPr>
        <p:spPr>
          <a:xfrm>
            <a:off x="2829716" y="3373833"/>
            <a:ext cx="21590" cy="21590"/>
          </a:xfrm>
          <a:custGeom>
            <a:avLst/>
            <a:gdLst/>
            <a:ahLst/>
            <a:cxnLst/>
            <a:rect l="l" t="t" r="r" b="b"/>
            <a:pathLst>
              <a:path w="21589" h="21589">
                <a:moveTo>
                  <a:pt x="21060" y="0"/>
                </a:moveTo>
                <a:lnTo>
                  <a:pt x="0" y="0"/>
                </a:lnTo>
                <a:lnTo>
                  <a:pt x="21060" y="21069"/>
                </a:lnTo>
                <a:lnTo>
                  <a:pt x="21060" y="0"/>
                </a:lnTo>
                <a:close/>
              </a:path>
            </a:pathLst>
          </a:custGeom>
          <a:solidFill>
            <a:srgbClr val="6C6C6C"/>
          </a:solidFill>
        </p:spPr>
        <p:txBody>
          <a:bodyPr wrap="square" lIns="0" tIns="0" rIns="0" bIns="0" rtlCol="0"/>
          <a:lstStyle/>
          <a:p>
            <a:endParaRPr/>
          </a:p>
        </p:txBody>
      </p:sp>
      <p:sp>
        <p:nvSpPr>
          <p:cNvPr id="170" name="object 170"/>
          <p:cNvSpPr/>
          <p:nvPr/>
        </p:nvSpPr>
        <p:spPr>
          <a:xfrm>
            <a:off x="2829716" y="3352765"/>
            <a:ext cx="21590" cy="21590"/>
          </a:xfrm>
          <a:custGeom>
            <a:avLst/>
            <a:gdLst/>
            <a:ahLst/>
            <a:cxnLst/>
            <a:rect l="l" t="t" r="r" b="b"/>
            <a:pathLst>
              <a:path w="21589" h="21589">
                <a:moveTo>
                  <a:pt x="0" y="0"/>
                </a:moveTo>
                <a:lnTo>
                  <a:pt x="0" y="21068"/>
                </a:lnTo>
                <a:lnTo>
                  <a:pt x="21060" y="21068"/>
                </a:lnTo>
                <a:lnTo>
                  <a:pt x="0" y="0"/>
                </a:lnTo>
                <a:close/>
              </a:path>
            </a:pathLst>
          </a:custGeom>
          <a:solidFill>
            <a:srgbClr val="9A9A9A"/>
          </a:solidFill>
        </p:spPr>
        <p:txBody>
          <a:bodyPr wrap="square" lIns="0" tIns="0" rIns="0" bIns="0" rtlCol="0"/>
          <a:lstStyle/>
          <a:p>
            <a:endParaRPr/>
          </a:p>
        </p:txBody>
      </p:sp>
      <p:sp>
        <p:nvSpPr>
          <p:cNvPr id="171" name="object 171"/>
          <p:cNvSpPr/>
          <p:nvPr/>
        </p:nvSpPr>
        <p:spPr>
          <a:xfrm>
            <a:off x="2829716" y="3335911"/>
            <a:ext cx="42545" cy="38100"/>
          </a:xfrm>
          <a:custGeom>
            <a:avLst/>
            <a:gdLst/>
            <a:ahLst/>
            <a:cxnLst/>
            <a:rect l="l" t="t" r="r" b="b"/>
            <a:pathLst>
              <a:path w="42544" h="38100">
                <a:moveTo>
                  <a:pt x="21060" y="0"/>
                </a:moveTo>
                <a:lnTo>
                  <a:pt x="0" y="16854"/>
                </a:lnTo>
                <a:lnTo>
                  <a:pt x="21060" y="37922"/>
                </a:lnTo>
                <a:lnTo>
                  <a:pt x="42122" y="16854"/>
                </a:lnTo>
                <a:lnTo>
                  <a:pt x="21060" y="0"/>
                </a:lnTo>
                <a:close/>
              </a:path>
            </a:pathLst>
          </a:custGeom>
          <a:solidFill>
            <a:srgbClr val="636363"/>
          </a:solidFill>
        </p:spPr>
        <p:txBody>
          <a:bodyPr wrap="square" lIns="0" tIns="0" rIns="0" bIns="0" rtlCol="0"/>
          <a:lstStyle/>
          <a:p>
            <a:endParaRPr/>
          </a:p>
        </p:txBody>
      </p:sp>
      <p:sp>
        <p:nvSpPr>
          <p:cNvPr id="172" name="object 172"/>
          <p:cNvSpPr/>
          <p:nvPr/>
        </p:nvSpPr>
        <p:spPr>
          <a:xfrm>
            <a:off x="2850776" y="3335911"/>
            <a:ext cx="38100" cy="17145"/>
          </a:xfrm>
          <a:custGeom>
            <a:avLst/>
            <a:gdLst/>
            <a:ahLst/>
            <a:cxnLst/>
            <a:rect l="l" t="t" r="r" b="b"/>
            <a:pathLst>
              <a:path w="38100" h="17145">
                <a:moveTo>
                  <a:pt x="21061" y="0"/>
                </a:moveTo>
                <a:lnTo>
                  <a:pt x="0" y="0"/>
                </a:lnTo>
                <a:lnTo>
                  <a:pt x="21061" y="16854"/>
                </a:lnTo>
                <a:lnTo>
                  <a:pt x="37910" y="16854"/>
                </a:lnTo>
                <a:lnTo>
                  <a:pt x="21061" y="0"/>
                </a:lnTo>
                <a:close/>
              </a:path>
            </a:pathLst>
          </a:custGeom>
          <a:solidFill>
            <a:srgbClr val="858585"/>
          </a:solidFill>
        </p:spPr>
        <p:txBody>
          <a:bodyPr wrap="square" lIns="0" tIns="0" rIns="0" bIns="0" rtlCol="0"/>
          <a:lstStyle/>
          <a:p>
            <a:endParaRPr/>
          </a:p>
        </p:txBody>
      </p:sp>
      <p:sp>
        <p:nvSpPr>
          <p:cNvPr id="173" name="object 173"/>
          <p:cNvSpPr/>
          <p:nvPr/>
        </p:nvSpPr>
        <p:spPr>
          <a:xfrm>
            <a:off x="2871838" y="3314843"/>
            <a:ext cx="17145" cy="38100"/>
          </a:xfrm>
          <a:custGeom>
            <a:avLst/>
            <a:gdLst/>
            <a:ahLst/>
            <a:cxnLst/>
            <a:rect l="l" t="t" r="r" b="b"/>
            <a:pathLst>
              <a:path w="17144" h="38100">
                <a:moveTo>
                  <a:pt x="0" y="0"/>
                </a:moveTo>
                <a:lnTo>
                  <a:pt x="0" y="21068"/>
                </a:lnTo>
                <a:lnTo>
                  <a:pt x="16849" y="37922"/>
                </a:lnTo>
                <a:lnTo>
                  <a:pt x="16849" y="21068"/>
                </a:lnTo>
                <a:lnTo>
                  <a:pt x="0" y="0"/>
                </a:lnTo>
                <a:close/>
              </a:path>
            </a:pathLst>
          </a:custGeom>
          <a:solidFill>
            <a:srgbClr val="B7B7B7"/>
          </a:solidFill>
        </p:spPr>
        <p:txBody>
          <a:bodyPr wrap="square" lIns="0" tIns="0" rIns="0" bIns="0" rtlCol="0"/>
          <a:lstStyle/>
          <a:p>
            <a:endParaRPr/>
          </a:p>
        </p:txBody>
      </p:sp>
      <p:sp>
        <p:nvSpPr>
          <p:cNvPr id="174" name="object 174"/>
          <p:cNvSpPr/>
          <p:nvPr/>
        </p:nvSpPr>
        <p:spPr>
          <a:xfrm>
            <a:off x="2871838" y="3314843"/>
            <a:ext cx="38100" cy="21590"/>
          </a:xfrm>
          <a:custGeom>
            <a:avLst/>
            <a:gdLst/>
            <a:ahLst/>
            <a:cxnLst/>
            <a:rect l="l" t="t" r="r" b="b"/>
            <a:pathLst>
              <a:path w="38100" h="21589">
                <a:moveTo>
                  <a:pt x="16849" y="0"/>
                </a:moveTo>
                <a:lnTo>
                  <a:pt x="0" y="0"/>
                </a:lnTo>
                <a:lnTo>
                  <a:pt x="16849" y="21068"/>
                </a:lnTo>
                <a:lnTo>
                  <a:pt x="37910" y="21068"/>
                </a:lnTo>
                <a:lnTo>
                  <a:pt x="16849" y="0"/>
                </a:lnTo>
                <a:close/>
              </a:path>
            </a:pathLst>
          </a:custGeom>
          <a:solidFill>
            <a:srgbClr val="747474"/>
          </a:solidFill>
        </p:spPr>
        <p:txBody>
          <a:bodyPr wrap="square" lIns="0" tIns="0" rIns="0" bIns="0" rtlCol="0"/>
          <a:lstStyle/>
          <a:p>
            <a:endParaRPr/>
          </a:p>
        </p:txBody>
      </p:sp>
      <p:sp>
        <p:nvSpPr>
          <p:cNvPr id="175" name="object 175"/>
          <p:cNvSpPr/>
          <p:nvPr/>
        </p:nvSpPr>
        <p:spPr>
          <a:xfrm>
            <a:off x="2888687" y="3293775"/>
            <a:ext cx="21590" cy="42545"/>
          </a:xfrm>
          <a:custGeom>
            <a:avLst/>
            <a:gdLst/>
            <a:ahLst/>
            <a:cxnLst/>
            <a:rect l="l" t="t" r="r" b="b"/>
            <a:pathLst>
              <a:path w="21589" h="42545">
                <a:moveTo>
                  <a:pt x="0" y="0"/>
                </a:moveTo>
                <a:lnTo>
                  <a:pt x="0" y="21068"/>
                </a:lnTo>
                <a:lnTo>
                  <a:pt x="21061" y="42136"/>
                </a:lnTo>
                <a:lnTo>
                  <a:pt x="21061" y="21068"/>
                </a:lnTo>
                <a:lnTo>
                  <a:pt x="0" y="0"/>
                </a:lnTo>
                <a:close/>
              </a:path>
            </a:pathLst>
          </a:custGeom>
          <a:solidFill>
            <a:srgbClr val="828282"/>
          </a:solidFill>
        </p:spPr>
        <p:txBody>
          <a:bodyPr wrap="square" lIns="0" tIns="0" rIns="0" bIns="0" rtlCol="0"/>
          <a:lstStyle/>
          <a:p>
            <a:endParaRPr/>
          </a:p>
        </p:txBody>
      </p:sp>
      <p:sp>
        <p:nvSpPr>
          <p:cNvPr id="176" name="object 176"/>
          <p:cNvSpPr/>
          <p:nvPr/>
        </p:nvSpPr>
        <p:spPr>
          <a:xfrm>
            <a:off x="2690710" y="3196861"/>
            <a:ext cx="198120" cy="177165"/>
          </a:xfrm>
          <a:custGeom>
            <a:avLst/>
            <a:gdLst/>
            <a:ahLst/>
            <a:cxnLst/>
            <a:rect l="l" t="t" r="r" b="b"/>
            <a:pathLst>
              <a:path w="198119" h="177164">
                <a:moveTo>
                  <a:pt x="160065" y="139049"/>
                </a:moveTo>
                <a:lnTo>
                  <a:pt x="42123" y="139049"/>
                </a:lnTo>
                <a:lnTo>
                  <a:pt x="21061" y="155903"/>
                </a:lnTo>
                <a:lnTo>
                  <a:pt x="42123" y="176971"/>
                </a:lnTo>
                <a:lnTo>
                  <a:pt x="42123" y="155903"/>
                </a:lnTo>
                <a:lnTo>
                  <a:pt x="139005" y="155903"/>
                </a:lnTo>
                <a:lnTo>
                  <a:pt x="160065" y="139049"/>
                </a:lnTo>
                <a:close/>
              </a:path>
              <a:path w="198119" h="177164">
                <a:moveTo>
                  <a:pt x="122156" y="155903"/>
                </a:moveTo>
                <a:lnTo>
                  <a:pt x="58972" y="155903"/>
                </a:lnTo>
                <a:lnTo>
                  <a:pt x="58972" y="176971"/>
                </a:lnTo>
                <a:lnTo>
                  <a:pt x="122156" y="176971"/>
                </a:lnTo>
                <a:lnTo>
                  <a:pt x="122156" y="155903"/>
                </a:lnTo>
                <a:close/>
              </a:path>
              <a:path w="198119" h="177164">
                <a:moveTo>
                  <a:pt x="139005" y="155903"/>
                </a:moveTo>
                <a:lnTo>
                  <a:pt x="122156" y="155903"/>
                </a:lnTo>
                <a:lnTo>
                  <a:pt x="139005" y="176971"/>
                </a:lnTo>
                <a:lnTo>
                  <a:pt x="139005" y="155903"/>
                </a:lnTo>
                <a:close/>
              </a:path>
              <a:path w="198119" h="177164">
                <a:moveTo>
                  <a:pt x="181127" y="117981"/>
                </a:moveTo>
                <a:lnTo>
                  <a:pt x="21061" y="117981"/>
                </a:lnTo>
                <a:lnTo>
                  <a:pt x="0" y="139049"/>
                </a:lnTo>
                <a:lnTo>
                  <a:pt x="181127" y="139049"/>
                </a:lnTo>
                <a:lnTo>
                  <a:pt x="181127" y="117981"/>
                </a:lnTo>
                <a:close/>
              </a:path>
              <a:path w="198119" h="177164">
                <a:moveTo>
                  <a:pt x="80032" y="96913"/>
                </a:moveTo>
                <a:lnTo>
                  <a:pt x="0" y="96913"/>
                </a:lnTo>
                <a:lnTo>
                  <a:pt x="0" y="117981"/>
                </a:lnTo>
                <a:lnTo>
                  <a:pt x="80032" y="117981"/>
                </a:lnTo>
                <a:lnTo>
                  <a:pt x="80032" y="96913"/>
                </a:lnTo>
                <a:close/>
              </a:path>
              <a:path w="198119" h="177164">
                <a:moveTo>
                  <a:pt x="197976" y="58991"/>
                </a:moveTo>
                <a:lnTo>
                  <a:pt x="139005" y="58991"/>
                </a:lnTo>
                <a:lnTo>
                  <a:pt x="139005" y="96913"/>
                </a:lnTo>
                <a:lnTo>
                  <a:pt x="122156" y="96913"/>
                </a:lnTo>
                <a:lnTo>
                  <a:pt x="122156" y="117981"/>
                </a:lnTo>
                <a:lnTo>
                  <a:pt x="197976" y="117981"/>
                </a:lnTo>
                <a:lnTo>
                  <a:pt x="197976" y="58991"/>
                </a:lnTo>
                <a:close/>
              </a:path>
              <a:path w="198119" h="177164">
                <a:moveTo>
                  <a:pt x="80032" y="58991"/>
                </a:moveTo>
                <a:lnTo>
                  <a:pt x="21061" y="58991"/>
                </a:lnTo>
                <a:lnTo>
                  <a:pt x="21061" y="96913"/>
                </a:lnTo>
                <a:lnTo>
                  <a:pt x="58972" y="96913"/>
                </a:lnTo>
                <a:lnTo>
                  <a:pt x="80032" y="80059"/>
                </a:lnTo>
                <a:lnTo>
                  <a:pt x="80032" y="58991"/>
                </a:lnTo>
                <a:close/>
              </a:path>
              <a:path w="198119" h="177164">
                <a:moveTo>
                  <a:pt x="101094" y="16855"/>
                </a:moveTo>
                <a:lnTo>
                  <a:pt x="58972" y="16855"/>
                </a:lnTo>
                <a:lnTo>
                  <a:pt x="58972" y="37923"/>
                </a:lnTo>
                <a:lnTo>
                  <a:pt x="21061" y="37923"/>
                </a:lnTo>
                <a:lnTo>
                  <a:pt x="42123" y="58991"/>
                </a:lnTo>
                <a:lnTo>
                  <a:pt x="101094" y="58991"/>
                </a:lnTo>
                <a:lnTo>
                  <a:pt x="101094" y="16855"/>
                </a:lnTo>
                <a:close/>
              </a:path>
              <a:path w="198119" h="177164">
                <a:moveTo>
                  <a:pt x="101094" y="0"/>
                </a:moveTo>
                <a:lnTo>
                  <a:pt x="101094" y="58991"/>
                </a:lnTo>
                <a:lnTo>
                  <a:pt x="181127" y="58991"/>
                </a:lnTo>
                <a:lnTo>
                  <a:pt x="197976" y="37923"/>
                </a:lnTo>
                <a:lnTo>
                  <a:pt x="181127" y="37923"/>
                </a:lnTo>
                <a:lnTo>
                  <a:pt x="181127" y="16855"/>
                </a:lnTo>
                <a:lnTo>
                  <a:pt x="122156" y="16855"/>
                </a:lnTo>
                <a:lnTo>
                  <a:pt x="101094" y="0"/>
                </a:lnTo>
                <a:close/>
              </a:path>
              <a:path w="198119" h="177164">
                <a:moveTo>
                  <a:pt x="139005" y="0"/>
                </a:moveTo>
                <a:lnTo>
                  <a:pt x="122156" y="16855"/>
                </a:lnTo>
                <a:lnTo>
                  <a:pt x="139005" y="16855"/>
                </a:lnTo>
                <a:lnTo>
                  <a:pt x="139005" y="0"/>
                </a:lnTo>
                <a:close/>
              </a:path>
            </a:pathLst>
          </a:custGeom>
          <a:solidFill>
            <a:srgbClr val="800080"/>
          </a:solidFill>
        </p:spPr>
        <p:txBody>
          <a:bodyPr wrap="square" lIns="0" tIns="0" rIns="0" bIns="0" rtlCol="0"/>
          <a:lstStyle/>
          <a:p>
            <a:endParaRPr/>
          </a:p>
        </p:txBody>
      </p:sp>
      <p:sp>
        <p:nvSpPr>
          <p:cNvPr id="177" name="object 177"/>
          <p:cNvSpPr/>
          <p:nvPr/>
        </p:nvSpPr>
        <p:spPr>
          <a:xfrm>
            <a:off x="2433764" y="3373833"/>
            <a:ext cx="38100" cy="21590"/>
          </a:xfrm>
          <a:custGeom>
            <a:avLst/>
            <a:gdLst/>
            <a:ahLst/>
            <a:cxnLst/>
            <a:rect l="l" t="t" r="r" b="b"/>
            <a:pathLst>
              <a:path w="38100" h="21589">
                <a:moveTo>
                  <a:pt x="0" y="0"/>
                </a:moveTo>
                <a:lnTo>
                  <a:pt x="21061" y="21069"/>
                </a:lnTo>
                <a:lnTo>
                  <a:pt x="37909" y="21069"/>
                </a:lnTo>
                <a:lnTo>
                  <a:pt x="0" y="0"/>
                </a:lnTo>
                <a:close/>
              </a:path>
            </a:pathLst>
          </a:custGeom>
          <a:solidFill>
            <a:srgbClr val="939393"/>
          </a:solidFill>
        </p:spPr>
        <p:txBody>
          <a:bodyPr wrap="square" lIns="0" tIns="0" rIns="0" bIns="0" rtlCol="0"/>
          <a:lstStyle/>
          <a:p>
            <a:endParaRPr/>
          </a:p>
        </p:txBody>
      </p:sp>
      <p:sp>
        <p:nvSpPr>
          <p:cNvPr id="178" name="object 178"/>
          <p:cNvSpPr/>
          <p:nvPr/>
        </p:nvSpPr>
        <p:spPr>
          <a:xfrm>
            <a:off x="2412702" y="3411757"/>
            <a:ext cx="59055" cy="21590"/>
          </a:xfrm>
          <a:custGeom>
            <a:avLst/>
            <a:gdLst/>
            <a:ahLst/>
            <a:cxnLst/>
            <a:rect l="l" t="t" r="r" b="b"/>
            <a:pathLst>
              <a:path w="59055" h="21589">
                <a:moveTo>
                  <a:pt x="21061" y="0"/>
                </a:moveTo>
                <a:lnTo>
                  <a:pt x="0" y="0"/>
                </a:lnTo>
                <a:lnTo>
                  <a:pt x="42123" y="21068"/>
                </a:lnTo>
                <a:lnTo>
                  <a:pt x="58971" y="21068"/>
                </a:lnTo>
                <a:lnTo>
                  <a:pt x="21061" y="0"/>
                </a:lnTo>
                <a:close/>
              </a:path>
            </a:pathLst>
          </a:custGeom>
          <a:solidFill>
            <a:srgbClr val="868686"/>
          </a:solidFill>
        </p:spPr>
        <p:txBody>
          <a:bodyPr wrap="square" lIns="0" tIns="0" rIns="0" bIns="0" rtlCol="0"/>
          <a:lstStyle/>
          <a:p>
            <a:endParaRPr/>
          </a:p>
        </p:txBody>
      </p:sp>
      <p:sp>
        <p:nvSpPr>
          <p:cNvPr id="179" name="object 179"/>
          <p:cNvSpPr/>
          <p:nvPr/>
        </p:nvSpPr>
        <p:spPr>
          <a:xfrm>
            <a:off x="2433764" y="3453893"/>
            <a:ext cx="38100" cy="21590"/>
          </a:xfrm>
          <a:custGeom>
            <a:avLst/>
            <a:gdLst/>
            <a:ahLst/>
            <a:cxnLst/>
            <a:rect l="l" t="t" r="r" b="b"/>
            <a:pathLst>
              <a:path w="38100" h="21589">
                <a:moveTo>
                  <a:pt x="21061" y="0"/>
                </a:moveTo>
                <a:lnTo>
                  <a:pt x="0" y="0"/>
                </a:lnTo>
                <a:lnTo>
                  <a:pt x="21061" y="21068"/>
                </a:lnTo>
                <a:lnTo>
                  <a:pt x="37909" y="21068"/>
                </a:lnTo>
                <a:lnTo>
                  <a:pt x="21061" y="0"/>
                </a:lnTo>
                <a:close/>
              </a:path>
            </a:pathLst>
          </a:custGeom>
          <a:solidFill>
            <a:srgbClr val="767676"/>
          </a:solidFill>
        </p:spPr>
        <p:txBody>
          <a:bodyPr wrap="square" lIns="0" tIns="0" rIns="0" bIns="0" rtlCol="0"/>
          <a:lstStyle/>
          <a:p>
            <a:endParaRPr/>
          </a:p>
        </p:txBody>
      </p:sp>
      <p:sp>
        <p:nvSpPr>
          <p:cNvPr id="180" name="object 180"/>
          <p:cNvSpPr/>
          <p:nvPr/>
        </p:nvSpPr>
        <p:spPr>
          <a:xfrm>
            <a:off x="2454826" y="3474961"/>
            <a:ext cx="38100" cy="17145"/>
          </a:xfrm>
          <a:custGeom>
            <a:avLst/>
            <a:gdLst/>
            <a:ahLst/>
            <a:cxnLst/>
            <a:rect l="l" t="t" r="r" b="b"/>
            <a:pathLst>
              <a:path w="38100" h="17145">
                <a:moveTo>
                  <a:pt x="16847" y="0"/>
                </a:moveTo>
                <a:lnTo>
                  <a:pt x="0" y="0"/>
                </a:lnTo>
                <a:lnTo>
                  <a:pt x="16847" y="16855"/>
                </a:lnTo>
                <a:lnTo>
                  <a:pt x="37909" y="16855"/>
                </a:lnTo>
                <a:lnTo>
                  <a:pt x="16847" y="0"/>
                </a:lnTo>
                <a:close/>
              </a:path>
            </a:pathLst>
          </a:custGeom>
          <a:solidFill>
            <a:srgbClr val="686868"/>
          </a:solidFill>
        </p:spPr>
        <p:txBody>
          <a:bodyPr wrap="square" lIns="0" tIns="0" rIns="0" bIns="0" rtlCol="0"/>
          <a:lstStyle/>
          <a:p>
            <a:endParaRPr/>
          </a:p>
        </p:txBody>
      </p:sp>
      <p:sp>
        <p:nvSpPr>
          <p:cNvPr id="181" name="object 181"/>
          <p:cNvSpPr/>
          <p:nvPr/>
        </p:nvSpPr>
        <p:spPr>
          <a:xfrm>
            <a:off x="2471673" y="3474961"/>
            <a:ext cx="42545" cy="17145"/>
          </a:xfrm>
          <a:custGeom>
            <a:avLst/>
            <a:gdLst/>
            <a:ahLst/>
            <a:cxnLst/>
            <a:rect l="l" t="t" r="r" b="b"/>
            <a:pathLst>
              <a:path w="42544" h="17145">
                <a:moveTo>
                  <a:pt x="0" y="0"/>
                </a:moveTo>
                <a:lnTo>
                  <a:pt x="21061" y="16855"/>
                </a:lnTo>
                <a:lnTo>
                  <a:pt x="42123" y="16855"/>
                </a:lnTo>
                <a:lnTo>
                  <a:pt x="0" y="0"/>
                </a:lnTo>
                <a:close/>
              </a:path>
            </a:pathLst>
          </a:custGeom>
          <a:solidFill>
            <a:srgbClr val="8B8B8B"/>
          </a:solidFill>
        </p:spPr>
        <p:txBody>
          <a:bodyPr wrap="square" lIns="0" tIns="0" rIns="0" bIns="0" rtlCol="0"/>
          <a:lstStyle/>
          <a:p>
            <a:endParaRPr/>
          </a:p>
        </p:txBody>
      </p:sp>
      <p:sp>
        <p:nvSpPr>
          <p:cNvPr id="182" name="object 182"/>
          <p:cNvSpPr/>
          <p:nvPr/>
        </p:nvSpPr>
        <p:spPr>
          <a:xfrm>
            <a:off x="2471673" y="3491816"/>
            <a:ext cx="42545" cy="21590"/>
          </a:xfrm>
          <a:custGeom>
            <a:avLst/>
            <a:gdLst/>
            <a:ahLst/>
            <a:cxnLst/>
            <a:rect l="l" t="t" r="r" b="b"/>
            <a:pathLst>
              <a:path w="42544" h="21589">
                <a:moveTo>
                  <a:pt x="21061" y="0"/>
                </a:moveTo>
                <a:lnTo>
                  <a:pt x="0" y="0"/>
                </a:lnTo>
                <a:lnTo>
                  <a:pt x="42123" y="21068"/>
                </a:lnTo>
                <a:lnTo>
                  <a:pt x="21061" y="0"/>
                </a:lnTo>
                <a:close/>
              </a:path>
            </a:pathLst>
          </a:custGeom>
          <a:solidFill>
            <a:srgbClr val="868686"/>
          </a:solidFill>
        </p:spPr>
        <p:txBody>
          <a:bodyPr wrap="square" lIns="0" tIns="0" rIns="0" bIns="0" rtlCol="0"/>
          <a:lstStyle/>
          <a:p>
            <a:endParaRPr/>
          </a:p>
        </p:txBody>
      </p:sp>
      <p:sp>
        <p:nvSpPr>
          <p:cNvPr id="183" name="object 183"/>
          <p:cNvSpPr/>
          <p:nvPr/>
        </p:nvSpPr>
        <p:spPr>
          <a:xfrm>
            <a:off x="2492735" y="3474961"/>
            <a:ext cx="38100" cy="38100"/>
          </a:xfrm>
          <a:custGeom>
            <a:avLst/>
            <a:gdLst/>
            <a:ahLst/>
            <a:cxnLst/>
            <a:rect l="l" t="t" r="r" b="b"/>
            <a:pathLst>
              <a:path w="38100" h="38100">
                <a:moveTo>
                  <a:pt x="21061" y="0"/>
                </a:moveTo>
                <a:lnTo>
                  <a:pt x="0" y="16855"/>
                </a:lnTo>
                <a:lnTo>
                  <a:pt x="21061" y="37923"/>
                </a:lnTo>
                <a:lnTo>
                  <a:pt x="37910" y="16855"/>
                </a:lnTo>
                <a:lnTo>
                  <a:pt x="21061" y="0"/>
                </a:lnTo>
                <a:close/>
              </a:path>
            </a:pathLst>
          </a:custGeom>
          <a:solidFill>
            <a:srgbClr val="676767"/>
          </a:solidFill>
        </p:spPr>
        <p:txBody>
          <a:bodyPr wrap="square" lIns="0" tIns="0" rIns="0" bIns="0" rtlCol="0"/>
          <a:lstStyle/>
          <a:p>
            <a:endParaRPr/>
          </a:p>
        </p:txBody>
      </p:sp>
      <p:sp>
        <p:nvSpPr>
          <p:cNvPr id="184" name="object 184"/>
          <p:cNvSpPr/>
          <p:nvPr/>
        </p:nvSpPr>
        <p:spPr>
          <a:xfrm>
            <a:off x="2513797" y="3474961"/>
            <a:ext cx="38100" cy="17145"/>
          </a:xfrm>
          <a:custGeom>
            <a:avLst/>
            <a:gdLst/>
            <a:ahLst/>
            <a:cxnLst/>
            <a:rect l="l" t="t" r="r" b="b"/>
            <a:pathLst>
              <a:path w="38100" h="17145">
                <a:moveTo>
                  <a:pt x="16849" y="0"/>
                </a:moveTo>
                <a:lnTo>
                  <a:pt x="0" y="0"/>
                </a:lnTo>
                <a:lnTo>
                  <a:pt x="16849" y="16855"/>
                </a:lnTo>
                <a:lnTo>
                  <a:pt x="37909" y="16855"/>
                </a:lnTo>
                <a:lnTo>
                  <a:pt x="16849" y="0"/>
                </a:lnTo>
                <a:close/>
              </a:path>
            </a:pathLst>
          </a:custGeom>
          <a:solidFill>
            <a:srgbClr val="808080"/>
          </a:solidFill>
        </p:spPr>
        <p:txBody>
          <a:bodyPr wrap="square" lIns="0" tIns="0" rIns="0" bIns="0" rtlCol="0"/>
          <a:lstStyle/>
          <a:p>
            <a:endParaRPr/>
          </a:p>
        </p:txBody>
      </p:sp>
      <p:sp>
        <p:nvSpPr>
          <p:cNvPr id="185" name="object 185"/>
          <p:cNvSpPr/>
          <p:nvPr/>
        </p:nvSpPr>
        <p:spPr>
          <a:xfrm>
            <a:off x="2530646" y="3491816"/>
            <a:ext cx="42545" cy="21590"/>
          </a:xfrm>
          <a:custGeom>
            <a:avLst/>
            <a:gdLst/>
            <a:ahLst/>
            <a:cxnLst/>
            <a:rect l="l" t="t" r="r" b="b"/>
            <a:pathLst>
              <a:path w="42544" h="21589">
                <a:moveTo>
                  <a:pt x="21060" y="0"/>
                </a:moveTo>
                <a:lnTo>
                  <a:pt x="0" y="0"/>
                </a:lnTo>
                <a:lnTo>
                  <a:pt x="21060" y="21068"/>
                </a:lnTo>
                <a:lnTo>
                  <a:pt x="42122" y="21068"/>
                </a:lnTo>
                <a:lnTo>
                  <a:pt x="21060" y="0"/>
                </a:lnTo>
                <a:close/>
              </a:path>
            </a:pathLst>
          </a:custGeom>
          <a:solidFill>
            <a:srgbClr val="777777"/>
          </a:solidFill>
        </p:spPr>
        <p:txBody>
          <a:bodyPr wrap="square" lIns="0" tIns="0" rIns="0" bIns="0" rtlCol="0"/>
          <a:lstStyle/>
          <a:p>
            <a:endParaRPr/>
          </a:p>
        </p:txBody>
      </p:sp>
      <p:sp>
        <p:nvSpPr>
          <p:cNvPr id="186" name="object 186"/>
          <p:cNvSpPr/>
          <p:nvPr/>
        </p:nvSpPr>
        <p:spPr>
          <a:xfrm>
            <a:off x="2551706" y="3474961"/>
            <a:ext cx="21590" cy="38100"/>
          </a:xfrm>
          <a:custGeom>
            <a:avLst/>
            <a:gdLst/>
            <a:ahLst/>
            <a:cxnLst/>
            <a:rect l="l" t="t" r="r" b="b"/>
            <a:pathLst>
              <a:path w="21589" h="38100">
                <a:moveTo>
                  <a:pt x="0" y="0"/>
                </a:moveTo>
                <a:lnTo>
                  <a:pt x="0" y="16855"/>
                </a:lnTo>
                <a:lnTo>
                  <a:pt x="21061" y="37923"/>
                </a:lnTo>
                <a:lnTo>
                  <a:pt x="21061" y="16855"/>
                </a:lnTo>
                <a:lnTo>
                  <a:pt x="0" y="0"/>
                </a:lnTo>
                <a:close/>
              </a:path>
            </a:pathLst>
          </a:custGeom>
          <a:solidFill>
            <a:srgbClr val="878787"/>
          </a:solidFill>
        </p:spPr>
        <p:txBody>
          <a:bodyPr wrap="square" lIns="0" tIns="0" rIns="0" bIns="0" rtlCol="0"/>
          <a:lstStyle/>
          <a:p>
            <a:endParaRPr/>
          </a:p>
        </p:txBody>
      </p:sp>
      <p:sp>
        <p:nvSpPr>
          <p:cNvPr id="187" name="object 187"/>
          <p:cNvSpPr/>
          <p:nvPr/>
        </p:nvSpPr>
        <p:spPr>
          <a:xfrm>
            <a:off x="2551706" y="3474961"/>
            <a:ext cx="42545" cy="17145"/>
          </a:xfrm>
          <a:custGeom>
            <a:avLst/>
            <a:gdLst/>
            <a:ahLst/>
            <a:cxnLst/>
            <a:rect l="l" t="t" r="r" b="b"/>
            <a:pathLst>
              <a:path w="42544" h="17145">
                <a:moveTo>
                  <a:pt x="0" y="0"/>
                </a:moveTo>
                <a:lnTo>
                  <a:pt x="21061" y="16855"/>
                </a:lnTo>
                <a:lnTo>
                  <a:pt x="42123" y="16855"/>
                </a:lnTo>
                <a:lnTo>
                  <a:pt x="0" y="0"/>
                </a:lnTo>
                <a:close/>
              </a:path>
            </a:pathLst>
          </a:custGeom>
          <a:solidFill>
            <a:srgbClr val="6A6A6A"/>
          </a:solidFill>
        </p:spPr>
        <p:txBody>
          <a:bodyPr wrap="square" lIns="0" tIns="0" rIns="0" bIns="0" rtlCol="0"/>
          <a:lstStyle/>
          <a:p>
            <a:endParaRPr/>
          </a:p>
        </p:txBody>
      </p:sp>
      <p:sp>
        <p:nvSpPr>
          <p:cNvPr id="188" name="object 188"/>
          <p:cNvSpPr/>
          <p:nvPr/>
        </p:nvSpPr>
        <p:spPr>
          <a:xfrm>
            <a:off x="2492735" y="3411757"/>
            <a:ext cx="38100" cy="21590"/>
          </a:xfrm>
          <a:custGeom>
            <a:avLst/>
            <a:gdLst/>
            <a:ahLst/>
            <a:cxnLst/>
            <a:rect l="l" t="t" r="r" b="b"/>
            <a:pathLst>
              <a:path w="38100" h="21589">
                <a:moveTo>
                  <a:pt x="21061" y="0"/>
                </a:moveTo>
                <a:lnTo>
                  <a:pt x="0" y="0"/>
                </a:lnTo>
                <a:lnTo>
                  <a:pt x="37910" y="21068"/>
                </a:lnTo>
                <a:lnTo>
                  <a:pt x="21061" y="0"/>
                </a:lnTo>
                <a:close/>
              </a:path>
            </a:pathLst>
          </a:custGeom>
          <a:solidFill>
            <a:srgbClr val="B9B9B9"/>
          </a:solidFill>
        </p:spPr>
        <p:txBody>
          <a:bodyPr wrap="square" lIns="0" tIns="0" rIns="0" bIns="0" rtlCol="0"/>
          <a:lstStyle/>
          <a:p>
            <a:endParaRPr/>
          </a:p>
        </p:txBody>
      </p:sp>
      <p:sp>
        <p:nvSpPr>
          <p:cNvPr id="189" name="object 189"/>
          <p:cNvSpPr/>
          <p:nvPr/>
        </p:nvSpPr>
        <p:spPr>
          <a:xfrm>
            <a:off x="2492735" y="3411757"/>
            <a:ext cx="38100" cy="21590"/>
          </a:xfrm>
          <a:custGeom>
            <a:avLst/>
            <a:gdLst/>
            <a:ahLst/>
            <a:cxnLst/>
            <a:rect l="l" t="t" r="r" b="b"/>
            <a:pathLst>
              <a:path w="38100" h="21589">
                <a:moveTo>
                  <a:pt x="0" y="0"/>
                </a:moveTo>
                <a:lnTo>
                  <a:pt x="21061" y="21068"/>
                </a:lnTo>
                <a:lnTo>
                  <a:pt x="37910" y="21068"/>
                </a:lnTo>
                <a:lnTo>
                  <a:pt x="0" y="0"/>
                </a:lnTo>
                <a:close/>
              </a:path>
            </a:pathLst>
          </a:custGeom>
          <a:solidFill>
            <a:srgbClr val="B8B8B8"/>
          </a:solidFill>
        </p:spPr>
        <p:txBody>
          <a:bodyPr wrap="square" lIns="0" tIns="0" rIns="0" bIns="0" rtlCol="0"/>
          <a:lstStyle/>
          <a:p>
            <a:endParaRPr/>
          </a:p>
        </p:txBody>
      </p:sp>
      <p:sp>
        <p:nvSpPr>
          <p:cNvPr id="190" name="object 190"/>
          <p:cNvSpPr/>
          <p:nvPr/>
        </p:nvSpPr>
        <p:spPr>
          <a:xfrm>
            <a:off x="2492735" y="3394902"/>
            <a:ext cx="21590" cy="38100"/>
          </a:xfrm>
          <a:custGeom>
            <a:avLst/>
            <a:gdLst/>
            <a:ahLst/>
            <a:cxnLst/>
            <a:rect l="l" t="t" r="r" b="b"/>
            <a:pathLst>
              <a:path w="21589" h="38100">
                <a:moveTo>
                  <a:pt x="0" y="0"/>
                </a:moveTo>
                <a:lnTo>
                  <a:pt x="0" y="16854"/>
                </a:lnTo>
                <a:lnTo>
                  <a:pt x="21061" y="37922"/>
                </a:lnTo>
                <a:lnTo>
                  <a:pt x="21061" y="16854"/>
                </a:lnTo>
                <a:lnTo>
                  <a:pt x="0" y="0"/>
                </a:lnTo>
                <a:close/>
              </a:path>
            </a:pathLst>
          </a:custGeom>
          <a:solidFill>
            <a:srgbClr val="B4B4B4"/>
          </a:solidFill>
        </p:spPr>
        <p:txBody>
          <a:bodyPr wrap="square" lIns="0" tIns="0" rIns="0" bIns="0" rtlCol="0"/>
          <a:lstStyle/>
          <a:p>
            <a:endParaRPr/>
          </a:p>
        </p:txBody>
      </p:sp>
      <p:sp>
        <p:nvSpPr>
          <p:cNvPr id="191" name="object 191"/>
          <p:cNvSpPr/>
          <p:nvPr/>
        </p:nvSpPr>
        <p:spPr>
          <a:xfrm>
            <a:off x="2492735" y="3373833"/>
            <a:ext cx="21590" cy="38100"/>
          </a:xfrm>
          <a:custGeom>
            <a:avLst/>
            <a:gdLst/>
            <a:ahLst/>
            <a:cxnLst/>
            <a:rect l="l" t="t" r="r" b="b"/>
            <a:pathLst>
              <a:path w="21589" h="38100">
                <a:moveTo>
                  <a:pt x="0" y="0"/>
                </a:moveTo>
                <a:lnTo>
                  <a:pt x="0" y="21069"/>
                </a:lnTo>
                <a:lnTo>
                  <a:pt x="21061" y="37923"/>
                </a:lnTo>
                <a:lnTo>
                  <a:pt x="21061" y="21069"/>
                </a:lnTo>
                <a:lnTo>
                  <a:pt x="0" y="0"/>
                </a:lnTo>
                <a:close/>
              </a:path>
            </a:pathLst>
          </a:custGeom>
          <a:solidFill>
            <a:srgbClr val="919191"/>
          </a:solidFill>
        </p:spPr>
        <p:txBody>
          <a:bodyPr wrap="square" lIns="0" tIns="0" rIns="0" bIns="0" rtlCol="0"/>
          <a:lstStyle/>
          <a:p>
            <a:endParaRPr/>
          </a:p>
        </p:txBody>
      </p:sp>
      <p:sp>
        <p:nvSpPr>
          <p:cNvPr id="192" name="object 192"/>
          <p:cNvSpPr/>
          <p:nvPr/>
        </p:nvSpPr>
        <p:spPr>
          <a:xfrm>
            <a:off x="2492735" y="3373833"/>
            <a:ext cx="38100" cy="21590"/>
          </a:xfrm>
          <a:custGeom>
            <a:avLst/>
            <a:gdLst/>
            <a:ahLst/>
            <a:cxnLst/>
            <a:rect l="l" t="t" r="r" b="b"/>
            <a:pathLst>
              <a:path w="38100" h="21589">
                <a:moveTo>
                  <a:pt x="0" y="0"/>
                </a:moveTo>
                <a:lnTo>
                  <a:pt x="21061" y="21069"/>
                </a:lnTo>
                <a:lnTo>
                  <a:pt x="37910" y="21069"/>
                </a:lnTo>
                <a:lnTo>
                  <a:pt x="0" y="0"/>
                </a:lnTo>
                <a:close/>
              </a:path>
            </a:pathLst>
          </a:custGeom>
          <a:solidFill>
            <a:srgbClr val="7E7E7E"/>
          </a:solidFill>
        </p:spPr>
        <p:txBody>
          <a:bodyPr wrap="square" lIns="0" tIns="0" rIns="0" bIns="0" rtlCol="0"/>
          <a:lstStyle/>
          <a:p>
            <a:endParaRPr/>
          </a:p>
        </p:txBody>
      </p:sp>
      <p:sp>
        <p:nvSpPr>
          <p:cNvPr id="193" name="object 193"/>
          <p:cNvSpPr/>
          <p:nvPr/>
        </p:nvSpPr>
        <p:spPr>
          <a:xfrm>
            <a:off x="2492735" y="3373833"/>
            <a:ext cx="38100" cy="21590"/>
          </a:xfrm>
          <a:custGeom>
            <a:avLst/>
            <a:gdLst/>
            <a:ahLst/>
            <a:cxnLst/>
            <a:rect l="l" t="t" r="r" b="b"/>
            <a:pathLst>
              <a:path w="38100" h="21589">
                <a:moveTo>
                  <a:pt x="21061" y="0"/>
                </a:moveTo>
                <a:lnTo>
                  <a:pt x="0" y="0"/>
                </a:lnTo>
                <a:lnTo>
                  <a:pt x="37910" y="21069"/>
                </a:lnTo>
                <a:lnTo>
                  <a:pt x="21061" y="0"/>
                </a:lnTo>
                <a:close/>
              </a:path>
            </a:pathLst>
          </a:custGeom>
          <a:solidFill>
            <a:srgbClr val="777777"/>
          </a:solidFill>
        </p:spPr>
        <p:txBody>
          <a:bodyPr wrap="square" lIns="0" tIns="0" rIns="0" bIns="0" rtlCol="0"/>
          <a:lstStyle/>
          <a:p>
            <a:endParaRPr/>
          </a:p>
        </p:txBody>
      </p:sp>
      <p:sp>
        <p:nvSpPr>
          <p:cNvPr id="194" name="object 194"/>
          <p:cNvSpPr/>
          <p:nvPr/>
        </p:nvSpPr>
        <p:spPr>
          <a:xfrm>
            <a:off x="2513797" y="3352765"/>
            <a:ext cx="17145" cy="42545"/>
          </a:xfrm>
          <a:custGeom>
            <a:avLst/>
            <a:gdLst/>
            <a:ahLst/>
            <a:cxnLst/>
            <a:rect l="l" t="t" r="r" b="b"/>
            <a:pathLst>
              <a:path w="17144" h="42545">
                <a:moveTo>
                  <a:pt x="0" y="0"/>
                </a:moveTo>
                <a:lnTo>
                  <a:pt x="0" y="21068"/>
                </a:lnTo>
                <a:lnTo>
                  <a:pt x="16849" y="42137"/>
                </a:lnTo>
                <a:lnTo>
                  <a:pt x="16849" y="21068"/>
                </a:lnTo>
                <a:lnTo>
                  <a:pt x="0" y="0"/>
                </a:lnTo>
                <a:close/>
              </a:path>
            </a:pathLst>
          </a:custGeom>
          <a:solidFill>
            <a:srgbClr val="5E5E5E"/>
          </a:solidFill>
        </p:spPr>
        <p:txBody>
          <a:bodyPr wrap="square" lIns="0" tIns="0" rIns="0" bIns="0" rtlCol="0"/>
          <a:lstStyle/>
          <a:p>
            <a:endParaRPr/>
          </a:p>
        </p:txBody>
      </p:sp>
      <p:sp>
        <p:nvSpPr>
          <p:cNvPr id="195" name="object 195"/>
          <p:cNvSpPr/>
          <p:nvPr/>
        </p:nvSpPr>
        <p:spPr>
          <a:xfrm>
            <a:off x="2513797" y="3352765"/>
            <a:ext cx="38100" cy="21590"/>
          </a:xfrm>
          <a:custGeom>
            <a:avLst/>
            <a:gdLst/>
            <a:ahLst/>
            <a:cxnLst/>
            <a:rect l="l" t="t" r="r" b="b"/>
            <a:pathLst>
              <a:path w="38100" h="21589">
                <a:moveTo>
                  <a:pt x="16849" y="0"/>
                </a:moveTo>
                <a:lnTo>
                  <a:pt x="0" y="0"/>
                </a:lnTo>
                <a:lnTo>
                  <a:pt x="16849" y="21068"/>
                </a:lnTo>
                <a:lnTo>
                  <a:pt x="37909" y="21068"/>
                </a:lnTo>
                <a:lnTo>
                  <a:pt x="16849" y="0"/>
                </a:lnTo>
                <a:close/>
              </a:path>
            </a:pathLst>
          </a:custGeom>
          <a:solidFill>
            <a:srgbClr val="676767"/>
          </a:solidFill>
        </p:spPr>
        <p:txBody>
          <a:bodyPr wrap="square" lIns="0" tIns="0" rIns="0" bIns="0" rtlCol="0"/>
          <a:lstStyle/>
          <a:p>
            <a:endParaRPr/>
          </a:p>
        </p:txBody>
      </p:sp>
      <p:sp>
        <p:nvSpPr>
          <p:cNvPr id="196" name="object 196"/>
          <p:cNvSpPr/>
          <p:nvPr/>
        </p:nvSpPr>
        <p:spPr>
          <a:xfrm>
            <a:off x="2530646" y="3352765"/>
            <a:ext cx="42545" cy="21590"/>
          </a:xfrm>
          <a:custGeom>
            <a:avLst/>
            <a:gdLst/>
            <a:ahLst/>
            <a:cxnLst/>
            <a:rect l="l" t="t" r="r" b="b"/>
            <a:pathLst>
              <a:path w="42544" h="21589">
                <a:moveTo>
                  <a:pt x="21060" y="0"/>
                </a:moveTo>
                <a:lnTo>
                  <a:pt x="0" y="0"/>
                </a:lnTo>
                <a:lnTo>
                  <a:pt x="21060" y="21068"/>
                </a:lnTo>
                <a:lnTo>
                  <a:pt x="42122" y="21068"/>
                </a:lnTo>
                <a:lnTo>
                  <a:pt x="21060" y="0"/>
                </a:lnTo>
                <a:close/>
              </a:path>
            </a:pathLst>
          </a:custGeom>
          <a:solidFill>
            <a:srgbClr val="7E7E7E"/>
          </a:solidFill>
        </p:spPr>
        <p:txBody>
          <a:bodyPr wrap="square" lIns="0" tIns="0" rIns="0" bIns="0" rtlCol="0"/>
          <a:lstStyle/>
          <a:p>
            <a:endParaRPr/>
          </a:p>
        </p:txBody>
      </p:sp>
      <p:sp>
        <p:nvSpPr>
          <p:cNvPr id="197" name="object 197"/>
          <p:cNvSpPr/>
          <p:nvPr/>
        </p:nvSpPr>
        <p:spPr>
          <a:xfrm>
            <a:off x="2551706" y="3352765"/>
            <a:ext cx="42545" cy="21590"/>
          </a:xfrm>
          <a:custGeom>
            <a:avLst/>
            <a:gdLst/>
            <a:ahLst/>
            <a:cxnLst/>
            <a:rect l="l" t="t" r="r" b="b"/>
            <a:pathLst>
              <a:path w="42544" h="21589">
                <a:moveTo>
                  <a:pt x="0" y="0"/>
                </a:moveTo>
                <a:lnTo>
                  <a:pt x="21061" y="21068"/>
                </a:lnTo>
                <a:lnTo>
                  <a:pt x="42123" y="21068"/>
                </a:lnTo>
                <a:lnTo>
                  <a:pt x="0" y="0"/>
                </a:lnTo>
                <a:close/>
              </a:path>
            </a:pathLst>
          </a:custGeom>
          <a:solidFill>
            <a:srgbClr val="8E8E8E"/>
          </a:solidFill>
        </p:spPr>
        <p:txBody>
          <a:bodyPr wrap="square" lIns="0" tIns="0" rIns="0" bIns="0" rtlCol="0"/>
          <a:lstStyle/>
          <a:p>
            <a:endParaRPr/>
          </a:p>
        </p:txBody>
      </p:sp>
      <p:sp>
        <p:nvSpPr>
          <p:cNvPr id="198" name="object 198"/>
          <p:cNvSpPr/>
          <p:nvPr/>
        </p:nvSpPr>
        <p:spPr>
          <a:xfrm>
            <a:off x="2551706" y="3352765"/>
            <a:ext cx="42545" cy="21590"/>
          </a:xfrm>
          <a:custGeom>
            <a:avLst/>
            <a:gdLst/>
            <a:ahLst/>
            <a:cxnLst/>
            <a:rect l="l" t="t" r="r" b="b"/>
            <a:pathLst>
              <a:path w="42544" h="21589">
                <a:moveTo>
                  <a:pt x="21061" y="0"/>
                </a:moveTo>
                <a:lnTo>
                  <a:pt x="0" y="0"/>
                </a:lnTo>
                <a:lnTo>
                  <a:pt x="42123" y="21068"/>
                </a:lnTo>
                <a:lnTo>
                  <a:pt x="21061" y="0"/>
                </a:lnTo>
                <a:close/>
              </a:path>
            </a:pathLst>
          </a:custGeom>
          <a:solidFill>
            <a:srgbClr val="949494"/>
          </a:solidFill>
        </p:spPr>
        <p:txBody>
          <a:bodyPr wrap="square" lIns="0" tIns="0" rIns="0" bIns="0" rtlCol="0"/>
          <a:lstStyle/>
          <a:p>
            <a:endParaRPr/>
          </a:p>
        </p:txBody>
      </p:sp>
      <p:sp>
        <p:nvSpPr>
          <p:cNvPr id="199" name="object 199"/>
          <p:cNvSpPr/>
          <p:nvPr/>
        </p:nvSpPr>
        <p:spPr>
          <a:xfrm>
            <a:off x="2551706" y="3276921"/>
            <a:ext cx="21590" cy="38100"/>
          </a:xfrm>
          <a:custGeom>
            <a:avLst/>
            <a:gdLst/>
            <a:ahLst/>
            <a:cxnLst/>
            <a:rect l="l" t="t" r="r" b="b"/>
            <a:pathLst>
              <a:path w="21589" h="38100">
                <a:moveTo>
                  <a:pt x="0" y="0"/>
                </a:moveTo>
                <a:lnTo>
                  <a:pt x="0" y="16854"/>
                </a:lnTo>
                <a:lnTo>
                  <a:pt x="21061" y="37922"/>
                </a:lnTo>
                <a:lnTo>
                  <a:pt x="0" y="0"/>
                </a:lnTo>
                <a:close/>
              </a:path>
            </a:pathLst>
          </a:custGeom>
          <a:solidFill>
            <a:srgbClr val="B4B4B4"/>
          </a:solidFill>
        </p:spPr>
        <p:txBody>
          <a:bodyPr wrap="square" lIns="0" tIns="0" rIns="0" bIns="0" rtlCol="0"/>
          <a:lstStyle/>
          <a:p>
            <a:endParaRPr/>
          </a:p>
        </p:txBody>
      </p:sp>
      <p:sp>
        <p:nvSpPr>
          <p:cNvPr id="200" name="object 200"/>
          <p:cNvSpPr/>
          <p:nvPr/>
        </p:nvSpPr>
        <p:spPr>
          <a:xfrm>
            <a:off x="2593830" y="3276921"/>
            <a:ext cx="17145" cy="38100"/>
          </a:xfrm>
          <a:custGeom>
            <a:avLst/>
            <a:gdLst/>
            <a:ahLst/>
            <a:cxnLst/>
            <a:rect l="l" t="t" r="r" b="b"/>
            <a:pathLst>
              <a:path w="17144" h="38100">
                <a:moveTo>
                  <a:pt x="0" y="0"/>
                </a:moveTo>
                <a:lnTo>
                  <a:pt x="0" y="16854"/>
                </a:lnTo>
                <a:lnTo>
                  <a:pt x="16847" y="37922"/>
                </a:lnTo>
                <a:lnTo>
                  <a:pt x="0" y="0"/>
                </a:lnTo>
                <a:close/>
              </a:path>
            </a:pathLst>
          </a:custGeom>
          <a:solidFill>
            <a:srgbClr val="A2A2A2"/>
          </a:solidFill>
        </p:spPr>
        <p:txBody>
          <a:bodyPr wrap="square" lIns="0" tIns="0" rIns="0" bIns="0" rtlCol="0"/>
          <a:lstStyle/>
          <a:p>
            <a:endParaRPr/>
          </a:p>
        </p:txBody>
      </p:sp>
      <p:sp>
        <p:nvSpPr>
          <p:cNvPr id="201" name="object 201"/>
          <p:cNvSpPr/>
          <p:nvPr/>
        </p:nvSpPr>
        <p:spPr>
          <a:xfrm>
            <a:off x="2610678" y="3293775"/>
            <a:ext cx="42545" cy="42545"/>
          </a:xfrm>
          <a:custGeom>
            <a:avLst/>
            <a:gdLst/>
            <a:ahLst/>
            <a:cxnLst/>
            <a:rect l="l" t="t" r="r" b="b"/>
            <a:pathLst>
              <a:path w="42544" h="42545">
                <a:moveTo>
                  <a:pt x="21061" y="0"/>
                </a:moveTo>
                <a:lnTo>
                  <a:pt x="0" y="21068"/>
                </a:lnTo>
                <a:lnTo>
                  <a:pt x="21061" y="42136"/>
                </a:lnTo>
                <a:lnTo>
                  <a:pt x="42123" y="21068"/>
                </a:lnTo>
                <a:lnTo>
                  <a:pt x="21061" y="0"/>
                </a:lnTo>
                <a:close/>
              </a:path>
            </a:pathLst>
          </a:custGeom>
          <a:solidFill>
            <a:srgbClr val="808080"/>
          </a:solidFill>
        </p:spPr>
        <p:txBody>
          <a:bodyPr wrap="square" lIns="0" tIns="0" rIns="0" bIns="0" rtlCol="0"/>
          <a:lstStyle/>
          <a:p>
            <a:endParaRPr/>
          </a:p>
        </p:txBody>
      </p:sp>
      <p:sp>
        <p:nvSpPr>
          <p:cNvPr id="202" name="object 202"/>
          <p:cNvSpPr/>
          <p:nvPr/>
        </p:nvSpPr>
        <p:spPr>
          <a:xfrm>
            <a:off x="2631739" y="3335911"/>
            <a:ext cx="42545" cy="17145"/>
          </a:xfrm>
          <a:custGeom>
            <a:avLst/>
            <a:gdLst/>
            <a:ahLst/>
            <a:cxnLst/>
            <a:rect l="l" t="t" r="r" b="b"/>
            <a:pathLst>
              <a:path w="42544" h="17145">
                <a:moveTo>
                  <a:pt x="21061" y="0"/>
                </a:moveTo>
                <a:lnTo>
                  <a:pt x="0" y="0"/>
                </a:lnTo>
                <a:lnTo>
                  <a:pt x="21061" y="16854"/>
                </a:lnTo>
                <a:lnTo>
                  <a:pt x="42123" y="16854"/>
                </a:lnTo>
                <a:lnTo>
                  <a:pt x="21061" y="0"/>
                </a:lnTo>
                <a:close/>
              </a:path>
            </a:pathLst>
          </a:custGeom>
          <a:solidFill>
            <a:srgbClr val="5E5E5E"/>
          </a:solidFill>
        </p:spPr>
        <p:txBody>
          <a:bodyPr wrap="square" lIns="0" tIns="0" rIns="0" bIns="0" rtlCol="0"/>
          <a:lstStyle/>
          <a:p>
            <a:endParaRPr/>
          </a:p>
        </p:txBody>
      </p:sp>
      <p:sp>
        <p:nvSpPr>
          <p:cNvPr id="203" name="object 203"/>
          <p:cNvSpPr/>
          <p:nvPr/>
        </p:nvSpPr>
        <p:spPr>
          <a:xfrm>
            <a:off x="2652801" y="3314843"/>
            <a:ext cx="21590" cy="38100"/>
          </a:xfrm>
          <a:custGeom>
            <a:avLst/>
            <a:gdLst/>
            <a:ahLst/>
            <a:cxnLst/>
            <a:rect l="l" t="t" r="r" b="b"/>
            <a:pathLst>
              <a:path w="21589" h="38100">
                <a:moveTo>
                  <a:pt x="0" y="0"/>
                </a:moveTo>
                <a:lnTo>
                  <a:pt x="0" y="21068"/>
                </a:lnTo>
                <a:lnTo>
                  <a:pt x="21061" y="37922"/>
                </a:lnTo>
                <a:lnTo>
                  <a:pt x="21061" y="21068"/>
                </a:lnTo>
                <a:lnTo>
                  <a:pt x="0" y="0"/>
                </a:lnTo>
                <a:close/>
              </a:path>
            </a:pathLst>
          </a:custGeom>
          <a:solidFill>
            <a:srgbClr val="B4B4B4"/>
          </a:solidFill>
        </p:spPr>
        <p:txBody>
          <a:bodyPr wrap="square" lIns="0" tIns="0" rIns="0" bIns="0" rtlCol="0"/>
          <a:lstStyle/>
          <a:p>
            <a:endParaRPr/>
          </a:p>
        </p:txBody>
      </p:sp>
      <p:sp>
        <p:nvSpPr>
          <p:cNvPr id="204" name="object 204"/>
          <p:cNvSpPr/>
          <p:nvPr/>
        </p:nvSpPr>
        <p:spPr>
          <a:xfrm>
            <a:off x="2652801" y="3373833"/>
            <a:ext cx="21590" cy="38100"/>
          </a:xfrm>
          <a:custGeom>
            <a:avLst/>
            <a:gdLst/>
            <a:ahLst/>
            <a:cxnLst/>
            <a:rect l="l" t="t" r="r" b="b"/>
            <a:pathLst>
              <a:path w="21589" h="38100">
                <a:moveTo>
                  <a:pt x="0" y="0"/>
                </a:moveTo>
                <a:lnTo>
                  <a:pt x="0" y="21069"/>
                </a:lnTo>
                <a:lnTo>
                  <a:pt x="21061" y="37923"/>
                </a:lnTo>
                <a:lnTo>
                  <a:pt x="21061" y="21069"/>
                </a:lnTo>
                <a:lnTo>
                  <a:pt x="0" y="0"/>
                </a:lnTo>
                <a:close/>
              </a:path>
            </a:pathLst>
          </a:custGeom>
          <a:solidFill>
            <a:srgbClr val="909090"/>
          </a:solidFill>
        </p:spPr>
        <p:txBody>
          <a:bodyPr wrap="square" lIns="0" tIns="0" rIns="0" bIns="0" rtlCol="0"/>
          <a:lstStyle/>
          <a:p>
            <a:endParaRPr/>
          </a:p>
        </p:txBody>
      </p:sp>
      <p:sp>
        <p:nvSpPr>
          <p:cNvPr id="205" name="object 205"/>
          <p:cNvSpPr/>
          <p:nvPr/>
        </p:nvSpPr>
        <p:spPr>
          <a:xfrm>
            <a:off x="2652801" y="3373833"/>
            <a:ext cx="21590" cy="21590"/>
          </a:xfrm>
          <a:custGeom>
            <a:avLst/>
            <a:gdLst/>
            <a:ahLst/>
            <a:cxnLst/>
            <a:rect l="l" t="t" r="r" b="b"/>
            <a:pathLst>
              <a:path w="21589" h="21589">
                <a:moveTo>
                  <a:pt x="21061" y="0"/>
                </a:moveTo>
                <a:lnTo>
                  <a:pt x="0" y="0"/>
                </a:lnTo>
                <a:lnTo>
                  <a:pt x="21061" y="21069"/>
                </a:lnTo>
                <a:lnTo>
                  <a:pt x="21061" y="0"/>
                </a:lnTo>
                <a:close/>
              </a:path>
            </a:pathLst>
          </a:custGeom>
          <a:solidFill>
            <a:srgbClr val="686868"/>
          </a:solidFill>
        </p:spPr>
        <p:txBody>
          <a:bodyPr wrap="square" lIns="0" tIns="0" rIns="0" bIns="0" rtlCol="0"/>
          <a:lstStyle/>
          <a:p>
            <a:endParaRPr/>
          </a:p>
        </p:txBody>
      </p:sp>
      <p:sp>
        <p:nvSpPr>
          <p:cNvPr id="206" name="object 206"/>
          <p:cNvSpPr/>
          <p:nvPr/>
        </p:nvSpPr>
        <p:spPr>
          <a:xfrm>
            <a:off x="2673863" y="3352765"/>
            <a:ext cx="0" cy="42545"/>
          </a:xfrm>
          <a:custGeom>
            <a:avLst/>
            <a:gdLst/>
            <a:ahLst/>
            <a:cxnLst/>
            <a:rect l="l" t="t" r="r" b="b"/>
            <a:pathLst>
              <a:path h="42545">
                <a:moveTo>
                  <a:pt x="0" y="21068"/>
                </a:moveTo>
                <a:lnTo>
                  <a:pt x="0" y="0"/>
                </a:lnTo>
                <a:lnTo>
                  <a:pt x="0" y="21068"/>
                </a:lnTo>
                <a:lnTo>
                  <a:pt x="0" y="42137"/>
                </a:lnTo>
                <a:lnTo>
                  <a:pt x="0" y="21068"/>
                </a:lnTo>
                <a:close/>
              </a:path>
            </a:pathLst>
          </a:custGeom>
          <a:solidFill>
            <a:srgbClr val="9D9D9D"/>
          </a:solidFill>
        </p:spPr>
        <p:txBody>
          <a:bodyPr wrap="square" lIns="0" tIns="0" rIns="0" bIns="0" rtlCol="0"/>
          <a:lstStyle/>
          <a:p>
            <a:endParaRPr/>
          </a:p>
        </p:txBody>
      </p:sp>
      <p:sp>
        <p:nvSpPr>
          <p:cNvPr id="207" name="object 207"/>
          <p:cNvSpPr/>
          <p:nvPr/>
        </p:nvSpPr>
        <p:spPr>
          <a:xfrm>
            <a:off x="2572768" y="3474961"/>
            <a:ext cx="38100" cy="17145"/>
          </a:xfrm>
          <a:custGeom>
            <a:avLst/>
            <a:gdLst/>
            <a:ahLst/>
            <a:cxnLst/>
            <a:rect l="l" t="t" r="r" b="b"/>
            <a:pathLst>
              <a:path w="38100" h="17145">
                <a:moveTo>
                  <a:pt x="21061" y="0"/>
                </a:moveTo>
                <a:lnTo>
                  <a:pt x="0" y="16855"/>
                </a:lnTo>
                <a:lnTo>
                  <a:pt x="37909" y="16855"/>
                </a:lnTo>
                <a:lnTo>
                  <a:pt x="21061" y="0"/>
                </a:lnTo>
                <a:close/>
              </a:path>
            </a:pathLst>
          </a:custGeom>
          <a:solidFill>
            <a:srgbClr val="6C6C6C"/>
          </a:solidFill>
        </p:spPr>
        <p:txBody>
          <a:bodyPr wrap="square" lIns="0" tIns="0" rIns="0" bIns="0" rtlCol="0"/>
          <a:lstStyle/>
          <a:p>
            <a:endParaRPr/>
          </a:p>
        </p:txBody>
      </p:sp>
      <p:sp>
        <p:nvSpPr>
          <p:cNvPr id="208" name="object 208"/>
          <p:cNvSpPr/>
          <p:nvPr/>
        </p:nvSpPr>
        <p:spPr>
          <a:xfrm>
            <a:off x="2593830" y="3453893"/>
            <a:ext cx="17145" cy="38100"/>
          </a:xfrm>
          <a:custGeom>
            <a:avLst/>
            <a:gdLst/>
            <a:ahLst/>
            <a:cxnLst/>
            <a:rect l="l" t="t" r="r" b="b"/>
            <a:pathLst>
              <a:path w="17144" h="38100">
                <a:moveTo>
                  <a:pt x="0" y="0"/>
                </a:moveTo>
                <a:lnTo>
                  <a:pt x="0" y="21068"/>
                </a:lnTo>
                <a:lnTo>
                  <a:pt x="16847" y="37923"/>
                </a:lnTo>
                <a:lnTo>
                  <a:pt x="16847" y="21068"/>
                </a:lnTo>
                <a:lnTo>
                  <a:pt x="0" y="0"/>
                </a:lnTo>
                <a:close/>
              </a:path>
            </a:pathLst>
          </a:custGeom>
          <a:solidFill>
            <a:srgbClr val="9A9A9A"/>
          </a:solidFill>
        </p:spPr>
        <p:txBody>
          <a:bodyPr wrap="square" lIns="0" tIns="0" rIns="0" bIns="0" rtlCol="0"/>
          <a:lstStyle/>
          <a:p>
            <a:endParaRPr/>
          </a:p>
        </p:txBody>
      </p:sp>
      <p:sp>
        <p:nvSpPr>
          <p:cNvPr id="209" name="object 209"/>
          <p:cNvSpPr/>
          <p:nvPr/>
        </p:nvSpPr>
        <p:spPr>
          <a:xfrm>
            <a:off x="2593830" y="3453893"/>
            <a:ext cx="38100" cy="21590"/>
          </a:xfrm>
          <a:custGeom>
            <a:avLst/>
            <a:gdLst/>
            <a:ahLst/>
            <a:cxnLst/>
            <a:rect l="l" t="t" r="r" b="b"/>
            <a:pathLst>
              <a:path w="38100" h="21589">
                <a:moveTo>
                  <a:pt x="16847" y="0"/>
                </a:moveTo>
                <a:lnTo>
                  <a:pt x="0" y="0"/>
                </a:lnTo>
                <a:lnTo>
                  <a:pt x="16847" y="21068"/>
                </a:lnTo>
                <a:lnTo>
                  <a:pt x="37909" y="21068"/>
                </a:lnTo>
                <a:lnTo>
                  <a:pt x="16847" y="0"/>
                </a:lnTo>
                <a:close/>
              </a:path>
            </a:pathLst>
          </a:custGeom>
          <a:solidFill>
            <a:srgbClr val="636363"/>
          </a:solidFill>
        </p:spPr>
        <p:txBody>
          <a:bodyPr wrap="square" lIns="0" tIns="0" rIns="0" bIns="0" rtlCol="0"/>
          <a:lstStyle/>
          <a:p>
            <a:endParaRPr/>
          </a:p>
        </p:txBody>
      </p:sp>
      <p:sp>
        <p:nvSpPr>
          <p:cNvPr id="210" name="object 210"/>
          <p:cNvSpPr/>
          <p:nvPr/>
        </p:nvSpPr>
        <p:spPr>
          <a:xfrm>
            <a:off x="2610678" y="3453893"/>
            <a:ext cx="42545" cy="21590"/>
          </a:xfrm>
          <a:custGeom>
            <a:avLst/>
            <a:gdLst/>
            <a:ahLst/>
            <a:cxnLst/>
            <a:rect l="l" t="t" r="r" b="b"/>
            <a:pathLst>
              <a:path w="42544" h="21589">
                <a:moveTo>
                  <a:pt x="21061" y="0"/>
                </a:moveTo>
                <a:lnTo>
                  <a:pt x="0" y="0"/>
                </a:lnTo>
                <a:lnTo>
                  <a:pt x="21061" y="21068"/>
                </a:lnTo>
                <a:lnTo>
                  <a:pt x="42123" y="21068"/>
                </a:lnTo>
                <a:lnTo>
                  <a:pt x="21061" y="0"/>
                </a:lnTo>
                <a:close/>
              </a:path>
            </a:pathLst>
          </a:custGeom>
          <a:solidFill>
            <a:srgbClr val="858585"/>
          </a:solidFill>
        </p:spPr>
        <p:txBody>
          <a:bodyPr wrap="square" lIns="0" tIns="0" rIns="0" bIns="0" rtlCol="0"/>
          <a:lstStyle/>
          <a:p>
            <a:endParaRPr/>
          </a:p>
        </p:txBody>
      </p:sp>
      <p:sp>
        <p:nvSpPr>
          <p:cNvPr id="211" name="object 211"/>
          <p:cNvSpPr/>
          <p:nvPr/>
        </p:nvSpPr>
        <p:spPr>
          <a:xfrm>
            <a:off x="2631739" y="3432825"/>
            <a:ext cx="21590" cy="42545"/>
          </a:xfrm>
          <a:custGeom>
            <a:avLst/>
            <a:gdLst/>
            <a:ahLst/>
            <a:cxnLst/>
            <a:rect l="l" t="t" r="r" b="b"/>
            <a:pathLst>
              <a:path w="21589" h="42545">
                <a:moveTo>
                  <a:pt x="0" y="0"/>
                </a:moveTo>
                <a:lnTo>
                  <a:pt x="0" y="21068"/>
                </a:lnTo>
                <a:lnTo>
                  <a:pt x="21061" y="42136"/>
                </a:lnTo>
                <a:lnTo>
                  <a:pt x="21061" y="21068"/>
                </a:lnTo>
                <a:lnTo>
                  <a:pt x="0" y="0"/>
                </a:lnTo>
                <a:close/>
              </a:path>
            </a:pathLst>
          </a:custGeom>
          <a:solidFill>
            <a:srgbClr val="5E5E5E"/>
          </a:solidFill>
        </p:spPr>
        <p:txBody>
          <a:bodyPr wrap="square" lIns="0" tIns="0" rIns="0" bIns="0" rtlCol="0"/>
          <a:lstStyle/>
          <a:p>
            <a:endParaRPr/>
          </a:p>
        </p:txBody>
      </p:sp>
      <p:sp>
        <p:nvSpPr>
          <p:cNvPr id="212" name="object 212"/>
          <p:cNvSpPr/>
          <p:nvPr/>
        </p:nvSpPr>
        <p:spPr>
          <a:xfrm>
            <a:off x="2631739" y="3411757"/>
            <a:ext cx="21590" cy="42545"/>
          </a:xfrm>
          <a:custGeom>
            <a:avLst/>
            <a:gdLst/>
            <a:ahLst/>
            <a:cxnLst/>
            <a:rect l="l" t="t" r="r" b="b"/>
            <a:pathLst>
              <a:path w="21589" h="42545">
                <a:moveTo>
                  <a:pt x="0" y="0"/>
                </a:moveTo>
                <a:lnTo>
                  <a:pt x="0" y="21068"/>
                </a:lnTo>
                <a:lnTo>
                  <a:pt x="21061" y="42136"/>
                </a:lnTo>
                <a:lnTo>
                  <a:pt x="21061" y="21068"/>
                </a:lnTo>
                <a:lnTo>
                  <a:pt x="0" y="0"/>
                </a:lnTo>
                <a:close/>
              </a:path>
            </a:pathLst>
          </a:custGeom>
          <a:solidFill>
            <a:srgbClr val="747474"/>
          </a:solidFill>
        </p:spPr>
        <p:txBody>
          <a:bodyPr wrap="square" lIns="0" tIns="0" rIns="0" bIns="0" rtlCol="0"/>
          <a:lstStyle/>
          <a:p>
            <a:endParaRPr/>
          </a:p>
        </p:txBody>
      </p:sp>
      <p:sp>
        <p:nvSpPr>
          <p:cNvPr id="213" name="object 213"/>
          <p:cNvSpPr/>
          <p:nvPr/>
        </p:nvSpPr>
        <p:spPr>
          <a:xfrm>
            <a:off x="2631739" y="3411757"/>
            <a:ext cx="42545" cy="21590"/>
          </a:xfrm>
          <a:custGeom>
            <a:avLst/>
            <a:gdLst/>
            <a:ahLst/>
            <a:cxnLst/>
            <a:rect l="l" t="t" r="r" b="b"/>
            <a:pathLst>
              <a:path w="42544" h="21589">
                <a:moveTo>
                  <a:pt x="21061" y="0"/>
                </a:moveTo>
                <a:lnTo>
                  <a:pt x="0" y="0"/>
                </a:lnTo>
                <a:lnTo>
                  <a:pt x="21061" y="21068"/>
                </a:lnTo>
                <a:lnTo>
                  <a:pt x="42123" y="21068"/>
                </a:lnTo>
                <a:lnTo>
                  <a:pt x="21061" y="0"/>
                </a:lnTo>
                <a:close/>
              </a:path>
            </a:pathLst>
          </a:custGeom>
          <a:solidFill>
            <a:srgbClr val="747474"/>
          </a:solidFill>
        </p:spPr>
        <p:txBody>
          <a:bodyPr wrap="square" lIns="0" tIns="0" rIns="0" bIns="0" rtlCol="0"/>
          <a:lstStyle/>
          <a:p>
            <a:endParaRPr/>
          </a:p>
        </p:txBody>
      </p:sp>
      <p:sp>
        <p:nvSpPr>
          <p:cNvPr id="214" name="object 214"/>
          <p:cNvSpPr/>
          <p:nvPr/>
        </p:nvSpPr>
        <p:spPr>
          <a:xfrm>
            <a:off x="2652801" y="3394902"/>
            <a:ext cx="21590" cy="38100"/>
          </a:xfrm>
          <a:custGeom>
            <a:avLst/>
            <a:gdLst/>
            <a:ahLst/>
            <a:cxnLst/>
            <a:rect l="l" t="t" r="r" b="b"/>
            <a:pathLst>
              <a:path w="21589" h="38100">
                <a:moveTo>
                  <a:pt x="0" y="0"/>
                </a:moveTo>
                <a:lnTo>
                  <a:pt x="0" y="16854"/>
                </a:lnTo>
                <a:lnTo>
                  <a:pt x="21061" y="37922"/>
                </a:lnTo>
                <a:lnTo>
                  <a:pt x="21061" y="16854"/>
                </a:lnTo>
                <a:lnTo>
                  <a:pt x="0" y="0"/>
                </a:lnTo>
                <a:close/>
              </a:path>
            </a:pathLst>
          </a:custGeom>
          <a:solidFill>
            <a:srgbClr val="828282"/>
          </a:solidFill>
        </p:spPr>
        <p:txBody>
          <a:bodyPr wrap="square" lIns="0" tIns="0" rIns="0" bIns="0" rtlCol="0"/>
          <a:lstStyle/>
          <a:p>
            <a:endParaRPr/>
          </a:p>
        </p:txBody>
      </p:sp>
      <p:sp>
        <p:nvSpPr>
          <p:cNvPr id="215" name="object 215"/>
          <p:cNvSpPr/>
          <p:nvPr/>
        </p:nvSpPr>
        <p:spPr>
          <a:xfrm>
            <a:off x="2412702" y="3276921"/>
            <a:ext cx="261620" cy="215265"/>
          </a:xfrm>
          <a:custGeom>
            <a:avLst/>
            <a:gdLst/>
            <a:ahLst/>
            <a:cxnLst/>
            <a:rect l="l" t="t" r="r" b="b"/>
            <a:pathLst>
              <a:path w="261619" h="215264">
                <a:moveTo>
                  <a:pt x="101094" y="198039"/>
                </a:moveTo>
                <a:lnTo>
                  <a:pt x="58971" y="198039"/>
                </a:lnTo>
                <a:lnTo>
                  <a:pt x="58971" y="214895"/>
                </a:lnTo>
                <a:lnTo>
                  <a:pt x="80032" y="214895"/>
                </a:lnTo>
                <a:lnTo>
                  <a:pt x="101094" y="198039"/>
                </a:lnTo>
                <a:close/>
              </a:path>
              <a:path w="261619" h="215264">
                <a:moveTo>
                  <a:pt x="139004" y="198039"/>
                </a:moveTo>
                <a:lnTo>
                  <a:pt x="117943" y="198039"/>
                </a:lnTo>
                <a:lnTo>
                  <a:pt x="117943" y="214895"/>
                </a:lnTo>
                <a:lnTo>
                  <a:pt x="139004" y="214895"/>
                </a:lnTo>
                <a:lnTo>
                  <a:pt x="139004" y="198039"/>
                </a:lnTo>
                <a:close/>
              </a:path>
              <a:path w="261619" h="215264">
                <a:moveTo>
                  <a:pt x="181127" y="176971"/>
                </a:moveTo>
                <a:lnTo>
                  <a:pt x="42123" y="176971"/>
                </a:lnTo>
                <a:lnTo>
                  <a:pt x="42123" y="198039"/>
                </a:lnTo>
                <a:lnTo>
                  <a:pt x="139004" y="198039"/>
                </a:lnTo>
                <a:lnTo>
                  <a:pt x="160065" y="214895"/>
                </a:lnTo>
                <a:lnTo>
                  <a:pt x="181127" y="198039"/>
                </a:lnTo>
                <a:lnTo>
                  <a:pt x="181127" y="176971"/>
                </a:lnTo>
                <a:close/>
              </a:path>
              <a:path w="261619" h="215264">
                <a:moveTo>
                  <a:pt x="219036" y="134835"/>
                </a:moveTo>
                <a:lnTo>
                  <a:pt x="21061" y="134835"/>
                </a:lnTo>
                <a:lnTo>
                  <a:pt x="0" y="155903"/>
                </a:lnTo>
                <a:lnTo>
                  <a:pt x="21061" y="176971"/>
                </a:lnTo>
                <a:lnTo>
                  <a:pt x="219036" y="176971"/>
                </a:lnTo>
                <a:lnTo>
                  <a:pt x="219036" y="134835"/>
                </a:lnTo>
                <a:close/>
              </a:path>
              <a:path w="261619" h="215264">
                <a:moveTo>
                  <a:pt x="101094" y="75844"/>
                </a:moveTo>
                <a:lnTo>
                  <a:pt x="21061" y="75844"/>
                </a:lnTo>
                <a:lnTo>
                  <a:pt x="21061" y="117981"/>
                </a:lnTo>
                <a:lnTo>
                  <a:pt x="0" y="117981"/>
                </a:lnTo>
                <a:lnTo>
                  <a:pt x="0" y="134835"/>
                </a:lnTo>
                <a:lnTo>
                  <a:pt x="80032" y="134835"/>
                </a:lnTo>
                <a:lnTo>
                  <a:pt x="80032" y="96912"/>
                </a:lnTo>
                <a:lnTo>
                  <a:pt x="101094" y="96912"/>
                </a:lnTo>
                <a:lnTo>
                  <a:pt x="101094" y="75844"/>
                </a:lnTo>
                <a:close/>
              </a:path>
              <a:path w="261619" h="215264">
                <a:moveTo>
                  <a:pt x="261160" y="75844"/>
                </a:moveTo>
                <a:lnTo>
                  <a:pt x="160065" y="75844"/>
                </a:lnTo>
                <a:lnTo>
                  <a:pt x="160065" y="134835"/>
                </a:lnTo>
                <a:lnTo>
                  <a:pt x="240098" y="134835"/>
                </a:lnTo>
                <a:lnTo>
                  <a:pt x="240098" y="96912"/>
                </a:lnTo>
                <a:lnTo>
                  <a:pt x="261160" y="96912"/>
                </a:lnTo>
                <a:lnTo>
                  <a:pt x="261160" y="75844"/>
                </a:lnTo>
                <a:close/>
              </a:path>
              <a:path w="261619" h="215264">
                <a:moveTo>
                  <a:pt x="42123" y="37922"/>
                </a:moveTo>
                <a:lnTo>
                  <a:pt x="42123" y="75844"/>
                </a:lnTo>
                <a:lnTo>
                  <a:pt x="117943" y="75844"/>
                </a:lnTo>
                <a:lnTo>
                  <a:pt x="117943" y="58990"/>
                </a:lnTo>
                <a:lnTo>
                  <a:pt x="58971" y="58990"/>
                </a:lnTo>
                <a:lnTo>
                  <a:pt x="42123" y="37922"/>
                </a:lnTo>
                <a:close/>
              </a:path>
              <a:path w="261619" h="215264">
                <a:moveTo>
                  <a:pt x="139004" y="0"/>
                </a:moveTo>
                <a:lnTo>
                  <a:pt x="117943" y="16854"/>
                </a:lnTo>
                <a:lnTo>
                  <a:pt x="117943" y="75844"/>
                </a:lnTo>
                <a:lnTo>
                  <a:pt x="240098" y="75844"/>
                </a:lnTo>
                <a:lnTo>
                  <a:pt x="219036" y="58990"/>
                </a:lnTo>
                <a:lnTo>
                  <a:pt x="240098" y="58990"/>
                </a:lnTo>
                <a:lnTo>
                  <a:pt x="240098" y="37922"/>
                </a:lnTo>
                <a:lnTo>
                  <a:pt x="197975" y="37922"/>
                </a:lnTo>
                <a:lnTo>
                  <a:pt x="219036" y="16854"/>
                </a:lnTo>
                <a:lnTo>
                  <a:pt x="139004" y="16854"/>
                </a:lnTo>
                <a:lnTo>
                  <a:pt x="139004" y="0"/>
                </a:lnTo>
                <a:close/>
              </a:path>
              <a:path w="261619" h="215264">
                <a:moveTo>
                  <a:pt x="117943" y="16854"/>
                </a:moveTo>
                <a:lnTo>
                  <a:pt x="101094" y="37922"/>
                </a:lnTo>
                <a:lnTo>
                  <a:pt x="80032" y="37922"/>
                </a:lnTo>
                <a:lnTo>
                  <a:pt x="58971" y="58990"/>
                </a:lnTo>
                <a:lnTo>
                  <a:pt x="117943" y="58990"/>
                </a:lnTo>
                <a:lnTo>
                  <a:pt x="117943" y="37922"/>
                </a:lnTo>
                <a:lnTo>
                  <a:pt x="101094" y="37922"/>
                </a:lnTo>
                <a:lnTo>
                  <a:pt x="80032" y="16854"/>
                </a:lnTo>
                <a:lnTo>
                  <a:pt x="117943" y="16854"/>
                </a:lnTo>
                <a:close/>
              </a:path>
              <a:path w="261619" h="215264">
                <a:moveTo>
                  <a:pt x="181127" y="0"/>
                </a:moveTo>
                <a:lnTo>
                  <a:pt x="160065" y="0"/>
                </a:lnTo>
                <a:lnTo>
                  <a:pt x="139004" y="16854"/>
                </a:lnTo>
                <a:lnTo>
                  <a:pt x="181127" y="16854"/>
                </a:lnTo>
                <a:lnTo>
                  <a:pt x="181127" y="0"/>
                </a:lnTo>
                <a:close/>
              </a:path>
            </a:pathLst>
          </a:custGeom>
          <a:solidFill>
            <a:srgbClr val="008080"/>
          </a:solidFill>
        </p:spPr>
        <p:txBody>
          <a:bodyPr wrap="square" lIns="0" tIns="0" rIns="0" bIns="0" rtlCol="0"/>
          <a:lstStyle/>
          <a:p>
            <a:endParaRPr/>
          </a:p>
        </p:txBody>
      </p:sp>
      <p:sp>
        <p:nvSpPr>
          <p:cNvPr id="216" name="object 216"/>
          <p:cNvSpPr/>
          <p:nvPr/>
        </p:nvSpPr>
        <p:spPr>
          <a:xfrm>
            <a:off x="2610678" y="3474961"/>
            <a:ext cx="42545" cy="17145"/>
          </a:xfrm>
          <a:custGeom>
            <a:avLst/>
            <a:gdLst/>
            <a:ahLst/>
            <a:cxnLst/>
            <a:rect l="l" t="t" r="r" b="b"/>
            <a:pathLst>
              <a:path w="42544" h="17145">
                <a:moveTo>
                  <a:pt x="21061" y="0"/>
                </a:moveTo>
                <a:lnTo>
                  <a:pt x="0" y="0"/>
                </a:lnTo>
                <a:lnTo>
                  <a:pt x="21061" y="16855"/>
                </a:lnTo>
                <a:lnTo>
                  <a:pt x="42123" y="16855"/>
                </a:lnTo>
                <a:lnTo>
                  <a:pt x="21061" y="0"/>
                </a:lnTo>
                <a:close/>
              </a:path>
            </a:pathLst>
          </a:custGeom>
          <a:solidFill>
            <a:srgbClr val="939393"/>
          </a:solidFill>
        </p:spPr>
        <p:txBody>
          <a:bodyPr wrap="square" lIns="0" tIns="0" rIns="0" bIns="0" rtlCol="0"/>
          <a:lstStyle/>
          <a:p>
            <a:endParaRPr/>
          </a:p>
        </p:txBody>
      </p:sp>
      <p:sp>
        <p:nvSpPr>
          <p:cNvPr id="217" name="object 217"/>
          <p:cNvSpPr/>
          <p:nvPr/>
        </p:nvSpPr>
        <p:spPr>
          <a:xfrm>
            <a:off x="2593830" y="3373833"/>
            <a:ext cx="294857" cy="257032"/>
          </a:xfrm>
          <a:prstGeom prst="rect">
            <a:avLst/>
          </a:prstGeom>
          <a:blipFill>
            <a:blip r:embed="rId13" cstate="print"/>
            <a:stretch>
              <a:fillRect/>
            </a:stretch>
          </a:blipFill>
        </p:spPr>
        <p:txBody>
          <a:bodyPr wrap="square" lIns="0" tIns="0" rIns="0" bIns="0" rtlCol="0"/>
          <a:lstStyle/>
          <a:p>
            <a:endParaRPr/>
          </a:p>
        </p:txBody>
      </p:sp>
      <p:sp>
        <p:nvSpPr>
          <p:cNvPr id="218" name="object 218"/>
          <p:cNvSpPr/>
          <p:nvPr/>
        </p:nvSpPr>
        <p:spPr>
          <a:xfrm>
            <a:off x="2593830" y="3373833"/>
            <a:ext cx="278130" cy="236220"/>
          </a:xfrm>
          <a:custGeom>
            <a:avLst/>
            <a:gdLst/>
            <a:ahLst/>
            <a:cxnLst/>
            <a:rect l="l" t="t" r="r" b="b"/>
            <a:pathLst>
              <a:path w="278130" h="236220">
                <a:moveTo>
                  <a:pt x="197975" y="198041"/>
                </a:moveTo>
                <a:lnTo>
                  <a:pt x="58971" y="198041"/>
                </a:lnTo>
                <a:lnTo>
                  <a:pt x="80032" y="219109"/>
                </a:lnTo>
                <a:lnTo>
                  <a:pt x="58971" y="235964"/>
                </a:lnTo>
                <a:lnTo>
                  <a:pt x="80032" y="235964"/>
                </a:lnTo>
                <a:lnTo>
                  <a:pt x="96880" y="219109"/>
                </a:lnTo>
                <a:lnTo>
                  <a:pt x="197975" y="219109"/>
                </a:lnTo>
                <a:lnTo>
                  <a:pt x="197975" y="198041"/>
                </a:lnTo>
                <a:close/>
              </a:path>
              <a:path w="278130" h="236220">
                <a:moveTo>
                  <a:pt x="155853" y="219109"/>
                </a:moveTo>
                <a:lnTo>
                  <a:pt x="117942" y="219109"/>
                </a:lnTo>
                <a:lnTo>
                  <a:pt x="117942" y="235964"/>
                </a:lnTo>
                <a:lnTo>
                  <a:pt x="139004" y="235964"/>
                </a:lnTo>
                <a:lnTo>
                  <a:pt x="155853" y="219109"/>
                </a:lnTo>
                <a:close/>
              </a:path>
              <a:path w="278130" h="236220">
                <a:moveTo>
                  <a:pt x="219036" y="176973"/>
                </a:moveTo>
                <a:lnTo>
                  <a:pt x="37909" y="176973"/>
                </a:lnTo>
                <a:lnTo>
                  <a:pt x="37909" y="219109"/>
                </a:lnTo>
                <a:lnTo>
                  <a:pt x="58971" y="198041"/>
                </a:lnTo>
                <a:lnTo>
                  <a:pt x="197975" y="198041"/>
                </a:lnTo>
                <a:lnTo>
                  <a:pt x="219036" y="176973"/>
                </a:lnTo>
                <a:close/>
              </a:path>
              <a:path w="278130" h="236220">
                <a:moveTo>
                  <a:pt x="96880" y="80059"/>
                </a:moveTo>
                <a:lnTo>
                  <a:pt x="16847" y="80059"/>
                </a:lnTo>
                <a:lnTo>
                  <a:pt x="16847" y="101127"/>
                </a:lnTo>
                <a:lnTo>
                  <a:pt x="37909" y="101127"/>
                </a:lnTo>
                <a:lnTo>
                  <a:pt x="16847" y="117982"/>
                </a:lnTo>
                <a:lnTo>
                  <a:pt x="0" y="117982"/>
                </a:lnTo>
                <a:lnTo>
                  <a:pt x="0" y="139051"/>
                </a:lnTo>
                <a:lnTo>
                  <a:pt x="16847" y="139051"/>
                </a:lnTo>
                <a:lnTo>
                  <a:pt x="16847" y="160119"/>
                </a:lnTo>
                <a:lnTo>
                  <a:pt x="0" y="176973"/>
                </a:lnTo>
                <a:lnTo>
                  <a:pt x="235885" y="176973"/>
                </a:lnTo>
                <a:lnTo>
                  <a:pt x="235885" y="160119"/>
                </a:lnTo>
                <a:lnTo>
                  <a:pt x="117942" y="160119"/>
                </a:lnTo>
                <a:lnTo>
                  <a:pt x="96880" y="139051"/>
                </a:lnTo>
                <a:lnTo>
                  <a:pt x="96880" y="80059"/>
                </a:lnTo>
                <a:close/>
              </a:path>
              <a:path w="278130" h="236220">
                <a:moveTo>
                  <a:pt x="235885" y="139051"/>
                </a:moveTo>
                <a:lnTo>
                  <a:pt x="139004" y="139051"/>
                </a:lnTo>
                <a:lnTo>
                  <a:pt x="139004" y="160119"/>
                </a:lnTo>
                <a:lnTo>
                  <a:pt x="235885" y="160119"/>
                </a:lnTo>
                <a:lnTo>
                  <a:pt x="235885" y="139051"/>
                </a:lnTo>
                <a:close/>
              </a:path>
              <a:path w="278130" h="236220">
                <a:moveTo>
                  <a:pt x="278008" y="80059"/>
                </a:moveTo>
                <a:lnTo>
                  <a:pt x="176913" y="80059"/>
                </a:lnTo>
                <a:lnTo>
                  <a:pt x="176913" y="117982"/>
                </a:lnTo>
                <a:lnTo>
                  <a:pt x="155853" y="139051"/>
                </a:lnTo>
                <a:lnTo>
                  <a:pt x="256946" y="139051"/>
                </a:lnTo>
                <a:lnTo>
                  <a:pt x="278008" y="117982"/>
                </a:lnTo>
                <a:lnTo>
                  <a:pt x="256946" y="117982"/>
                </a:lnTo>
                <a:lnTo>
                  <a:pt x="256946" y="101127"/>
                </a:lnTo>
                <a:lnTo>
                  <a:pt x="278008" y="101127"/>
                </a:lnTo>
                <a:lnTo>
                  <a:pt x="278008" y="80059"/>
                </a:lnTo>
                <a:close/>
              </a:path>
              <a:path w="278130" h="236220">
                <a:moveTo>
                  <a:pt x="117942" y="21069"/>
                </a:moveTo>
                <a:lnTo>
                  <a:pt x="80032" y="21069"/>
                </a:lnTo>
                <a:lnTo>
                  <a:pt x="80032" y="37923"/>
                </a:lnTo>
                <a:lnTo>
                  <a:pt x="58971" y="37923"/>
                </a:lnTo>
                <a:lnTo>
                  <a:pt x="37909" y="58991"/>
                </a:lnTo>
                <a:lnTo>
                  <a:pt x="37909" y="80059"/>
                </a:lnTo>
                <a:lnTo>
                  <a:pt x="126877" y="80059"/>
                </a:lnTo>
                <a:lnTo>
                  <a:pt x="117942" y="21069"/>
                </a:lnTo>
                <a:close/>
              </a:path>
              <a:path w="278130" h="236220">
                <a:moveTo>
                  <a:pt x="139004" y="0"/>
                </a:moveTo>
                <a:lnTo>
                  <a:pt x="117942" y="0"/>
                </a:lnTo>
                <a:lnTo>
                  <a:pt x="117942" y="21069"/>
                </a:lnTo>
                <a:lnTo>
                  <a:pt x="126877" y="80059"/>
                </a:lnTo>
                <a:lnTo>
                  <a:pt x="256946" y="80059"/>
                </a:lnTo>
                <a:lnTo>
                  <a:pt x="235885" y="58991"/>
                </a:lnTo>
                <a:lnTo>
                  <a:pt x="256946" y="37923"/>
                </a:lnTo>
                <a:lnTo>
                  <a:pt x="219036" y="37923"/>
                </a:lnTo>
                <a:lnTo>
                  <a:pt x="235885" y="21069"/>
                </a:lnTo>
                <a:lnTo>
                  <a:pt x="155853" y="21069"/>
                </a:lnTo>
                <a:lnTo>
                  <a:pt x="139004" y="0"/>
                </a:lnTo>
                <a:close/>
              </a:path>
              <a:path w="278130" h="236220">
                <a:moveTo>
                  <a:pt x="197975" y="0"/>
                </a:moveTo>
                <a:lnTo>
                  <a:pt x="176913" y="0"/>
                </a:lnTo>
                <a:lnTo>
                  <a:pt x="155853" y="21069"/>
                </a:lnTo>
                <a:lnTo>
                  <a:pt x="197975" y="21069"/>
                </a:lnTo>
                <a:lnTo>
                  <a:pt x="197975" y="0"/>
                </a:lnTo>
                <a:close/>
              </a:path>
              <a:path w="278130" h="236220">
                <a:moveTo>
                  <a:pt x="219036" y="0"/>
                </a:moveTo>
                <a:lnTo>
                  <a:pt x="197975" y="21069"/>
                </a:lnTo>
                <a:lnTo>
                  <a:pt x="235885" y="21069"/>
                </a:lnTo>
                <a:lnTo>
                  <a:pt x="219036" y="0"/>
                </a:lnTo>
                <a:close/>
              </a:path>
            </a:pathLst>
          </a:custGeom>
          <a:solidFill>
            <a:srgbClr val="000080"/>
          </a:solidFill>
        </p:spPr>
        <p:txBody>
          <a:bodyPr wrap="square" lIns="0" tIns="0" rIns="0" bIns="0" rtlCol="0"/>
          <a:lstStyle/>
          <a:p>
            <a:endParaRPr/>
          </a:p>
        </p:txBody>
      </p:sp>
      <p:sp>
        <p:nvSpPr>
          <p:cNvPr id="219" name="object 219"/>
          <p:cNvSpPr/>
          <p:nvPr/>
        </p:nvSpPr>
        <p:spPr>
          <a:xfrm>
            <a:off x="4025995" y="3394902"/>
            <a:ext cx="17145" cy="17145"/>
          </a:xfrm>
          <a:custGeom>
            <a:avLst/>
            <a:gdLst/>
            <a:ahLst/>
            <a:cxnLst/>
            <a:rect l="l" t="t" r="r" b="b"/>
            <a:pathLst>
              <a:path w="17145" h="17145">
                <a:moveTo>
                  <a:pt x="16848" y="0"/>
                </a:moveTo>
                <a:lnTo>
                  <a:pt x="0" y="0"/>
                </a:lnTo>
                <a:lnTo>
                  <a:pt x="0" y="16854"/>
                </a:lnTo>
                <a:lnTo>
                  <a:pt x="16848" y="16854"/>
                </a:lnTo>
                <a:lnTo>
                  <a:pt x="16848" y="0"/>
                </a:lnTo>
                <a:close/>
              </a:path>
              <a:path w="17145" h="17145">
                <a:moveTo>
                  <a:pt x="16848" y="0"/>
                </a:moveTo>
                <a:close/>
              </a:path>
            </a:pathLst>
          </a:custGeom>
          <a:solidFill>
            <a:srgbClr val="FFFEFE"/>
          </a:solidFill>
        </p:spPr>
        <p:txBody>
          <a:bodyPr wrap="square" lIns="0" tIns="0" rIns="0" bIns="0" rtlCol="0"/>
          <a:lstStyle/>
          <a:p>
            <a:endParaRPr/>
          </a:p>
        </p:txBody>
      </p:sp>
      <p:sp>
        <p:nvSpPr>
          <p:cNvPr id="220" name="object 220"/>
          <p:cNvSpPr/>
          <p:nvPr/>
        </p:nvSpPr>
        <p:spPr>
          <a:xfrm>
            <a:off x="404284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DFC"/>
          </a:solidFill>
        </p:spPr>
        <p:txBody>
          <a:bodyPr wrap="square" lIns="0" tIns="0" rIns="0" bIns="0" rtlCol="0"/>
          <a:lstStyle/>
          <a:p>
            <a:endParaRPr/>
          </a:p>
        </p:txBody>
      </p:sp>
      <p:sp>
        <p:nvSpPr>
          <p:cNvPr id="221" name="object 221"/>
          <p:cNvSpPr/>
          <p:nvPr/>
        </p:nvSpPr>
        <p:spPr>
          <a:xfrm>
            <a:off x="404284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DFC"/>
          </a:solidFill>
        </p:spPr>
        <p:txBody>
          <a:bodyPr wrap="square" lIns="0" tIns="0" rIns="0" bIns="0" rtlCol="0"/>
          <a:lstStyle/>
          <a:p>
            <a:endParaRPr/>
          </a:p>
        </p:txBody>
      </p:sp>
      <p:sp>
        <p:nvSpPr>
          <p:cNvPr id="222" name="object 222"/>
          <p:cNvSpPr/>
          <p:nvPr/>
        </p:nvSpPr>
        <p:spPr>
          <a:xfrm>
            <a:off x="404284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DFC"/>
          </a:solidFill>
        </p:spPr>
        <p:txBody>
          <a:bodyPr wrap="square" lIns="0" tIns="0" rIns="0" bIns="0" rtlCol="0"/>
          <a:lstStyle/>
          <a:p>
            <a:endParaRPr/>
          </a:p>
        </p:txBody>
      </p:sp>
      <p:sp>
        <p:nvSpPr>
          <p:cNvPr id="223" name="object 223"/>
          <p:cNvSpPr/>
          <p:nvPr/>
        </p:nvSpPr>
        <p:spPr>
          <a:xfrm>
            <a:off x="4063904"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DFB"/>
          </a:solidFill>
        </p:spPr>
        <p:txBody>
          <a:bodyPr wrap="square" lIns="0" tIns="0" rIns="0" bIns="0" rtlCol="0"/>
          <a:lstStyle/>
          <a:p>
            <a:endParaRPr/>
          </a:p>
        </p:txBody>
      </p:sp>
      <p:sp>
        <p:nvSpPr>
          <p:cNvPr id="224" name="object 224"/>
          <p:cNvSpPr/>
          <p:nvPr/>
        </p:nvSpPr>
        <p:spPr>
          <a:xfrm>
            <a:off x="406390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DFB"/>
          </a:solidFill>
        </p:spPr>
        <p:txBody>
          <a:bodyPr wrap="square" lIns="0" tIns="0" rIns="0" bIns="0" rtlCol="0"/>
          <a:lstStyle/>
          <a:p>
            <a:endParaRPr/>
          </a:p>
        </p:txBody>
      </p:sp>
      <p:sp>
        <p:nvSpPr>
          <p:cNvPr id="225" name="object 225"/>
          <p:cNvSpPr/>
          <p:nvPr/>
        </p:nvSpPr>
        <p:spPr>
          <a:xfrm>
            <a:off x="406390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DFB"/>
          </a:solidFill>
        </p:spPr>
        <p:txBody>
          <a:bodyPr wrap="square" lIns="0" tIns="0" rIns="0" bIns="0" rtlCol="0"/>
          <a:lstStyle/>
          <a:p>
            <a:endParaRPr/>
          </a:p>
        </p:txBody>
      </p:sp>
      <p:sp>
        <p:nvSpPr>
          <p:cNvPr id="226" name="object 226"/>
          <p:cNvSpPr/>
          <p:nvPr/>
        </p:nvSpPr>
        <p:spPr>
          <a:xfrm>
            <a:off x="406390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DFB"/>
          </a:solidFill>
        </p:spPr>
        <p:txBody>
          <a:bodyPr wrap="square" lIns="0" tIns="0" rIns="0" bIns="0" rtlCol="0"/>
          <a:lstStyle/>
          <a:p>
            <a:endParaRPr/>
          </a:p>
        </p:txBody>
      </p:sp>
      <p:sp>
        <p:nvSpPr>
          <p:cNvPr id="227" name="object 227"/>
          <p:cNvSpPr/>
          <p:nvPr/>
        </p:nvSpPr>
        <p:spPr>
          <a:xfrm>
            <a:off x="4084966" y="3335912"/>
            <a:ext cx="21590" cy="17145"/>
          </a:xfrm>
          <a:custGeom>
            <a:avLst/>
            <a:gdLst/>
            <a:ahLst/>
            <a:cxnLst/>
            <a:rect l="l" t="t" r="r" b="b"/>
            <a:pathLst>
              <a:path w="21589" h="17145">
                <a:moveTo>
                  <a:pt x="21061" y="0"/>
                </a:moveTo>
                <a:lnTo>
                  <a:pt x="0" y="0"/>
                </a:lnTo>
                <a:lnTo>
                  <a:pt x="0" y="16852"/>
                </a:lnTo>
                <a:lnTo>
                  <a:pt x="21061" y="16852"/>
                </a:lnTo>
                <a:lnTo>
                  <a:pt x="21061" y="0"/>
                </a:lnTo>
                <a:close/>
              </a:path>
            </a:pathLst>
          </a:custGeom>
          <a:solidFill>
            <a:srgbClr val="FFFCFA"/>
          </a:solidFill>
        </p:spPr>
        <p:txBody>
          <a:bodyPr wrap="square" lIns="0" tIns="0" rIns="0" bIns="0" rtlCol="0"/>
          <a:lstStyle/>
          <a:p>
            <a:endParaRPr/>
          </a:p>
        </p:txBody>
      </p:sp>
      <p:sp>
        <p:nvSpPr>
          <p:cNvPr id="228" name="object 228"/>
          <p:cNvSpPr/>
          <p:nvPr/>
        </p:nvSpPr>
        <p:spPr>
          <a:xfrm>
            <a:off x="4084966"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CFA"/>
          </a:solidFill>
        </p:spPr>
        <p:txBody>
          <a:bodyPr wrap="square" lIns="0" tIns="0" rIns="0" bIns="0" rtlCol="0"/>
          <a:lstStyle/>
          <a:p>
            <a:endParaRPr/>
          </a:p>
        </p:txBody>
      </p:sp>
      <p:sp>
        <p:nvSpPr>
          <p:cNvPr id="229" name="object 229"/>
          <p:cNvSpPr/>
          <p:nvPr/>
        </p:nvSpPr>
        <p:spPr>
          <a:xfrm>
            <a:off x="4084966"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CFA"/>
          </a:solidFill>
        </p:spPr>
        <p:txBody>
          <a:bodyPr wrap="square" lIns="0" tIns="0" rIns="0" bIns="0" rtlCol="0"/>
          <a:lstStyle/>
          <a:p>
            <a:endParaRPr/>
          </a:p>
        </p:txBody>
      </p:sp>
      <p:sp>
        <p:nvSpPr>
          <p:cNvPr id="230" name="object 230"/>
          <p:cNvSpPr/>
          <p:nvPr/>
        </p:nvSpPr>
        <p:spPr>
          <a:xfrm>
            <a:off x="4084966"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CFA"/>
          </a:solidFill>
        </p:spPr>
        <p:txBody>
          <a:bodyPr wrap="square" lIns="0" tIns="0" rIns="0" bIns="0" rtlCol="0"/>
          <a:lstStyle/>
          <a:p>
            <a:endParaRPr/>
          </a:p>
        </p:txBody>
      </p:sp>
      <p:sp>
        <p:nvSpPr>
          <p:cNvPr id="231" name="object 231"/>
          <p:cNvSpPr/>
          <p:nvPr/>
        </p:nvSpPr>
        <p:spPr>
          <a:xfrm>
            <a:off x="4084966"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CFA"/>
          </a:solidFill>
        </p:spPr>
        <p:txBody>
          <a:bodyPr wrap="square" lIns="0" tIns="0" rIns="0" bIns="0" rtlCol="0"/>
          <a:lstStyle/>
          <a:p>
            <a:endParaRPr/>
          </a:p>
        </p:txBody>
      </p:sp>
      <p:sp>
        <p:nvSpPr>
          <p:cNvPr id="232" name="object 232"/>
          <p:cNvSpPr/>
          <p:nvPr/>
        </p:nvSpPr>
        <p:spPr>
          <a:xfrm>
            <a:off x="4084966"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CFA"/>
          </a:solidFill>
        </p:spPr>
        <p:txBody>
          <a:bodyPr wrap="square" lIns="0" tIns="0" rIns="0" bIns="0" rtlCol="0"/>
          <a:lstStyle/>
          <a:p>
            <a:endParaRPr/>
          </a:p>
        </p:txBody>
      </p:sp>
      <p:sp>
        <p:nvSpPr>
          <p:cNvPr id="233" name="object 233"/>
          <p:cNvSpPr/>
          <p:nvPr/>
        </p:nvSpPr>
        <p:spPr>
          <a:xfrm>
            <a:off x="4106028" y="3335912"/>
            <a:ext cx="17145" cy="17145"/>
          </a:xfrm>
          <a:custGeom>
            <a:avLst/>
            <a:gdLst/>
            <a:ahLst/>
            <a:cxnLst/>
            <a:rect l="l" t="t" r="r" b="b"/>
            <a:pathLst>
              <a:path w="17145" h="17145">
                <a:moveTo>
                  <a:pt x="16848" y="0"/>
                </a:moveTo>
                <a:lnTo>
                  <a:pt x="0" y="0"/>
                </a:lnTo>
                <a:lnTo>
                  <a:pt x="0" y="16852"/>
                </a:lnTo>
                <a:lnTo>
                  <a:pt x="16848" y="16852"/>
                </a:lnTo>
                <a:lnTo>
                  <a:pt x="16848" y="0"/>
                </a:lnTo>
                <a:close/>
              </a:path>
            </a:pathLst>
          </a:custGeom>
          <a:solidFill>
            <a:srgbClr val="FFFBF8"/>
          </a:solidFill>
        </p:spPr>
        <p:txBody>
          <a:bodyPr wrap="square" lIns="0" tIns="0" rIns="0" bIns="0" rtlCol="0"/>
          <a:lstStyle/>
          <a:p>
            <a:endParaRPr/>
          </a:p>
        </p:txBody>
      </p:sp>
      <p:sp>
        <p:nvSpPr>
          <p:cNvPr id="234" name="object 234"/>
          <p:cNvSpPr/>
          <p:nvPr/>
        </p:nvSpPr>
        <p:spPr>
          <a:xfrm>
            <a:off x="4106028"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BF8"/>
          </a:solidFill>
        </p:spPr>
        <p:txBody>
          <a:bodyPr wrap="square" lIns="0" tIns="0" rIns="0" bIns="0" rtlCol="0"/>
          <a:lstStyle/>
          <a:p>
            <a:endParaRPr/>
          </a:p>
        </p:txBody>
      </p:sp>
      <p:sp>
        <p:nvSpPr>
          <p:cNvPr id="235" name="object 235"/>
          <p:cNvSpPr/>
          <p:nvPr/>
        </p:nvSpPr>
        <p:spPr>
          <a:xfrm>
            <a:off x="4106028"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BF8"/>
          </a:solidFill>
        </p:spPr>
        <p:txBody>
          <a:bodyPr wrap="square" lIns="0" tIns="0" rIns="0" bIns="0" rtlCol="0"/>
          <a:lstStyle/>
          <a:p>
            <a:endParaRPr/>
          </a:p>
        </p:txBody>
      </p:sp>
      <p:sp>
        <p:nvSpPr>
          <p:cNvPr id="236" name="object 236"/>
          <p:cNvSpPr/>
          <p:nvPr/>
        </p:nvSpPr>
        <p:spPr>
          <a:xfrm>
            <a:off x="4106028"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BF8"/>
          </a:solidFill>
        </p:spPr>
        <p:txBody>
          <a:bodyPr wrap="square" lIns="0" tIns="0" rIns="0" bIns="0" rtlCol="0"/>
          <a:lstStyle/>
          <a:p>
            <a:endParaRPr/>
          </a:p>
        </p:txBody>
      </p:sp>
      <p:sp>
        <p:nvSpPr>
          <p:cNvPr id="237" name="object 237"/>
          <p:cNvSpPr/>
          <p:nvPr/>
        </p:nvSpPr>
        <p:spPr>
          <a:xfrm>
            <a:off x="4106028"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BF8"/>
          </a:solidFill>
        </p:spPr>
        <p:txBody>
          <a:bodyPr wrap="square" lIns="0" tIns="0" rIns="0" bIns="0" rtlCol="0"/>
          <a:lstStyle/>
          <a:p>
            <a:endParaRPr/>
          </a:p>
        </p:txBody>
      </p:sp>
      <p:sp>
        <p:nvSpPr>
          <p:cNvPr id="238" name="object 238"/>
          <p:cNvSpPr/>
          <p:nvPr/>
        </p:nvSpPr>
        <p:spPr>
          <a:xfrm>
            <a:off x="4106028"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BF8"/>
          </a:solidFill>
        </p:spPr>
        <p:txBody>
          <a:bodyPr wrap="square" lIns="0" tIns="0" rIns="0" bIns="0" rtlCol="0"/>
          <a:lstStyle/>
          <a:p>
            <a:endParaRPr/>
          </a:p>
        </p:txBody>
      </p:sp>
      <p:sp>
        <p:nvSpPr>
          <p:cNvPr id="239" name="object 239"/>
          <p:cNvSpPr/>
          <p:nvPr/>
        </p:nvSpPr>
        <p:spPr>
          <a:xfrm>
            <a:off x="4122877" y="3335912"/>
            <a:ext cx="21590" cy="17145"/>
          </a:xfrm>
          <a:custGeom>
            <a:avLst/>
            <a:gdLst/>
            <a:ahLst/>
            <a:cxnLst/>
            <a:rect l="l" t="t" r="r" b="b"/>
            <a:pathLst>
              <a:path w="21589" h="17145">
                <a:moveTo>
                  <a:pt x="21061" y="0"/>
                </a:moveTo>
                <a:lnTo>
                  <a:pt x="0" y="0"/>
                </a:lnTo>
                <a:lnTo>
                  <a:pt x="0" y="16852"/>
                </a:lnTo>
                <a:lnTo>
                  <a:pt x="21061" y="16852"/>
                </a:lnTo>
                <a:lnTo>
                  <a:pt x="21061" y="0"/>
                </a:lnTo>
                <a:close/>
              </a:path>
            </a:pathLst>
          </a:custGeom>
          <a:solidFill>
            <a:srgbClr val="FFFBF7"/>
          </a:solidFill>
        </p:spPr>
        <p:txBody>
          <a:bodyPr wrap="square" lIns="0" tIns="0" rIns="0" bIns="0" rtlCol="0"/>
          <a:lstStyle/>
          <a:p>
            <a:endParaRPr/>
          </a:p>
        </p:txBody>
      </p:sp>
      <p:sp>
        <p:nvSpPr>
          <p:cNvPr id="240" name="object 240"/>
          <p:cNvSpPr/>
          <p:nvPr/>
        </p:nvSpPr>
        <p:spPr>
          <a:xfrm>
            <a:off x="412287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BF7"/>
          </a:solidFill>
        </p:spPr>
        <p:txBody>
          <a:bodyPr wrap="square" lIns="0" tIns="0" rIns="0" bIns="0" rtlCol="0"/>
          <a:lstStyle/>
          <a:p>
            <a:endParaRPr/>
          </a:p>
        </p:txBody>
      </p:sp>
      <p:sp>
        <p:nvSpPr>
          <p:cNvPr id="241" name="object 241"/>
          <p:cNvSpPr/>
          <p:nvPr/>
        </p:nvSpPr>
        <p:spPr>
          <a:xfrm>
            <a:off x="412287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BF7"/>
          </a:solidFill>
        </p:spPr>
        <p:txBody>
          <a:bodyPr wrap="square" lIns="0" tIns="0" rIns="0" bIns="0" rtlCol="0"/>
          <a:lstStyle/>
          <a:p>
            <a:endParaRPr/>
          </a:p>
        </p:txBody>
      </p:sp>
      <p:sp>
        <p:nvSpPr>
          <p:cNvPr id="242" name="object 242"/>
          <p:cNvSpPr/>
          <p:nvPr/>
        </p:nvSpPr>
        <p:spPr>
          <a:xfrm>
            <a:off x="412287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BF7"/>
          </a:solidFill>
        </p:spPr>
        <p:txBody>
          <a:bodyPr wrap="square" lIns="0" tIns="0" rIns="0" bIns="0" rtlCol="0"/>
          <a:lstStyle/>
          <a:p>
            <a:endParaRPr/>
          </a:p>
        </p:txBody>
      </p:sp>
      <p:sp>
        <p:nvSpPr>
          <p:cNvPr id="243" name="object 243"/>
          <p:cNvSpPr/>
          <p:nvPr/>
        </p:nvSpPr>
        <p:spPr>
          <a:xfrm>
            <a:off x="412287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BF7"/>
          </a:solidFill>
        </p:spPr>
        <p:txBody>
          <a:bodyPr wrap="square" lIns="0" tIns="0" rIns="0" bIns="0" rtlCol="0"/>
          <a:lstStyle/>
          <a:p>
            <a:endParaRPr/>
          </a:p>
        </p:txBody>
      </p:sp>
      <p:sp>
        <p:nvSpPr>
          <p:cNvPr id="244" name="object 244"/>
          <p:cNvSpPr/>
          <p:nvPr/>
        </p:nvSpPr>
        <p:spPr>
          <a:xfrm>
            <a:off x="412287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BF7"/>
          </a:solidFill>
        </p:spPr>
        <p:txBody>
          <a:bodyPr wrap="square" lIns="0" tIns="0" rIns="0" bIns="0" rtlCol="0"/>
          <a:lstStyle/>
          <a:p>
            <a:endParaRPr/>
          </a:p>
        </p:txBody>
      </p:sp>
      <p:sp>
        <p:nvSpPr>
          <p:cNvPr id="245" name="object 245"/>
          <p:cNvSpPr/>
          <p:nvPr/>
        </p:nvSpPr>
        <p:spPr>
          <a:xfrm>
            <a:off x="4143937" y="3335912"/>
            <a:ext cx="21590" cy="17145"/>
          </a:xfrm>
          <a:custGeom>
            <a:avLst/>
            <a:gdLst/>
            <a:ahLst/>
            <a:cxnLst/>
            <a:rect l="l" t="t" r="r" b="b"/>
            <a:pathLst>
              <a:path w="21589" h="17145">
                <a:moveTo>
                  <a:pt x="21061" y="0"/>
                </a:moveTo>
                <a:lnTo>
                  <a:pt x="0" y="0"/>
                </a:lnTo>
                <a:lnTo>
                  <a:pt x="0" y="16852"/>
                </a:lnTo>
                <a:lnTo>
                  <a:pt x="21061" y="16852"/>
                </a:lnTo>
                <a:lnTo>
                  <a:pt x="21061" y="0"/>
                </a:lnTo>
                <a:close/>
              </a:path>
            </a:pathLst>
          </a:custGeom>
          <a:solidFill>
            <a:srgbClr val="FFFAF5"/>
          </a:solidFill>
        </p:spPr>
        <p:txBody>
          <a:bodyPr wrap="square" lIns="0" tIns="0" rIns="0" bIns="0" rtlCol="0"/>
          <a:lstStyle/>
          <a:p>
            <a:endParaRPr/>
          </a:p>
        </p:txBody>
      </p:sp>
      <p:sp>
        <p:nvSpPr>
          <p:cNvPr id="246" name="object 246"/>
          <p:cNvSpPr/>
          <p:nvPr/>
        </p:nvSpPr>
        <p:spPr>
          <a:xfrm>
            <a:off x="414393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247" name="object 247"/>
          <p:cNvSpPr/>
          <p:nvPr/>
        </p:nvSpPr>
        <p:spPr>
          <a:xfrm>
            <a:off x="414393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248" name="object 248"/>
          <p:cNvSpPr/>
          <p:nvPr/>
        </p:nvSpPr>
        <p:spPr>
          <a:xfrm>
            <a:off x="414393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AF5"/>
          </a:solidFill>
        </p:spPr>
        <p:txBody>
          <a:bodyPr wrap="square" lIns="0" tIns="0" rIns="0" bIns="0" rtlCol="0"/>
          <a:lstStyle/>
          <a:p>
            <a:endParaRPr/>
          </a:p>
        </p:txBody>
      </p:sp>
      <p:sp>
        <p:nvSpPr>
          <p:cNvPr id="249" name="object 249"/>
          <p:cNvSpPr/>
          <p:nvPr/>
        </p:nvSpPr>
        <p:spPr>
          <a:xfrm>
            <a:off x="414393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250" name="object 250"/>
          <p:cNvSpPr/>
          <p:nvPr/>
        </p:nvSpPr>
        <p:spPr>
          <a:xfrm>
            <a:off x="414393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251" name="object 251"/>
          <p:cNvSpPr/>
          <p:nvPr/>
        </p:nvSpPr>
        <p:spPr>
          <a:xfrm>
            <a:off x="4143937"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252" name="object 252"/>
          <p:cNvSpPr/>
          <p:nvPr/>
        </p:nvSpPr>
        <p:spPr>
          <a:xfrm>
            <a:off x="4164999" y="331484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AF3"/>
          </a:solidFill>
        </p:spPr>
        <p:txBody>
          <a:bodyPr wrap="square" lIns="0" tIns="0" rIns="0" bIns="0" rtlCol="0"/>
          <a:lstStyle/>
          <a:p>
            <a:endParaRPr/>
          </a:p>
        </p:txBody>
      </p:sp>
      <p:sp>
        <p:nvSpPr>
          <p:cNvPr id="253" name="object 253"/>
          <p:cNvSpPr/>
          <p:nvPr/>
        </p:nvSpPr>
        <p:spPr>
          <a:xfrm>
            <a:off x="4164999"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AF3"/>
          </a:solidFill>
        </p:spPr>
        <p:txBody>
          <a:bodyPr wrap="square" lIns="0" tIns="0" rIns="0" bIns="0" rtlCol="0"/>
          <a:lstStyle/>
          <a:p>
            <a:endParaRPr/>
          </a:p>
        </p:txBody>
      </p:sp>
      <p:sp>
        <p:nvSpPr>
          <p:cNvPr id="254" name="object 254"/>
          <p:cNvSpPr/>
          <p:nvPr/>
        </p:nvSpPr>
        <p:spPr>
          <a:xfrm>
            <a:off x="4164999"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AF3"/>
          </a:solidFill>
        </p:spPr>
        <p:txBody>
          <a:bodyPr wrap="square" lIns="0" tIns="0" rIns="0" bIns="0" rtlCol="0"/>
          <a:lstStyle/>
          <a:p>
            <a:endParaRPr/>
          </a:p>
        </p:txBody>
      </p:sp>
      <p:sp>
        <p:nvSpPr>
          <p:cNvPr id="255" name="object 255"/>
          <p:cNvSpPr/>
          <p:nvPr/>
        </p:nvSpPr>
        <p:spPr>
          <a:xfrm>
            <a:off x="4164999"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AF3"/>
          </a:solidFill>
        </p:spPr>
        <p:txBody>
          <a:bodyPr wrap="square" lIns="0" tIns="0" rIns="0" bIns="0" rtlCol="0"/>
          <a:lstStyle/>
          <a:p>
            <a:endParaRPr/>
          </a:p>
        </p:txBody>
      </p:sp>
      <p:sp>
        <p:nvSpPr>
          <p:cNvPr id="256" name="object 256"/>
          <p:cNvSpPr/>
          <p:nvPr/>
        </p:nvSpPr>
        <p:spPr>
          <a:xfrm>
            <a:off x="4164999"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AF3"/>
          </a:solidFill>
        </p:spPr>
        <p:txBody>
          <a:bodyPr wrap="square" lIns="0" tIns="0" rIns="0" bIns="0" rtlCol="0"/>
          <a:lstStyle/>
          <a:p>
            <a:endParaRPr/>
          </a:p>
        </p:txBody>
      </p:sp>
      <p:sp>
        <p:nvSpPr>
          <p:cNvPr id="257" name="object 257"/>
          <p:cNvSpPr/>
          <p:nvPr/>
        </p:nvSpPr>
        <p:spPr>
          <a:xfrm>
            <a:off x="4164999"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AF3"/>
          </a:solidFill>
        </p:spPr>
        <p:txBody>
          <a:bodyPr wrap="square" lIns="0" tIns="0" rIns="0" bIns="0" rtlCol="0"/>
          <a:lstStyle/>
          <a:p>
            <a:endParaRPr/>
          </a:p>
        </p:txBody>
      </p:sp>
      <p:sp>
        <p:nvSpPr>
          <p:cNvPr id="258" name="object 258"/>
          <p:cNvSpPr/>
          <p:nvPr/>
        </p:nvSpPr>
        <p:spPr>
          <a:xfrm>
            <a:off x="4164999"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AF3"/>
          </a:solidFill>
        </p:spPr>
        <p:txBody>
          <a:bodyPr wrap="square" lIns="0" tIns="0" rIns="0" bIns="0" rtlCol="0"/>
          <a:lstStyle/>
          <a:p>
            <a:endParaRPr/>
          </a:p>
        </p:txBody>
      </p:sp>
      <p:sp>
        <p:nvSpPr>
          <p:cNvPr id="259" name="object 259"/>
          <p:cNvSpPr/>
          <p:nvPr/>
        </p:nvSpPr>
        <p:spPr>
          <a:xfrm>
            <a:off x="4164999"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AF3"/>
          </a:solidFill>
        </p:spPr>
        <p:txBody>
          <a:bodyPr wrap="square" lIns="0" tIns="0" rIns="0" bIns="0" rtlCol="0"/>
          <a:lstStyle/>
          <a:p>
            <a:endParaRPr/>
          </a:p>
        </p:txBody>
      </p:sp>
      <p:sp>
        <p:nvSpPr>
          <p:cNvPr id="260" name="object 260"/>
          <p:cNvSpPr/>
          <p:nvPr/>
        </p:nvSpPr>
        <p:spPr>
          <a:xfrm>
            <a:off x="4181848" y="331484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9F2"/>
          </a:solidFill>
        </p:spPr>
        <p:txBody>
          <a:bodyPr wrap="square" lIns="0" tIns="0" rIns="0" bIns="0" rtlCol="0"/>
          <a:lstStyle/>
          <a:p>
            <a:endParaRPr/>
          </a:p>
        </p:txBody>
      </p:sp>
      <p:sp>
        <p:nvSpPr>
          <p:cNvPr id="261" name="object 261"/>
          <p:cNvSpPr/>
          <p:nvPr/>
        </p:nvSpPr>
        <p:spPr>
          <a:xfrm>
            <a:off x="4181848"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9F2"/>
          </a:solidFill>
        </p:spPr>
        <p:txBody>
          <a:bodyPr wrap="square" lIns="0" tIns="0" rIns="0" bIns="0" rtlCol="0"/>
          <a:lstStyle/>
          <a:p>
            <a:endParaRPr/>
          </a:p>
        </p:txBody>
      </p:sp>
      <p:sp>
        <p:nvSpPr>
          <p:cNvPr id="262" name="object 262"/>
          <p:cNvSpPr/>
          <p:nvPr/>
        </p:nvSpPr>
        <p:spPr>
          <a:xfrm>
            <a:off x="4181848"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9F2"/>
          </a:solidFill>
        </p:spPr>
        <p:txBody>
          <a:bodyPr wrap="square" lIns="0" tIns="0" rIns="0" bIns="0" rtlCol="0"/>
          <a:lstStyle/>
          <a:p>
            <a:endParaRPr/>
          </a:p>
        </p:txBody>
      </p:sp>
      <p:sp>
        <p:nvSpPr>
          <p:cNvPr id="263" name="object 263"/>
          <p:cNvSpPr/>
          <p:nvPr/>
        </p:nvSpPr>
        <p:spPr>
          <a:xfrm>
            <a:off x="4181848"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9F2"/>
          </a:solidFill>
        </p:spPr>
        <p:txBody>
          <a:bodyPr wrap="square" lIns="0" tIns="0" rIns="0" bIns="0" rtlCol="0"/>
          <a:lstStyle/>
          <a:p>
            <a:endParaRPr/>
          </a:p>
        </p:txBody>
      </p:sp>
      <p:sp>
        <p:nvSpPr>
          <p:cNvPr id="264" name="object 264"/>
          <p:cNvSpPr/>
          <p:nvPr/>
        </p:nvSpPr>
        <p:spPr>
          <a:xfrm>
            <a:off x="4181848"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9F2"/>
          </a:solidFill>
        </p:spPr>
        <p:txBody>
          <a:bodyPr wrap="square" lIns="0" tIns="0" rIns="0" bIns="0" rtlCol="0"/>
          <a:lstStyle/>
          <a:p>
            <a:endParaRPr/>
          </a:p>
        </p:txBody>
      </p:sp>
      <p:sp>
        <p:nvSpPr>
          <p:cNvPr id="265" name="object 265"/>
          <p:cNvSpPr/>
          <p:nvPr/>
        </p:nvSpPr>
        <p:spPr>
          <a:xfrm>
            <a:off x="4181848"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9F2"/>
          </a:solidFill>
        </p:spPr>
        <p:txBody>
          <a:bodyPr wrap="square" lIns="0" tIns="0" rIns="0" bIns="0" rtlCol="0"/>
          <a:lstStyle/>
          <a:p>
            <a:endParaRPr/>
          </a:p>
        </p:txBody>
      </p:sp>
      <p:sp>
        <p:nvSpPr>
          <p:cNvPr id="266" name="object 266"/>
          <p:cNvSpPr/>
          <p:nvPr/>
        </p:nvSpPr>
        <p:spPr>
          <a:xfrm>
            <a:off x="4181848"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9F2"/>
          </a:solidFill>
        </p:spPr>
        <p:txBody>
          <a:bodyPr wrap="square" lIns="0" tIns="0" rIns="0" bIns="0" rtlCol="0"/>
          <a:lstStyle/>
          <a:p>
            <a:endParaRPr/>
          </a:p>
        </p:txBody>
      </p:sp>
      <p:sp>
        <p:nvSpPr>
          <p:cNvPr id="267" name="object 267"/>
          <p:cNvSpPr/>
          <p:nvPr/>
        </p:nvSpPr>
        <p:spPr>
          <a:xfrm>
            <a:off x="4181848"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9F2"/>
          </a:solidFill>
        </p:spPr>
        <p:txBody>
          <a:bodyPr wrap="square" lIns="0" tIns="0" rIns="0" bIns="0" rtlCol="0"/>
          <a:lstStyle/>
          <a:p>
            <a:endParaRPr/>
          </a:p>
        </p:txBody>
      </p:sp>
      <p:sp>
        <p:nvSpPr>
          <p:cNvPr id="268" name="object 268"/>
          <p:cNvSpPr/>
          <p:nvPr/>
        </p:nvSpPr>
        <p:spPr>
          <a:xfrm>
            <a:off x="4202908" y="331484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8F1"/>
          </a:solidFill>
        </p:spPr>
        <p:txBody>
          <a:bodyPr wrap="square" lIns="0" tIns="0" rIns="0" bIns="0" rtlCol="0"/>
          <a:lstStyle/>
          <a:p>
            <a:endParaRPr/>
          </a:p>
        </p:txBody>
      </p:sp>
      <p:sp>
        <p:nvSpPr>
          <p:cNvPr id="269" name="object 269"/>
          <p:cNvSpPr/>
          <p:nvPr/>
        </p:nvSpPr>
        <p:spPr>
          <a:xfrm>
            <a:off x="4202908"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8F1"/>
          </a:solidFill>
        </p:spPr>
        <p:txBody>
          <a:bodyPr wrap="square" lIns="0" tIns="0" rIns="0" bIns="0" rtlCol="0"/>
          <a:lstStyle/>
          <a:p>
            <a:endParaRPr/>
          </a:p>
        </p:txBody>
      </p:sp>
      <p:sp>
        <p:nvSpPr>
          <p:cNvPr id="270" name="object 270"/>
          <p:cNvSpPr/>
          <p:nvPr/>
        </p:nvSpPr>
        <p:spPr>
          <a:xfrm>
            <a:off x="4202908"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8F1"/>
          </a:solidFill>
        </p:spPr>
        <p:txBody>
          <a:bodyPr wrap="square" lIns="0" tIns="0" rIns="0" bIns="0" rtlCol="0"/>
          <a:lstStyle/>
          <a:p>
            <a:endParaRPr/>
          </a:p>
        </p:txBody>
      </p:sp>
      <p:sp>
        <p:nvSpPr>
          <p:cNvPr id="271" name="object 271"/>
          <p:cNvSpPr/>
          <p:nvPr/>
        </p:nvSpPr>
        <p:spPr>
          <a:xfrm>
            <a:off x="4202908"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8F1"/>
          </a:solidFill>
        </p:spPr>
        <p:txBody>
          <a:bodyPr wrap="square" lIns="0" tIns="0" rIns="0" bIns="0" rtlCol="0"/>
          <a:lstStyle/>
          <a:p>
            <a:endParaRPr/>
          </a:p>
        </p:txBody>
      </p:sp>
      <p:sp>
        <p:nvSpPr>
          <p:cNvPr id="272" name="object 272"/>
          <p:cNvSpPr/>
          <p:nvPr/>
        </p:nvSpPr>
        <p:spPr>
          <a:xfrm>
            <a:off x="4202908"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8F1"/>
          </a:solidFill>
        </p:spPr>
        <p:txBody>
          <a:bodyPr wrap="square" lIns="0" tIns="0" rIns="0" bIns="0" rtlCol="0"/>
          <a:lstStyle/>
          <a:p>
            <a:endParaRPr/>
          </a:p>
        </p:txBody>
      </p:sp>
      <p:sp>
        <p:nvSpPr>
          <p:cNvPr id="273" name="object 273"/>
          <p:cNvSpPr/>
          <p:nvPr/>
        </p:nvSpPr>
        <p:spPr>
          <a:xfrm>
            <a:off x="4202908"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8F1"/>
          </a:solidFill>
        </p:spPr>
        <p:txBody>
          <a:bodyPr wrap="square" lIns="0" tIns="0" rIns="0" bIns="0" rtlCol="0"/>
          <a:lstStyle/>
          <a:p>
            <a:endParaRPr/>
          </a:p>
        </p:txBody>
      </p:sp>
      <p:sp>
        <p:nvSpPr>
          <p:cNvPr id="274" name="object 274"/>
          <p:cNvSpPr/>
          <p:nvPr/>
        </p:nvSpPr>
        <p:spPr>
          <a:xfrm>
            <a:off x="4202908"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8F1"/>
          </a:solidFill>
        </p:spPr>
        <p:txBody>
          <a:bodyPr wrap="square" lIns="0" tIns="0" rIns="0" bIns="0" rtlCol="0"/>
          <a:lstStyle/>
          <a:p>
            <a:endParaRPr/>
          </a:p>
        </p:txBody>
      </p:sp>
      <p:sp>
        <p:nvSpPr>
          <p:cNvPr id="275" name="object 275"/>
          <p:cNvSpPr/>
          <p:nvPr/>
        </p:nvSpPr>
        <p:spPr>
          <a:xfrm>
            <a:off x="4202908"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8F1"/>
          </a:solidFill>
        </p:spPr>
        <p:txBody>
          <a:bodyPr wrap="square" lIns="0" tIns="0" rIns="0" bIns="0" rtlCol="0"/>
          <a:lstStyle/>
          <a:p>
            <a:endParaRPr/>
          </a:p>
        </p:txBody>
      </p:sp>
      <p:sp>
        <p:nvSpPr>
          <p:cNvPr id="276" name="object 276"/>
          <p:cNvSpPr/>
          <p:nvPr/>
        </p:nvSpPr>
        <p:spPr>
          <a:xfrm>
            <a:off x="4223970" y="331484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7F0"/>
          </a:solidFill>
        </p:spPr>
        <p:txBody>
          <a:bodyPr wrap="square" lIns="0" tIns="0" rIns="0" bIns="0" rtlCol="0"/>
          <a:lstStyle/>
          <a:p>
            <a:endParaRPr/>
          </a:p>
        </p:txBody>
      </p:sp>
      <p:sp>
        <p:nvSpPr>
          <p:cNvPr id="277" name="object 277"/>
          <p:cNvSpPr/>
          <p:nvPr/>
        </p:nvSpPr>
        <p:spPr>
          <a:xfrm>
            <a:off x="4223970"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7F0"/>
          </a:solidFill>
        </p:spPr>
        <p:txBody>
          <a:bodyPr wrap="square" lIns="0" tIns="0" rIns="0" bIns="0" rtlCol="0"/>
          <a:lstStyle/>
          <a:p>
            <a:endParaRPr/>
          </a:p>
        </p:txBody>
      </p:sp>
      <p:sp>
        <p:nvSpPr>
          <p:cNvPr id="278" name="object 278"/>
          <p:cNvSpPr/>
          <p:nvPr/>
        </p:nvSpPr>
        <p:spPr>
          <a:xfrm>
            <a:off x="4223970"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279" name="object 279"/>
          <p:cNvSpPr/>
          <p:nvPr/>
        </p:nvSpPr>
        <p:spPr>
          <a:xfrm>
            <a:off x="4223970"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280" name="object 280"/>
          <p:cNvSpPr/>
          <p:nvPr/>
        </p:nvSpPr>
        <p:spPr>
          <a:xfrm>
            <a:off x="4223970"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7F0"/>
          </a:solidFill>
        </p:spPr>
        <p:txBody>
          <a:bodyPr wrap="square" lIns="0" tIns="0" rIns="0" bIns="0" rtlCol="0"/>
          <a:lstStyle/>
          <a:p>
            <a:endParaRPr/>
          </a:p>
        </p:txBody>
      </p:sp>
      <p:sp>
        <p:nvSpPr>
          <p:cNvPr id="281" name="object 281"/>
          <p:cNvSpPr/>
          <p:nvPr/>
        </p:nvSpPr>
        <p:spPr>
          <a:xfrm>
            <a:off x="4223970"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282" name="object 282"/>
          <p:cNvSpPr/>
          <p:nvPr/>
        </p:nvSpPr>
        <p:spPr>
          <a:xfrm>
            <a:off x="4223970"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283" name="object 283"/>
          <p:cNvSpPr/>
          <p:nvPr/>
        </p:nvSpPr>
        <p:spPr>
          <a:xfrm>
            <a:off x="4223970"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284" name="object 284"/>
          <p:cNvSpPr/>
          <p:nvPr/>
        </p:nvSpPr>
        <p:spPr>
          <a:xfrm>
            <a:off x="4245031" y="331484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7EE"/>
          </a:solidFill>
        </p:spPr>
        <p:txBody>
          <a:bodyPr wrap="square" lIns="0" tIns="0" rIns="0" bIns="0" rtlCol="0"/>
          <a:lstStyle/>
          <a:p>
            <a:endParaRPr/>
          </a:p>
        </p:txBody>
      </p:sp>
      <p:sp>
        <p:nvSpPr>
          <p:cNvPr id="285" name="object 285"/>
          <p:cNvSpPr/>
          <p:nvPr/>
        </p:nvSpPr>
        <p:spPr>
          <a:xfrm>
            <a:off x="4245031"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7EE"/>
          </a:solidFill>
        </p:spPr>
        <p:txBody>
          <a:bodyPr wrap="square" lIns="0" tIns="0" rIns="0" bIns="0" rtlCol="0"/>
          <a:lstStyle/>
          <a:p>
            <a:endParaRPr/>
          </a:p>
        </p:txBody>
      </p:sp>
      <p:sp>
        <p:nvSpPr>
          <p:cNvPr id="286" name="object 286"/>
          <p:cNvSpPr/>
          <p:nvPr/>
        </p:nvSpPr>
        <p:spPr>
          <a:xfrm>
            <a:off x="4245031"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7EE"/>
          </a:solidFill>
        </p:spPr>
        <p:txBody>
          <a:bodyPr wrap="square" lIns="0" tIns="0" rIns="0" bIns="0" rtlCol="0"/>
          <a:lstStyle/>
          <a:p>
            <a:endParaRPr/>
          </a:p>
        </p:txBody>
      </p:sp>
      <p:sp>
        <p:nvSpPr>
          <p:cNvPr id="287" name="object 287"/>
          <p:cNvSpPr/>
          <p:nvPr/>
        </p:nvSpPr>
        <p:spPr>
          <a:xfrm>
            <a:off x="4245031"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7EE"/>
          </a:solidFill>
        </p:spPr>
        <p:txBody>
          <a:bodyPr wrap="square" lIns="0" tIns="0" rIns="0" bIns="0" rtlCol="0"/>
          <a:lstStyle/>
          <a:p>
            <a:endParaRPr/>
          </a:p>
        </p:txBody>
      </p:sp>
      <p:sp>
        <p:nvSpPr>
          <p:cNvPr id="288" name="object 288"/>
          <p:cNvSpPr/>
          <p:nvPr/>
        </p:nvSpPr>
        <p:spPr>
          <a:xfrm>
            <a:off x="4245031"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7EE"/>
          </a:solidFill>
        </p:spPr>
        <p:txBody>
          <a:bodyPr wrap="square" lIns="0" tIns="0" rIns="0" bIns="0" rtlCol="0"/>
          <a:lstStyle/>
          <a:p>
            <a:endParaRPr/>
          </a:p>
        </p:txBody>
      </p:sp>
      <p:sp>
        <p:nvSpPr>
          <p:cNvPr id="289" name="object 289"/>
          <p:cNvSpPr/>
          <p:nvPr/>
        </p:nvSpPr>
        <p:spPr>
          <a:xfrm>
            <a:off x="4245031"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7EE"/>
          </a:solidFill>
        </p:spPr>
        <p:txBody>
          <a:bodyPr wrap="square" lIns="0" tIns="0" rIns="0" bIns="0" rtlCol="0"/>
          <a:lstStyle/>
          <a:p>
            <a:endParaRPr/>
          </a:p>
        </p:txBody>
      </p:sp>
      <p:sp>
        <p:nvSpPr>
          <p:cNvPr id="290" name="object 290"/>
          <p:cNvSpPr/>
          <p:nvPr/>
        </p:nvSpPr>
        <p:spPr>
          <a:xfrm>
            <a:off x="4245031"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7EE"/>
          </a:solidFill>
        </p:spPr>
        <p:txBody>
          <a:bodyPr wrap="square" lIns="0" tIns="0" rIns="0" bIns="0" rtlCol="0"/>
          <a:lstStyle/>
          <a:p>
            <a:endParaRPr/>
          </a:p>
        </p:txBody>
      </p:sp>
      <p:sp>
        <p:nvSpPr>
          <p:cNvPr id="291" name="object 291"/>
          <p:cNvSpPr/>
          <p:nvPr/>
        </p:nvSpPr>
        <p:spPr>
          <a:xfrm>
            <a:off x="4245031"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7EE"/>
          </a:solidFill>
        </p:spPr>
        <p:txBody>
          <a:bodyPr wrap="square" lIns="0" tIns="0" rIns="0" bIns="0" rtlCol="0"/>
          <a:lstStyle/>
          <a:p>
            <a:endParaRPr/>
          </a:p>
        </p:txBody>
      </p:sp>
      <p:sp>
        <p:nvSpPr>
          <p:cNvPr id="292" name="object 292"/>
          <p:cNvSpPr/>
          <p:nvPr/>
        </p:nvSpPr>
        <p:spPr>
          <a:xfrm>
            <a:off x="4245031"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7EE"/>
          </a:solidFill>
        </p:spPr>
        <p:txBody>
          <a:bodyPr wrap="square" lIns="0" tIns="0" rIns="0" bIns="0" rtlCol="0"/>
          <a:lstStyle/>
          <a:p>
            <a:endParaRPr/>
          </a:p>
        </p:txBody>
      </p:sp>
      <p:sp>
        <p:nvSpPr>
          <p:cNvPr id="293" name="object 293"/>
          <p:cNvSpPr/>
          <p:nvPr/>
        </p:nvSpPr>
        <p:spPr>
          <a:xfrm>
            <a:off x="4261881" y="331484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6ED"/>
          </a:solidFill>
        </p:spPr>
        <p:txBody>
          <a:bodyPr wrap="square" lIns="0" tIns="0" rIns="0" bIns="0" rtlCol="0"/>
          <a:lstStyle/>
          <a:p>
            <a:endParaRPr/>
          </a:p>
        </p:txBody>
      </p:sp>
      <p:sp>
        <p:nvSpPr>
          <p:cNvPr id="294" name="object 294"/>
          <p:cNvSpPr/>
          <p:nvPr/>
        </p:nvSpPr>
        <p:spPr>
          <a:xfrm>
            <a:off x="4261881"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D"/>
          </a:solidFill>
        </p:spPr>
        <p:txBody>
          <a:bodyPr wrap="square" lIns="0" tIns="0" rIns="0" bIns="0" rtlCol="0"/>
          <a:lstStyle/>
          <a:p>
            <a:endParaRPr/>
          </a:p>
        </p:txBody>
      </p:sp>
      <p:sp>
        <p:nvSpPr>
          <p:cNvPr id="295" name="object 295"/>
          <p:cNvSpPr/>
          <p:nvPr/>
        </p:nvSpPr>
        <p:spPr>
          <a:xfrm>
            <a:off x="4261881"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296" name="object 296"/>
          <p:cNvSpPr/>
          <p:nvPr/>
        </p:nvSpPr>
        <p:spPr>
          <a:xfrm>
            <a:off x="4261881"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297" name="object 297"/>
          <p:cNvSpPr/>
          <p:nvPr/>
        </p:nvSpPr>
        <p:spPr>
          <a:xfrm>
            <a:off x="4261881"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D"/>
          </a:solidFill>
        </p:spPr>
        <p:txBody>
          <a:bodyPr wrap="square" lIns="0" tIns="0" rIns="0" bIns="0" rtlCol="0"/>
          <a:lstStyle/>
          <a:p>
            <a:endParaRPr/>
          </a:p>
        </p:txBody>
      </p:sp>
      <p:sp>
        <p:nvSpPr>
          <p:cNvPr id="298" name="object 298"/>
          <p:cNvSpPr/>
          <p:nvPr/>
        </p:nvSpPr>
        <p:spPr>
          <a:xfrm>
            <a:off x="4261881"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299" name="object 299"/>
          <p:cNvSpPr/>
          <p:nvPr/>
        </p:nvSpPr>
        <p:spPr>
          <a:xfrm>
            <a:off x="4261881"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300" name="object 300"/>
          <p:cNvSpPr/>
          <p:nvPr/>
        </p:nvSpPr>
        <p:spPr>
          <a:xfrm>
            <a:off x="4261881"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301" name="object 301"/>
          <p:cNvSpPr/>
          <p:nvPr/>
        </p:nvSpPr>
        <p:spPr>
          <a:xfrm>
            <a:off x="4261881"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D"/>
          </a:solidFill>
        </p:spPr>
        <p:txBody>
          <a:bodyPr wrap="square" lIns="0" tIns="0" rIns="0" bIns="0" rtlCol="0"/>
          <a:lstStyle/>
          <a:p>
            <a:endParaRPr/>
          </a:p>
        </p:txBody>
      </p:sp>
      <p:sp>
        <p:nvSpPr>
          <p:cNvPr id="302" name="object 302"/>
          <p:cNvSpPr/>
          <p:nvPr/>
        </p:nvSpPr>
        <p:spPr>
          <a:xfrm>
            <a:off x="4282942"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03" name="object 303"/>
          <p:cNvSpPr/>
          <p:nvPr/>
        </p:nvSpPr>
        <p:spPr>
          <a:xfrm>
            <a:off x="4282942"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04" name="object 304"/>
          <p:cNvSpPr/>
          <p:nvPr/>
        </p:nvSpPr>
        <p:spPr>
          <a:xfrm>
            <a:off x="4282942"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C"/>
          </a:solidFill>
        </p:spPr>
        <p:txBody>
          <a:bodyPr wrap="square" lIns="0" tIns="0" rIns="0" bIns="0" rtlCol="0"/>
          <a:lstStyle/>
          <a:p>
            <a:endParaRPr/>
          </a:p>
        </p:txBody>
      </p:sp>
      <p:sp>
        <p:nvSpPr>
          <p:cNvPr id="305" name="object 305"/>
          <p:cNvSpPr/>
          <p:nvPr/>
        </p:nvSpPr>
        <p:spPr>
          <a:xfrm>
            <a:off x="4282942"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06" name="object 306"/>
          <p:cNvSpPr/>
          <p:nvPr/>
        </p:nvSpPr>
        <p:spPr>
          <a:xfrm>
            <a:off x="4282942"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07" name="object 307"/>
          <p:cNvSpPr/>
          <p:nvPr/>
        </p:nvSpPr>
        <p:spPr>
          <a:xfrm>
            <a:off x="4282942"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C"/>
          </a:solidFill>
        </p:spPr>
        <p:txBody>
          <a:bodyPr wrap="square" lIns="0" tIns="0" rIns="0" bIns="0" rtlCol="0"/>
          <a:lstStyle/>
          <a:p>
            <a:endParaRPr/>
          </a:p>
        </p:txBody>
      </p:sp>
      <p:sp>
        <p:nvSpPr>
          <p:cNvPr id="308" name="object 308"/>
          <p:cNvSpPr/>
          <p:nvPr/>
        </p:nvSpPr>
        <p:spPr>
          <a:xfrm>
            <a:off x="4282942"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09" name="object 309"/>
          <p:cNvSpPr/>
          <p:nvPr/>
        </p:nvSpPr>
        <p:spPr>
          <a:xfrm>
            <a:off x="4282942"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10" name="object 310"/>
          <p:cNvSpPr/>
          <p:nvPr/>
        </p:nvSpPr>
        <p:spPr>
          <a:xfrm>
            <a:off x="4282942"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C"/>
          </a:solidFill>
        </p:spPr>
        <p:txBody>
          <a:bodyPr wrap="square" lIns="0" tIns="0" rIns="0" bIns="0" rtlCol="0"/>
          <a:lstStyle/>
          <a:p>
            <a:endParaRPr/>
          </a:p>
        </p:txBody>
      </p:sp>
      <p:sp>
        <p:nvSpPr>
          <p:cNvPr id="311" name="object 311"/>
          <p:cNvSpPr/>
          <p:nvPr/>
        </p:nvSpPr>
        <p:spPr>
          <a:xfrm>
            <a:off x="4282942"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C"/>
          </a:solidFill>
        </p:spPr>
        <p:txBody>
          <a:bodyPr wrap="square" lIns="0" tIns="0" rIns="0" bIns="0" rtlCol="0"/>
          <a:lstStyle/>
          <a:p>
            <a:endParaRPr/>
          </a:p>
        </p:txBody>
      </p:sp>
      <p:sp>
        <p:nvSpPr>
          <p:cNvPr id="312" name="object 312"/>
          <p:cNvSpPr/>
          <p:nvPr/>
        </p:nvSpPr>
        <p:spPr>
          <a:xfrm>
            <a:off x="4304003"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13" name="object 313"/>
          <p:cNvSpPr/>
          <p:nvPr/>
        </p:nvSpPr>
        <p:spPr>
          <a:xfrm>
            <a:off x="4304003"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14" name="object 314"/>
          <p:cNvSpPr/>
          <p:nvPr/>
        </p:nvSpPr>
        <p:spPr>
          <a:xfrm>
            <a:off x="4304003"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5EA"/>
          </a:solidFill>
        </p:spPr>
        <p:txBody>
          <a:bodyPr wrap="square" lIns="0" tIns="0" rIns="0" bIns="0" rtlCol="0"/>
          <a:lstStyle/>
          <a:p>
            <a:endParaRPr/>
          </a:p>
        </p:txBody>
      </p:sp>
      <p:sp>
        <p:nvSpPr>
          <p:cNvPr id="315" name="object 315"/>
          <p:cNvSpPr/>
          <p:nvPr/>
        </p:nvSpPr>
        <p:spPr>
          <a:xfrm>
            <a:off x="4304003"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16" name="object 316"/>
          <p:cNvSpPr/>
          <p:nvPr/>
        </p:nvSpPr>
        <p:spPr>
          <a:xfrm>
            <a:off x="4304003"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17" name="object 317"/>
          <p:cNvSpPr/>
          <p:nvPr/>
        </p:nvSpPr>
        <p:spPr>
          <a:xfrm>
            <a:off x="4304003"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5EA"/>
          </a:solidFill>
        </p:spPr>
        <p:txBody>
          <a:bodyPr wrap="square" lIns="0" tIns="0" rIns="0" bIns="0" rtlCol="0"/>
          <a:lstStyle/>
          <a:p>
            <a:endParaRPr/>
          </a:p>
        </p:txBody>
      </p:sp>
      <p:sp>
        <p:nvSpPr>
          <p:cNvPr id="318" name="object 318"/>
          <p:cNvSpPr/>
          <p:nvPr/>
        </p:nvSpPr>
        <p:spPr>
          <a:xfrm>
            <a:off x="4304003"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19" name="object 319"/>
          <p:cNvSpPr/>
          <p:nvPr/>
        </p:nvSpPr>
        <p:spPr>
          <a:xfrm>
            <a:off x="4304003"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20" name="object 320"/>
          <p:cNvSpPr/>
          <p:nvPr/>
        </p:nvSpPr>
        <p:spPr>
          <a:xfrm>
            <a:off x="4304003"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5EA"/>
          </a:solidFill>
        </p:spPr>
        <p:txBody>
          <a:bodyPr wrap="square" lIns="0" tIns="0" rIns="0" bIns="0" rtlCol="0"/>
          <a:lstStyle/>
          <a:p>
            <a:endParaRPr/>
          </a:p>
        </p:txBody>
      </p:sp>
      <p:sp>
        <p:nvSpPr>
          <p:cNvPr id="321" name="object 321"/>
          <p:cNvSpPr/>
          <p:nvPr/>
        </p:nvSpPr>
        <p:spPr>
          <a:xfrm>
            <a:off x="4304003"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5EA"/>
          </a:solidFill>
        </p:spPr>
        <p:txBody>
          <a:bodyPr wrap="square" lIns="0" tIns="0" rIns="0" bIns="0" rtlCol="0"/>
          <a:lstStyle/>
          <a:p>
            <a:endParaRPr/>
          </a:p>
        </p:txBody>
      </p:sp>
      <p:sp>
        <p:nvSpPr>
          <p:cNvPr id="322" name="object 322"/>
          <p:cNvSpPr/>
          <p:nvPr/>
        </p:nvSpPr>
        <p:spPr>
          <a:xfrm>
            <a:off x="4320852"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23" name="object 323"/>
          <p:cNvSpPr/>
          <p:nvPr/>
        </p:nvSpPr>
        <p:spPr>
          <a:xfrm>
            <a:off x="4320852"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24" name="object 324"/>
          <p:cNvSpPr/>
          <p:nvPr/>
        </p:nvSpPr>
        <p:spPr>
          <a:xfrm>
            <a:off x="4320852"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4E9"/>
          </a:solidFill>
        </p:spPr>
        <p:txBody>
          <a:bodyPr wrap="square" lIns="0" tIns="0" rIns="0" bIns="0" rtlCol="0"/>
          <a:lstStyle/>
          <a:p>
            <a:endParaRPr/>
          </a:p>
        </p:txBody>
      </p:sp>
      <p:sp>
        <p:nvSpPr>
          <p:cNvPr id="325" name="object 325"/>
          <p:cNvSpPr/>
          <p:nvPr/>
        </p:nvSpPr>
        <p:spPr>
          <a:xfrm>
            <a:off x="4320852"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26" name="object 326"/>
          <p:cNvSpPr/>
          <p:nvPr/>
        </p:nvSpPr>
        <p:spPr>
          <a:xfrm>
            <a:off x="4320852"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27" name="object 327"/>
          <p:cNvSpPr/>
          <p:nvPr/>
        </p:nvSpPr>
        <p:spPr>
          <a:xfrm>
            <a:off x="4320852"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4E9"/>
          </a:solidFill>
        </p:spPr>
        <p:txBody>
          <a:bodyPr wrap="square" lIns="0" tIns="0" rIns="0" bIns="0" rtlCol="0"/>
          <a:lstStyle/>
          <a:p>
            <a:endParaRPr/>
          </a:p>
        </p:txBody>
      </p:sp>
      <p:sp>
        <p:nvSpPr>
          <p:cNvPr id="328" name="object 328"/>
          <p:cNvSpPr/>
          <p:nvPr/>
        </p:nvSpPr>
        <p:spPr>
          <a:xfrm>
            <a:off x="4320852"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29" name="object 329"/>
          <p:cNvSpPr/>
          <p:nvPr/>
        </p:nvSpPr>
        <p:spPr>
          <a:xfrm>
            <a:off x="4320852"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30" name="object 330"/>
          <p:cNvSpPr/>
          <p:nvPr/>
        </p:nvSpPr>
        <p:spPr>
          <a:xfrm>
            <a:off x="4320852"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9"/>
          </a:solidFill>
        </p:spPr>
        <p:txBody>
          <a:bodyPr wrap="square" lIns="0" tIns="0" rIns="0" bIns="0" rtlCol="0"/>
          <a:lstStyle/>
          <a:p>
            <a:endParaRPr/>
          </a:p>
        </p:txBody>
      </p:sp>
      <p:sp>
        <p:nvSpPr>
          <p:cNvPr id="331" name="object 331"/>
          <p:cNvSpPr/>
          <p:nvPr/>
        </p:nvSpPr>
        <p:spPr>
          <a:xfrm>
            <a:off x="4320852"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4E9"/>
          </a:solidFill>
        </p:spPr>
        <p:txBody>
          <a:bodyPr wrap="square" lIns="0" tIns="0" rIns="0" bIns="0" rtlCol="0"/>
          <a:lstStyle/>
          <a:p>
            <a:endParaRPr/>
          </a:p>
        </p:txBody>
      </p:sp>
      <p:sp>
        <p:nvSpPr>
          <p:cNvPr id="332" name="object 332"/>
          <p:cNvSpPr/>
          <p:nvPr/>
        </p:nvSpPr>
        <p:spPr>
          <a:xfrm>
            <a:off x="4341914"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33" name="object 333"/>
          <p:cNvSpPr/>
          <p:nvPr/>
        </p:nvSpPr>
        <p:spPr>
          <a:xfrm>
            <a:off x="4341914"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34" name="object 334"/>
          <p:cNvSpPr/>
          <p:nvPr/>
        </p:nvSpPr>
        <p:spPr>
          <a:xfrm>
            <a:off x="4341914"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4E7"/>
          </a:solidFill>
        </p:spPr>
        <p:txBody>
          <a:bodyPr wrap="square" lIns="0" tIns="0" rIns="0" bIns="0" rtlCol="0"/>
          <a:lstStyle/>
          <a:p>
            <a:endParaRPr/>
          </a:p>
        </p:txBody>
      </p:sp>
      <p:sp>
        <p:nvSpPr>
          <p:cNvPr id="335" name="object 335"/>
          <p:cNvSpPr/>
          <p:nvPr/>
        </p:nvSpPr>
        <p:spPr>
          <a:xfrm>
            <a:off x="4341914"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36" name="object 336"/>
          <p:cNvSpPr/>
          <p:nvPr/>
        </p:nvSpPr>
        <p:spPr>
          <a:xfrm>
            <a:off x="434191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37" name="object 337"/>
          <p:cNvSpPr/>
          <p:nvPr/>
        </p:nvSpPr>
        <p:spPr>
          <a:xfrm>
            <a:off x="434191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4E7"/>
          </a:solidFill>
        </p:spPr>
        <p:txBody>
          <a:bodyPr wrap="square" lIns="0" tIns="0" rIns="0" bIns="0" rtlCol="0"/>
          <a:lstStyle/>
          <a:p>
            <a:endParaRPr/>
          </a:p>
        </p:txBody>
      </p:sp>
      <p:sp>
        <p:nvSpPr>
          <p:cNvPr id="338" name="object 338"/>
          <p:cNvSpPr/>
          <p:nvPr/>
        </p:nvSpPr>
        <p:spPr>
          <a:xfrm>
            <a:off x="434191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39" name="object 339"/>
          <p:cNvSpPr/>
          <p:nvPr/>
        </p:nvSpPr>
        <p:spPr>
          <a:xfrm>
            <a:off x="4341914"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40" name="object 340"/>
          <p:cNvSpPr/>
          <p:nvPr/>
        </p:nvSpPr>
        <p:spPr>
          <a:xfrm>
            <a:off x="4341914"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4E7"/>
          </a:solidFill>
        </p:spPr>
        <p:txBody>
          <a:bodyPr wrap="square" lIns="0" tIns="0" rIns="0" bIns="0" rtlCol="0"/>
          <a:lstStyle/>
          <a:p>
            <a:endParaRPr/>
          </a:p>
        </p:txBody>
      </p:sp>
      <p:sp>
        <p:nvSpPr>
          <p:cNvPr id="341" name="object 341"/>
          <p:cNvSpPr/>
          <p:nvPr/>
        </p:nvSpPr>
        <p:spPr>
          <a:xfrm>
            <a:off x="4341914"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4E7"/>
          </a:solidFill>
        </p:spPr>
        <p:txBody>
          <a:bodyPr wrap="square" lIns="0" tIns="0" rIns="0" bIns="0" rtlCol="0"/>
          <a:lstStyle/>
          <a:p>
            <a:endParaRPr/>
          </a:p>
        </p:txBody>
      </p:sp>
      <p:sp>
        <p:nvSpPr>
          <p:cNvPr id="342" name="object 342"/>
          <p:cNvSpPr/>
          <p:nvPr/>
        </p:nvSpPr>
        <p:spPr>
          <a:xfrm>
            <a:off x="4362974"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43" name="object 343"/>
          <p:cNvSpPr/>
          <p:nvPr/>
        </p:nvSpPr>
        <p:spPr>
          <a:xfrm>
            <a:off x="4362974"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44" name="object 344"/>
          <p:cNvSpPr/>
          <p:nvPr/>
        </p:nvSpPr>
        <p:spPr>
          <a:xfrm>
            <a:off x="4362974"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3E5"/>
          </a:solidFill>
        </p:spPr>
        <p:txBody>
          <a:bodyPr wrap="square" lIns="0" tIns="0" rIns="0" bIns="0" rtlCol="0"/>
          <a:lstStyle/>
          <a:p>
            <a:endParaRPr/>
          </a:p>
        </p:txBody>
      </p:sp>
      <p:sp>
        <p:nvSpPr>
          <p:cNvPr id="345" name="object 345"/>
          <p:cNvSpPr/>
          <p:nvPr/>
        </p:nvSpPr>
        <p:spPr>
          <a:xfrm>
            <a:off x="4362974"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46" name="object 346"/>
          <p:cNvSpPr/>
          <p:nvPr/>
        </p:nvSpPr>
        <p:spPr>
          <a:xfrm>
            <a:off x="436297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47" name="object 347"/>
          <p:cNvSpPr/>
          <p:nvPr/>
        </p:nvSpPr>
        <p:spPr>
          <a:xfrm>
            <a:off x="436297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3E5"/>
          </a:solidFill>
        </p:spPr>
        <p:txBody>
          <a:bodyPr wrap="square" lIns="0" tIns="0" rIns="0" bIns="0" rtlCol="0"/>
          <a:lstStyle/>
          <a:p>
            <a:endParaRPr/>
          </a:p>
        </p:txBody>
      </p:sp>
      <p:sp>
        <p:nvSpPr>
          <p:cNvPr id="348" name="object 348"/>
          <p:cNvSpPr/>
          <p:nvPr/>
        </p:nvSpPr>
        <p:spPr>
          <a:xfrm>
            <a:off x="436297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49" name="object 349"/>
          <p:cNvSpPr/>
          <p:nvPr/>
        </p:nvSpPr>
        <p:spPr>
          <a:xfrm>
            <a:off x="4362974"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50" name="object 350"/>
          <p:cNvSpPr/>
          <p:nvPr/>
        </p:nvSpPr>
        <p:spPr>
          <a:xfrm>
            <a:off x="4362974"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3E5"/>
          </a:solidFill>
        </p:spPr>
        <p:txBody>
          <a:bodyPr wrap="square" lIns="0" tIns="0" rIns="0" bIns="0" rtlCol="0"/>
          <a:lstStyle/>
          <a:p>
            <a:endParaRPr/>
          </a:p>
        </p:txBody>
      </p:sp>
      <p:sp>
        <p:nvSpPr>
          <p:cNvPr id="351" name="object 351"/>
          <p:cNvSpPr/>
          <p:nvPr/>
        </p:nvSpPr>
        <p:spPr>
          <a:xfrm>
            <a:off x="4362974"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3E5"/>
          </a:solidFill>
        </p:spPr>
        <p:txBody>
          <a:bodyPr wrap="square" lIns="0" tIns="0" rIns="0" bIns="0" rtlCol="0"/>
          <a:lstStyle/>
          <a:p>
            <a:endParaRPr/>
          </a:p>
        </p:txBody>
      </p:sp>
      <p:sp>
        <p:nvSpPr>
          <p:cNvPr id="352" name="object 352"/>
          <p:cNvSpPr/>
          <p:nvPr/>
        </p:nvSpPr>
        <p:spPr>
          <a:xfrm>
            <a:off x="4384036" y="3293775"/>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53" name="object 353"/>
          <p:cNvSpPr/>
          <p:nvPr/>
        </p:nvSpPr>
        <p:spPr>
          <a:xfrm>
            <a:off x="4384036" y="3314843"/>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54" name="object 354"/>
          <p:cNvSpPr/>
          <p:nvPr/>
        </p:nvSpPr>
        <p:spPr>
          <a:xfrm>
            <a:off x="4384036" y="3335911"/>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F2E4"/>
          </a:solidFill>
        </p:spPr>
        <p:txBody>
          <a:bodyPr wrap="square" lIns="0" tIns="0" rIns="0" bIns="0" rtlCol="0"/>
          <a:lstStyle/>
          <a:p>
            <a:endParaRPr/>
          </a:p>
        </p:txBody>
      </p:sp>
      <p:sp>
        <p:nvSpPr>
          <p:cNvPr id="355" name="object 355"/>
          <p:cNvSpPr/>
          <p:nvPr/>
        </p:nvSpPr>
        <p:spPr>
          <a:xfrm>
            <a:off x="4384036" y="3352765"/>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56" name="object 356"/>
          <p:cNvSpPr/>
          <p:nvPr/>
        </p:nvSpPr>
        <p:spPr>
          <a:xfrm>
            <a:off x="4384036" y="3373834"/>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57" name="object 357"/>
          <p:cNvSpPr/>
          <p:nvPr/>
        </p:nvSpPr>
        <p:spPr>
          <a:xfrm>
            <a:off x="4384036" y="3394902"/>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F2E4"/>
          </a:solidFill>
        </p:spPr>
        <p:txBody>
          <a:bodyPr wrap="square" lIns="0" tIns="0" rIns="0" bIns="0" rtlCol="0"/>
          <a:lstStyle/>
          <a:p>
            <a:endParaRPr/>
          </a:p>
        </p:txBody>
      </p:sp>
      <p:sp>
        <p:nvSpPr>
          <p:cNvPr id="358" name="object 358"/>
          <p:cNvSpPr/>
          <p:nvPr/>
        </p:nvSpPr>
        <p:spPr>
          <a:xfrm>
            <a:off x="4384036" y="3411757"/>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59" name="object 359"/>
          <p:cNvSpPr/>
          <p:nvPr/>
        </p:nvSpPr>
        <p:spPr>
          <a:xfrm>
            <a:off x="4384036" y="3432824"/>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60" name="object 360"/>
          <p:cNvSpPr/>
          <p:nvPr/>
        </p:nvSpPr>
        <p:spPr>
          <a:xfrm>
            <a:off x="4384036" y="3453893"/>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2E4"/>
          </a:solidFill>
        </p:spPr>
        <p:txBody>
          <a:bodyPr wrap="square" lIns="0" tIns="0" rIns="0" bIns="0" rtlCol="0"/>
          <a:lstStyle/>
          <a:p>
            <a:endParaRPr/>
          </a:p>
        </p:txBody>
      </p:sp>
      <p:sp>
        <p:nvSpPr>
          <p:cNvPr id="361" name="object 361"/>
          <p:cNvSpPr/>
          <p:nvPr/>
        </p:nvSpPr>
        <p:spPr>
          <a:xfrm>
            <a:off x="4384036" y="3474962"/>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F2E4"/>
          </a:solidFill>
        </p:spPr>
        <p:txBody>
          <a:bodyPr wrap="square" lIns="0" tIns="0" rIns="0" bIns="0" rtlCol="0"/>
          <a:lstStyle/>
          <a:p>
            <a:endParaRPr/>
          </a:p>
        </p:txBody>
      </p:sp>
      <p:sp>
        <p:nvSpPr>
          <p:cNvPr id="362" name="object 362"/>
          <p:cNvSpPr/>
          <p:nvPr/>
        </p:nvSpPr>
        <p:spPr>
          <a:xfrm>
            <a:off x="4400885"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63" name="object 363"/>
          <p:cNvSpPr/>
          <p:nvPr/>
        </p:nvSpPr>
        <p:spPr>
          <a:xfrm>
            <a:off x="4400885"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64" name="object 364"/>
          <p:cNvSpPr/>
          <p:nvPr/>
        </p:nvSpPr>
        <p:spPr>
          <a:xfrm>
            <a:off x="4400885"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1E3"/>
          </a:solidFill>
        </p:spPr>
        <p:txBody>
          <a:bodyPr wrap="square" lIns="0" tIns="0" rIns="0" bIns="0" rtlCol="0"/>
          <a:lstStyle/>
          <a:p>
            <a:endParaRPr/>
          </a:p>
        </p:txBody>
      </p:sp>
      <p:sp>
        <p:nvSpPr>
          <p:cNvPr id="365" name="object 365"/>
          <p:cNvSpPr/>
          <p:nvPr/>
        </p:nvSpPr>
        <p:spPr>
          <a:xfrm>
            <a:off x="4400885"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66" name="object 366"/>
          <p:cNvSpPr/>
          <p:nvPr/>
        </p:nvSpPr>
        <p:spPr>
          <a:xfrm>
            <a:off x="4400885"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67" name="object 367"/>
          <p:cNvSpPr/>
          <p:nvPr/>
        </p:nvSpPr>
        <p:spPr>
          <a:xfrm>
            <a:off x="4400885"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1E3"/>
          </a:solidFill>
        </p:spPr>
        <p:txBody>
          <a:bodyPr wrap="square" lIns="0" tIns="0" rIns="0" bIns="0" rtlCol="0"/>
          <a:lstStyle/>
          <a:p>
            <a:endParaRPr/>
          </a:p>
        </p:txBody>
      </p:sp>
      <p:sp>
        <p:nvSpPr>
          <p:cNvPr id="368" name="object 368"/>
          <p:cNvSpPr/>
          <p:nvPr/>
        </p:nvSpPr>
        <p:spPr>
          <a:xfrm>
            <a:off x="4400885"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69" name="object 369"/>
          <p:cNvSpPr/>
          <p:nvPr/>
        </p:nvSpPr>
        <p:spPr>
          <a:xfrm>
            <a:off x="4400885"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70" name="object 370"/>
          <p:cNvSpPr/>
          <p:nvPr/>
        </p:nvSpPr>
        <p:spPr>
          <a:xfrm>
            <a:off x="4400885"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3"/>
          </a:solidFill>
        </p:spPr>
        <p:txBody>
          <a:bodyPr wrap="square" lIns="0" tIns="0" rIns="0" bIns="0" rtlCol="0"/>
          <a:lstStyle/>
          <a:p>
            <a:endParaRPr/>
          </a:p>
        </p:txBody>
      </p:sp>
      <p:sp>
        <p:nvSpPr>
          <p:cNvPr id="371" name="object 371"/>
          <p:cNvSpPr/>
          <p:nvPr/>
        </p:nvSpPr>
        <p:spPr>
          <a:xfrm>
            <a:off x="4400885"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1E3"/>
          </a:solidFill>
        </p:spPr>
        <p:txBody>
          <a:bodyPr wrap="square" lIns="0" tIns="0" rIns="0" bIns="0" rtlCol="0"/>
          <a:lstStyle/>
          <a:p>
            <a:endParaRPr/>
          </a:p>
        </p:txBody>
      </p:sp>
      <p:sp>
        <p:nvSpPr>
          <p:cNvPr id="372" name="object 372"/>
          <p:cNvSpPr/>
          <p:nvPr/>
        </p:nvSpPr>
        <p:spPr>
          <a:xfrm>
            <a:off x="4421947"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73" name="object 373"/>
          <p:cNvSpPr/>
          <p:nvPr/>
        </p:nvSpPr>
        <p:spPr>
          <a:xfrm>
            <a:off x="4421947"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74" name="object 374"/>
          <p:cNvSpPr/>
          <p:nvPr/>
        </p:nvSpPr>
        <p:spPr>
          <a:xfrm>
            <a:off x="4421947"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0E1"/>
          </a:solidFill>
        </p:spPr>
        <p:txBody>
          <a:bodyPr wrap="square" lIns="0" tIns="0" rIns="0" bIns="0" rtlCol="0"/>
          <a:lstStyle/>
          <a:p>
            <a:endParaRPr/>
          </a:p>
        </p:txBody>
      </p:sp>
      <p:sp>
        <p:nvSpPr>
          <p:cNvPr id="375" name="object 375"/>
          <p:cNvSpPr/>
          <p:nvPr/>
        </p:nvSpPr>
        <p:spPr>
          <a:xfrm>
            <a:off x="442194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76" name="object 376"/>
          <p:cNvSpPr/>
          <p:nvPr/>
        </p:nvSpPr>
        <p:spPr>
          <a:xfrm>
            <a:off x="442194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77" name="object 377"/>
          <p:cNvSpPr/>
          <p:nvPr/>
        </p:nvSpPr>
        <p:spPr>
          <a:xfrm>
            <a:off x="442194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0E1"/>
          </a:solidFill>
        </p:spPr>
        <p:txBody>
          <a:bodyPr wrap="square" lIns="0" tIns="0" rIns="0" bIns="0" rtlCol="0"/>
          <a:lstStyle/>
          <a:p>
            <a:endParaRPr/>
          </a:p>
        </p:txBody>
      </p:sp>
      <p:sp>
        <p:nvSpPr>
          <p:cNvPr id="378" name="object 378"/>
          <p:cNvSpPr/>
          <p:nvPr/>
        </p:nvSpPr>
        <p:spPr>
          <a:xfrm>
            <a:off x="442194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79" name="object 379"/>
          <p:cNvSpPr/>
          <p:nvPr/>
        </p:nvSpPr>
        <p:spPr>
          <a:xfrm>
            <a:off x="442194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80" name="object 380"/>
          <p:cNvSpPr/>
          <p:nvPr/>
        </p:nvSpPr>
        <p:spPr>
          <a:xfrm>
            <a:off x="4421947"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1"/>
          </a:solidFill>
        </p:spPr>
        <p:txBody>
          <a:bodyPr wrap="square" lIns="0" tIns="0" rIns="0" bIns="0" rtlCol="0"/>
          <a:lstStyle/>
          <a:p>
            <a:endParaRPr/>
          </a:p>
        </p:txBody>
      </p:sp>
      <p:sp>
        <p:nvSpPr>
          <p:cNvPr id="381" name="object 381"/>
          <p:cNvSpPr/>
          <p:nvPr/>
        </p:nvSpPr>
        <p:spPr>
          <a:xfrm>
            <a:off x="4421947"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0E1"/>
          </a:solidFill>
        </p:spPr>
        <p:txBody>
          <a:bodyPr wrap="square" lIns="0" tIns="0" rIns="0" bIns="0" rtlCol="0"/>
          <a:lstStyle/>
          <a:p>
            <a:endParaRPr/>
          </a:p>
        </p:txBody>
      </p:sp>
      <p:sp>
        <p:nvSpPr>
          <p:cNvPr id="382" name="object 382"/>
          <p:cNvSpPr/>
          <p:nvPr/>
        </p:nvSpPr>
        <p:spPr>
          <a:xfrm>
            <a:off x="4443007"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83" name="object 383"/>
          <p:cNvSpPr/>
          <p:nvPr/>
        </p:nvSpPr>
        <p:spPr>
          <a:xfrm>
            <a:off x="4443007"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84" name="object 384"/>
          <p:cNvSpPr/>
          <p:nvPr/>
        </p:nvSpPr>
        <p:spPr>
          <a:xfrm>
            <a:off x="4443007"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0E0"/>
          </a:solidFill>
        </p:spPr>
        <p:txBody>
          <a:bodyPr wrap="square" lIns="0" tIns="0" rIns="0" bIns="0" rtlCol="0"/>
          <a:lstStyle/>
          <a:p>
            <a:endParaRPr/>
          </a:p>
        </p:txBody>
      </p:sp>
      <p:sp>
        <p:nvSpPr>
          <p:cNvPr id="385" name="object 385"/>
          <p:cNvSpPr/>
          <p:nvPr/>
        </p:nvSpPr>
        <p:spPr>
          <a:xfrm>
            <a:off x="444300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86" name="object 386"/>
          <p:cNvSpPr/>
          <p:nvPr/>
        </p:nvSpPr>
        <p:spPr>
          <a:xfrm>
            <a:off x="444300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87" name="object 387"/>
          <p:cNvSpPr/>
          <p:nvPr/>
        </p:nvSpPr>
        <p:spPr>
          <a:xfrm>
            <a:off x="444300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0E0"/>
          </a:solidFill>
        </p:spPr>
        <p:txBody>
          <a:bodyPr wrap="square" lIns="0" tIns="0" rIns="0" bIns="0" rtlCol="0"/>
          <a:lstStyle/>
          <a:p>
            <a:endParaRPr/>
          </a:p>
        </p:txBody>
      </p:sp>
      <p:sp>
        <p:nvSpPr>
          <p:cNvPr id="388" name="object 388"/>
          <p:cNvSpPr/>
          <p:nvPr/>
        </p:nvSpPr>
        <p:spPr>
          <a:xfrm>
            <a:off x="444300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89" name="object 389"/>
          <p:cNvSpPr/>
          <p:nvPr/>
        </p:nvSpPr>
        <p:spPr>
          <a:xfrm>
            <a:off x="444300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90" name="object 390"/>
          <p:cNvSpPr/>
          <p:nvPr/>
        </p:nvSpPr>
        <p:spPr>
          <a:xfrm>
            <a:off x="4443007"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0E0"/>
          </a:solidFill>
        </p:spPr>
        <p:txBody>
          <a:bodyPr wrap="square" lIns="0" tIns="0" rIns="0" bIns="0" rtlCol="0"/>
          <a:lstStyle/>
          <a:p>
            <a:endParaRPr/>
          </a:p>
        </p:txBody>
      </p:sp>
      <p:sp>
        <p:nvSpPr>
          <p:cNvPr id="391" name="object 391"/>
          <p:cNvSpPr/>
          <p:nvPr/>
        </p:nvSpPr>
        <p:spPr>
          <a:xfrm>
            <a:off x="4443007"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0E0"/>
          </a:solidFill>
        </p:spPr>
        <p:txBody>
          <a:bodyPr wrap="square" lIns="0" tIns="0" rIns="0" bIns="0" rtlCol="0"/>
          <a:lstStyle/>
          <a:p>
            <a:endParaRPr/>
          </a:p>
        </p:txBody>
      </p:sp>
      <p:sp>
        <p:nvSpPr>
          <p:cNvPr id="392" name="object 392"/>
          <p:cNvSpPr/>
          <p:nvPr/>
        </p:nvSpPr>
        <p:spPr>
          <a:xfrm>
            <a:off x="4464068"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393" name="object 393"/>
          <p:cNvSpPr/>
          <p:nvPr/>
        </p:nvSpPr>
        <p:spPr>
          <a:xfrm>
            <a:off x="4464068"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394" name="object 394"/>
          <p:cNvSpPr/>
          <p:nvPr/>
        </p:nvSpPr>
        <p:spPr>
          <a:xfrm>
            <a:off x="4464068"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FDF"/>
          </a:solidFill>
        </p:spPr>
        <p:txBody>
          <a:bodyPr wrap="square" lIns="0" tIns="0" rIns="0" bIns="0" rtlCol="0"/>
          <a:lstStyle/>
          <a:p>
            <a:endParaRPr/>
          </a:p>
        </p:txBody>
      </p:sp>
      <p:sp>
        <p:nvSpPr>
          <p:cNvPr id="395" name="object 395"/>
          <p:cNvSpPr/>
          <p:nvPr/>
        </p:nvSpPr>
        <p:spPr>
          <a:xfrm>
            <a:off x="4464068"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396" name="object 396"/>
          <p:cNvSpPr/>
          <p:nvPr/>
        </p:nvSpPr>
        <p:spPr>
          <a:xfrm>
            <a:off x="4464068"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397" name="object 397"/>
          <p:cNvSpPr/>
          <p:nvPr/>
        </p:nvSpPr>
        <p:spPr>
          <a:xfrm>
            <a:off x="4464068"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FDF"/>
          </a:solidFill>
        </p:spPr>
        <p:txBody>
          <a:bodyPr wrap="square" lIns="0" tIns="0" rIns="0" bIns="0" rtlCol="0"/>
          <a:lstStyle/>
          <a:p>
            <a:endParaRPr/>
          </a:p>
        </p:txBody>
      </p:sp>
      <p:sp>
        <p:nvSpPr>
          <p:cNvPr id="398" name="object 398"/>
          <p:cNvSpPr/>
          <p:nvPr/>
        </p:nvSpPr>
        <p:spPr>
          <a:xfrm>
            <a:off x="4464068"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399" name="object 399"/>
          <p:cNvSpPr/>
          <p:nvPr/>
        </p:nvSpPr>
        <p:spPr>
          <a:xfrm>
            <a:off x="4464068"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400" name="object 400"/>
          <p:cNvSpPr/>
          <p:nvPr/>
        </p:nvSpPr>
        <p:spPr>
          <a:xfrm>
            <a:off x="4464068"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401" name="object 401"/>
          <p:cNvSpPr/>
          <p:nvPr/>
        </p:nvSpPr>
        <p:spPr>
          <a:xfrm>
            <a:off x="4464068"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FDF"/>
          </a:solidFill>
        </p:spPr>
        <p:txBody>
          <a:bodyPr wrap="square" lIns="0" tIns="0" rIns="0" bIns="0" rtlCol="0"/>
          <a:lstStyle/>
          <a:p>
            <a:endParaRPr/>
          </a:p>
        </p:txBody>
      </p:sp>
      <p:sp>
        <p:nvSpPr>
          <p:cNvPr id="402" name="object 402"/>
          <p:cNvSpPr/>
          <p:nvPr/>
        </p:nvSpPr>
        <p:spPr>
          <a:xfrm>
            <a:off x="4480917" y="3293775"/>
            <a:ext cx="21590" cy="21590"/>
          </a:xfrm>
          <a:custGeom>
            <a:avLst/>
            <a:gdLst/>
            <a:ahLst/>
            <a:cxnLst/>
            <a:rect l="l" t="t" r="r" b="b"/>
            <a:pathLst>
              <a:path w="21589" h="21589">
                <a:moveTo>
                  <a:pt x="21061" y="0"/>
                </a:moveTo>
                <a:lnTo>
                  <a:pt x="0" y="0"/>
                </a:lnTo>
                <a:lnTo>
                  <a:pt x="0" y="21068"/>
                </a:lnTo>
                <a:lnTo>
                  <a:pt x="21061" y="21068"/>
                </a:lnTo>
                <a:lnTo>
                  <a:pt x="21061" y="0"/>
                </a:lnTo>
                <a:close/>
              </a:path>
              <a:path w="21589" h="21589">
                <a:moveTo>
                  <a:pt x="21061" y="0"/>
                </a:moveTo>
                <a:close/>
              </a:path>
            </a:pathLst>
          </a:custGeom>
          <a:solidFill>
            <a:srgbClr val="FFEEDD"/>
          </a:solidFill>
        </p:spPr>
        <p:txBody>
          <a:bodyPr wrap="square" lIns="0" tIns="0" rIns="0" bIns="0" rtlCol="0"/>
          <a:lstStyle/>
          <a:p>
            <a:endParaRPr/>
          </a:p>
        </p:txBody>
      </p:sp>
      <p:sp>
        <p:nvSpPr>
          <p:cNvPr id="403" name="object 403"/>
          <p:cNvSpPr/>
          <p:nvPr/>
        </p:nvSpPr>
        <p:spPr>
          <a:xfrm>
            <a:off x="4480917"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404" name="object 404"/>
          <p:cNvSpPr/>
          <p:nvPr/>
        </p:nvSpPr>
        <p:spPr>
          <a:xfrm>
            <a:off x="4480917"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D"/>
          </a:solidFill>
        </p:spPr>
        <p:txBody>
          <a:bodyPr wrap="square" lIns="0" tIns="0" rIns="0" bIns="0" rtlCol="0"/>
          <a:lstStyle/>
          <a:p>
            <a:endParaRPr/>
          </a:p>
        </p:txBody>
      </p:sp>
      <p:sp>
        <p:nvSpPr>
          <p:cNvPr id="405" name="object 405"/>
          <p:cNvSpPr/>
          <p:nvPr/>
        </p:nvSpPr>
        <p:spPr>
          <a:xfrm>
            <a:off x="448091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406" name="object 406"/>
          <p:cNvSpPr/>
          <p:nvPr/>
        </p:nvSpPr>
        <p:spPr>
          <a:xfrm>
            <a:off x="448091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407" name="object 407"/>
          <p:cNvSpPr/>
          <p:nvPr/>
        </p:nvSpPr>
        <p:spPr>
          <a:xfrm>
            <a:off x="448091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D"/>
          </a:solidFill>
        </p:spPr>
        <p:txBody>
          <a:bodyPr wrap="square" lIns="0" tIns="0" rIns="0" bIns="0" rtlCol="0"/>
          <a:lstStyle/>
          <a:p>
            <a:endParaRPr/>
          </a:p>
        </p:txBody>
      </p:sp>
      <p:sp>
        <p:nvSpPr>
          <p:cNvPr id="408" name="object 408"/>
          <p:cNvSpPr/>
          <p:nvPr/>
        </p:nvSpPr>
        <p:spPr>
          <a:xfrm>
            <a:off x="448091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409" name="object 409"/>
          <p:cNvSpPr/>
          <p:nvPr/>
        </p:nvSpPr>
        <p:spPr>
          <a:xfrm>
            <a:off x="448091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410" name="object 410"/>
          <p:cNvSpPr/>
          <p:nvPr/>
        </p:nvSpPr>
        <p:spPr>
          <a:xfrm>
            <a:off x="4480917"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411" name="object 411"/>
          <p:cNvSpPr/>
          <p:nvPr/>
        </p:nvSpPr>
        <p:spPr>
          <a:xfrm>
            <a:off x="4480917"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D"/>
          </a:solidFill>
        </p:spPr>
        <p:txBody>
          <a:bodyPr wrap="square" lIns="0" tIns="0" rIns="0" bIns="0" rtlCol="0"/>
          <a:lstStyle/>
          <a:p>
            <a:endParaRPr/>
          </a:p>
        </p:txBody>
      </p:sp>
      <p:sp>
        <p:nvSpPr>
          <p:cNvPr id="412" name="object 412"/>
          <p:cNvSpPr/>
          <p:nvPr/>
        </p:nvSpPr>
        <p:spPr>
          <a:xfrm>
            <a:off x="4501978"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C"/>
          </a:solidFill>
        </p:spPr>
        <p:txBody>
          <a:bodyPr wrap="square" lIns="0" tIns="0" rIns="0" bIns="0" rtlCol="0"/>
          <a:lstStyle/>
          <a:p>
            <a:endParaRPr/>
          </a:p>
        </p:txBody>
      </p:sp>
      <p:sp>
        <p:nvSpPr>
          <p:cNvPr id="413" name="object 413"/>
          <p:cNvSpPr/>
          <p:nvPr/>
        </p:nvSpPr>
        <p:spPr>
          <a:xfrm>
            <a:off x="4501978"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14" name="object 414"/>
          <p:cNvSpPr/>
          <p:nvPr/>
        </p:nvSpPr>
        <p:spPr>
          <a:xfrm>
            <a:off x="4501978"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15" name="object 415"/>
          <p:cNvSpPr/>
          <p:nvPr/>
        </p:nvSpPr>
        <p:spPr>
          <a:xfrm>
            <a:off x="4501978"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C"/>
          </a:solidFill>
        </p:spPr>
        <p:txBody>
          <a:bodyPr wrap="square" lIns="0" tIns="0" rIns="0" bIns="0" rtlCol="0"/>
          <a:lstStyle/>
          <a:p>
            <a:endParaRPr/>
          </a:p>
        </p:txBody>
      </p:sp>
      <p:sp>
        <p:nvSpPr>
          <p:cNvPr id="416" name="object 416"/>
          <p:cNvSpPr/>
          <p:nvPr/>
        </p:nvSpPr>
        <p:spPr>
          <a:xfrm>
            <a:off x="4501978"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17" name="object 417"/>
          <p:cNvSpPr/>
          <p:nvPr/>
        </p:nvSpPr>
        <p:spPr>
          <a:xfrm>
            <a:off x="4501978"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18" name="object 418"/>
          <p:cNvSpPr/>
          <p:nvPr/>
        </p:nvSpPr>
        <p:spPr>
          <a:xfrm>
            <a:off x="4501978"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C"/>
          </a:solidFill>
        </p:spPr>
        <p:txBody>
          <a:bodyPr wrap="square" lIns="0" tIns="0" rIns="0" bIns="0" rtlCol="0"/>
          <a:lstStyle/>
          <a:p>
            <a:endParaRPr/>
          </a:p>
        </p:txBody>
      </p:sp>
      <p:sp>
        <p:nvSpPr>
          <p:cNvPr id="419" name="object 419"/>
          <p:cNvSpPr/>
          <p:nvPr/>
        </p:nvSpPr>
        <p:spPr>
          <a:xfrm>
            <a:off x="4501978"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20" name="object 420"/>
          <p:cNvSpPr/>
          <p:nvPr/>
        </p:nvSpPr>
        <p:spPr>
          <a:xfrm>
            <a:off x="4501978"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21" name="object 421"/>
          <p:cNvSpPr/>
          <p:nvPr/>
        </p:nvSpPr>
        <p:spPr>
          <a:xfrm>
            <a:off x="4501978"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C"/>
          </a:solidFill>
        </p:spPr>
        <p:txBody>
          <a:bodyPr wrap="square" lIns="0" tIns="0" rIns="0" bIns="0" rtlCol="0"/>
          <a:lstStyle/>
          <a:p>
            <a:endParaRPr/>
          </a:p>
        </p:txBody>
      </p:sp>
      <p:sp>
        <p:nvSpPr>
          <p:cNvPr id="422" name="object 422"/>
          <p:cNvSpPr/>
          <p:nvPr/>
        </p:nvSpPr>
        <p:spPr>
          <a:xfrm>
            <a:off x="4501978"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C"/>
          </a:solidFill>
        </p:spPr>
        <p:txBody>
          <a:bodyPr wrap="square" lIns="0" tIns="0" rIns="0" bIns="0" rtlCol="0"/>
          <a:lstStyle/>
          <a:p>
            <a:endParaRPr/>
          </a:p>
        </p:txBody>
      </p:sp>
      <p:sp>
        <p:nvSpPr>
          <p:cNvPr id="423" name="object 423"/>
          <p:cNvSpPr/>
          <p:nvPr/>
        </p:nvSpPr>
        <p:spPr>
          <a:xfrm>
            <a:off x="4523040" y="327692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DDB"/>
          </a:solidFill>
        </p:spPr>
        <p:txBody>
          <a:bodyPr wrap="square" lIns="0" tIns="0" rIns="0" bIns="0" rtlCol="0"/>
          <a:lstStyle/>
          <a:p>
            <a:endParaRPr/>
          </a:p>
        </p:txBody>
      </p:sp>
      <p:sp>
        <p:nvSpPr>
          <p:cNvPr id="424" name="object 424"/>
          <p:cNvSpPr/>
          <p:nvPr/>
        </p:nvSpPr>
        <p:spPr>
          <a:xfrm>
            <a:off x="4523040"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25" name="object 425"/>
          <p:cNvSpPr/>
          <p:nvPr/>
        </p:nvSpPr>
        <p:spPr>
          <a:xfrm>
            <a:off x="4523040"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26" name="object 426"/>
          <p:cNvSpPr/>
          <p:nvPr/>
        </p:nvSpPr>
        <p:spPr>
          <a:xfrm>
            <a:off x="4523040"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DDB"/>
          </a:solidFill>
        </p:spPr>
        <p:txBody>
          <a:bodyPr wrap="square" lIns="0" tIns="0" rIns="0" bIns="0" rtlCol="0"/>
          <a:lstStyle/>
          <a:p>
            <a:endParaRPr/>
          </a:p>
        </p:txBody>
      </p:sp>
      <p:sp>
        <p:nvSpPr>
          <p:cNvPr id="427" name="object 427"/>
          <p:cNvSpPr/>
          <p:nvPr/>
        </p:nvSpPr>
        <p:spPr>
          <a:xfrm>
            <a:off x="4523040"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28" name="object 428"/>
          <p:cNvSpPr/>
          <p:nvPr/>
        </p:nvSpPr>
        <p:spPr>
          <a:xfrm>
            <a:off x="4523040"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29" name="object 429"/>
          <p:cNvSpPr/>
          <p:nvPr/>
        </p:nvSpPr>
        <p:spPr>
          <a:xfrm>
            <a:off x="4523040"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DDB"/>
          </a:solidFill>
        </p:spPr>
        <p:txBody>
          <a:bodyPr wrap="square" lIns="0" tIns="0" rIns="0" bIns="0" rtlCol="0"/>
          <a:lstStyle/>
          <a:p>
            <a:endParaRPr/>
          </a:p>
        </p:txBody>
      </p:sp>
      <p:sp>
        <p:nvSpPr>
          <p:cNvPr id="430" name="object 430"/>
          <p:cNvSpPr/>
          <p:nvPr/>
        </p:nvSpPr>
        <p:spPr>
          <a:xfrm>
            <a:off x="4523040"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31" name="object 431"/>
          <p:cNvSpPr/>
          <p:nvPr/>
        </p:nvSpPr>
        <p:spPr>
          <a:xfrm>
            <a:off x="4523040"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32" name="object 432"/>
          <p:cNvSpPr/>
          <p:nvPr/>
        </p:nvSpPr>
        <p:spPr>
          <a:xfrm>
            <a:off x="4523040"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DDB"/>
          </a:solidFill>
        </p:spPr>
        <p:txBody>
          <a:bodyPr wrap="square" lIns="0" tIns="0" rIns="0" bIns="0" rtlCol="0"/>
          <a:lstStyle/>
          <a:p>
            <a:endParaRPr/>
          </a:p>
        </p:txBody>
      </p:sp>
      <p:sp>
        <p:nvSpPr>
          <p:cNvPr id="433" name="object 433"/>
          <p:cNvSpPr/>
          <p:nvPr/>
        </p:nvSpPr>
        <p:spPr>
          <a:xfrm>
            <a:off x="4523040"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DDB"/>
          </a:solidFill>
        </p:spPr>
        <p:txBody>
          <a:bodyPr wrap="square" lIns="0" tIns="0" rIns="0" bIns="0" rtlCol="0"/>
          <a:lstStyle/>
          <a:p>
            <a:endParaRPr/>
          </a:p>
        </p:txBody>
      </p:sp>
      <p:sp>
        <p:nvSpPr>
          <p:cNvPr id="434" name="object 434"/>
          <p:cNvSpPr/>
          <p:nvPr/>
        </p:nvSpPr>
        <p:spPr>
          <a:xfrm>
            <a:off x="4539889"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DD9"/>
          </a:solidFill>
        </p:spPr>
        <p:txBody>
          <a:bodyPr wrap="square" lIns="0" tIns="0" rIns="0" bIns="0" rtlCol="0"/>
          <a:lstStyle/>
          <a:p>
            <a:endParaRPr/>
          </a:p>
        </p:txBody>
      </p:sp>
      <p:sp>
        <p:nvSpPr>
          <p:cNvPr id="435" name="object 435"/>
          <p:cNvSpPr/>
          <p:nvPr/>
        </p:nvSpPr>
        <p:spPr>
          <a:xfrm>
            <a:off x="4539889"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36" name="object 436"/>
          <p:cNvSpPr/>
          <p:nvPr/>
        </p:nvSpPr>
        <p:spPr>
          <a:xfrm>
            <a:off x="4539889"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37" name="object 437"/>
          <p:cNvSpPr/>
          <p:nvPr/>
        </p:nvSpPr>
        <p:spPr>
          <a:xfrm>
            <a:off x="4539889"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DD9"/>
          </a:solidFill>
        </p:spPr>
        <p:txBody>
          <a:bodyPr wrap="square" lIns="0" tIns="0" rIns="0" bIns="0" rtlCol="0"/>
          <a:lstStyle/>
          <a:p>
            <a:endParaRPr/>
          </a:p>
        </p:txBody>
      </p:sp>
      <p:sp>
        <p:nvSpPr>
          <p:cNvPr id="438" name="object 438"/>
          <p:cNvSpPr/>
          <p:nvPr/>
        </p:nvSpPr>
        <p:spPr>
          <a:xfrm>
            <a:off x="4539889"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39" name="object 439"/>
          <p:cNvSpPr/>
          <p:nvPr/>
        </p:nvSpPr>
        <p:spPr>
          <a:xfrm>
            <a:off x="4539889"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40" name="object 440"/>
          <p:cNvSpPr/>
          <p:nvPr/>
        </p:nvSpPr>
        <p:spPr>
          <a:xfrm>
            <a:off x="4539889"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DD9"/>
          </a:solidFill>
        </p:spPr>
        <p:txBody>
          <a:bodyPr wrap="square" lIns="0" tIns="0" rIns="0" bIns="0" rtlCol="0"/>
          <a:lstStyle/>
          <a:p>
            <a:endParaRPr/>
          </a:p>
        </p:txBody>
      </p:sp>
      <p:sp>
        <p:nvSpPr>
          <p:cNvPr id="441" name="object 441"/>
          <p:cNvSpPr/>
          <p:nvPr/>
        </p:nvSpPr>
        <p:spPr>
          <a:xfrm>
            <a:off x="4539889"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42" name="object 442"/>
          <p:cNvSpPr/>
          <p:nvPr/>
        </p:nvSpPr>
        <p:spPr>
          <a:xfrm>
            <a:off x="4539889"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43" name="object 443"/>
          <p:cNvSpPr/>
          <p:nvPr/>
        </p:nvSpPr>
        <p:spPr>
          <a:xfrm>
            <a:off x="4539889"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9"/>
          </a:solidFill>
        </p:spPr>
        <p:txBody>
          <a:bodyPr wrap="square" lIns="0" tIns="0" rIns="0" bIns="0" rtlCol="0"/>
          <a:lstStyle/>
          <a:p>
            <a:endParaRPr/>
          </a:p>
        </p:txBody>
      </p:sp>
      <p:sp>
        <p:nvSpPr>
          <p:cNvPr id="444" name="object 444"/>
          <p:cNvSpPr/>
          <p:nvPr/>
        </p:nvSpPr>
        <p:spPr>
          <a:xfrm>
            <a:off x="4539889"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DD9"/>
          </a:solidFill>
        </p:spPr>
        <p:txBody>
          <a:bodyPr wrap="square" lIns="0" tIns="0" rIns="0" bIns="0" rtlCol="0"/>
          <a:lstStyle/>
          <a:p>
            <a:endParaRPr/>
          </a:p>
        </p:txBody>
      </p:sp>
      <p:sp>
        <p:nvSpPr>
          <p:cNvPr id="445" name="object 445"/>
          <p:cNvSpPr/>
          <p:nvPr/>
        </p:nvSpPr>
        <p:spPr>
          <a:xfrm>
            <a:off x="4560951"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CD8"/>
          </a:solidFill>
        </p:spPr>
        <p:txBody>
          <a:bodyPr wrap="square" lIns="0" tIns="0" rIns="0" bIns="0" rtlCol="0"/>
          <a:lstStyle/>
          <a:p>
            <a:endParaRPr/>
          </a:p>
        </p:txBody>
      </p:sp>
      <p:sp>
        <p:nvSpPr>
          <p:cNvPr id="446" name="object 446"/>
          <p:cNvSpPr/>
          <p:nvPr/>
        </p:nvSpPr>
        <p:spPr>
          <a:xfrm>
            <a:off x="4560951"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47" name="object 447"/>
          <p:cNvSpPr/>
          <p:nvPr/>
        </p:nvSpPr>
        <p:spPr>
          <a:xfrm>
            <a:off x="4560951"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48" name="object 448"/>
          <p:cNvSpPr/>
          <p:nvPr/>
        </p:nvSpPr>
        <p:spPr>
          <a:xfrm>
            <a:off x="4560951"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CD8"/>
          </a:solidFill>
        </p:spPr>
        <p:txBody>
          <a:bodyPr wrap="square" lIns="0" tIns="0" rIns="0" bIns="0" rtlCol="0"/>
          <a:lstStyle/>
          <a:p>
            <a:endParaRPr/>
          </a:p>
        </p:txBody>
      </p:sp>
      <p:sp>
        <p:nvSpPr>
          <p:cNvPr id="449" name="object 449"/>
          <p:cNvSpPr/>
          <p:nvPr/>
        </p:nvSpPr>
        <p:spPr>
          <a:xfrm>
            <a:off x="4560951"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50" name="object 450"/>
          <p:cNvSpPr/>
          <p:nvPr/>
        </p:nvSpPr>
        <p:spPr>
          <a:xfrm>
            <a:off x="4560951"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51" name="object 451"/>
          <p:cNvSpPr/>
          <p:nvPr/>
        </p:nvSpPr>
        <p:spPr>
          <a:xfrm>
            <a:off x="4560951"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CD8"/>
          </a:solidFill>
        </p:spPr>
        <p:txBody>
          <a:bodyPr wrap="square" lIns="0" tIns="0" rIns="0" bIns="0" rtlCol="0"/>
          <a:lstStyle/>
          <a:p>
            <a:endParaRPr/>
          </a:p>
        </p:txBody>
      </p:sp>
      <p:sp>
        <p:nvSpPr>
          <p:cNvPr id="452" name="object 452"/>
          <p:cNvSpPr/>
          <p:nvPr/>
        </p:nvSpPr>
        <p:spPr>
          <a:xfrm>
            <a:off x="4560951"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53" name="object 453"/>
          <p:cNvSpPr/>
          <p:nvPr/>
        </p:nvSpPr>
        <p:spPr>
          <a:xfrm>
            <a:off x="4560951"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54" name="object 454"/>
          <p:cNvSpPr/>
          <p:nvPr/>
        </p:nvSpPr>
        <p:spPr>
          <a:xfrm>
            <a:off x="4560951"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455" name="object 455"/>
          <p:cNvSpPr/>
          <p:nvPr/>
        </p:nvSpPr>
        <p:spPr>
          <a:xfrm>
            <a:off x="4560951"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CD8"/>
          </a:solidFill>
        </p:spPr>
        <p:txBody>
          <a:bodyPr wrap="square" lIns="0" tIns="0" rIns="0" bIns="0" rtlCol="0"/>
          <a:lstStyle/>
          <a:p>
            <a:endParaRPr/>
          </a:p>
        </p:txBody>
      </p:sp>
      <p:sp>
        <p:nvSpPr>
          <p:cNvPr id="456" name="object 456"/>
          <p:cNvSpPr/>
          <p:nvPr/>
        </p:nvSpPr>
        <p:spPr>
          <a:xfrm>
            <a:off x="4582011"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BD7"/>
          </a:solidFill>
        </p:spPr>
        <p:txBody>
          <a:bodyPr wrap="square" lIns="0" tIns="0" rIns="0" bIns="0" rtlCol="0"/>
          <a:lstStyle/>
          <a:p>
            <a:endParaRPr/>
          </a:p>
        </p:txBody>
      </p:sp>
      <p:sp>
        <p:nvSpPr>
          <p:cNvPr id="457" name="object 457"/>
          <p:cNvSpPr/>
          <p:nvPr/>
        </p:nvSpPr>
        <p:spPr>
          <a:xfrm>
            <a:off x="4582011"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58" name="object 458"/>
          <p:cNvSpPr/>
          <p:nvPr/>
        </p:nvSpPr>
        <p:spPr>
          <a:xfrm>
            <a:off x="4582011"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59" name="object 459"/>
          <p:cNvSpPr/>
          <p:nvPr/>
        </p:nvSpPr>
        <p:spPr>
          <a:xfrm>
            <a:off x="4582011"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BD7"/>
          </a:solidFill>
        </p:spPr>
        <p:txBody>
          <a:bodyPr wrap="square" lIns="0" tIns="0" rIns="0" bIns="0" rtlCol="0"/>
          <a:lstStyle/>
          <a:p>
            <a:endParaRPr/>
          </a:p>
        </p:txBody>
      </p:sp>
      <p:sp>
        <p:nvSpPr>
          <p:cNvPr id="460" name="object 460"/>
          <p:cNvSpPr/>
          <p:nvPr/>
        </p:nvSpPr>
        <p:spPr>
          <a:xfrm>
            <a:off x="4582011"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61" name="object 461"/>
          <p:cNvSpPr/>
          <p:nvPr/>
        </p:nvSpPr>
        <p:spPr>
          <a:xfrm>
            <a:off x="4582011"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62" name="object 462"/>
          <p:cNvSpPr/>
          <p:nvPr/>
        </p:nvSpPr>
        <p:spPr>
          <a:xfrm>
            <a:off x="4582011"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BD7"/>
          </a:solidFill>
        </p:spPr>
        <p:txBody>
          <a:bodyPr wrap="square" lIns="0" tIns="0" rIns="0" bIns="0" rtlCol="0"/>
          <a:lstStyle/>
          <a:p>
            <a:endParaRPr/>
          </a:p>
        </p:txBody>
      </p:sp>
      <p:sp>
        <p:nvSpPr>
          <p:cNvPr id="463" name="object 463"/>
          <p:cNvSpPr/>
          <p:nvPr/>
        </p:nvSpPr>
        <p:spPr>
          <a:xfrm>
            <a:off x="4582011"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64" name="object 464"/>
          <p:cNvSpPr/>
          <p:nvPr/>
        </p:nvSpPr>
        <p:spPr>
          <a:xfrm>
            <a:off x="4582011"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65" name="object 465"/>
          <p:cNvSpPr/>
          <p:nvPr/>
        </p:nvSpPr>
        <p:spPr>
          <a:xfrm>
            <a:off x="4582011"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BD7"/>
          </a:solidFill>
        </p:spPr>
        <p:txBody>
          <a:bodyPr wrap="square" lIns="0" tIns="0" rIns="0" bIns="0" rtlCol="0"/>
          <a:lstStyle/>
          <a:p>
            <a:endParaRPr/>
          </a:p>
        </p:txBody>
      </p:sp>
      <p:sp>
        <p:nvSpPr>
          <p:cNvPr id="466" name="object 466"/>
          <p:cNvSpPr/>
          <p:nvPr/>
        </p:nvSpPr>
        <p:spPr>
          <a:xfrm>
            <a:off x="4582011"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BD7"/>
          </a:solidFill>
        </p:spPr>
        <p:txBody>
          <a:bodyPr wrap="square" lIns="0" tIns="0" rIns="0" bIns="0" rtlCol="0"/>
          <a:lstStyle/>
          <a:p>
            <a:endParaRPr/>
          </a:p>
        </p:txBody>
      </p:sp>
      <p:sp>
        <p:nvSpPr>
          <p:cNvPr id="467" name="object 467"/>
          <p:cNvSpPr/>
          <p:nvPr/>
        </p:nvSpPr>
        <p:spPr>
          <a:xfrm>
            <a:off x="4603072" y="327692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AD5"/>
          </a:solidFill>
        </p:spPr>
        <p:txBody>
          <a:bodyPr wrap="square" lIns="0" tIns="0" rIns="0" bIns="0" rtlCol="0"/>
          <a:lstStyle/>
          <a:p>
            <a:endParaRPr/>
          </a:p>
        </p:txBody>
      </p:sp>
      <p:sp>
        <p:nvSpPr>
          <p:cNvPr id="468" name="object 468"/>
          <p:cNvSpPr/>
          <p:nvPr/>
        </p:nvSpPr>
        <p:spPr>
          <a:xfrm>
            <a:off x="4603072"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69" name="object 469"/>
          <p:cNvSpPr/>
          <p:nvPr/>
        </p:nvSpPr>
        <p:spPr>
          <a:xfrm>
            <a:off x="4603072"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70" name="object 470"/>
          <p:cNvSpPr/>
          <p:nvPr/>
        </p:nvSpPr>
        <p:spPr>
          <a:xfrm>
            <a:off x="4603072"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AD5"/>
          </a:solidFill>
        </p:spPr>
        <p:txBody>
          <a:bodyPr wrap="square" lIns="0" tIns="0" rIns="0" bIns="0" rtlCol="0"/>
          <a:lstStyle/>
          <a:p>
            <a:endParaRPr/>
          </a:p>
        </p:txBody>
      </p:sp>
      <p:sp>
        <p:nvSpPr>
          <p:cNvPr id="471" name="object 471"/>
          <p:cNvSpPr/>
          <p:nvPr/>
        </p:nvSpPr>
        <p:spPr>
          <a:xfrm>
            <a:off x="4603072"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72" name="object 472"/>
          <p:cNvSpPr/>
          <p:nvPr/>
        </p:nvSpPr>
        <p:spPr>
          <a:xfrm>
            <a:off x="4603072"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73" name="object 473"/>
          <p:cNvSpPr/>
          <p:nvPr/>
        </p:nvSpPr>
        <p:spPr>
          <a:xfrm>
            <a:off x="4603072"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AD5"/>
          </a:solidFill>
        </p:spPr>
        <p:txBody>
          <a:bodyPr wrap="square" lIns="0" tIns="0" rIns="0" bIns="0" rtlCol="0"/>
          <a:lstStyle/>
          <a:p>
            <a:endParaRPr/>
          </a:p>
        </p:txBody>
      </p:sp>
      <p:sp>
        <p:nvSpPr>
          <p:cNvPr id="474" name="object 474"/>
          <p:cNvSpPr/>
          <p:nvPr/>
        </p:nvSpPr>
        <p:spPr>
          <a:xfrm>
            <a:off x="4603072"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75" name="object 475"/>
          <p:cNvSpPr/>
          <p:nvPr/>
        </p:nvSpPr>
        <p:spPr>
          <a:xfrm>
            <a:off x="4603072"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76" name="object 476"/>
          <p:cNvSpPr/>
          <p:nvPr/>
        </p:nvSpPr>
        <p:spPr>
          <a:xfrm>
            <a:off x="4603072"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477" name="object 477"/>
          <p:cNvSpPr/>
          <p:nvPr/>
        </p:nvSpPr>
        <p:spPr>
          <a:xfrm>
            <a:off x="4603072"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AD5"/>
          </a:solidFill>
        </p:spPr>
        <p:txBody>
          <a:bodyPr wrap="square" lIns="0" tIns="0" rIns="0" bIns="0" rtlCol="0"/>
          <a:lstStyle/>
          <a:p>
            <a:endParaRPr/>
          </a:p>
        </p:txBody>
      </p:sp>
      <p:sp>
        <p:nvSpPr>
          <p:cNvPr id="478" name="object 478"/>
          <p:cNvSpPr/>
          <p:nvPr/>
        </p:nvSpPr>
        <p:spPr>
          <a:xfrm>
            <a:off x="4619922"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4"/>
          </a:solidFill>
        </p:spPr>
        <p:txBody>
          <a:bodyPr wrap="square" lIns="0" tIns="0" rIns="0" bIns="0" rtlCol="0"/>
          <a:lstStyle/>
          <a:p>
            <a:endParaRPr/>
          </a:p>
        </p:txBody>
      </p:sp>
      <p:sp>
        <p:nvSpPr>
          <p:cNvPr id="479" name="object 479"/>
          <p:cNvSpPr/>
          <p:nvPr/>
        </p:nvSpPr>
        <p:spPr>
          <a:xfrm>
            <a:off x="4619922"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0" name="object 480"/>
          <p:cNvSpPr/>
          <p:nvPr/>
        </p:nvSpPr>
        <p:spPr>
          <a:xfrm>
            <a:off x="4619922"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1" name="object 481"/>
          <p:cNvSpPr/>
          <p:nvPr/>
        </p:nvSpPr>
        <p:spPr>
          <a:xfrm>
            <a:off x="4619922"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4"/>
          </a:solidFill>
        </p:spPr>
        <p:txBody>
          <a:bodyPr wrap="square" lIns="0" tIns="0" rIns="0" bIns="0" rtlCol="0"/>
          <a:lstStyle/>
          <a:p>
            <a:endParaRPr/>
          </a:p>
        </p:txBody>
      </p:sp>
      <p:sp>
        <p:nvSpPr>
          <p:cNvPr id="482" name="object 482"/>
          <p:cNvSpPr/>
          <p:nvPr/>
        </p:nvSpPr>
        <p:spPr>
          <a:xfrm>
            <a:off x="4619922"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3" name="object 483"/>
          <p:cNvSpPr/>
          <p:nvPr/>
        </p:nvSpPr>
        <p:spPr>
          <a:xfrm>
            <a:off x="4619922"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4" name="object 484"/>
          <p:cNvSpPr/>
          <p:nvPr/>
        </p:nvSpPr>
        <p:spPr>
          <a:xfrm>
            <a:off x="4619922"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4"/>
          </a:solidFill>
        </p:spPr>
        <p:txBody>
          <a:bodyPr wrap="square" lIns="0" tIns="0" rIns="0" bIns="0" rtlCol="0"/>
          <a:lstStyle/>
          <a:p>
            <a:endParaRPr/>
          </a:p>
        </p:txBody>
      </p:sp>
      <p:sp>
        <p:nvSpPr>
          <p:cNvPr id="485" name="object 485"/>
          <p:cNvSpPr/>
          <p:nvPr/>
        </p:nvSpPr>
        <p:spPr>
          <a:xfrm>
            <a:off x="4619922"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6" name="object 486"/>
          <p:cNvSpPr/>
          <p:nvPr/>
        </p:nvSpPr>
        <p:spPr>
          <a:xfrm>
            <a:off x="4619922"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7" name="object 487"/>
          <p:cNvSpPr/>
          <p:nvPr/>
        </p:nvSpPr>
        <p:spPr>
          <a:xfrm>
            <a:off x="4619922"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4"/>
          </a:solidFill>
        </p:spPr>
        <p:txBody>
          <a:bodyPr wrap="square" lIns="0" tIns="0" rIns="0" bIns="0" rtlCol="0"/>
          <a:lstStyle/>
          <a:p>
            <a:endParaRPr/>
          </a:p>
        </p:txBody>
      </p:sp>
      <p:sp>
        <p:nvSpPr>
          <p:cNvPr id="488" name="object 488"/>
          <p:cNvSpPr/>
          <p:nvPr/>
        </p:nvSpPr>
        <p:spPr>
          <a:xfrm>
            <a:off x="4619922"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4"/>
          </a:solidFill>
        </p:spPr>
        <p:txBody>
          <a:bodyPr wrap="square" lIns="0" tIns="0" rIns="0" bIns="0" rtlCol="0"/>
          <a:lstStyle/>
          <a:p>
            <a:endParaRPr/>
          </a:p>
        </p:txBody>
      </p:sp>
      <p:sp>
        <p:nvSpPr>
          <p:cNvPr id="489" name="object 489"/>
          <p:cNvSpPr/>
          <p:nvPr/>
        </p:nvSpPr>
        <p:spPr>
          <a:xfrm>
            <a:off x="4640983"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2"/>
          </a:solidFill>
        </p:spPr>
        <p:txBody>
          <a:bodyPr wrap="square" lIns="0" tIns="0" rIns="0" bIns="0" rtlCol="0"/>
          <a:lstStyle/>
          <a:p>
            <a:endParaRPr/>
          </a:p>
        </p:txBody>
      </p:sp>
      <p:sp>
        <p:nvSpPr>
          <p:cNvPr id="490" name="object 490"/>
          <p:cNvSpPr/>
          <p:nvPr/>
        </p:nvSpPr>
        <p:spPr>
          <a:xfrm>
            <a:off x="4640983"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1" name="object 491"/>
          <p:cNvSpPr/>
          <p:nvPr/>
        </p:nvSpPr>
        <p:spPr>
          <a:xfrm>
            <a:off x="4640983"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2" name="object 492"/>
          <p:cNvSpPr/>
          <p:nvPr/>
        </p:nvSpPr>
        <p:spPr>
          <a:xfrm>
            <a:off x="4640983"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2"/>
          </a:solidFill>
        </p:spPr>
        <p:txBody>
          <a:bodyPr wrap="square" lIns="0" tIns="0" rIns="0" bIns="0" rtlCol="0"/>
          <a:lstStyle/>
          <a:p>
            <a:endParaRPr/>
          </a:p>
        </p:txBody>
      </p:sp>
      <p:sp>
        <p:nvSpPr>
          <p:cNvPr id="493" name="object 493"/>
          <p:cNvSpPr/>
          <p:nvPr/>
        </p:nvSpPr>
        <p:spPr>
          <a:xfrm>
            <a:off x="4640983"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4" name="object 494"/>
          <p:cNvSpPr/>
          <p:nvPr/>
        </p:nvSpPr>
        <p:spPr>
          <a:xfrm>
            <a:off x="4640983"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5" name="object 495"/>
          <p:cNvSpPr/>
          <p:nvPr/>
        </p:nvSpPr>
        <p:spPr>
          <a:xfrm>
            <a:off x="4640983"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2"/>
          </a:solidFill>
        </p:spPr>
        <p:txBody>
          <a:bodyPr wrap="square" lIns="0" tIns="0" rIns="0" bIns="0" rtlCol="0"/>
          <a:lstStyle/>
          <a:p>
            <a:endParaRPr/>
          </a:p>
        </p:txBody>
      </p:sp>
      <p:sp>
        <p:nvSpPr>
          <p:cNvPr id="496" name="object 496"/>
          <p:cNvSpPr/>
          <p:nvPr/>
        </p:nvSpPr>
        <p:spPr>
          <a:xfrm>
            <a:off x="4640983"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7" name="object 497"/>
          <p:cNvSpPr/>
          <p:nvPr/>
        </p:nvSpPr>
        <p:spPr>
          <a:xfrm>
            <a:off x="4640983"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8" name="object 498"/>
          <p:cNvSpPr/>
          <p:nvPr/>
        </p:nvSpPr>
        <p:spPr>
          <a:xfrm>
            <a:off x="4640983"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499" name="object 499"/>
          <p:cNvSpPr/>
          <p:nvPr/>
        </p:nvSpPr>
        <p:spPr>
          <a:xfrm>
            <a:off x="4640983"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2"/>
          </a:solidFill>
        </p:spPr>
        <p:txBody>
          <a:bodyPr wrap="square" lIns="0" tIns="0" rIns="0" bIns="0" rtlCol="0"/>
          <a:lstStyle/>
          <a:p>
            <a:endParaRPr/>
          </a:p>
        </p:txBody>
      </p:sp>
      <p:sp>
        <p:nvSpPr>
          <p:cNvPr id="500" name="object 500"/>
          <p:cNvSpPr/>
          <p:nvPr/>
        </p:nvSpPr>
        <p:spPr>
          <a:xfrm>
            <a:off x="4662044" y="327692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8D0"/>
          </a:solidFill>
        </p:spPr>
        <p:txBody>
          <a:bodyPr wrap="square" lIns="0" tIns="0" rIns="0" bIns="0" rtlCol="0"/>
          <a:lstStyle/>
          <a:p>
            <a:endParaRPr/>
          </a:p>
        </p:txBody>
      </p:sp>
      <p:sp>
        <p:nvSpPr>
          <p:cNvPr id="501" name="object 501"/>
          <p:cNvSpPr/>
          <p:nvPr/>
        </p:nvSpPr>
        <p:spPr>
          <a:xfrm>
            <a:off x="4662044"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02" name="object 502"/>
          <p:cNvSpPr/>
          <p:nvPr/>
        </p:nvSpPr>
        <p:spPr>
          <a:xfrm>
            <a:off x="4662044"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03" name="object 503"/>
          <p:cNvSpPr/>
          <p:nvPr/>
        </p:nvSpPr>
        <p:spPr>
          <a:xfrm>
            <a:off x="4662044"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8D0"/>
          </a:solidFill>
        </p:spPr>
        <p:txBody>
          <a:bodyPr wrap="square" lIns="0" tIns="0" rIns="0" bIns="0" rtlCol="0"/>
          <a:lstStyle/>
          <a:p>
            <a:endParaRPr/>
          </a:p>
        </p:txBody>
      </p:sp>
      <p:sp>
        <p:nvSpPr>
          <p:cNvPr id="504" name="object 504"/>
          <p:cNvSpPr/>
          <p:nvPr/>
        </p:nvSpPr>
        <p:spPr>
          <a:xfrm>
            <a:off x="4662044"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05" name="object 505"/>
          <p:cNvSpPr/>
          <p:nvPr/>
        </p:nvSpPr>
        <p:spPr>
          <a:xfrm>
            <a:off x="4662044"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06" name="object 506"/>
          <p:cNvSpPr/>
          <p:nvPr/>
        </p:nvSpPr>
        <p:spPr>
          <a:xfrm>
            <a:off x="4662044"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8D0"/>
          </a:solidFill>
        </p:spPr>
        <p:txBody>
          <a:bodyPr wrap="square" lIns="0" tIns="0" rIns="0" bIns="0" rtlCol="0"/>
          <a:lstStyle/>
          <a:p>
            <a:endParaRPr/>
          </a:p>
        </p:txBody>
      </p:sp>
      <p:sp>
        <p:nvSpPr>
          <p:cNvPr id="507" name="object 507"/>
          <p:cNvSpPr/>
          <p:nvPr/>
        </p:nvSpPr>
        <p:spPr>
          <a:xfrm>
            <a:off x="4662044"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08" name="object 508"/>
          <p:cNvSpPr/>
          <p:nvPr/>
        </p:nvSpPr>
        <p:spPr>
          <a:xfrm>
            <a:off x="4662044"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09" name="object 509"/>
          <p:cNvSpPr/>
          <p:nvPr/>
        </p:nvSpPr>
        <p:spPr>
          <a:xfrm>
            <a:off x="4662044"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8D0"/>
          </a:solidFill>
        </p:spPr>
        <p:txBody>
          <a:bodyPr wrap="square" lIns="0" tIns="0" rIns="0" bIns="0" rtlCol="0"/>
          <a:lstStyle/>
          <a:p>
            <a:endParaRPr/>
          </a:p>
        </p:txBody>
      </p:sp>
      <p:sp>
        <p:nvSpPr>
          <p:cNvPr id="510" name="object 510"/>
          <p:cNvSpPr/>
          <p:nvPr/>
        </p:nvSpPr>
        <p:spPr>
          <a:xfrm>
            <a:off x="4662044"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8D0"/>
          </a:solidFill>
        </p:spPr>
        <p:txBody>
          <a:bodyPr wrap="square" lIns="0" tIns="0" rIns="0" bIns="0" rtlCol="0"/>
          <a:lstStyle/>
          <a:p>
            <a:endParaRPr/>
          </a:p>
        </p:txBody>
      </p:sp>
      <p:sp>
        <p:nvSpPr>
          <p:cNvPr id="511" name="object 511"/>
          <p:cNvSpPr/>
          <p:nvPr/>
        </p:nvSpPr>
        <p:spPr>
          <a:xfrm>
            <a:off x="4678893"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7CF"/>
          </a:solidFill>
        </p:spPr>
        <p:txBody>
          <a:bodyPr wrap="square" lIns="0" tIns="0" rIns="0" bIns="0" rtlCol="0"/>
          <a:lstStyle/>
          <a:p>
            <a:endParaRPr/>
          </a:p>
        </p:txBody>
      </p:sp>
      <p:sp>
        <p:nvSpPr>
          <p:cNvPr id="512" name="object 512"/>
          <p:cNvSpPr/>
          <p:nvPr/>
        </p:nvSpPr>
        <p:spPr>
          <a:xfrm>
            <a:off x="4678893"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13" name="object 513"/>
          <p:cNvSpPr/>
          <p:nvPr/>
        </p:nvSpPr>
        <p:spPr>
          <a:xfrm>
            <a:off x="4678893"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14" name="object 514"/>
          <p:cNvSpPr/>
          <p:nvPr/>
        </p:nvSpPr>
        <p:spPr>
          <a:xfrm>
            <a:off x="4678893"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7CF"/>
          </a:solidFill>
        </p:spPr>
        <p:txBody>
          <a:bodyPr wrap="square" lIns="0" tIns="0" rIns="0" bIns="0" rtlCol="0"/>
          <a:lstStyle/>
          <a:p>
            <a:endParaRPr/>
          </a:p>
        </p:txBody>
      </p:sp>
      <p:sp>
        <p:nvSpPr>
          <p:cNvPr id="515" name="object 515"/>
          <p:cNvSpPr/>
          <p:nvPr/>
        </p:nvSpPr>
        <p:spPr>
          <a:xfrm>
            <a:off x="4678893"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16" name="object 516"/>
          <p:cNvSpPr/>
          <p:nvPr/>
        </p:nvSpPr>
        <p:spPr>
          <a:xfrm>
            <a:off x="4678893"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17" name="object 517"/>
          <p:cNvSpPr/>
          <p:nvPr/>
        </p:nvSpPr>
        <p:spPr>
          <a:xfrm>
            <a:off x="4678893"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7CF"/>
          </a:solidFill>
        </p:spPr>
        <p:txBody>
          <a:bodyPr wrap="square" lIns="0" tIns="0" rIns="0" bIns="0" rtlCol="0"/>
          <a:lstStyle/>
          <a:p>
            <a:endParaRPr/>
          </a:p>
        </p:txBody>
      </p:sp>
      <p:sp>
        <p:nvSpPr>
          <p:cNvPr id="518" name="object 518"/>
          <p:cNvSpPr/>
          <p:nvPr/>
        </p:nvSpPr>
        <p:spPr>
          <a:xfrm>
            <a:off x="4678893"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19" name="object 519"/>
          <p:cNvSpPr/>
          <p:nvPr/>
        </p:nvSpPr>
        <p:spPr>
          <a:xfrm>
            <a:off x="4678893"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20" name="object 520"/>
          <p:cNvSpPr/>
          <p:nvPr/>
        </p:nvSpPr>
        <p:spPr>
          <a:xfrm>
            <a:off x="4678893"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521" name="object 521"/>
          <p:cNvSpPr/>
          <p:nvPr/>
        </p:nvSpPr>
        <p:spPr>
          <a:xfrm>
            <a:off x="4678893"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7CF"/>
          </a:solidFill>
        </p:spPr>
        <p:txBody>
          <a:bodyPr wrap="square" lIns="0" tIns="0" rIns="0" bIns="0" rtlCol="0"/>
          <a:lstStyle/>
          <a:p>
            <a:endParaRPr/>
          </a:p>
        </p:txBody>
      </p:sp>
      <p:sp>
        <p:nvSpPr>
          <p:cNvPr id="522" name="object 522"/>
          <p:cNvSpPr/>
          <p:nvPr/>
        </p:nvSpPr>
        <p:spPr>
          <a:xfrm>
            <a:off x="4699954" y="327692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E"/>
          </a:solidFill>
        </p:spPr>
        <p:txBody>
          <a:bodyPr wrap="square" lIns="0" tIns="0" rIns="0" bIns="0" rtlCol="0"/>
          <a:lstStyle/>
          <a:p>
            <a:endParaRPr/>
          </a:p>
        </p:txBody>
      </p:sp>
      <p:sp>
        <p:nvSpPr>
          <p:cNvPr id="523" name="object 523"/>
          <p:cNvSpPr/>
          <p:nvPr/>
        </p:nvSpPr>
        <p:spPr>
          <a:xfrm>
            <a:off x="4699954"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24" name="object 524"/>
          <p:cNvSpPr/>
          <p:nvPr/>
        </p:nvSpPr>
        <p:spPr>
          <a:xfrm>
            <a:off x="4699954"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25" name="object 525"/>
          <p:cNvSpPr/>
          <p:nvPr/>
        </p:nvSpPr>
        <p:spPr>
          <a:xfrm>
            <a:off x="4699954"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E"/>
          </a:solidFill>
        </p:spPr>
        <p:txBody>
          <a:bodyPr wrap="square" lIns="0" tIns="0" rIns="0" bIns="0" rtlCol="0"/>
          <a:lstStyle/>
          <a:p>
            <a:endParaRPr/>
          </a:p>
        </p:txBody>
      </p:sp>
      <p:sp>
        <p:nvSpPr>
          <p:cNvPr id="526" name="object 526"/>
          <p:cNvSpPr/>
          <p:nvPr/>
        </p:nvSpPr>
        <p:spPr>
          <a:xfrm>
            <a:off x="4699954"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27" name="object 527"/>
          <p:cNvSpPr/>
          <p:nvPr/>
        </p:nvSpPr>
        <p:spPr>
          <a:xfrm>
            <a:off x="469995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28" name="object 528"/>
          <p:cNvSpPr/>
          <p:nvPr/>
        </p:nvSpPr>
        <p:spPr>
          <a:xfrm>
            <a:off x="469995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E"/>
          </a:solidFill>
        </p:spPr>
        <p:txBody>
          <a:bodyPr wrap="square" lIns="0" tIns="0" rIns="0" bIns="0" rtlCol="0"/>
          <a:lstStyle/>
          <a:p>
            <a:endParaRPr/>
          </a:p>
        </p:txBody>
      </p:sp>
      <p:sp>
        <p:nvSpPr>
          <p:cNvPr id="529" name="object 529"/>
          <p:cNvSpPr/>
          <p:nvPr/>
        </p:nvSpPr>
        <p:spPr>
          <a:xfrm>
            <a:off x="469995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30" name="object 530"/>
          <p:cNvSpPr/>
          <p:nvPr/>
        </p:nvSpPr>
        <p:spPr>
          <a:xfrm>
            <a:off x="4699954"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31" name="object 531"/>
          <p:cNvSpPr/>
          <p:nvPr/>
        </p:nvSpPr>
        <p:spPr>
          <a:xfrm>
            <a:off x="4699954"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E"/>
          </a:solidFill>
        </p:spPr>
        <p:txBody>
          <a:bodyPr wrap="square" lIns="0" tIns="0" rIns="0" bIns="0" rtlCol="0"/>
          <a:lstStyle/>
          <a:p>
            <a:endParaRPr/>
          </a:p>
        </p:txBody>
      </p:sp>
      <p:sp>
        <p:nvSpPr>
          <p:cNvPr id="532" name="object 532"/>
          <p:cNvSpPr/>
          <p:nvPr/>
        </p:nvSpPr>
        <p:spPr>
          <a:xfrm>
            <a:off x="4699954"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E"/>
          </a:solidFill>
        </p:spPr>
        <p:txBody>
          <a:bodyPr wrap="square" lIns="0" tIns="0" rIns="0" bIns="0" rtlCol="0"/>
          <a:lstStyle/>
          <a:p>
            <a:endParaRPr/>
          </a:p>
        </p:txBody>
      </p:sp>
      <p:sp>
        <p:nvSpPr>
          <p:cNvPr id="533" name="object 533"/>
          <p:cNvSpPr/>
          <p:nvPr/>
        </p:nvSpPr>
        <p:spPr>
          <a:xfrm>
            <a:off x="4721016"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34" name="object 534"/>
          <p:cNvSpPr/>
          <p:nvPr/>
        </p:nvSpPr>
        <p:spPr>
          <a:xfrm>
            <a:off x="4721016"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35" name="object 535"/>
          <p:cNvSpPr/>
          <p:nvPr/>
        </p:nvSpPr>
        <p:spPr>
          <a:xfrm>
            <a:off x="4721016"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C"/>
          </a:solidFill>
        </p:spPr>
        <p:txBody>
          <a:bodyPr wrap="square" lIns="0" tIns="0" rIns="0" bIns="0" rtlCol="0"/>
          <a:lstStyle/>
          <a:p>
            <a:endParaRPr/>
          </a:p>
        </p:txBody>
      </p:sp>
      <p:sp>
        <p:nvSpPr>
          <p:cNvPr id="536" name="object 536"/>
          <p:cNvSpPr/>
          <p:nvPr/>
        </p:nvSpPr>
        <p:spPr>
          <a:xfrm>
            <a:off x="4721016"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37" name="object 537"/>
          <p:cNvSpPr/>
          <p:nvPr/>
        </p:nvSpPr>
        <p:spPr>
          <a:xfrm>
            <a:off x="4721016"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38" name="object 538"/>
          <p:cNvSpPr/>
          <p:nvPr/>
        </p:nvSpPr>
        <p:spPr>
          <a:xfrm>
            <a:off x="4721016"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C"/>
          </a:solidFill>
        </p:spPr>
        <p:txBody>
          <a:bodyPr wrap="square" lIns="0" tIns="0" rIns="0" bIns="0" rtlCol="0"/>
          <a:lstStyle/>
          <a:p>
            <a:endParaRPr/>
          </a:p>
        </p:txBody>
      </p:sp>
      <p:sp>
        <p:nvSpPr>
          <p:cNvPr id="539" name="object 539"/>
          <p:cNvSpPr/>
          <p:nvPr/>
        </p:nvSpPr>
        <p:spPr>
          <a:xfrm>
            <a:off x="4721016"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40" name="object 540"/>
          <p:cNvSpPr/>
          <p:nvPr/>
        </p:nvSpPr>
        <p:spPr>
          <a:xfrm>
            <a:off x="4721016"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41" name="object 541"/>
          <p:cNvSpPr/>
          <p:nvPr/>
        </p:nvSpPr>
        <p:spPr>
          <a:xfrm>
            <a:off x="4721016"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6CC"/>
          </a:solidFill>
        </p:spPr>
        <p:txBody>
          <a:bodyPr wrap="square" lIns="0" tIns="0" rIns="0" bIns="0" rtlCol="0"/>
          <a:lstStyle/>
          <a:p>
            <a:endParaRPr/>
          </a:p>
        </p:txBody>
      </p:sp>
      <p:sp>
        <p:nvSpPr>
          <p:cNvPr id="542" name="object 542"/>
          <p:cNvSpPr/>
          <p:nvPr/>
        </p:nvSpPr>
        <p:spPr>
          <a:xfrm>
            <a:off x="4721016"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6CC"/>
          </a:solidFill>
        </p:spPr>
        <p:txBody>
          <a:bodyPr wrap="square" lIns="0" tIns="0" rIns="0" bIns="0" rtlCol="0"/>
          <a:lstStyle/>
          <a:p>
            <a:endParaRPr/>
          </a:p>
        </p:txBody>
      </p:sp>
      <p:sp>
        <p:nvSpPr>
          <p:cNvPr id="543" name="object 543"/>
          <p:cNvSpPr/>
          <p:nvPr/>
        </p:nvSpPr>
        <p:spPr>
          <a:xfrm>
            <a:off x="4742077"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44" name="object 544"/>
          <p:cNvSpPr/>
          <p:nvPr/>
        </p:nvSpPr>
        <p:spPr>
          <a:xfrm>
            <a:off x="4742077"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45" name="object 545"/>
          <p:cNvSpPr/>
          <p:nvPr/>
        </p:nvSpPr>
        <p:spPr>
          <a:xfrm>
            <a:off x="4742077"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5CB"/>
          </a:solidFill>
        </p:spPr>
        <p:txBody>
          <a:bodyPr wrap="square" lIns="0" tIns="0" rIns="0" bIns="0" rtlCol="0"/>
          <a:lstStyle/>
          <a:p>
            <a:endParaRPr/>
          </a:p>
        </p:txBody>
      </p:sp>
      <p:sp>
        <p:nvSpPr>
          <p:cNvPr id="546" name="object 546"/>
          <p:cNvSpPr/>
          <p:nvPr/>
        </p:nvSpPr>
        <p:spPr>
          <a:xfrm>
            <a:off x="4742077"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47" name="object 547"/>
          <p:cNvSpPr/>
          <p:nvPr/>
        </p:nvSpPr>
        <p:spPr>
          <a:xfrm>
            <a:off x="4742077"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48" name="object 548"/>
          <p:cNvSpPr/>
          <p:nvPr/>
        </p:nvSpPr>
        <p:spPr>
          <a:xfrm>
            <a:off x="4742077"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5CB"/>
          </a:solidFill>
        </p:spPr>
        <p:txBody>
          <a:bodyPr wrap="square" lIns="0" tIns="0" rIns="0" bIns="0" rtlCol="0"/>
          <a:lstStyle/>
          <a:p>
            <a:endParaRPr/>
          </a:p>
        </p:txBody>
      </p:sp>
      <p:sp>
        <p:nvSpPr>
          <p:cNvPr id="549" name="object 549"/>
          <p:cNvSpPr/>
          <p:nvPr/>
        </p:nvSpPr>
        <p:spPr>
          <a:xfrm>
            <a:off x="4742077"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50" name="object 550"/>
          <p:cNvSpPr/>
          <p:nvPr/>
        </p:nvSpPr>
        <p:spPr>
          <a:xfrm>
            <a:off x="4742077"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51" name="object 551"/>
          <p:cNvSpPr/>
          <p:nvPr/>
        </p:nvSpPr>
        <p:spPr>
          <a:xfrm>
            <a:off x="4742077"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5CB"/>
          </a:solidFill>
        </p:spPr>
        <p:txBody>
          <a:bodyPr wrap="square" lIns="0" tIns="0" rIns="0" bIns="0" rtlCol="0"/>
          <a:lstStyle/>
          <a:p>
            <a:endParaRPr/>
          </a:p>
        </p:txBody>
      </p:sp>
      <p:sp>
        <p:nvSpPr>
          <p:cNvPr id="552" name="object 552"/>
          <p:cNvSpPr/>
          <p:nvPr/>
        </p:nvSpPr>
        <p:spPr>
          <a:xfrm>
            <a:off x="4742077"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5CB"/>
          </a:solidFill>
        </p:spPr>
        <p:txBody>
          <a:bodyPr wrap="square" lIns="0" tIns="0" rIns="0" bIns="0" rtlCol="0"/>
          <a:lstStyle/>
          <a:p>
            <a:endParaRPr/>
          </a:p>
        </p:txBody>
      </p:sp>
      <p:sp>
        <p:nvSpPr>
          <p:cNvPr id="553" name="object 553"/>
          <p:cNvSpPr/>
          <p:nvPr/>
        </p:nvSpPr>
        <p:spPr>
          <a:xfrm>
            <a:off x="4758926"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54" name="object 554"/>
          <p:cNvSpPr/>
          <p:nvPr/>
        </p:nvSpPr>
        <p:spPr>
          <a:xfrm>
            <a:off x="4758926"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55" name="object 555"/>
          <p:cNvSpPr/>
          <p:nvPr/>
        </p:nvSpPr>
        <p:spPr>
          <a:xfrm>
            <a:off x="4758926"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5CA"/>
          </a:solidFill>
        </p:spPr>
        <p:txBody>
          <a:bodyPr wrap="square" lIns="0" tIns="0" rIns="0" bIns="0" rtlCol="0"/>
          <a:lstStyle/>
          <a:p>
            <a:endParaRPr/>
          </a:p>
        </p:txBody>
      </p:sp>
      <p:sp>
        <p:nvSpPr>
          <p:cNvPr id="556" name="object 556"/>
          <p:cNvSpPr/>
          <p:nvPr/>
        </p:nvSpPr>
        <p:spPr>
          <a:xfrm>
            <a:off x="4758926"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57" name="object 557"/>
          <p:cNvSpPr/>
          <p:nvPr/>
        </p:nvSpPr>
        <p:spPr>
          <a:xfrm>
            <a:off x="4758926"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58" name="object 558"/>
          <p:cNvSpPr/>
          <p:nvPr/>
        </p:nvSpPr>
        <p:spPr>
          <a:xfrm>
            <a:off x="4758926"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5CA"/>
          </a:solidFill>
        </p:spPr>
        <p:txBody>
          <a:bodyPr wrap="square" lIns="0" tIns="0" rIns="0" bIns="0" rtlCol="0"/>
          <a:lstStyle/>
          <a:p>
            <a:endParaRPr/>
          </a:p>
        </p:txBody>
      </p:sp>
      <p:sp>
        <p:nvSpPr>
          <p:cNvPr id="559" name="object 559"/>
          <p:cNvSpPr/>
          <p:nvPr/>
        </p:nvSpPr>
        <p:spPr>
          <a:xfrm>
            <a:off x="4758926"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60" name="object 560"/>
          <p:cNvSpPr/>
          <p:nvPr/>
        </p:nvSpPr>
        <p:spPr>
          <a:xfrm>
            <a:off x="4758926"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61" name="object 561"/>
          <p:cNvSpPr/>
          <p:nvPr/>
        </p:nvSpPr>
        <p:spPr>
          <a:xfrm>
            <a:off x="4758926"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562" name="object 562"/>
          <p:cNvSpPr/>
          <p:nvPr/>
        </p:nvSpPr>
        <p:spPr>
          <a:xfrm>
            <a:off x="4758926"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5CA"/>
          </a:solidFill>
        </p:spPr>
        <p:txBody>
          <a:bodyPr wrap="square" lIns="0" tIns="0" rIns="0" bIns="0" rtlCol="0"/>
          <a:lstStyle/>
          <a:p>
            <a:endParaRPr/>
          </a:p>
        </p:txBody>
      </p:sp>
      <p:sp>
        <p:nvSpPr>
          <p:cNvPr id="563" name="object 563"/>
          <p:cNvSpPr/>
          <p:nvPr/>
        </p:nvSpPr>
        <p:spPr>
          <a:xfrm>
            <a:off x="4779988"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64" name="object 564"/>
          <p:cNvSpPr/>
          <p:nvPr/>
        </p:nvSpPr>
        <p:spPr>
          <a:xfrm>
            <a:off x="4779988"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65" name="object 565"/>
          <p:cNvSpPr/>
          <p:nvPr/>
        </p:nvSpPr>
        <p:spPr>
          <a:xfrm>
            <a:off x="4779988"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4C8"/>
          </a:solidFill>
        </p:spPr>
        <p:txBody>
          <a:bodyPr wrap="square" lIns="0" tIns="0" rIns="0" bIns="0" rtlCol="0"/>
          <a:lstStyle/>
          <a:p>
            <a:endParaRPr/>
          </a:p>
        </p:txBody>
      </p:sp>
      <p:sp>
        <p:nvSpPr>
          <p:cNvPr id="566" name="object 566"/>
          <p:cNvSpPr/>
          <p:nvPr/>
        </p:nvSpPr>
        <p:spPr>
          <a:xfrm>
            <a:off x="4779988"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67" name="object 567"/>
          <p:cNvSpPr/>
          <p:nvPr/>
        </p:nvSpPr>
        <p:spPr>
          <a:xfrm>
            <a:off x="4779988"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68" name="object 568"/>
          <p:cNvSpPr/>
          <p:nvPr/>
        </p:nvSpPr>
        <p:spPr>
          <a:xfrm>
            <a:off x="4779988"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4C8"/>
          </a:solidFill>
        </p:spPr>
        <p:txBody>
          <a:bodyPr wrap="square" lIns="0" tIns="0" rIns="0" bIns="0" rtlCol="0"/>
          <a:lstStyle/>
          <a:p>
            <a:endParaRPr/>
          </a:p>
        </p:txBody>
      </p:sp>
      <p:sp>
        <p:nvSpPr>
          <p:cNvPr id="569" name="object 569"/>
          <p:cNvSpPr/>
          <p:nvPr/>
        </p:nvSpPr>
        <p:spPr>
          <a:xfrm>
            <a:off x="4779988"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70" name="object 570"/>
          <p:cNvSpPr/>
          <p:nvPr/>
        </p:nvSpPr>
        <p:spPr>
          <a:xfrm>
            <a:off x="4779988"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71" name="object 571"/>
          <p:cNvSpPr/>
          <p:nvPr/>
        </p:nvSpPr>
        <p:spPr>
          <a:xfrm>
            <a:off x="4779988"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572" name="object 572"/>
          <p:cNvSpPr/>
          <p:nvPr/>
        </p:nvSpPr>
        <p:spPr>
          <a:xfrm>
            <a:off x="4779988"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4C8"/>
          </a:solidFill>
        </p:spPr>
        <p:txBody>
          <a:bodyPr wrap="square" lIns="0" tIns="0" rIns="0" bIns="0" rtlCol="0"/>
          <a:lstStyle/>
          <a:p>
            <a:endParaRPr/>
          </a:p>
        </p:txBody>
      </p:sp>
      <p:sp>
        <p:nvSpPr>
          <p:cNvPr id="573" name="object 573"/>
          <p:cNvSpPr/>
          <p:nvPr/>
        </p:nvSpPr>
        <p:spPr>
          <a:xfrm>
            <a:off x="4801048"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74" name="object 574"/>
          <p:cNvSpPr/>
          <p:nvPr/>
        </p:nvSpPr>
        <p:spPr>
          <a:xfrm>
            <a:off x="4801048"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75" name="object 575"/>
          <p:cNvSpPr/>
          <p:nvPr/>
        </p:nvSpPr>
        <p:spPr>
          <a:xfrm>
            <a:off x="4801048"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3C7"/>
          </a:solidFill>
        </p:spPr>
        <p:txBody>
          <a:bodyPr wrap="square" lIns="0" tIns="0" rIns="0" bIns="0" rtlCol="0"/>
          <a:lstStyle/>
          <a:p>
            <a:endParaRPr/>
          </a:p>
        </p:txBody>
      </p:sp>
      <p:sp>
        <p:nvSpPr>
          <p:cNvPr id="576" name="object 576"/>
          <p:cNvSpPr/>
          <p:nvPr/>
        </p:nvSpPr>
        <p:spPr>
          <a:xfrm>
            <a:off x="4801048"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77" name="object 577"/>
          <p:cNvSpPr/>
          <p:nvPr/>
        </p:nvSpPr>
        <p:spPr>
          <a:xfrm>
            <a:off x="4801048"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78" name="object 578"/>
          <p:cNvSpPr/>
          <p:nvPr/>
        </p:nvSpPr>
        <p:spPr>
          <a:xfrm>
            <a:off x="4801048"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3C7"/>
          </a:solidFill>
        </p:spPr>
        <p:txBody>
          <a:bodyPr wrap="square" lIns="0" tIns="0" rIns="0" bIns="0" rtlCol="0"/>
          <a:lstStyle/>
          <a:p>
            <a:endParaRPr/>
          </a:p>
        </p:txBody>
      </p:sp>
      <p:sp>
        <p:nvSpPr>
          <p:cNvPr id="579" name="object 579"/>
          <p:cNvSpPr/>
          <p:nvPr/>
        </p:nvSpPr>
        <p:spPr>
          <a:xfrm>
            <a:off x="4801048"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80" name="object 580"/>
          <p:cNvSpPr/>
          <p:nvPr/>
        </p:nvSpPr>
        <p:spPr>
          <a:xfrm>
            <a:off x="4801048"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81" name="object 581"/>
          <p:cNvSpPr/>
          <p:nvPr/>
        </p:nvSpPr>
        <p:spPr>
          <a:xfrm>
            <a:off x="4801048"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3C7"/>
          </a:solidFill>
        </p:spPr>
        <p:txBody>
          <a:bodyPr wrap="square" lIns="0" tIns="0" rIns="0" bIns="0" rtlCol="0"/>
          <a:lstStyle/>
          <a:p>
            <a:endParaRPr/>
          </a:p>
        </p:txBody>
      </p:sp>
      <p:sp>
        <p:nvSpPr>
          <p:cNvPr id="582" name="object 582"/>
          <p:cNvSpPr/>
          <p:nvPr/>
        </p:nvSpPr>
        <p:spPr>
          <a:xfrm>
            <a:off x="4801048"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3C7"/>
          </a:solidFill>
        </p:spPr>
        <p:txBody>
          <a:bodyPr wrap="square" lIns="0" tIns="0" rIns="0" bIns="0" rtlCol="0"/>
          <a:lstStyle/>
          <a:p>
            <a:endParaRPr/>
          </a:p>
        </p:txBody>
      </p:sp>
      <p:sp>
        <p:nvSpPr>
          <p:cNvPr id="583" name="object 583"/>
          <p:cNvSpPr/>
          <p:nvPr/>
        </p:nvSpPr>
        <p:spPr>
          <a:xfrm>
            <a:off x="4822109" y="329377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84" name="object 584"/>
          <p:cNvSpPr/>
          <p:nvPr/>
        </p:nvSpPr>
        <p:spPr>
          <a:xfrm>
            <a:off x="4822109" y="331484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85" name="object 585"/>
          <p:cNvSpPr/>
          <p:nvPr/>
        </p:nvSpPr>
        <p:spPr>
          <a:xfrm>
            <a:off x="4822109"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2C6"/>
          </a:solidFill>
        </p:spPr>
        <p:txBody>
          <a:bodyPr wrap="square" lIns="0" tIns="0" rIns="0" bIns="0" rtlCol="0"/>
          <a:lstStyle/>
          <a:p>
            <a:endParaRPr/>
          </a:p>
        </p:txBody>
      </p:sp>
      <p:sp>
        <p:nvSpPr>
          <p:cNvPr id="586" name="object 586"/>
          <p:cNvSpPr/>
          <p:nvPr/>
        </p:nvSpPr>
        <p:spPr>
          <a:xfrm>
            <a:off x="4822109"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87" name="object 587"/>
          <p:cNvSpPr/>
          <p:nvPr/>
        </p:nvSpPr>
        <p:spPr>
          <a:xfrm>
            <a:off x="4822109"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88" name="object 588"/>
          <p:cNvSpPr/>
          <p:nvPr/>
        </p:nvSpPr>
        <p:spPr>
          <a:xfrm>
            <a:off x="4822109"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2C6"/>
          </a:solidFill>
        </p:spPr>
        <p:txBody>
          <a:bodyPr wrap="square" lIns="0" tIns="0" rIns="0" bIns="0" rtlCol="0"/>
          <a:lstStyle/>
          <a:p>
            <a:endParaRPr/>
          </a:p>
        </p:txBody>
      </p:sp>
      <p:sp>
        <p:nvSpPr>
          <p:cNvPr id="589" name="object 589"/>
          <p:cNvSpPr/>
          <p:nvPr/>
        </p:nvSpPr>
        <p:spPr>
          <a:xfrm>
            <a:off x="4822109"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90" name="object 590"/>
          <p:cNvSpPr/>
          <p:nvPr/>
        </p:nvSpPr>
        <p:spPr>
          <a:xfrm>
            <a:off x="4822109"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91" name="object 591"/>
          <p:cNvSpPr/>
          <p:nvPr/>
        </p:nvSpPr>
        <p:spPr>
          <a:xfrm>
            <a:off x="4822109"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2C6"/>
          </a:solidFill>
        </p:spPr>
        <p:txBody>
          <a:bodyPr wrap="square" lIns="0" tIns="0" rIns="0" bIns="0" rtlCol="0"/>
          <a:lstStyle/>
          <a:p>
            <a:endParaRPr/>
          </a:p>
        </p:txBody>
      </p:sp>
      <p:sp>
        <p:nvSpPr>
          <p:cNvPr id="592" name="object 592"/>
          <p:cNvSpPr/>
          <p:nvPr/>
        </p:nvSpPr>
        <p:spPr>
          <a:xfrm>
            <a:off x="4822109"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2C6"/>
          </a:solidFill>
        </p:spPr>
        <p:txBody>
          <a:bodyPr wrap="square" lIns="0" tIns="0" rIns="0" bIns="0" rtlCol="0"/>
          <a:lstStyle/>
          <a:p>
            <a:endParaRPr/>
          </a:p>
        </p:txBody>
      </p:sp>
      <p:sp>
        <p:nvSpPr>
          <p:cNvPr id="593" name="object 593"/>
          <p:cNvSpPr/>
          <p:nvPr/>
        </p:nvSpPr>
        <p:spPr>
          <a:xfrm>
            <a:off x="4838958"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594" name="object 594"/>
          <p:cNvSpPr/>
          <p:nvPr/>
        </p:nvSpPr>
        <p:spPr>
          <a:xfrm>
            <a:off x="4838958"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595" name="object 595"/>
          <p:cNvSpPr/>
          <p:nvPr/>
        </p:nvSpPr>
        <p:spPr>
          <a:xfrm>
            <a:off x="4838958"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2C4"/>
          </a:solidFill>
        </p:spPr>
        <p:txBody>
          <a:bodyPr wrap="square" lIns="0" tIns="0" rIns="0" bIns="0" rtlCol="0"/>
          <a:lstStyle/>
          <a:p>
            <a:endParaRPr/>
          </a:p>
        </p:txBody>
      </p:sp>
      <p:sp>
        <p:nvSpPr>
          <p:cNvPr id="596" name="object 596"/>
          <p:cNvSpPr/>
          <p:nvPr/>
        </p:nvSpPr>
        <p:spPr>
          <a:xfrm>
            <a:off x="4838958"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597" name="object 597"/>
          <p:cNvSpPr/>
          <p:nvPr/>
        </p:nvSpPr>
        <p:spPr>
          <a:xfrm>
            <a:off x="4838958"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598" name="object 598"/>
          <p:cNvSpPr/>
          <p:nvPr/>
        </p:nvSpPr>
        <p:spPr>
          <a:xfrm>
            <a:off x="4838958"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2C4"/>
          </a:solidFill>
        </p:spPr>
        <p:txBody>
          <a:bodyPr wrap="square" lIns="0" tIns="0" rIns="0" bIns="0" rtlCol="0"/>
          <a:lstStyle/>
          <a:p>
            <a:endParaRPr/>
          </a:p>
        </p:txBody>
      </p:sp>
      <p:sp>
        <p:nvSpPr>
          <p:cNvPr id="599" name="object 599"/>
          <p:cNvSpPr/>
          <p:nvPr/>
        </p:nvSpPr>
        <p:spPr>
          <a:xfrm>
            <a:off x="4838958"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600" name="object 600"/>
          <p:cNvSpPr/>
          <p:nvPr/>
        </p:nvSpPr>
        <p:spPr>
          <a:xfrm>
            <a:off x="4838958"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601" name="object 601"/>
          <p:cNvSpPr/>
          <p:nvPr/>
        </p:nvSpPr>
        <p:spPr>
          <a:xfrm>
            <a:off x="4838958"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4"/>
          </a:solidFill>
        </p:spPr>
        <p:txBody>
          <a:bodyPr wrap="square" lIns="0" tIns="0" rIns="0" bIns="0" rtlCol="0"/>
          <a:lstStyle/>
          <a:p>
            <a:endParaRPr/>
          </a:p>
        </p:txBody>
      </p:sp>
      <p:sp>
        <p:nvSpPr>
          <p:cNvPr id="602" name="object 602"/>
          <p:cNvSpPr/>
          <p:nvPr/>
        </p:nvSpPr>
        <p:spPr>
          <a:xfrm>
            <a:off x="4838958"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2C4"/>
          </a:solidFill>
        </p:spPr>
        <p:txBody>
          <a:bodyPr wrap="square" lIns="0" tIns="0" rIns="0" bIns="0" rtlCol="0"/>
          <a:lstStyle/>
          <a:p>
            <a:endParaRPr/>
          </a:p>
        </p:txBody>
      </p:sp>
      <p:sp>
        <p:nvSpPr>
          <p:cNvPr id="603" name="object 603"/>
          <p:cNvSpPr/>
          <p:nvPr/>
        </p:nvSpPr>
        <p:spPr>
          <a:xfrm>
            <a:off x="4860020"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04" name="object 604"/>
          <p:cNvSpPr/>
          <p:nvPr/>
        </p:nvSpPr>
        <p:spPr>
          <a:xfrm>
            <a:off x="4860020"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05" name="object 605"/>
          <p:cNvSpPr/>
          <p:nvPr/>
        </p:nvSpPr>
        <p:spPr>
          <a:xfrm>
            <a:off x="4860020"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1C2"/>
          </a:solidFill>
        </p:spPr>
        <p:txBody>
          <a:bodyPr wrap="square" lIns="0" tIns="0" rIns="0" bIns="0" rtlCol="0"/>
          <a:lstStyle/>
          <a:p>
            <a:endParaRPr/>
          </a:p>
        </p:txBody>
      </p:sp>
      <p:sp>
        <p:nvSpPr>
          <p:cNvPr id="606" name="object 606"/>
          <p:cNvSpPr/>
          <p:nvPr/>
        </p:nvSpPr>
        <p:spPr>
          <a:xfrm>
            <a:off x="4860020"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07" name="object 607"/>
          <p:cNvSpPr/>
          <p:nvPr/>
        </p:nvSpPr>
        <p:spPr>
          <a:xfrm>
            <a:off x="4860020"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08" name="object 608"/>
          <p:cNvSpPr/>
          <p:nvPr/>
        </p:nvSpPr>
        <p:spPr>
          <a:xfrm>
            <a:off x="4860020"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1C2"/>
          </a:solidFill>
        </p:spPr>
        <p:txBody>
          <a:bodyPr wrap="square" lIns="0" tIns="0" rIns="0" bIns="0" rtlCol="0"/>
          <a:lstStyle/>
          <a:p>
            <a:endParaRPr/>
          </a:p>
        </p:txBody>
      </p:sp>
      <p:sp>
        <p:nvSpPr>
          <p:cNvPr id="609" name="object 609"/>
          <p:cNvSpPr/>
          <p:nvPr/>
        </p:nvSpPr>
        <p:spPr>
          <a:xfrm>
            <a:off x="4860020"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10" name="object 610"/>
          <p:cNvSpPr/>
          <p:nvPr/>
        </p:nvSpPr>
        <p:spPr>
          <a:xfrm>
            <a:off x="4860020"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11" name="object 611"/>
          <p:cNvSpPr/>
          <p:nvPr/>
        </p:nvSpPr>
        <p:spPr>
          <a:xfrm>
            <a:off x="4860020"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1C2"/>
          </a:solidFill>
        </p:spPr>
        <p:txBody>
          <a:bodyPr wrap="square" lIns="0" tIns="0" rIns="0" bIns="0" rtlCol="0"/>
          <a:lstStyle/>
          <a:p>
            <a:endParaRPr/>
          </a:p>
        </p:txBody>
      </p:sp>
      <p:sp>
        <p:nvSpPr>
          <p:cNvPr id="612" name="object 612"/>
          <p:cNvSpPr/>
          <p:nvPr/>
        </p:nvSpPr>
        <p:spPr>
          <a:xfrm>
            <a:off x="4860020"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1C2"/>
          </a:solidFill>
        </p:spPr>
        <p:txBody>
          <a:bodyPr wrap="square" lIns="0" tIns="0" rIns="0" bIns="0" rtlCol="0"/>
          <a:lstStyle/>
          <a:p>
            <a:endParaRPr/>
          </a:p>
        </p:txBody>
      </p:sp>
      <p:sp>
        <p:nvSpPr>
          <p:cNvPr id="613" name="object 613"/>
          <p:cNvSpPr/>
          <p:nvPr/>
        </p:nvSpPr>
        <p:spPr>
          <a:xfrm>
            <a:off x="4881081" y="3293775"/>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14" name="object 614"/>
          <p:cNvSpPr/>
          <p:nvPr/>
        </p:nvSpPr>
        <p:spPr>
          <a:xfrm>
            <a:off x="4881081" y="3314843"/>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15" name="object 615"/>
          <p:cNvSpPr/>
          <p:nvPr/>
        </p:nvSpPr>
        <p:spPr>
          <a:xfrm>
            <a:off x="4881081" y="3335911"/>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E1C1"/>
          </a:solidFill>
        </p:spPr>
        <p:txBody>
          <a:bodyPr wrap="square" lIns="0" tIns="0" rIns="0" bIns="0" rtlCol="0"/>
          <a:lstStyle/>
          <a:p>
            <a:endParaRPr/>
          </a:p>
        </p:txBody>
      </p:sp>
      <p:sp>
        <p:nvSpPr>
          <p:cNvPr id="616" name="object 616"/>
          <p:cNvSpPr/>
          <p:nvPr/>
        </p:nvSpPr>
        <p:spPr>
          <a:xfrm>
            <a:off x="4881081" y="3352765"/>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17" name="object 617"/>
          <p:cNvSpPr/>
          <p:nvPr/>
        </p:nvSpPr>
        <p:spPr>
          <a:xfrm>
            <a:off x="4881081" y="3373834"/>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18" name="object 618"/>
          <p:cNvSpPr/>
          <p:nvPr/>
        </p:nvSpPr>
        <p:spPr>
          <a:xfrm>
            <a:off x="4881081" y="3394902"/>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E1C1"/>
          </a:solidFill>
        </p:spPr>
        <p:txBody>
          <a:bodyPr wrap="square" lIns="0" tIns="0" rIns="0" bIns="0" rtlCol="0"/>
          <a:lstStyle/>
          <a:p>
            <a:endParaRPr/>
          </a:p>
        </p:txBody>
      </p:sp>
      <p:sp>
        <p:nvSpPr>
          <p:cNvPr id="619" name="object 619"/>
          <p:cNvSpPr/>
          <p:nvPr/>
        </p:nvSpPr>
        <p:spPr>
          <a:xfrm>
            <a:off x="4881081" y="3411757"/>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20" name="object 620"/>
          <p:cNvSpPr/>
          <p:nvPr/>
        </p:nvSpPr>
        <p:spPr>
          <a:xfrm>
            <a:off x="4881081" y="3432824"/>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21" name="object 621"/>
          <p:cNvSpPr/>
          <p:nvPr/>
        </p:nvSpPr>
        <p:spPr>
          <a:xfrm>
            <a:off x="4881081" y="3453893"/>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E1C1"/>
          </a:solidFill>
        </p:spPr>
        <p:txBody>
          <a:bodyPr wrap="square" lIns="0" tIns="0" rIns="0" bIns="0" rtlCol="0"/>
          <a:lstStyle/>
          <a:p>
            <a:endParaRPr/>
          </a:p>
        </p:txBody>
      </p:sp>
      <p:sp>
        <p:nvSpPr>
          <p:cNvPr id="622" name="object 622"/>
          <p:cNvSpPr/>
          <p:nvPr/>
        </p:nvSpPr>
        <p:spPr>
          <a:xfrm>
            <a:off x="4881081" y="3474962"/>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E1C1"/>
          </a:solidFill>
        </p:spPr>
        <p:txBody>
          <a:bodyPr wrap="square" lIns="0" tIns="0" rIns="0" bIns="0" rtlCol="0"/>
          <a:lstStyle/>
          <a:p>
            <a:endParaRPr/>
          </a:p>
        </p:txBody>
      </p:sp>
      <p:sp>
        <p:nvSpPr>
          <p:cNvPr id="623" name="object 623"/>
          <p:cNvSpPr/>
          <p:nvPr/>
        </p:nvSpPr>
        <p:spPr>
          <a:xfrm>
            <a:off x="4897930" y="3293775"/>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24" name="object 624"/>
          <p:cNvSpPr/>
          <p:nvPr/>
        </p:nvSpPr>
        <p:spPr>
          <a:xfrm>
            <a:off x="4897930" y="3314843"/>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25" name="object 625"/>
          <p:cNvSpPr/>
          <p:nvPr/>
        </p:nvSpPr>
        <p:spPr>
          <a:xfrm>
            <a:off x="4897930" y="3335911"/>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E0BF"/>
          </a:solidFill>
        </p:spPr>
        <p:txBody>
          <a:bodyPr wrap="square" lIns="0" tIns="0" rIns="0" bIns="0" rtlCol="0"/>
          <a:lstStyle/>
          <a:p>
            <a:endParaRPr/>
          </a:p>
        </p:txBody>
      </p:sp>
      <p:sp>
        <p:nvSpPr>
          <p:cNvPr id="626" name="object 626"/>
          <p:cNvSpPr/>
          <p:nvPr/>
        </p:nvSpPr>
        <p:spPr>
          <a:xfrm>
            <a:off x="4897930" y="3352765"/>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27" name="object 627"/>
          <p:cNvSpPr/>
          <p:nvPr/>
        </p:nvSpPr>
        <p:spPr>
          <a:xfrm>
            <a:off x="4897930" y="337383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28" name="object 628"/>
          <p:cNvSpPr/>
          <p:nvPr/>
        </p:nvSpPr>
        <p:spPr>
          <a:xfrm>
            <a:off x="4897930" y="3394902"/>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E0BF"/>
          </a:solidFill>
        </p:spPr>
        <p:txBody>
          <a:bodyPr wrap="square" lIns="0" tIns="0" rIns="0" bIns="0" rtlCol="0"/>
          <a:lstStyle/>
          <a:p>
            <a:endParaRPr/>
          </a:p>
        </p:txBody>
      </p:sp>
      <p:sp>
        <p:nvSpPr>
          <p:cNvPr id="629" name="object 629"/>
          <p:cNvSpPr/>
          <p:nvPr/>
        </p:nvSpPr>
        <p:spPr>
          <a:xfrm>
            <a:off x="4897930" y="3411757"/>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30" name="object 630"/>
          <p:cNvSpPr/>
          <p:nvPr/>
        </p:nvSpPr>
        <p:spPr>
          <a:xfrm>
            <a:off x="4897930" y="343282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31" name="object 631"/>
          <p:cNvSpPr/>
          <p:nvPr/>
        </p:nvSpPr>
        <p:spPr>
          <a:xfrm>
            <a:off x="4897930" y="3453893"/>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E0BF"/>
          </a:solidFill>
        </p:spPr>
        <p:txBody>
          <a:bodyPr wrap="square" lIns="0" tIns="0" rIns="0" bIns="0" rtlCol="0"/>
          <a:lstStyle/>
          <a:p>
            <a:endParaRPr/>
          </a:p>
        </p:txBody>
      </p:sp>
      <p:sp>
        <p:nvSpPr>
          <p:cNvPr id="632" name="object 632"/>
          <p:cNvSpPr/>
          <p:nvPr/>
        </p:nvSpPr>
        <p:spPr>
          <a:xfrm>
            <a:off x="4897930" y="3474962"/>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E0BF"/>
          </a:solidFill>
        </p:spPr>
        <p:txBody>
          <a:bodyPr wrap="square" lIns="0" tIns="0" rIns="0" bIns="0" rtlCol="0"/>
          <a:lstStyle/>
          <a:p>
            <a:endParaRPr/>
          </a:p>
        </p:txBody>
      </p:sp>
      <p:sp>
        <p:nvSpPr>
          <p:cNvPr id="633" name="object 633"/>
          <p:cNvSpPr/>
          <p:nvPr/>
        </p:nvSpPr>
        <p:spPr>
          <a:xfrm>
            <a:off x="4918991" y="329377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34" name="object 634"/>
          <p:cNvSpPr/>
          <p:nvPr/>
        </p:nvSpPr>
        <p:spPr>
          <a:xfrm>
            <a:off x="4918991"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35" name="object 635"/>
          <p:cNvSpPr/>
          <p:nvPr/>
        </p:nvSpPr>
        <p:spPr>
          <a:xfrm>
            <a:off x="4918991"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E"/>
          </a:solidFill>
        </p:spPr>
        <p:txBody>
          <a:bodyPr wrap="square" lIns="0" tIns="0" rIns="0" bIns="0" rtlCol="0"/>
          <a:lstStyle/>
          <a:p>
            <a:endParaRPr/>
          </a:p>
        </p:txBody>
      </p:sp>
      <p:sp>
        <p:nvSpPr>
          <p:cNvPr id="636" name="object 636"/>
          <p:cNvSpPr/>
          <p:nvPr/>
        </p:nvSpPr>
        <p:spPr>
          <a:xfrm>
            <a:off x="4918991"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37" name="object 637"/>
          <p:cNvSpPr/>
          <p:nvPr/>
        </p:nvSpPr>
        <p:spPr>
          <a:xfrm>
            <a:off x="4918991"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38" name="object 638"/>
          <p:cNvSpPr/>
          <p:nvPr/>
        </p:nvSpPr>
        <p:spPr>
          <a:xfrm>
            <a:off x="4918991"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E"/>
          </a:solidFill>
        </p:spPr>
        <p:txBody>
          <a:bodyPr wrap="square" lIns="0" tIns="0" rIns="0" bIns="0" rtlCol="0"/>
          <a:lstStyle/>
          <a:p>
            <a:endParaRPr/>
          </a:p>
        </p:txBody>
      </p:sp>
      <p:sp>
        <p:nvSpPr>
          <p:cNvPr id="639" name="object 639"/>
          <p:cNvSpPr/>
          <p:nvPr/>
        </p:nvSpPr>
        <p:spPr>
          <a:xfrm>
            <a:off x="4918991"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40" name="object 640"/>
          <p:cNvSpPr/>
          <p:nvPr/>
        </p:nvSpPr>
        <p:spPr>
          <a:xfrm>
            <a:off x="4918991"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41" name="object 641"/>
          <p:cNvSpPr/>
          <p:nvPr/>
        </p:nvSpPr>
        <p:spPr>
          <a:xfrm>
            <a:off x="4918991"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E"/>
          </a:solidFill>
        </p:spPr>
        <p:txBody>
          <a:bodyPr wrap="square" lIns="0" tIns="0" rIns="0" bIns="0" rtlCol="0"/>
          <a:lstStyle/>
          <a:p>
            <a:endParaRPr/>
          </a:p>
        </p:txBody>
      </p:sp>
      <p:sp>
        <p:nvSpPr>
          <p:cNvPr id="642" name="object 642"/>
          <p:cNvSpPr/>
          <p:nvPr/>
        </p:nvSpPr>
        <p:spPr>
          <a:xfrm>
            <a:off x="4918991"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E"/>
          </a:solidFill>
        </p:spPr>
        <p:txBody>
          <a:bodyPr wrap="square" lIns="0" tIns="0" rIns="0" bIns="0" rtlCol="0"/>
          <a:lstStyle/>
          <a:p>
            <a:endParaRPr/>
          </a:p>
        </p:txBody>
      </p:sp>
      <p:sp>
        <p:nvSpPr>
          <p:cNvPr id="643" name="object 643"/>
          <p:cNvSpPr/>
          <p:nvPr/>
        </p:nvSpPr>
        <p:spPr>
          <a:xfrm>
            <a:off x="4940053" y="331484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644" name="object 644"/>
          <p:cNvSpPr/>
          <p:nvPr/>
        </p:nvSpPr>
        <p:spPr>
          <a:xfrm>
            <a:off x="4940053"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D"/>
          </a:solidFill>
        </p:spPr>
        <p:txBody>
          <a:bodyPr wrap="square" lIns="0" tIns="0" rIns="0" bIns="0" rtlCol="0"/>
          <a:lstStyle/>
          <a:p>
            <a:endParaRPr/>
          </a:p>
        </p:txBody>
      </p:sp>
      <p:sp>
        <p:nvSpPr>
          <p:cNvPr id="645" name="object 645"/>
          <p:cNvSpPr/>
          <p:nvPr/>
        </p:nvSpPr>
        <p:spPr>
          <a:xfrm>
            <a:off x="4940053"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646" name="object 646"/>
          <p:cNvSpPr/>
          <p:nvPr/>
        </p:nvSpPr>
        <p:spPr>
          <a:xfrm>
            <a:off x="4940053"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647" name="object 647"/>
          <p:cNvSpPr/>
          <p:nvPr/>
        </p:nvSpPr>
        <p:spPr>
          <a:xfrm>
            <a:off x="4940053"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D"/>
          </a:solidFill>
        </p:spPr>
        <p:txBody>
          <a:bodyPr wrap="square" lIns="0" tIns="0" rIns="0" bIns="0" rtlCol="0"/>
          <a:lstStyle/>
          <a:p>
            <a:endParaRPr/>
          </a:p>
        </p:txBody>
      </p:sp>
      <p:sp>
        <p:nvSpPr>
          <p:cNvPr id="648" name="object 648"/>
          <p:cNvSpPr/>
          <p:nvPr/>
        </p:nvSpPr>
        <p:spPr>
          <a:xfrm>
            <a:off x="4940053"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649" name="object 649"/>
          <p:cNvSpPr/>
          <p:nvPr/>
        </p:nvSpPr>
        <p:spPr>
          <a:xfrm>
            <a:off x="4940053"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650" name="object 650"/>
          <p:cNvSpPr/>
          <p:nvPr/>
        </p:nvSpPr>
        <p:spPr>
          <a:xfrm>
            <a:off x="4940053"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651" name="object 651"/>
          <p:cNvSpPr/>
          <p:nvPr/>
        </p:nvSpPr>
        <p:spPr>
          <a:xfrm>
            <a:off x="4940053" y="347496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D"/>
          </a:solidFill>
        </p:spPr>
        <p:txBody>
          <a:bodyPr wrap="square" lIns="0" tIns="0" rIns="0" bIns="0" rtlCol="0"/>
          <a:lstStyle/>
          <a:p>
            <a:endParaRPr/>
          </a:p>
        </p:txBody>
      </p:sp>
      <p:sp>
        <p:nvSpPr>
          <p:cNvPr id="652" name="object 652"/>
          <p:cNvSpPr/>
          <p:nvPr/>
        </p:nvSpPr>
        <p:spPr>
          <a:xfrm>
            <a:off x="4961113" y="331484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DEBB"/>
          </a:solidFill>
        </p:spPr>
        <p:txBody>
          <a:bodyPr wrap="square" lIns="0" tIns="0" rIns="0" bIns="0" rtlCol="0"/>
          <a:lstStyle/>
          <a:p>
            <a:endParaRPr/>
          </a:p>
        </p:txBody>
      </p:sp>
      <p:sp>
        <p:nvSpPr>
          <p:cNvPr id="653" name="object 653"/>
          <p:cNvSpPr/>
          <p:nvPr/>
        </p:nvSpPr>
        <p:spPr>
          <a:xfrm>
            <a:off x="4961113"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EBB"/>
          </a:solidFill>
        </p:spPr>
        <p:txBody>
          <a:bodyPr wrap="square" lIns="0" tIns="0" rIns="0" bIns="0" rtlCol="0"/>
          <a:lstStyle/>
          <a:p>
            <a:endParaRPr/>
          </a:p>
        </p:txBody>
      </p:sp>
      <p:sp>
        <p:nvSpPr>
          <p:cNvPr id="654" name="object 654"/>
          <p:cNvSpPr/>
          <p:nvPr/>
        </p:nvSpPr>
        <p:spPr>
          <a:xfrm>
            <a:off x="4961113"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EBB"/>
          </a:solidFill>
        </p:spPr>
        <p:txBody>
          <a:bodyPr wrap="square" lIns="0" tIns="0" rIns="0" bIns="0" rtlCol="0"/>
          <a:lstStyle/>
          <a:p>
            <a:endParaRPr/>
          </a:p>
        </p:txBody>
      </p:sp>
      <p:sp>
        <p:nvSpPr>
          <p:cNvPr id="655" name="object 655"/>
          <p:cNvSpPr/>
          <p:nvPr/>
        </p:nvSpPr>
        <p:spPr>
          <a:xfrm>
            <a:off x="4961113"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EBB"/>
          </a:solidFill>
        </p:spPr>
        <p:txBody>
          <a:bodyPr wrap="square" lIns="0" tIns="0" rIns="0" bIns="0" rtlCol="0"/>
          <a:lstStyle/>
          <a:p>
            <a:endParaRPr/>
          </a:p>
        </p:txBody>
      </p:sp>
      <p:sp>
        <p:nvSpPr>
          <p:cNvPr id="656" name="object 656"/>
          <p:cNvSpPr/>
          <p:nvPr/>
        </p:nvSpPr>
        <p:spPr>
          <a:xfrm>
            <a:off x="4961113"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EBB"/>
          </a:solidFill>
        </p:spPr>
        <p:txBody>
          <a:bodyPr wrap="square" lIns="0" tIns="0" rIns="0" bIns="0" rtlCol="0"/>
          <a:lstStyle/>
          <a:p>
            <a:endParaRPr/>
          </a:p>
        </p:txBody>
      </p:sp>
      <p:sp>
        <p:nvSpPr>
          <p:cNvPr id="657" name="object 657"/>
          <p:cNvSpPr/>
          <p:nvPr/>
        </p:nvSpPr>
        <p:spPr>
          <a:xfrm>
            <a:off x="4961113"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EBB"/>
          </a:solidFill>
        </p:spPr>
        <p:txBody>
          <a:bodyPr wrap="square" lIns="0" tIns="0" rIns="0" bIns="0" rtlCol="0"/>
          <a:lstStyle/>
          <a:p>
            <a:endParaRPr/>
          </a:p>
        </p:txBody>
      </p:sp>
      <p:sp>
        <p:nvSpPr>
          <p:cNvPr id="658" name="object 658"/>
          <p:cNvSpPr/>
          <p:nvPr/>
        </p:nvSpPr>
        <p:spPr>
          <a:xfrm>
            <a:off x="4961113"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EBB"/>
          </a:solidFill>
        </p:spPr>
        <p:txBody>
          <a:bodyPr wrap="square" lIns="0" tIns="0" rIns="0" bIns="0" rtlCol="0"/>
          <a:lstStyle/>
          <a:p>
            <a:endParaRPr/>
          </a:p>
        </p:txBody>
      </p:sp>
      <p:sp>
        <p:nvSpPr>
          <p:cNvPr id="659" name="object 659"/>
          <p:cNvSpPr/>
          <p:nvPr/>
        </p:nvSpPr>
        <p:spPr>
          <a:xfrm>
            <a:off x="4961113"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EBB"/>
          </a:solidFill>
        </p:spPr>
        <p:txBody>
          <a:bodyPr wrap="square" lIns="0" tIns="0" rIns="0" bIns="0" rtlCol="0"/>
          <a:lstStyle/>
          <a:p>
            <a:endParaRPr/>
          </a:p>
        </p:txBody>
      </p:sp>
      <p:sp>
        <p:nvSpPr>
          <p:cNvPr id="660" name="object 660"/>
          <p:cNvSpPr/>
          <p:nvPr/>
        </p:nvSpPr>
        <p:spPr>
          <a:xfrm>
            <a:off x="4961113" y="347496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EBB"/>
          </a:solidFill>
        </p:spPr>
        <p:txBody>
          <a:bodyPr wrap="square" lIns="0" tIns="0" rIns="0" bIns="0" rtlCol="0"/>
          <a:lstStyle/>
          <a:p>
            <a:endParaRPr/>
          </a:p>
        </p:txBody>
      </p:sp>
      <p:sp>
        <p:nvSpPr>
          <p:cNvPr id="661" name="object 661"/>
          <p:cNvSpPr/>
          <p:nvPr/>
        </p:nvSpPr>
        <p:spPr>
          <a:xfrm>
            <a:off x="4977963" y="3314843"/>
            <a:ext cx="21590" cy="21590"/>
          </a:xfrm>
          <a:custGeom>
            <a:avLst/>
            <a:gdLst/>
            <a:ahLst/>
            <a:cxnLst/>
            <a:rect l="l" t="t" r="r" b="b"/>
            <a:pathLst>
              <a:path w="21589" h="21589">
                <a:moveTo>
                  <a:pt x="0" y="21068"/>
                </a:moveTo>
                <a:lnTo>
                  <a:pt x="21060" y="21068"/>
                </a:lnTo>
                <a:lnTo>
                  <a:pt x="21060" y="0"/>
                </a:lnTo>
                <a:lnTo>
                  <a:pt x="0" y="0"/>
                </a:lnTo>
                <a:lnTo>
                  <a:pt x="0" y="21068"/>
                </a:lnTo>
                <a:close/>
              </a:path>
            </a:pathLst>
          </a:custGeom>
          <a:solidFill>
            <a:srgbClr val="FFDDBA"/>
          </a:solidFill>
        </p:spPr>
        <p:txBody>
          <a:bodyPr wrap="square" lIns="0" tIns="0" rIns="0" bIns="0" rtlCol="0"/>
          <a:lstStyle/>
          <a:p>
            <a:endParaRPr/>
          </a:p>
        </p:txBody>
      </p:sp>
      <p:sp>
        <p:nvSpPr>
          <p:cNvPr id="662" name="object 662"/>
          <p:cNvSpPr/>
          <p:nvPr/>
        </p:nvSpPr>
        <p:spPr>
          <a:xfrm>
            <a:off x="4977963" y="3335911"/>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DDBA"/>
          </a:solidFill>
        </p:spPr>
        <p:txBody>
          <a:bodyPr wrap="square" lIns="0" tIns="0" rIns="0" bIns="0" rtlCol="0"/>
          <a:lstStyle/>
          <a:p>
            <a:endParaRPr/>
          </a:p>
        </p:txBody>
      </p:sp>
      <p:sp>
        <p:nvSpPr>
          <p:cNvPr id="663" name="object 663"/>
          <p:cNvSpPr/>
          <p:nvPr/>
        </p:nvSpPr>
        <p:spPr>
          <a:xfrm>
            <a:off x="4977963" y="3352765"/>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DBA"/>
          </a:solidFill>
        </p:spPr>
        <p:txBody>
          <a:bodyPr wrap="square" lIns="0" tIns="0" rIns="0" bIns="0" rtlCol="0"/>
          <a:lstStyle/>
          <a:p>
            <a:endParaRPr/>
          </a:p>
        </p:txBody>
      </p:sp>
      <p:sp>
        <p:nvSpPr>
          <p:cNvPr id="664" name="object 664"/>
          <p:cNvSpPr/>
          <p:nvPr/>
        </p:nvSpPr>
        <p:spPr>
          <a:xfrm>
            <a:off x="4977963" y="337383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DBA"/>
          </a:solidFill>
        </p:spPr>
        <p:txBody>
          <a:bodyPr wrap="square" lIns="0" tIns="0" rIns="0" bIns="0" rtlCol="0"/>
          <a:lstStyle/>
          <a:p>
            <a:endParaRPr/>
          </a:p>
        </p:txBody>
      </p:sp>
      <p:sp>
        <p:nvSpPr>
          <p:cNvPr id="665" name="object 665"/>
          <p:cNvSpPr/>
          <p:nvPr/>
        </p:nvSpPr>
        <p:spPr>
          <a:xfrm>
            <a:off x="4977963" y="3394902"/>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DDBA"/>
          </a:solidFill>
        </p:spPr>
        <p:txBody>
          <a:bodyPr wrap="square" lIns="0" tIns="0" rIns="0" bIns="0" rtlCol="0"/>
          <a:lstStyle/>
          <a:p>
            <a:endParaRPr/>
          </a:p>
        </p:txBody>
      </p:sp>
      <p:sp>
        <p:nvSpPr>
          <p:cNvPr id="666" name="object 666"/>
          <p:cNvSpPr/>
          <p:nvPr/>
        </p:nvSpPr>
        <p:spPr>
          <a:xfrm>
            <a:off x="4977963" y="3411757"/>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DBA"/>
          </a:solidFill>
        </p:spPr>
        <p:txBody>
          <a:bodyPr wrap="square" lIns="0" tIns="0" rIns="0" bIns="0" rtlCol="0"/>
          <a:lstStyle/>
          <a:p>
            <a:endParaRPr/>
          </a:p>
        </p:txBody>
      </p:sp>
      <p:sp>
        <p:nvSpPr>
          <p:cNvPr id="667" name="object 667"/>
          <p:cNvSpPr/>
          <p:nvPr/>
        </p:nvSpPr>
        <p:spPr>
          <a:xfrm>
            <a:off x="4977963" y="343282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DBA"/>
          </a:solidFill>
        </p:spPr>
        <p:txBody>
          <a:bodyPr wrap="square" lIns="0" tIns="0" rIns="0" bIns="0" rtlCol="0"/>
          <a:lstStyle/>
          <a:p>
            <a:endParaRPr/>
          </a:p>
        </p:txBody>
      </p:sp>
      <p:sp>
        <p:nvSpPr>
          <p:cNvPr id="668" name="object 668"/>
          <p:cNvSpPr/>
          <p:nvPr/>
        </p:nvSpPr>
        <p:spPr>
          <a:xfrm>
            <a:off x="4977963" y="3453893"/>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DBA"/>
          </a:solidFill>
        </p:spPr>
        <p:txBody>
          <a:bodyPr wrap="square" lIns="0" tIns="0" rIns="0" bIns="0" rtlCol="0"/>
          <a:lstStyle/>
          <a:p>
            <a:endParaRPr/>
          </a:p>
        </p:txBody>
      </p:sp>
      <p:sp>
        <p:nvSpPr>
          <p:cNvPr id="669" name="object 669"/>
          <p:cNvSpPr/>
          <p:nvPr/>
        </p:nvSpPr>
        <p:spPr>
          <a:xfrm>
            <a:off x="4999024" y="331484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DCB9"/>
          </a:solidFill>
        </p:spPr>
        <p:txBody>
          <a:bodyPr wrap="square" lIns="0" tIns="0" rIns="0" bIns="0" rtlCol="0"/>
          <a:lstStyle/>
          <a:p>
            <a:endParaRPr/>
          </a:p>
        </p:txBody>
      </p:sp>
      <p:sp>
        <p:nvSpPr>
          <p:cNvPr id="670" name="object 670"/>
          <p:cNvSpPr/>
          <p:nvPr/>
        </p:nvSpPr>
        <p:spPr>
          <a:xfrm>
            <a:off x="4999024"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CB9"/>
          </a:solidFill>
        </p:spPr>
        <p:txBody>
          <a:bodyPr wrap="square" lIns="0" tIns="0" rIns="0" bIns="0" rtlCol="0"/>
          <a:lstStyle/>
          <a:p>
            <a:endParaRPr/>
          </a:p>
        </p:txBody>
      </p:sp>
      <p:sp>
        <p:nvSpPr>
          <p:cNvPr id="671" name="object 671"/>
          <p:cNvSpPr/>
          <p:nvPr/>
        </p:nvSpPr>
        <p:spPr>
          <a:xfrm>
            <a:off x="4999024"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CB9"/>
          </a:solidFill>
        </p:spPr>
        <p:txBody>
          <a:bodyPr wrap="square" lIns="0" tIns="0" rIns="0" bIns="0" rtlCol="0"/>
          <a:lstStyle/>
          <a:p>
            <a:endParaRPr/>
          </a:p>
        </p:txBody>
      </p:sp>
      <p:sp>
        <p:nvSpPr>
          <p:cNvPr id="672" name="object 672"/>
          <p:cNvSpPr/>
          <p:nvPr/>
        </p:nvSpPr>
        <p:spPr>
          <a:xfrm>
            <a:off x="499902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CB9"/>
          </a:solidFill>
        </p:spPr>
        <p:txBody>
          <a:bodyPr wrap="square" lIns="0" tIns="0" rIns="0" bIns="0" rtlCol="0"/>
          <a:lstStyle/>
          <a:p>
            <a:endParaRPr/>
          </a:p>
        </p:txBody>
      </p:sp>
      <p:sp>
        <p:nvSpPr>
          <p:cNvPr id="673" name="object 673"/>
          <p:cNvSpPr/>
          <p:nvPr/>
        </p:nvSpPr>
        <p:spPr>
          <a:xfrm>
            <a:off x="499902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CB9"/>
          </a:solidFill>
        </p:spPr>
        <p:txBody>
          <a:bodyPr wrap="square" lIns="0" tIns="0" rIns="0" bIns="0" rtlCol="0"/>
          <a:lstStyle/>
          <a:p>
            <a:endParaRPr/>
          </a:p>
        </p:txBody>
      </p:sp>
      <p:sp>
        <p:nvSpPr>
          <p:cNvPr id="674" name="object 674"/>
          <p:cNvSpPr/>
          <p:nvPr/>
        </p:nvSpPr>
        <p:spPr>
          <a:xfrm>
            <a:off x="499902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CB9"/>
          </a:solidFill>
        </p:spPr>
        <p:txBody>
          <a:bodyPr wrap="square" lIns="0" tIns="0" rIns="0" bIns="0" rtlCol="0"/>
          <a:lstStyle/>
          <a:p>
            <a:endParaRPr/>
          </a:p>
        </p:txBody>
      </p:sp>
      <p:sp>
        <p:nvSpPr>
          <p:cNvPr id="675" name="object 675"/>
          <p:cNvSpPr/>
          <p:nvPr/>
        </p:nvSpPr>
        <p:spPr>
          <a:xfrm>
            <a:off x="4999024"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CB9"/>
          </a:solidFill>
        </p:spPr>
        <p:txBody>
          <a:bodyPr wrap="square" lIns="0" tIns="0" rIns="0" bIns="0" rtlCol="0"/>
          <a:lstStyle/>
          <a:p>
            <a:endParaRPr/>
          </a:p>
        </p:txBody>
      </p:sp>
      <p:sp>
        <p:nvSpPr>
          <p:cNvPr id="676" name="object 676"/>
          <p:cNvSpPr/>
          <p:nvPr/>
        </p:nvSpPr>
        <p:spPr>
          <a:xfrm>
            <a:off x="4999024"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CB9"/>
          </a:solidFill>
        </p:spPr>
        <p:txBody>
          <a:bodyPr wrap="square" lIns="0" tIns="0" rIns="0" bIns="0" rtlCol="0"/>
          <a:lstStyle/>
          <a:p>
            <a:endParaRPr/>
          </a:p>
        </p:txBody>
      </p:sp>
      <p:sp>
        <p:nvSpPr>
          <p:cNvPr id="677" name="object 677"/>
          <p:cNvSpPr/>
          <p:nvPr/>
        </p:nvSpPr>
        <p:spPr>
          <a:xfrm>
            <a:off x="5020085" y="331484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DBB7"/>
          </a:solidFill>
        </p:spPr>
        <p:txBody>
          <a:bodyPr wrap="square" lIns="0" tIns="0" rIns="0" bIns="0" rtlCol="0"/>
          <a:lstStyle/>
          <a:p>
            <a:endParaRPr/>
          </a:p>
        </p:txBody>
      </p:sp>
      <p:sp>
        <p:nvSpPr>
          <p:cNvPr id="678" name="object 678"/>
          <p:cNvSpPr/>
          <p:nvPr/>
        </p:nvSpPr>
        <p:spPr>
          <a:xfrm>
            <a:off x="5020085" y="3335911"/>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BB7"/>
          </a:solidFill>
        </p:spPr>
        <p:txBody>
          <a:bodyPr wrap="square" lIns="0" tIns="0" rIns="0" bIns="0" rtlCol="0"/>
          <a:lstStyle/>
          <a:p>
            <a:endParaRPr/>
          </a:p>
        </p:txBody>
      </p:sp>
      <p:sp>
        <p:nvSpPr>
          <p:cNvPr id="679" name="object 679"/>
          <p:cNvSpPr/>
          <p:nvPr/>
        </p:nvSpPr>
        <p:spPr>
          <a:xfrm>
            <a:off x="5020085"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BB7"/>
          </a:solidFill>
        </p:spPr>
        <p:txBody>
          <a:bodyPr wrap="square" lIns="0" tIns="0" rIns="0" bIns="0" rtlCol="0"/>
          <a:lstStyle/>
          <a:p>
            <a:endParaRPr/>
          </a:p>
        </p:txBody>
      </p:sp>
      <p:sp>
        <p:nvSpPr>
          <p:cNvPr id="680" name="object 680"/>
          <p:cNvSpPr/>
          <p:nvPr/>
        </p:nvSpPr>
        <p:spPr>
          <a:xfrm>
            <a:off x="5020085"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BB7"/>
          </a:solidFill>
        </p:spPr>
        <p:txBody>
          <a:bodyPr wrap="square" lIns="0" tIns="0" rIns="0" bIns="0" rtlCol="0"/>
          <a:lstStyle/>
          <a:p>
            <a:endParaRPr/>
          </a:p>
        </p:txBody>
      </p:sp>
      <p:sp>
        <p:nvSpPr>
          <p:cNvPr id="681" name="object 681"/>
          <p:cNvSpPr/>
          <p:nvPr/>
        </p:nvSpPr>
        <p:spPr>
          <a:xfrm>
            <a:off x="5020085"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BB7"/>
          </a:solidFill>
        </p:spPr>
        <p:txBody>
          <a:bodyPr wrap="square" lIns="0" tIns="0" rIns="0" bIns="0" rtlCol="0"/>
          <a:lstStyle/>
          <a:p>
            <a:endParaRPr/>
          </a:p>
        </p:txBody>
      </p:sp>
      <p:sp>
        <p:nvSpPr>
          <p:cNvPr id="682" name="object 682"/>
          <p:cNvSpPr/>
          <p:nvPr/>
        </p:nvSpPr>
        <p:spPr>
          <a:xfrm>
            <a:off x="5020085"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BB7"/>
          </a:solidFill>
        </p:spPr>
        <p:txBody>
          <a:bodyPr wrap="square" lIns="0" tIns="0" rIns="0" bIns="0" rtlCol="0"/>
          <a:lstStyle/>
          <a:p>
            <a:endParaRPr/>
          </a:p>
        </p:txBody>
      </p:sp>
      <p:sp>
        <p:nvSpPr>
          <p:cNvPr id="683" name="object 683"/>
          <p:cNvSpPr/>
          <p:nvPr/>
        </p:nvSpPr>
        <p:spPr>
          <a:xfrm>
            <a:off x="5020085"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BB7"/>
          </a:solidFill>
        </p:spPr>
        <p:txBody>
          <a:bodyPr wrap="square" lIns="0" tIns="0" rIns="0" bIns="0" rtlCol="0"/>
          <a:lstStyle/>
          <a:p>
            <a:endParaRPr/>
          </a:p>
        </p:txBody>
      </p:sp>
      <p:sp>
        <p:nvSpPr>
          <p:cNvPr id="684" name="object 684"/>
          <p:cNvSpPr/>
          <p:nvPr/>
        </p:nvSpPr>
        <p:spPr>
          <a:xfrm>
            <a:off x="5020085" y="3453893"/>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BB7"/>
          </a:solidFill>
        </p:spPr>
        <p:txBody>
          <a:bodyPr wrap="square" lIns="0" tIns="0" rIns="0" bIns="0" rtlCol="0"/>
          <a:lstStyle/>
          <a:p>
            <a:endParaRPr/>
          </a:p>
        </p:txBody>
      </p:sp>
      <p:sp>
        <p:nvSpPr>
          <p:cNvPr id="685" name="object 685"/>
          <p:cNvSpPr/>
          <p:nvPr/>
        </p:nvSpPr>
        <p:spPr>
          <a:xfrm>
            <a:off x="5036934" y="331484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DBB6"/>
          </a:solidFill>
        </p:spPr>
        <p:txBody>
          <a:bodyPr wrap="square" lIns="0" tIns="0" rIns="0" bIns="0" rtlCol="0"/>
          <a:lstStyle/>
          <a:p>
            <a:endParaRPr/>
          </a:p>
        </p:txBody>
      </p:sp>
      <p:sp>
        <p:nvSpPr>
          <p:cNvPr id="686" name="object 686"/>
          <p:cNvSpPr/>
          <p:nvPr/>
        </p:nvSpPr>
        <p:spPr>
          <a:xfrm>
            <a:off x="5036934" y="3335911"/>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BB6"/>
          </a:solidFill>
        </p:spPr>
        <p:txBody>
          <a:bodyPr wrap="square" lIns="0" tIns="0" rIns="0" bIns="0" rtlCol="0"/>
          <a:lstStyle/>
          <a:p>
            <a:endParaRPr/>
          </a:p>
        </p:txBody>
      </p:sp>
      <p:sp>
        <p:nvSpPr>
          <p:cNvPr id="687" name="object 687"/>
          <p:cNvSpPr/>
          <p:nvPr/>
        </p:nvSpPr>
        <p:spPr>
          <a:xfrm>
            <a:off x="5036934"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BB6"/>
          </a:solidFill>
        </p:spPr>
        <p:txBody>
          <a:bodyPr wrap="square" lIns="0" tIns="0" rIns="0" bIns="0" rtlCol="0"/>
          <a:lstStyle/>
          <a:p>
            <a:endParaRPr/>
          </a:p>
        </p:txBody>
      </p:sp>
      <p:sp>
        <p:nvSpPr>
          <p:cNvPr id="688" name="object 688"/>
          <p:cNvSpPr/>
          <p:nvPr/>
        </p:nvSpPr>
        <p:spPr>
          <a:xfrm>
            <a:off x="5036934"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BB6"/>
          </a:solidFill>
        </p:spPr>
        <p:txBody>
          <a:bodyPr wrap="square" lIns="0" tIns="0" rIns="0" bIns="0" rtlCol="0"/>
          <a:lstStyle/>
          <a:p>
            <a:endParaRPr/>
          </a:p>
        </p:txBody>
      </p:sp>
      <p:sp>
        <p:nvSpPr>
          <p:cNvPr id="689" name="object 689"/>
          <p:cNvSpPr/>
          <p:nvPr/>
        </p:nvSpPr>
        <p:spPr>
          <a:xfrm>
            <a:off x="5036934"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BB6"/>
          </a:solidFill>
        </p:spPr>
        <p:txBody>
          <a:bodyPr wrap="square" lIns="0" tIns="0" rIns="0" bIns="0" rtlCol="0"/>
          <a:lstStyle/>
          <a:p>
            <a:endParaRPr/>
          </a:p>
        </p:txBody>
      </p:sp>
      <p:sp>
        <p:nvSpPr>
          <p:cNvPr id="690" name="object 690"/>
          <p:cNvSpPr/>
          <p:nvPr/>
        </p:nvSpPr>
        <p:spPr>
          <a:xfrm>
            <a:off x="5036934"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BB6"/>
          </a:solidFill>
        </p:spPr>
        <p:txBody>
          <a:bodyPr wrap="square" lIns="0" tIns="0" rIns="0" bIns="0" rtlCol="0"/>
          <a:lstStyle/>
          <a:p>
            <a:endParaRPr/>
          </a:p>
        </p:txBody>
      </p:sp>
      <p:sp>
        <p:nvSpPr>
          <p:cNvPr id="691" name="object 691"/>
          <p:cNvSpPr/>
          <p:nvPr/>
        </p:nvSpPr>
        <p:spPr>
          <a:xfrm>
            <a:off x="5036934"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BB6"/>
          </a:solidFill>
        </p:spPr>
        <p:txBody>
          <a:bodyPr wrap="square" lIns="0" tIns="0" rIns="0" bIns="0" rtlCol="0"/>
          <a:lstStyle/>
          <a:p>
            <a:endParaRPr/>
          </a:p>
        </p:txBody>
      </p:sp>
      <p:sp>
        <p:nvSpPr>
          <p:cNvPr id="692" name="object 692"/>
          <p:cNvSpPr/>
          <p:nvPr/>
        </p:nvSpPr>
        <p:spPr>
          <a:xfrm>
            <a:off x="5036934" y="3453893"/>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BB6"/>
          </a:solidFill>
        </p:spPr>
        <p:txBody>
          <a:bodyPr wrap="square" lIns="0" tIns="0" rIns="0" bIns="0" rtlCol="0"/>
          <a:lstStyle/>
          <a:p>
            <a:endParaRPr/>
          </a:p>
        </p:txBody>
      </p:sp>
      <p:sp>
        <p:nvSpPr>
          <p:cNvPr id="693" name="object 693"/>
          <p:cNvSpPr/>
          <p:nvPr/>
        </p:nvSpPr>
        <p:spPr>
          <a:xfrm>
            <a:off x="5057995" y="3335912"/>
            <a:ext cx="21590" cy="17145"/>
          </a:xfrm>
          <a:custGeom>
            <a:avLst/>
            <a:gdLst/>
            <a:ahLst/>
            <a:cxnLst/>
            <a:rect l="l" t="t" r="r" b="b"/>
            <a:pathLst>
              <a:path w="21589" h="17145">
                <a:moveTo>
                  <a:pt x="21060" y="0"/>
                </a:moveTo>
                <a:lnTo>
                  <a:pt x="0" y="0"/>
                </a:lnTo>
                <a:lnTo>
                  <a:pt x="0" y="16852"/>
                </a:lnTo>
                <a:lnTo>
                  <a:pt x="21060" y="16852"/>
                </a:lnTo>
                <a:lnTo>
                  <a:pt x="21060" y="0"/>
                </a:lnTo>
                <a:close/>
              </a:path>
            </a:pathLst>
          </a:custGeom>
          <a:solidFill>
            <a:srgbClr val="FFDAB4"/>
          </a:solidFill>
        </p:spPr>
        <p:txBody>
          <a:bodyPr wrap="square" lIns="0" tIns="0" rIns="0" bIns="0" rtlCol="0"/>
          <a:lstStyle/>
          <a:p>
            <a:endParaRPr/>
          </a:p>
        </p:txBody>
      </p:sp>
      <p:sp>
        <p:nvSpPr>
          <p:cNvPr id="694" name="object 694"/>
          <p:cNvSpPr/>
          <p:nvPr/>
        </p:nvSpPr>
        <p:spPr>
          <a:xfrm>
            <a:off x="5057995" y="3352765"/>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AB4"/>
          </a:solidFill>
        </p:spPr>
        <p:txBody>
          <a:bodyPr wrap="square" lIns="0" tIns="0" rIns="0" bIns="0" rtlCol="0"/>
          <a:lstStyle/>
          <a:p>
            <a:endParaRPr/>
          </a:p>
        </p:txBody>
      </p:sp>
      <p:sp>
        <p:nvSpPr>
          <p:cNvPr id="695" name="object 695"/>
          <p:cNvSpPr/>
          <p:nvPr/>
        </p:nvSpPr>
        <p:spPr>
          <a:xfrm>
            <a:off x="5057995" y="337383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AB4"/>
          </a:solidFill>
        </p:spPr>
        <p:txBody>
          <a:bodyPr wrap="square" lIns="0" tIns="0" rIns="0" bIns="0" rtlCol="0"/>
          <a:lstStyle/>
          <a:p>
            <a:endParaRPr/>
          </a:p>
        </p:txBody>
      </p:sp>
      <p:sp>
        <p:nvSpPr>
          <p:cNvPr id="696" name="object 696"/>
          <p:cNvSpPr/>
          <p:nvPr/>
        </p:nvSpPr>
        <p:spPr>
          <a:xfrm>
            <a:off x="5057995" y="3394902"/>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DAB4"/>
          </a:solidFill>
        </p:spPr>
        <p:txBody>
          <a:bodyPr wrap="square" lIns="0" tIns="0" rIns="0" bIns="0" rtlCol="0"/>
          <a:lstStyle/>
          <a:p>
            <a:endParaRPr/>
          </a:p>
        </p:txBody>
      </p:sp>
      <p:sp>
        <p:nvSpPr>
          <p:cNvPr id="697" name="object 697"/>
          <p:cNvSpPr/>
          <p:nvPr/>
        </p:nvSpPr>
        <p:spPr>
          <a:xfrm>
            <a:off x="5057995" y="3411757"/>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AB4"/>
          </a:solidFill>
        </p:spPr>
        <p:txBody>
          <a:bodyPr wrap="square" lIns="0" tIns="0" rIns="0" bIns="0" rtlCol="0"/>
          <a:lstStyle/>
          <a:p>
            <a:endParaRPr/>
          </a:p>
        </p:txBody>
      </p:sp>
      <p:sp>
        <p:nvSpPr>
          <p:cNvPr id="698" name="object 698"/>
          <p:cNvSpPr/>
          <p:nvPr/>
        </p:nvSpPr>
        <p:spPr>
          <a:xfrm>
            <a:off x="5057995" y="343282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AB4"/>
          </a:solidFill>
        </p:spPr>
        <p:txBody>
          <a:bodyPr wrap="square" lIns="0" tIns="0" rIns="0" bIns="0" rtlCol="0"/>
          <a:lstStyle/>
          <a:p>
            <a:endParaRPr/>
          </a:p>
        </p:txBody>
      </p:sp>
      <p:sp>
        <p:nvSpPr>
          <p:cNvPr id="699" name="object 699"/>
          <p:cNvSpPr/>
          <p:nvPr/>
        </p:nvSpPr>
        <p:spPr>
          <a:xfrm>
            <a:off x="5057995" y="3453893"/>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AB4"/>
          </a:solidFill>
        </p:spPr>
        <p:txBody>
          <a:bodyPr wrap="square" lIns="0" tIns="0" rIns="0" bIns="0" rtlCol="0"/>
          <a:lstStyle/>
          <a:p>
            <a:endParaRPr/>
          </a:p>
        </p:txBody>
      </p:sp>
      <p:sp>
        <p:nvSpPr>
          <p:cNvPr id="700" name="object 700"/>
          <p:cNvSpPr/>
          <p:nvPr/>
        </p:nvSpPr>
        <p:spPr>
          <a:xfrm>
            <a:off x="5079057" y="3335912"/>
            <a:ext cx="21590" cy="17145"/>
          </a:xfrm>
          <a:custGeom>
            <a:avLst/>
            <a:gdLst/>
            <a:ahLst/>
            <a:cxnLst/>
            <a:rect l="l" t="t" r="r" b="b"/>
            <a:pathLst>
              <a:path w="21589" h="17145">
                <a:moveTo>
                  <a:pt x="21061" y="0"/>
                </a:moveTo>
                <a:lnTo>
                  <a:pt x="0" y="0"/>
                </a:lnTo>
                <a:lnTo>
                  <a:pt x="0" y="16852"/>
                </a:lnTo>
                <a:lnTo>
                  <a:pt x="21061" y="16852"/>
                </a:lnTo>
                <a:lnTo>
                  <a:pt x="21061" y="0"/>
                </a:lnTo>
                <a:close/>
              </a:path>
            </a:pathLst>
          </a:custGeom>
          <a:solidFill>
            <a:srgbClr val="FFD9B3"/>
          </a:solidFill>
        </p:spPr>
        <p:txBody>
          <a:bodyPr wrap="square" lIns="0" tIns="0" rIns="0" bIns="0" rtlCol="0"/>
          <a:lstStyle/>
          <a:p>
            <a:endParaRPr/>
          </a:p>
        </p:txBody>
      </p:sp>
      <p:sp>
        <p:nvSpPr>
          <p:cNvPr id="701" name="object 701"/>
          <p:cNvSpPr/>
          <p:nvPr/>
        </p:nvSpPr>
        <p:spPr>
          <a:xfrm>
            <a:off x="507905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9B3"/>
          </a:solidFill>
        </p:spPr>
        <p:txBody>
          <a:bodyPr wrap="square" lIns="0" tIns="0" rIns="0" bIns="0" rtlCol="0"/>
          <a:lstStyle/>
          <a:p>
            <a:endParaRPr/>
          </a:p>
        </p:txBody>
      </p:sp>
      <p:sp>
        <p:nvSpPr>
          <p:cNvPr id="702" name="object 702"/>
          <p:cNvSpPr/>
          <p:nvPr/>
        </p:nvSpPr>
        <p:spPr>
          <a:xfrm>
            <a:off x="507905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9B3"/>
          </a:solidFill>
        </p:spPr>
        <p:txBody>
          <a:bodyPr wrap="square" lIns="0" tIns="0" rIns="0" bIns="0" rtlCol="0"/>
          <a:lstStyle/>
          <a:p>
            <a:endParaRPr/>
          </a:p>
        </p:txBody>
      </p:sp>
      <p:sp>
        <p:nvSpPr>
          <p:cNvPr id="703" name="object 703"/>
          <p:cNvSpPr/>
          <p:nvPr/>
        </p:nvSpPr>
        <p:spPr>
          <a:xfrm>
            <a:off x="507905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9B3"/>
          </a:solidFill>
        </p:spPr>
        <p:txBody>
          <a:bodyPr wrap="square" lIns="0" tIns="0" rIns="0" bIns="0" rtlCol="0"/>
          <a:lstStyle/>
          <a:p>
            <a:endParaRPr/>
          </a:p>
        </p:txBody>
      </p:sp>
      <p:sp>
        <p:nvSpPr>
          <p:cNvPr id="704" name="object 704"/>
          <p:cNvSpPr/>
          <p:nvPr/>
        </p:nvSpPr>
        <p:spPr>
          <a:xfrm>
            <a:off x="507905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9B3"/>
          </a:solidFill>
        </p:spPr>
        <p:txBody>
          <a:bodyPr wrap="square" lIns="0" tIns="0" rIns="0" bIns="0" rtlCol="0"/>
          <a:lstStyle/>
          <a:p>
            <a:endParaRPr/>
          </a:p>
        </p:txBody>
      </p:sp>
      <p:sp>
        <p:nvSpPr>
          <p:cNvPr id="705" name="object 705"/>
          <p:cNvSpPr/>
          <p:nvPr/>
        </p:nvSpPr>
        <p:spPr>
          <a:xfrm>
            <a:off x="507905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9B3"/>
          </a:solidFill>
        </p:spPr>
        <p:txBody>
          <a:bodyPr wrap="square" lIns="0" tIns="0" rIns="0" bIns="0" rtlCol="0"/>
          <a:lstStyle/>
          <a:p>
            <a:endParaRPr/>
          </a:p>
        </p:txBody>
      </p:sp>
      <p:sp>
        <p:nvSpPr>
          <p:cNvPr id="706" name="object 706"/>
          <p:cNvSpPr/>
          <p:nvPr/>
        </p:nvSpPr>
        <p:spPr>
          <a:xfrm>
            <a:off x="5100118" y="3335912"/>
            <a:ext cx="17145" cy="17145"/>
          </a:xfrm>
          <a:custGeom>
            <a:avLst/>
            <a:gdLst/>
            <a:ahLst/>
            <a:cxnLst/>
            <a:rect l="l" t="t" r="r" b="b"/>
            <a:pathLst>
              <a:path w="17145" h="17145">
                <a:moveTo>
                  <a:pt x="16848" y="0"/>
                </a:moveTo>
                <a:lnTo>
                  <a:pt x="0" y="0"/>
                </a:lnTo>
                <a:lnTo>
                  <a:pt x="0" y="16852"/>
                </a:lnTo>
                <a:lnTo>
                  <a:pt x="16848" y="16852"/>
                </a:lnTo>
                <a:lnTo>
                  <a:pt x="16848" y="0"/>
                </a:lnTo>
                <a:close/>
              </a:path>
            </a:pathLst>
          </a:custGeom>
          <a:solidFill>
            <a:srgbClr val="FFD9B1"/>
          </a:solidFill>
        </p:spPr>
        <p:txBody>
          <a:bodyPr wrap="square" lIns="0" tIns="0" rIns="0" bIns="0" rtlCol="0"/>
          <a:lstStyle/>
          <a:p>
            <a:endParaRPr/>
          </a:p>
        </p:txBody>
      </p:sp>
      <p:sp>
        <p:nvSpPr>
          <p:cNvPr id="707" name="object 707"/>
          <p:cNvSpPr/>
          <p:nvPr/>
        </p:nvSpPr>
        <p:spPr>
          <a:xfrm>
            <a:off x="5100118" y="3352765"/>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9B1"/>
          </a:solidFill>
        </p:spPr>
        <p:txBody>
          <a:bodyPr wrap="square" lIns="0" tIns="0" rIns="0" bIns="0" rtlCol="0"/>
          <a:lstStyle/>
          <a:p>
            <a:endParaRPr/>
          </a:p>
        </p:txBody>
      </p:sp>
      <p:sp>
        <p:nvSpPr>
          <p:cNvPr id="708" name="object 708"/>
          <p:cNvSpPr/>
          <p:nvPr/>
        </p:nvSpPr>
        <p:spPr>
          <a:xfrm>
            <a:off x="5100118" y="337383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9B1"/>
          </a:solidFill>
        </p:spPr>
        <p:txBody>
          <a:bodyPr wrap="square" lIns="0" tIns="0" rIns="0" bIns="0" rtlCol="0"/>
          <a:lstStyle/>
          <a:p>
            <a:endParaRPr/>
          </a:p>
        </p:txBody>
      </p:sp>
      <p:sp>
        <p:nvSpPr>
          <p:cNvPr id="709" name="object 709"/>
          <p:cNvSpPr/>
          <p:nvPr/>
        </p:nvSpPr>
        <p:spPr>
          <a:xfrm>
            <a:off x="5100118"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9B1"/>
          </a:solidFill>
        </p:spPr>
        <p:txBody>
          <a:bodyPr wrap="square" lIns="0" tIns="0" rIns="0" bIns="0" rtlCol="0"/>
          <a:lstStyle/>
          <a:p>
            <a:endParaRPr/>
          </a:p>
        </p:txBody>
      </p:sp>
      <p:sp>
        <p:nvSpPr>
          <p:cNvPr id="710" name="object 710"/>
          <p:cNvSpPr/>
          <p:nvPr/>
        </p:nvSpPr>
        <p:spPr>
          <a:xfrm>
            <a:off x="5100118" y="3411757"/>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9B1"/>
          </a:solidFill>
        </p:spPr>
        <p:txBody>
          <a:bodyPr wrap="square" lIns="0" tIns="0" rIns="0" bIns="0" rtlCol="0"/>
          <a:lstStyle/>
          <a:p>
            <a:endParaRPr/>
          </a:p>
        </p:txBody>
      </p:sp>
      <p:sp>
        <p:nvSpPr>
          <p:cNvPr id="711" name="object 711"/>
          <p:cNvSpPr/>
          <p:nvPr/>
        </p:nvSpPr>
        <p:spPr>
          <a:xfrm>
            <a:off x="5100118" y="3432824"/>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9B1"/>
          </a:solidFill>
        </p:spPr>
        <p:txBody>
          <a:bodyPr wrap="square" lIns="0" tIns="0" rIns="0" bIns="0" rtlCol="0"/>
          <a:lstStyle/>
          <a:p>
            <a:endParaRPr/>
          </a:p>
        </p:txBody>
      </p:sp>
      <p:sp>
        <p:nvSpPr>
          <p:cNvPr id="712" name="object 712"/>
          <p:cNvSpPr/>
          <p:nvPr/>
        </p:nvSpPr>
        <p:spPr>
          <a:xfrm>
            <a:off x="5116967" y="3335912"/>
            <a:ext cx="21590" cy="17145"/>
          </a:xfrm>
          <a:custGeom>
            <a:avLst/>
            <a:gdLst/>
            <a:ahLst/>
            <a:cxnLst/>
            <a:rect l="l" t="t" r="r" b="b"/>
            <a:pathLst>
              <a:path w="21589" h="17145">
                <a:moveTo>
                  <a:pt x="21061" y="0"/>
                </a:moveTo>
                <a:lnTo>
                  <a:pt x="0" y="0"/>
                </a:lnTo>
                <a:lnTo>
                  <a:pt x="0" y="16852"/>
                </a:lnTo>
                <a:lnTo>
                  <a:pt x="21061" y="16852"/>
                </a:lnTo>
                <a:lnTo>
                  <a:pt x="21061" y="0"/>
                </a:lnTo>
                <a:close/>
              </a:path>
            </a:pathLst>
          </a:custGeom>
          <a:solidFill>
            <a:srgbClr val="FFD8B0"/>
          </a:solidFill>
        </p:spPr>
        <p:txBody>
          <a:bodyPr wrap="square" lIns="0" tIns="0" rIns="0" bIns="0" rtlCol="0"/>
          <a:lstStyle/>
          <a:p>
            <a:endParaRPr/>
          </a:p>
        </p:txBody>
      </p:sp>
      <p:sp>
        <p:nvSpPr>
          <p:cNvPr id="713" name="object 713"/>
          <p:cNvSpPr/>
          <p:nvPr/>
        </p:nvSpPr>
        <p:spPr>
          <a:xfrm>
            <a:off x="5116967"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B0"/>
          </a:solidFill>
        </p:spPr>
        <p:txBody>
          <a:bodyPr wrap="square" lIns="0" tIns="0" rIns="0" bIns="0" rtlCol="0"/>
          <a:lstStyle/>
          <a:p>
            <a:endParaRPr/>
          </a:p>
        </p:txBody>
      </p:sp>
      <p:sp>
        <p:nvSpPr>
          <p:cNvPr id="714" name="object 714"/>
          <p:cNvSpPr/>
          <p:nvPr/>
        </p:nvSpPr>
        <p:spPr>
          <a:xfrm>
            <a:off x="5116967"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B0"/>
          </a:solidFill>
        </p:spPr>
        <p:txBody>
          <a:bodyPr wrap="square" lIns="0" tIns="0" rIns="0" bIns="0" rtlCol="0"/>
          <a:lstStyle/>
          <a:p>
            <a:endParaRPr/>
          </a:p>
        </p:txBody>
      </p:sp>
      <p:sp>
        <p:nvSpPr>
          <p:cNvPr id="715" name="object 715"/>
          <p:cNvSpPr/>
          <p:nvPr/>
        </p:nvSpPr>
        <p:spPr>
          <a:xfrm>
            <a:off x="5116967"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8B0"/>
          </a:solidFill>
        </p:spPr>
        <p:txBody>
          <a:bodyPr wrap="square" lIns="0" tIns="0" rIns="0" bIns="0" rtlCol="0"/>
          <a:lstStyle/>
          <a:p>
            <a:endParaRPr/>
          </a:p>
        </p:txBody>
      </p:sp>
      <p:sp>
        <p:nvSpPr>
          <p:cNvPr id="716" name="object 716"/>
          <p:cNvSpPr/>
          <p:nvPr/>
        </p:nvSpPr>
        <p:spPr>
          <a:xfrm>
            <a:off x="5116967"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B0"/>
          </a:solidFill>
        </p:spPr>
        <p:txBody>
          <a:bodyPr wrap="square" lIns="0" tIns="0" rIns="0" bIns="0" rtlCol="0"/>
          <a:lstStyle/>
          <a:p>
            <a:endParaRPr/>
          </a:p>
        </p:txBody>
      </p:sp>
      <p:sp>
        <p:nvSpPr>
          <p:cNvPr id="717" name="object 717"/>
          <p:cNvSpPr/>
          <p:nvPr/>
        </p:nvSpPr>
        <p:spPr>
          <a:xfrm>
            <a:off x="5116967" y="343282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B0"/>
          </a:solidFill>
        </p:spPr>
        <p:txBody>
          <a:bodyPr wrap="square" lIns="0" tIns="0" rIns="0" bIns="0" rtlCol="0"/>
          <a:lstStyle/>
          <a:p>
            <a:endParaRPr/>
          </a:p>
        </p:txBody>
      </p:sp>
      <p:sp>
        <p:nvSpPr>
          <p:cNvPr id="718" name="object 718"/>
          <p:cNvSpPr/>
          <p:nvPr/>
        </p:nvSpPr>
        <p:spPr>
          <a:xfrm>
            <a:off x="5138029" y="3352765"/>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AE"/>
          </a:solidFill>
        </p:spPr>
        <p:txBody>
          <a:bodyPr wrap="square" lIns="0" tIns="0" rIns="0" bIns="0" rtlCol="0"/>
          <a:lstStyle/>
          <a:p>
            <a:endParaRPr/>
          </a:p>
        </p:txBody>
      </p:sp>
      <p:sp>
        <p:nvSpPr>
          <p:cNvPr id="719" name="object 719"/>
          <p:cNvSpPr/>
          <p:nvPr/>
        </p:nvSpPr>
        <p:spPr>
          <a:xfrm>
            <a:off x="5138029" y="3373834"/>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AE"/>
          </a:solidFill>
        </p:spPr>
        <p:txBody>
          <a:bodyPr wrap="square" lIns="0" tIns="0" rIns="0" bIns="0" rtlCol="0"/>
          <a:lstStyle/>
          <a:p>
            <a:endParaRPr/>
          </a:p>
        </p:txBody>
      </p:sp>
      <p:sp>
        <p:nvSpPr>
          <p:cNvPr id="720" name="object 720"/>
          <p:cNvSpPr/>
          <p:nvPr/>
        </p:nvSpPr>
        <p:spPr>
          <a:xfrm>
            <a:off x="5138029" y="3394902"/>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8AE"/>
          </a:solidFill>
        </p:spPr>
        <p:txBody>
          <a:bodyPr wrap="square" lIns="0" tIns="0" rIns="0" bIns="0" rtlCol="0"/>
          <a:lstStyle/>
          <a:p>
            <a:endParaRPr/>
          </a:p>
        </p:txBody>
      </p:sp>
      <p:sp>
        <p:nvSpPr>
          <p:cNvPr id="721" name="object 721"/>
          <p:cNvSpPr/>
          <p:nvPr/>
        </p:nvSpPr>
        <p:spPr>
          <a:xfrm>
            <a:off x="5138029" y="3411757"/>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8AE"/>
          </a:solidFill>
        </p:spPr>
        <p:txBody>
          <a:bodyPr wrap="square" lIns="0" tIns="0" rIns="0" bIns="0" rtlCol="0"/>
          <a:lstStyle/>
          <a:p>
            <a:endParaRPr/>
          </a:p>
        </p:txBody>
      </p:sp>
      <p:sp>
        <p:nvSpPr>
          <p:cNvPr id="722" name="object 722"/>
          <p:cNvSpPr/>
          <p:nvPr/>
        </p:nvSpPr>
        <p:spPr>
          <a:xfrm>
            <a:off x="5159090" y="3373834"/>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7AD"/>
          </a:solidFill>
        </p:spPr>
        <p:txBody>
          <a:bodyPr wrap="square" lIns="0" tIns="0" rIns="0" bIns="0" rtlCol="0"/>
          <a:lstStyle/>
          <a:p>
            <a:endParaRPr/>
          </a:p>
        </p:txBody>
      </p:sp>
      <p:sp>
        <p:nvSpPr>
          <p:cNvPr id="723" name="object 723"/>
          <p:cNvSpPr/>
          <p:nvPr/>
        </p:nvSpPr>
        <p:spPr>
          <a:xfrm>
            <a:off x="5159090" y="3394902"/>
            <a:ext cx="21590" cy="17145"/>
          </a:xfrm>
          <a:custGeom>
            <a:avLst/>
            <a:gdLst/>
            <a:ahLst/>
            <a:cxnLst/>
            <a:rect l="l" t="t" r="r" b="b"/>
            <a:pathLst>
              <a:path w="21589" h="17145">
                <a:moveTo>
                  <a:pt x="21060" y="0"/>
                </a:moveTo>
                <a:lnTo>
                  <a:pt x="0" y="0"/>
                </a:lnTo>
                <a:lnTo>
                  <a:pt x="0" y="16854"/>
                </a:lnTo>
                <a:lnTo>
                  <a:pt x="21060" y="16854"/>
                </a:lnTo>
                <a:lnTo>
                  <a:pt x="21060" y="0"/>
                </a:lnTo>
                <a:close/>
              </a:path>
            </a:pathLst>
          </a:custGeom>
          <a:solidFill>
            <a:srgbClr val="FFD7AD"/>
          </a:solidFill>
        </p:spPr>
        <p:txBody>
          <a:bodyPr wrap="square" lIns="0" tIns="0" rIns="0" bIns="0" rtlCol="0"/>
          <a:lstStyle/>
          <a:p>
            <a:endParaRPr/>
          </a:p>
        </p:txBody>
      </p:sp>
      <p:sp>
        <p:nvSpPr>
          <p:cNvPr id="724" name="object 724"/>
          <p:cNvSpPr/>
          <p:nvPr/>
        </p:nvSpPr>
        <p:spPr>
          <a:xfrm>
            <a:off x="5159090" y="3411757"/>
            <a:ext cx="21590" cy="21590"/>
          </a:xfrm>
          <a:custGeom>
            <a:avLst/>
            <a:gdLst/>
            <a:ahLst/>
            <a:cxnLst/>
            <a:rect l="l" t="t" r="r" b="b"/>
            <a:pathLst>
              <a:path w="21589" h="21589">
                <a:moveTo>
                  <a:pt x="21060" y="0"/>
                </a:moveTo>
                <a:lnTo>
                  <a:pt x="0" y="0"/>
                </a:lnTo>
                <a:lnTo>
                  <a:pt x="0" y="21068"/>
                </a:lnTo>
                <a:lnTo>
                  <a:pt x="21060" y="21068"/>
                </a:lnTo>
                <a:lnTo>
                  <a:pt x="21060" y="0"/>
                </a:lnTo>
                <a:close/>
              </a:path>
            </a:pathLst>
          </a:custGeom>
          <a:solidFill>
            <a:srgbClr val="FFD7AD"/>
          </a:solidFill>
        </p:spPr>
        <p:txBody>
          <a:bodyPr wrap="square" lIns="0" tIns="0" rIns="0" bIns="0" rtlCol="0"/>
          <a:lstStyle/>
          <a:p>
            <a:endParaRPr/>
          </a:p>
        </p:txBody>
      </p:sp>
      <p:sp>
        <p:nvSpPr>
          <p:cNvPr id="725" name="object 725"/>
          <p:cNvSpPr/>
          <p:nvPr/>
        </p:nvSpPr>
        <p:spPr>
          <a:xfrm>
            <a:off x="5180150" y="3394902"/>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6AC"/>
          </a:solidFill>
        </p:spPr>
        <p:txBody>
          <a:bodyPr wrap="square" lIns="0" tIns="0" rIns="0" bIns="0" rtlCol="0"/>
          <a:lstStyle/>
          <a:p>
            <a:endParaRPr/>
          </a:p>
        </p:txBody>
      </p:sp>
      <p:sp>
        <p:nvSpPr>
          <p:cNvPr id="726" name="object 726"/>
          <p:cNvSpPr/>
          <p:nvPr/>
        </p:nvSpPr>
        <p:spPr>
          <a:xfrm>
            <a:off x="5138029" y="3335911"/>
            <a:ext cx="47625" cy="43815"/>
          </a:xfrm>
          <a:custGeom>
            <a:avLst/>
            <a:gdLst/>
            <a:ahLst/>
            <a:cxnLst/>
            <a:rect l="l" t="t" r="r" b="b"/>
            <a:pathLst>
              <a:path w="47625" h="43814">
                <a:moveTo>
                  <a:pt x="5265" y="0"/>
                </a:moveTo>
                <a:lnTo>
                  <a:pt x="0" y="0"/>
                </a:lnTo>
                <a:lnTo>
                  <a:pt x="0" y="5267"/>
                </a:lnTo>
                <a:lnTo>
                  <a:pt x="42122" y="43190"/>
                </a:lnTo>
                <a:lnTo>
                  <a:pt x="47388" y="43190"/>
                </a:lnTo>
                <a:lnTo>
                  <a:pt x="47388" y="37922"/>
                </a:lnTo>
                <a:lnTo>
                  <a:pt x="5265" y="0"/>
                </a:lnTo>
                <a:close/>
              </a:path>
            </a:pathLst>
          </a:custGeom>
          <a:solidFill>
            <a:srgbClr val="000000"/>
          </a:solidFill>
        </p:spPr>
        <p:txBody>
          <a:bodyPr wrap="square" lIns="0" tIns="0" rIns="0" bIns="0" rtlCol="0"/>
          <a:lstStyle/>
          <a:p>
            <a:endParaRPr/>
          </a:p>
        </p:txBody>
      </p:sp>
      <p:sp>
        <p:nvSpPr>
          <p:cNvPr id="727" name="object 727"/>
          <p:cNvSpPr/>
          <p:nvPr/>
        </p:nvSpPr>
        <p:spPr>
          <a:xfrm>
            <a:off x="5020085" y="3293775"/>
            <a:ext cx="123825" cy="47625"/>
          </a:xfrm>
          <a:custGeom>
            <a:avLst/>
            <a:gdLst/>
            <a:ahLst/>
            <a:cxnLst/>
            <a:rect l="l" t="t" r="r" b="b"/>
            <a:pathLst>
              <a:path w="123825" h="47625">
                <a:moveTo>
                  <a:pt x="5266" y="0"/>
                </a:moveTo>
                <a:lnTo>
                  <a:pt x="0" y="0"/>
                </a:lnTo>
                <a:lnTo>
                  <a:pt x="0" y="5266"/>
                </a:lnTo>
                <a:lnTo>
                  <a:pt x="117943" y="47404"/>
                </a:lnTo>
                <a:lnTo>
                  <a:pt x="123209" y="47404"/>
                </a:lnTo>
                <a:lnTo>
                  <a:pt x="123209" y="42136"/>
                </a:lnTo>
                <a:lnTo>
                  <a:pt x="5266" y="0"/>
                </a:lnTo>
                <a:close/>
              </a:path>
            </a:pathLst>
          </a:custGeom>
          <a:solidFill>
            <a:srgbClr val="000000"/>
          </a:solidFill>
        </p:spPr>
        <p:txBody>
          <a:bodyPr wrap="square" lIns="0" tIns="0" rIns="0" bIns="0" rtlCol="0"/>
          <a:lstStyle/>
          <a:p>
            <a:endParaRPr/>
          </a:p>
        </p:txBody>
      </p:sp>
      <p:sp>
        <p:nvSpPr>
          <p:cNvPr id="728" name="object 728"/>
          <p:cNvSpPr/>
          <p:nvPr/>
        </p:nvSpPr>
        <p:spPr>
          <a:xfrm>
            <a:off x="4603072" y="3255853"/>
            <a:ext cx="422275" cy="43815"/>
          </a:xfrm>
          <a:custGeom>
            <a:avLst/>
            <a:gdLst/>
            <a:ahLst/>
            <a:cxnLst/>
            <a:rect l="l" t="t" r="r" b="b"/>
            <a:pathLst>
              <a:path w="422275" h="43814">
                <a:moveTo>
                  <a:pt x="5265" y="0"/>
                </a:moveTo>
                <a:lnTo>
                  <a:pt x="0" y="0"/>
                </a:lnTo>
                <a:lnTo>
                  <a:pt x="0" y="5266"/>
                </a:lnTo>
                <a:lnTo>
                  <a:pt x="417012" y="43188"/>
                </a:lnTo>
                <a:lnTo>
                  <a:pt x="422278" y="43188"/>
                </a:lnTo>
                <a:lnTo>
                  <a:pt x="422278" y="37922"/>
                </a:lnTo>
                <a:lnTo>
                  <a:pt x="5265" y="0"/>
                </a:lnTo>
                <a:close/>
              </a:path>
            </a:pathLst>
          </a:custGeom>
          <a:solidFill>
            <a:srgbClr val="000000"/>
          </a:solidFill>
        </p:spPr>
        <p:txBody>
          <a:bodyPr wrap="square" lIns="0" tIns="0" rIns="0" bIns="0" rtlCol="0"/>
          <a:lstStyle/>
          <a:p>
            <a:endParaRPr/>
          </a:p>
        </p:txBody>
      </p:sp>
      <p:sp>
        <p:nvSpPr>
          <p:cNvPr id="729" name="object 729"/>
          <p:cNvSpPr/>
          <p:nvPr/>
        </p:nvSpPr>
        <p:spPr>
          <a:xfrm>
            <a:off x="4181848" y="3255853"/>
            <a:ext cx="426720" cy="43815"/>
          </a:xfrm>
          <a:custGeom>
            <a:avLst/>
            <a:gdLst/>
            <a:ahLst/>
            <a:cxnLst/>
            <a:rect l="l" t="t" r="r" b="b"/>
            <a:pathLst>
              <a:path w="426720" h="43814">
                <a:moveTo>
                  <a:pt x="426490" y="0"/>
                </a:moveTo>
                <a:lnTo>
                  <a:pt x="421224" y="0"/>
                </a:lnTo>
                <a:lnTo>
                  <a:pt x="0" y="37922"/>
                </a:lnTo>
                <a:lnTo>
                  <a:pt x="0" y="43188"/>
                </a:lnTo>
                <a:lnTo>
                  <a:pt x="5265" y="43188"/>
                </a:lnTo>
                <a:lnTo>
                  <a:pt x="426490" y="5266"/>
                </a:lnTo>
                <a:lnTo>
                  <a:pt x="426490" y="0"/>
                </a:lnTo>
                <a:close/>
              </a:path>
            </a:pathLst>
          </a:custGeom>
          <a:solidFill>
            <a:srgbClr val="000000"/>
          </a:solidFill>
        </p:spPr>
        <p:txBody>
          <a:bodyPr wrap="square" lIns="0" tIns="0" rIns="0" bIns="0" rtlCol="0"/>
          <a:lstStyle/>
          <a:p>
            <a:endParaRPr/>
          </a:p>
        </p:txBody>
      </p:sp>
      <p:sp>
        <p:nvSpPr>
          <p:cNvPr id="730" name="object 730"/>
          <p:cNvSpPr/>
          <p:nvPr/>
        </p:nvSpPr>
        <p:spPr>
          <a:xfrm>
            <a:off x="4004933" y="3293775"/>
            <a:ext cx="182180" cy="186453"/>
          </a:xfrm>
          <a:prstGeom prst="rect">
            <a:avLst/>
          </a:prstGeom>
          <a:blipFill>
            <a:blip r:embed="rId14" cstate="print"/>
            <a:stretch>
              <a:fillRect/>
            </a:stretch>
          </a:blipFill>
        </p:spPr>
        <p:txBody>
          <a:bodyPr wrap="square" lIns="0" tIns="0" rIns="0" bIns="0" rtlCol="0"/>
          <a:lstStyle/>
          <a:p>
            <a:endParaRPr/>
          </a:p>
        </p:txBody>
      </p:sp>
      <p:sp>
        <p:nvSpPr>
          <p:cNvPr id="731" name="object 731"/>
          <p:cNvSpPr/>
          <p:nvPr/>
        </p:nvSpPr>
        <p:spPr>
          <a:xfrm>
            <a:off x="4181848" y="3474961"/>
            <a:ext cx="426720" cy="22225"/>
          </a:xfrm>
          <a:custGeom>
            <a:avLst/>
            <a:gdLst/>
            <a:ahLst/>
            <a:cxnLst/>
            <a:rect l="l" t="t" r="r" b="b"/>
            <a:pathLst>
              <a:path w="426720" h="22225">
                <a:moveTo>
                  <a:pt x="0" y="22122"/>
                </a:moveTo>
                <a:lnTo>
                  <a:pt x="426490" y="22122"/>
                </a:lnTo>
                <a:lnTo>
                  <a:pt x="426490" y="0"/>
                </a:lnTo>
                <a:lnTo>
                  <a:pt x="0" y="0"/>
                </a:lnTo>
                <a:lnTo>
                  <a:pt x="0" y="22122"/>
                </a:lnTo>
                <a:close/>
              </a:path>
            </a:pathLst>
          </a:custGeom>
          <a:solidFill>
            <a:srgbClr val="000000"/>
          </a:solidFill>
        </p:spPr>
        <p:txBody>
          <a:bodyPr wrap="square" lIns="0" tIns="0" rIns="0" bIns="0" rtlCol="0"/>
          <a:lstStyle/>
          <a:p>
            <a:endParaRPr/>
          </a:p>
        </p:txBody>
      </p:sp>
      <p:sp>
        <p:nvSpPr>
          <p:cNvPr id="732" name="object 732"/>
          <p:cNvSpPr/>
          <p:nvPr/>
        </p:nvSpPr>
        <p:spPr>
          <a:xfrm>
            <a:off x="4603072" y="3474961"/>
            <a:ext cx="422275" cy="22225"/>
          </a:xfrm>
          <a:custGeom>
            <a:avLst/>
            <a:gdLst/>
            <a:ahLst/>
            <a:cxnLst/>
            <a:rect l="l" t="t" r="r" b="b"/>
            <a:pathLst>
              <a:path w="422275" h="22225">
                <a:moveTo>
                  <a:pt x="0" y="22122"/>
                </a:moveTo>
                <a:lnTo>
                  <a:pt x="422278" y="22122"/>
                </a:lnTo>
                <a:lnTo>
                  <a:pt x="422278" y="0"/>
                </a:lnTo>
                <a:lnTo>
                  <a:pt x="0" y="0"/>
                </a:lnTo>
                <a:lnTo>
                  <a:pt x="0" y="22122"/>
                </a:lnTo>
                <a:close/>
              </a:path>
            </a:pathLst>
          </a:custGeom>
          <a:solidFill>
            <a:srgbClr val="000000"/>
          </a:solidFill>
        </p:spPr>
        <p:txBody>
          <a:bodyPr wrap="square" lIns="0" tIns="0" rIns="0" bIns="0" rtlCol="0"/>
          <a:lstStyle/>
          <a:p>
            <a:endParaRPr/>
          </a:p>
        </p:txBody>
      </p:sp>
      <p:sp>
        <p:nvSpPr>
          <p:cNvPr id="733" name="object 733"/>
          <p:cNvSpPr/>
          <p:nvPr/>
        </p:nvSpPr>
        <p:spPr>
          <a:xfrm>
            <a:off x="5020085" y="3373833"/>
            <a:ext cx="165332" cy="106395"/>
          </a:xfrm>
          <a:prstGeom prst="rect">
            <a:avLst/>
          </a:prstGeom>
          <a:blipFill>
            <a:blip r:embed="rId15" cstate="print"/>
            <a:stretch>
              <a:fillRect/>
            </a:stretch>
          </a:blipFill>
        </p:spPr>
        <p:txBody>
          <a:bodyPr wrap="square" lIns="0" tIns="0" rIns="0" bIns="0" rtlCol="0"/>
          <a:lstStyle/>
          <a:p>
            <a:endParaRPr/>
          </a:p>
        </p:txBody>
      </p:sp>
      <p:sp>
        <p:nvSpPr>
          <p:cNvPr id="734" name="object 734"/>
          <p:cNvSpPr/>
          <p:nvPr/>
        </p:nvSpPr>
        <p:spPr>
          <a:xfrm>
            <a:off x="4025995" y="3394902"/>
            <a:ext cx="17145" cy="17145"/>
          </a:xfrm>
          <a:custGeom>
            <a:avLst/>
            <a:gdLst/>
            <a:ahLst/>
            <a:cxnLst/>
            <a:rect l="l" t="t" r="r" b="b"/>
            <a:pathLst>
              <a:path w="17145" h="17145">
                <a:moveTo>
                  <a:pt x="16847" y="16854"/>
                </a:moveTo>
                <a:lnTo>
                  <a:pt x="16847" y="0"/>
                </a:lnTo>
                <a:lnTo>
                  <a:pt x="0" y="0"/>
                </a:lnTo>
                <a:lnTo>
                  <a:pt x="0" y="16854"/>
                </a:lnTo>
                <a:lnTo>
                  <a:pt x="16847" y="16854"/>
                </a:lnTo>
                <a:close/>
              </a:path>
            </a:pathLst>
          </a:custGeom>
          <a:solidFill>
            <a:srgbClr val="FFFEFE"/>
          </a:solidFill>
        </p:spPr>
        <p:txBody>
          <a:bodyPr wrap="square" lIns="0" tIns="0" rIns="0" bIns="0" rtlCol="0"/>
          <a:lstStyle/>
          <a:p>
            <a:endParaRPr/>
          </a:p>
        </p:txBody>
      </p:sp>
      <p:sp>
        <p:nvSpPr>
          <p:cNvPr id="735" name="object 735"/>
          <p:cNvSpPr/>
          <p:nvPr/>
        </p:nvSpPr>
        <p:spPr>
          <a:xfrm>
            <a:off x="4025995" y="3411757"/>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EFE"/>
          </a:solidFill>
        </p:spPr>
        <p:txBody>
          <a:bodyPr wrap="square" lIns="0" tIns="0" rIns="0" bIns="0" rtlCol="0"/>
          <a:lstStyle/>
          <a:p>
            <a:endParaRPr/>
          </a:p>
        </p:txBody>
      </p:sp>
      <p:sp>
        <p:nvSpPr>
          <p:cNvPr id="736" name="object 736"/>
          <p:cNvSpPr/>
          <p:nvPr/>
        </p:nvSpPr>
        <p:spPr>
          <a:xfrm>
            <a:off x="4025995" y="3432824"/>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EFE"/>
          </a:solidFill>
        </p:spPr>
        <p:txBody>
          <a:bodyPr wrap="square" lIns="0" tIns="0" rIns="0" bIns="0" rtlCol="0"/>
          <a:lstStyle/>
          <a:p>
            <a:endParaRPr/>
          </a:p>
        </p:txBody>
      </p:sp>
      <p:sp>
        <p:nvSpPr>
          <p:cNvPr id="737" name="object 737"/>
          <p:cNvSpPr/>
          <p:nvPr/>
        </p:nvSpPr>
        <p:spPr>
          <a:xfrm>
            <a:off x="4025995" y="345389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EFE"/>
          </a:solidFill>
        </p:spPr>
        <p:txBody>
          <a:bodyPr wrap="square" lIns="0" tIns="0" rIns="0" bIns="0" rtlCol="0"/>
          <a:lstStyle/>
          <a:p>
            <a:endParaRPr/>
          </a:p>
        </p:txBody>
      </p:sp>
      <p:sp>
        <p:nvSpPr>
          <p:cNvPr id="738" name="object 738"/>
          <p:cNvSpPr/>
          <p:nvPr/>
        </p:nvSpPr>
        <p:spPr>
          <a:xfrm>
            <a:off x="4025995" y="3474962"/>
            <a:ext cx="17145" cy="17145"/>
          </a:xfrm>
          <a:custGeom>
            <a:avLst/>
            <a:gdLst/>
            <a:ahLst/>
            <a:cxnLst/>
            <a:rect l="l" t="t" r="r" b="b"/>
            <a:pathLst>
              <a:path w="17145" h="17145">
                <a:moveTo>
                  <a:pt x="0" y="16854"/>
                </a:moveTo>
                <a:lnTo>
                  <a:pt x="16848" y="16854"/>
                </a:lnTo>
                <a:lnTo>
                  <a:pt x="16848" y="0"/>
                </a:lnTo>
                <a:lnTo>
                  <a:pt x="0" y="0"/>
                </a:lnTo>
                <a:lnTo>
                  <a:pt x="0" y="16854"/>
                </a:lnTo>
                <a:close/>
              </a:path>
            </a:pathLst>
          </a:custGeom>
          <a:solidFill>
            <a:srgbClr val="FFFEFE"/>
          </a:solidFill>
        </p:spPr>
        <p:txBody>
          <a:bodyPr wrap="square" lIns="0" tIns="0" rIns="0" bIns="0" rtlCol="0"/>
          <a:lstStyle/>
          <a:p>
            <a:endParaRPr/>
          </a:p>
        </p:txBody>
      </p:sp>
      <p:sp>
        <p:nvSpPr>
          <p:cNvPr id="739" name="object 739"/>
          <p:cNvSpPr/>
          <p:nvPr/>
        </p:nvSpPr>
        <p:spPr>
          <a:xfrm>
            <a:off x="4034419" y="3491816"/>
            <a:ext cx="0" cy="733425"/>
          </a:xfrm>
          <a:custGeom>
            <a:avLst/>
            <a:gdLst/>
            <a:ahLst/>
            <a:cxnLst/>
            <a:rect l="l" t="t" r="r" b="b"/>
            <a:pathLst>
              <a:path h="733425">
                <a:moveTo>
                  <a:pt x="0" y="0"/>
                </a:moveTo>
                <a:lnTo>
                  <a:pt x="0" y="733171"/>
                </a:lnTo>
              </a:path>
            </a:pathLst>
          </a:custGeom>
          <a:ln w="16848">
            <a:solidFill>
              <a:srgbClr val="FFFEFE"/>
            </a:solidFill>
          </a:ln>
        </p:spPr>
        <p:txBody>
          <a:bodyPr wrap="square" lIns="0" tIns="0" rIns="0" bIns="0" rtlCol="0"/>
          <a:lstStyle/>
          <a:p>
            <a:endParaRPr/>
          </a:p>
        </p:txBody>
      </p:sp>
      <p:sp>
        <p:nvSpPr>
          <p:cNvPr id="740" name="object 740"/>
          <p:cNvSpPr/>
          <p:nvPr/>
        </p:nvSpPr>
        <p:spPr>
          <a:xfrm>
            <a:off x="4042844" y="3411757"/>
            <a:ext cx="21590" cy="21590"/>
          </a:xfrm>
          <a:custGeom>
            <a:avLst/>
            <a:gdLst/>
            <a:ahLst/>
            <a:cxnLst/>
            <a:rect l="l" t="t" r="r" b="b"/>
            <a:pathLst>
              <a:path w="21589" h="21589">
                <a:moveTo>
                  <a:pt x="21060" y="21068"/>
                </a:moveTo>
                <a:lnTo>
                  <a:pt x="21060" y="0"/>
                </a:lnTo>
                <a:lnTo>
                  <a:pt x="0" y="0"/>
                </a:lnTo>
                <a:lnTo>
                  <a:pt x="0" y="21068"/>
                </a:lnTo>
                <a:lnTo>
                  <a:pt x="21060" y="21068"/>
                </a:lnTo>
                <a:close/>
              </a:path>
            </a:pathLst>
          </a:custGeom>
          <a:solidFill>
            <a:srgbClr val="FFFDFC"/>
          </a:solidFill>
        </p:spPr>
        <p:txBody>
          <a:bodyPr wrap="square" lIns="0" tIns="0" rIns="0" bIns="0" rtlCol="0"/>
          <a:lstStyle/>
          <a:p>
            <a:endParaRPr/>
          </a:p>
        </p:txBody>
      </p:sp>
      <p:sp>
        <p:nvSpPr>
          <p:cNvPr id="741" name="object 741"/>
          <p:cNvSpPr/>
          <p:nvPr/>
        </p:nvSpPr>
        <p:spPr>
          <a:xfrm>
            <a:off x="4042844" y="3432824"/>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DFC"/>
          </a:solidFill>
        </p:spPr>
        <p:txBody>
          <a:bodyPr wrap="square" lIns="0" tIns="0" rIns="0" bIns="0" rtlCol="0"/>
          <a:lstStyle/>
          <a:p>
            <a:endParaRPr/>
          </a:p>
        </p:txBody>
      </p:sp>
      <p:sp>
        <p:nvSpPr>
          <p:cNvPr id="742" name="object 742"/>
          <p:cNvSpPr/>
          <p:nvPr/>
        </p:nvSpPr>
        <p:spPr>
          <a:xfrm>
            <a:off x="4042844" y="345389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DFC"/>
          </a:solidFill>
        </p:spPr>
        <p:txBody>
          <a:bodyPr wrap="square" lIns="0" tIns="0" rIns="0" bIns="0" rtlCol="0"/>
          <a:lstStyle/>
          <a:p>
            <a:endParaRPr/>
          </a:p>
        </p:txBody>
      </p:sp>
      <p:sp>
        <p:nvSpPr>
          <p:cNvPr id="743" name="object 743"/>
          <p:cNvSpPr/>
          <p:nvPr/>
        </p:nvSpPr>
        <p:spPr>
          <a:xfrm>
            <a:off x="4042844"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DFC"/>
          </a:solidFill>
        </p:spPr>
        <p:txBody>
          <a:bodyPr wrap="square" lIns="0" tIns="0" rIns="0" bIns="0" rtlCol="0"/>
          <a:lstStyle/>
          <a:p>
            <a:endParaRPr/>
          </a:p>
        </p:txBody>
      </p:sp>
      <p:sp>
        <p:nvSpPr>
          <p:cNvPr id="744" name="object 744"/>
          <p:cNvSpPr/>
          <p:nvPr/>
        </p:nvSpPr>
        <p:spPr>
          <a:xfrm>
            <a:off x="4053375" y="3491816"/>
            <a:ext cx="0" cy="754380"/>
          </a:xfrm>
          <a:custGeom>
            <a:avLst/>
            <a:gdLst/>
            <a:ahLst/>
            <a:cxnLst/>
            <a:rect l="l" t="t" r="r" b="b"/>
            <a:pathLst>
              <a:path h="754379">
                <a:moveTo>
                  <a:pt x="0" y="0"/>
                </a:moveTo>
                <a:lnTo>
                  <a:pt x="0" y="754239"/>
                </a:lnTo>
              </a:path>
            </a:pathLst>
          </a:custGeom>
          <a:ln w="21061">
            <a:solidFill>
              <a:srgbClr val="FFFDFC"/>
            </a:solidFill>
          </a:ln>
        </p:spPr>
        <p:txBody>
          <a:bodyPr wrap="square" lIns="0" tIns="0" rIns="0" bIns="0" rtlCol="0"/>
          <a:lstStyle/>
          <a:p>
            <a:endParaRPr/>
          </a:p>
        </p:txBody>
      </p:sp>
      <p:sp>
        <p:nvSpPr>
          <p:cNvPr id="745" name="object 745"/>
          <p:cNvSpPr/>
          <p:nvPr/>
        </p:nvSpPr>
        <p:spPr>
          <a:xfrm>
            <a:off x="4063904" y="3432824"/>
            <a:ext cx="21590" cy="21590"/>
          </a:xfrm>
          <a:custGeom>
            <a:avLst/>
            <a:gdLst/>
            <a:ahLst/>
            <a:cxnLst/>
            <a:rect l="l" t="t" r="r" b="b"/>
            <a:pathLst>
              <a:path w="21589" h="21589">
                <a:moveTo>
                  <a:pt x="0" y="0"/>
                </a:moveTo>
                <a:lnTo>
                  <a:pt x="0" y="21068"/>
                </a:lnTo>
                <a:lnTo>
                  <a:pt x="21061" y="21068"/>
                </a:lnTo>
                <a:lnTo>
                  <a:pt x="21061" y="0"/>
                </a:lnTo>
                <a:lnTo>
                  <a:pt x="0" y="0"/>
                </a:lnTo>
                <a:close/>
              </a:path>
            </a:pathLst>
          </a:custGeom>
          <a:solidFill>
            <a:srgbClr val="FFFDFB"/>
          </a:solidFill>
        </p:spPr>
        <p:txBody>
          <a:bodyPr wrap="square" lIns="0" tIns="0" rIns="0" bIns="0" rtlCol="0"/>
          <a:lstStyle/>
          <a:p>
            <a:endParaRPr/>
          </a:p>
        </p:txBody>
      </p:sp>
      <p:sp>
        <p:nvSpPr>
          <p:cNvPr id="746" name="object 746"/>
          <p:cNvSpPr/>
          <p:nvPr/>
        </p:nvSpPr>
        <p:spPr>
          <a:xfrm>
            <a:off x="4063904" y="345389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DFB"/>
          </a:solidFill>
        </p:spPr>
        <p:txBody>
          <a:bodyPr wrap="square" lIns="0" tIns="0" rIns="0" bIns="0" rtlCol="0"/>
          <a:lstStyle/>
          <a:p>
            <a:endParaRPr/>
          </a:p>
        </p:txBody>
      </p:sp>
      <p:sp>
        <p:nvSpPr>
          <p:cNvPr id="747" name="object 747"/>
          <p:cNvSpPr/>
          <p:nvPr/>
        </p:nvSpPr>
        <p:spPr>
          <a:xfrm>
            <a:off x="4063904"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DFB"/>
          </a:solidFill>
        </p:spPr>
        <p:txBody>
          <a:bodyPr wrap="square" lIns="0" tIns="0" rIns="0" bIns="0" rtlCol="0"/>
          <a:lstStyle/>
          <a:p>
            <a:endParaRPr/>
          </a:p>
        </p:txBody>
      </p:sp>
      <p:sp>
        <p:nvSpPr>
          <p:cNvPr id="748" name="object 748"/>
          <p:cNvSpPr/>
          <p:nvPr/>
        </p:nvSpPr>
        <p:spPr>
          <a:xfrm>
            <a:off x="4063904" y="3491816"/>
            <a:ext cx="21590" cy="775335"/>
          </a:xfrm>
          <a:custGeom>
            <a:avLst/>
            <a:gdLst/>
            <a:ahLst/>
            <a:cxnLst/>
            <a:rect l="l" t="t" r="r" b="b"/>
            <a:pathLst>
              <a:path w="21589" h="775335">
                <a:moveTo>
                  <a:pt x="0" y="775307"/>
                </a:moveTo>
                <a:lnTo>
                  <a:pt x="21061" y="775307"/>
                </a:lnTo>
                <a:lnTo>
                  <a:pt x="21061" y="0"/>
                </a:lnTo>
                <a:lnTo>
                  <a:pt x="0" y="0"/>
                </a:lnTo>
                <a:lnTo>
                  <a:pt x="0" y="775307"/>
                </a:lnTo>
                <a:close/>
              </a:path>
            </a:pathLst>
          </a:custGeom>
          <a:solidFill>
            <a:srgbClr val="FFFDFB"/>
          </a:solidFill>
        </p:spPr>
        <p:txBody>
          <a:bodyPr wrap="square" lIns="0" tIns="0" rIns="0" bIns="0" rtlCol="0"/>
          <a:lstStyle/>
          <a:p>
            <a:endParaRPr/>
          </a:p>
        </p:txBody>
      </p:sp>
      <p:sp>
        <p:nvSpPr>
          <p:cNvPr id="749" name="object 749"/>
          <p:cNvSpPr/>
          <p:nvPr/>
        </p:nvSpPr>
        <p:spPr>
          <a:xfrm>
            <a:off x="4084966" y="3453893"/>
            <a:ext cx="21590" cy="21590"/>
          </a:xfrm>
          <a:custGeom>
            <a:avLst/>
            <a:gdLst/>
            <a:ahLst/>
            <a:cxnLst/>
            <a:rect l="l" t="t" r="r" b="b"/>
            <a:pathLst>
              <a:path w="21589" h="21589">
                <a:moveTo>
                  <a:pt x="0" y="0"/>
                </a:moveTo>
                <a:lnTo>
                  <a:pt x="0" y="21068"/>
                </a:lnTo>
                <a:lnTo>
                  <a:pt x="21061" y="21068"/>
                </a:lnTo>
                <a:lnTo>
                  <a:pt x="21061" y="0"/>
                </a:lnTo>
                <a:lnTo>
                  <a:pt x="0" y="0"/>
                </a:lnTo>
                <a:close/>
              </a:path>
            </a:pathLst>
          </a:custGeom>
          <a:solidFill>
            <a:srgbClr val="FFFCFA"/>
          </a:solidFill>
        </p:spPr>
        <p:txBody>
          <a:bodyPr wrap="square" lIns="0" tIns="0" rIns="0" bIns="0" rtlCol="0"/>
          <a:lstStyle/>
          <a:p>
            <a:endParaRPr/>
          </a:p>
        </p:txBody>
      </p:sp>
      <p:sp>
        <p:nvSpPr>
          <p:cNvPr id="750" name="object 750"/>
          <p:cNvSpPr/>
          <p:nvPr/>
        </p:nvSpPr>
        <p:spPr>
          <a:xfrm>
            <a:off x="4084966"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CFA"/>
          </a:solidFill>
        </p:spPr>
        <p:txBody>
          <a:bodyPr wrap="square" lIns="0" tIns="0" rIns="0" bIns="0" rtlCol="0"/>
          <a:lstStyle/>
          <a:p>
            <a:endParaRPr/>
          </a:p>
        </p:txBody>
      </p:sp>
      <p:sp>
        <p:nvSpPr>
          <p:cNvPr id="751" name="object 751"/>
          <p:cNvSpPr/>
          <p:nvPr/>
        </p:nvSpPr>
        <p:spPr>
          <a:xfrm>
            <a:off x="4084966" y="3491816"/>
            <a:ext cx="21590" cy="775335"/>
          </a:xfrm>
          <a:custGeom>
            <a:avLst/>
            <a:gdLst/>
            <a:ahLst/>
            <a:cxnLst/>
            <a:rect l="l" t="t" r="r" b="b"/>
            <a:pathLst>
              <a:path w="21589" h="775335">
                <a:moveTo>
                  <a:pt x="0" y="775307"/>
                </a:moveTo>
                <a:lnTo>
                  <a:pt x="21061" y="775307"/>
                </a:lnTo>
                <a:lnTo>
                  <a:pt x="21061" y="0"/>
                </a:lnTo>
                <a:lnTo>
                  <a:pt x="0" y="0"/>
                </a:lnTo>
                <a:lnTo>
                  <a:pt x="0" y="775307"/>
                </a:lnTo>
                <a:close/>
              </a:path>
            </a:pathLst>
          </a:custGeom>
          <a:solidFill>
            <a:srgbClr val="FFFCFA"/>
          </a:solidFill>
        </p:spPr>
        <p:txBody>
          <a:bodyPr wrap="square" lIns="0" tIns="0" rIns="0" bIns="0" rtlCol="0"/>
          <a:lstStyle/>
          <a:p>
            <a:endParaRPr/>
          </a:p>
        </p:txBody>
      </p:sp>
      <p:sp>
        <p:nvSpPr>
          <p:cNvPr id="752" name="object 752"/>
          <p:cNvSpPr/>
          <p:nvPr/>
        </p:nvSpPr>
        <p:spPr>
          <a:xfrm>
            <a:off x="4106028" y="345389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BF8"/>
          </a:solidFill>
        </p:spPr>
        <p:txBody>
          <a:bodyPr wrap="square" lIns="0" tIns="0" rIns="0" bIns="0" rtlCol="0"/>
          <a:lstStyle/>
          <a:p>
            <a:endParaRPr/>
          </a:p>
        </p:txBody>
      </p:sp>
      <p:sp>
        <p:nvSpPr>
          <p:cNvPr id="753" name="object 753"/>
          <p:cNvSpPr/>
          <p:nvPr/>
        </p:nvSpPr>
        <p:spPr>
          <a:xfrm>
            <a:off x="4106028" y="3474962"/>
            <a:ext cx="17145" cy="17145"/>
          </a:xfrm>
          <a:custGeom>
            <a:avLst/>
            <a:gdLst/>
            <a:ahLst/>
            <a:cxnLst/>
            <a:rect l="l" t="t" r="r" b="b"/>
            <a:pathLst>
              <a:path w="17145" h="17145">
                <a:moveTo>
                  <a:pt x="0" y="16854"/>
                </a:moveTo>
                <a:lnTo>
                  <a:pt x="16848" y="16854"/>
                </a:lnTo>
                <a:lnTo>
                  <a:pt x="16848" y="0"/>
                </a:lnTo>
                <a:lnTo>
                  <a:pt x="0" y="0"/>
                </a:lnTo>
                <a:lnTo>
                  <a:pt x="0" y="16854"/>
                </a:lnTo>
                <a:close/>
              </a:path>
            </a:pathLst>
          </a:custGeom>
          <a:solidFill>
            <a:srgbClr val="FFFBF8"/>
          </a:solidFill>
        </p:spPr>
        <p:txBody>
          <a:bodyPr wrap="square" lIns="0" tIns="0" rIns="0" bIns="0" rtlCol="0"/>
          <a:lstStyle/>
          <a:p>
            <a:endParaRPr/>
          </a:p>
        </p:txBody>
      </p:sp>
      <p:sp>
        <p:nvSpPr>
          <p:cNvPr id="754" name="object 754"/>
          <p:cNvSpPr/>
          <p:nvPr/>
        </p:nvSpPr>
        <p:spPr>
          <a:xfrm>
            <a:off x="4106028" y="3491816"/>
            <a:ext cx="17145" cy="775335"/>
          </a:xfrm>
          <a:custGeom>
            <a:avLst/>
            <a:gdLst/>
            <a:ahLst/>
            <a:cxnLst/>
            <a:rect l="l" t="t" r="r" b="b"/>
            <a:pathLst>
              <a:path w="17145" h="775335">
                <a:moveTo>
                  <a:pt x="0" y="775307"/>
                </a:moveTo>
                <a:lnTo>
                  <a:pt x="16848" y="775307"/>
                </a:lnTo>
                <a:lnTo>
                  <a:pt x="16848" y="0"/>
                </a:lnTo>
                <a:lnTo>
                  <a:pt x="0" y="0"/>
                </a:lnTo>
                <a:lnTo>
                  <a:pt x="0" y="775307"/>
                </a:lnTo>
                <a:close/>
              </a:path>
            </a:pathLst>
          </a:custGeom>
          <a:solidFill>
            <a:srgbClr val="FFFBF8"/>
          </a:solidFill>
        </p:spPr>
        <p:txBody>
          <a:bodyPr wrap="square" lIns="0" tIns="0" rIns="0" bIns="0" rtlCol="0"/>
          <a:lstStyle/>
          <a:p>
            <a:endParaRPr/>
          </a:p>
        </p:txBody>
      </p:sp>
      <p:sp>
        <p:nvSpPr>
          <p:cNvPr id="755" name="object 755"/>
          <p:cNvSpPr/>
          <p:nvPr/>
        </p:nvSpPr>
        <p:spPr>
          <a:xfrm>
            <a:off x="4122877" y="3453893"/>
            <a:ext cx="21590" cy="21590"/>
          </a:xfrm>
          <a:custGeom>
            <a:avLst/>
            <a:gdLst/>
            <a:ahLst/>
            <a:cxnLst/>
            <a:rect l="l" t="t" r="r" b="b"/>
            <a:pathLst>
              <a:path w="21589" h="21589">
                <a:moveTo>
                  <a:pt x="0" y="21068"/>
                </a:moveTo>
                <a:lnTo>
                  <a:pt x="21060" y="21068"/>
                </a:lnTo>
                <a:lnTo>
                  <a:pt x="21060" y="0"/>
                </a:lnTo>
                <a:lnTo>
                  <a:pt x="0" y="0"/>
                </a:lnTo>
                <a:lnTo>
                  <a:pt x="0" y="21068"/>
                </a:lnTo>
                <a:close/>
              </a:path>
            </a:pathLst>
          </a:custGeom>
          <a:solidFill>
            <a:srgbClr val="FFFBF7"/>
          </a:solidFill>
        </p:spPr>
        <p:txBody>
          <a:bodyPr wrap="square" lIns="0" tIns="0" rIns="0" bIns="0" rtlCol="0"/>
          <a:lstStyle/>
          <a:p>
            <a:endParaRPr/>
          </a:p>
        </p:txBody>
      </p:sp>
      <p:sp>
        <p:nvSpPr>
          <p:cNvPr id="756" name="object 756"/>
          <p:cNvSpPr/>
          <p:nvPr/>
        </p:nvSpPr>
        <p:spPr>
          <a:xfrm>
            <a:off x="4122877"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BF7"/>
          </a:solidFill>
        </p:spPr>
        <p:txBody>
          <a:bodyPr wrap="square" lIns="0" tIns="0" rIns="0" bIns="0" rtlCol="0"/>
          <a:lstStyle/>
          <a:p>
            <a:endParaRPr/>
          </a:p>
        </p:txBody>
      </p:sp>
      <p:sp>
        <p:nvSpPr>
          <p:cNvPr id="757" name="object 757"/>
          <p:cNvSpPr/>
          <p:nvPr/>
        </p:nvSpPr>
        <p:spPr>
          <a:xfrm>
            <a:off x="4122877" y="3491816"/>
            <a:ext cx="21590" cy="792480"/>
          </a:xfrm>
          <a:custGeom>
            <a:avLst/>
            <a:gdLst/>
            <a:ahLst/>
            <a:cxnLst/>
            <a:rect l="l" t="t" r="r" b="b"/>
            <a:pathLst>
              <a:path w="21589" h="792479">
                <a:moveTo>
                  <a:pt x="0" y="792162"/>
                </a:moveTo>
                <a:lnTo>
                  <a:pt x="21061" y="792162"/>
                </a:lnTo>
                <a:lnTo>
                  <a:pt x="21061" y="0"/>
                </a:lnTo>
                <a:lnTo>
                  <a:pt x="0" y="0"/>
                </a:lnTo>
                <a:lnTo>
                  <a:pt x="0" y="792162"/>
                </a:lnTo>
                <a:close/>
              </a:path>
            </a:pathLst>
          </a:custGeom>
          <a:solidFill>
            <a:srgbClr val="FFFBF7"/>
          </a:solidFill>
        </p:spPr>
        <p:txBody>
          <a:bodyPr wrap="square" lIns="0" tIns="0" rIns="0" bIns="0" rtlCol="0"/>
          <a:lstStyle/>
          <a:p>
            <a:endParaRPr/>
          </a:p>
        </p:txBody>
      </p:sp>
      <p:sp>
        <p:nvSpPr>
          <p:cNvPr id="758" name="object 758"/>
          <p:cNvSpPr/>
          <p:nvPr/>
        </p:nvSpPr>
        <p:spPr>
          <a:xfrm>
            <a:off x="4143937" y="3474962"/>
            <a:ext cx="21590" cy="17145"/>
          </a:xfrm>
          <a:custGeom>
            <a:avLst/>
            <a:gdLst/>
            <a:ahLst/>
            <a:cxnLst/>
            <a:rect l="l" t="t" r="r" b="b"/>
            <a:pathLst>
              <a:path w="21589" h="17145">
                <a:moveTo>
                  <a:pt x="0" y="0"/>
                </a:moveTo>
                <a:lnTo>
                  <a:pt x="0" y="16854"/>
                </a:lnTo>
                <a:lnTo>
                  <a:pt x="21061" y="16854"/>
                </a:lnTo>
                <a:lnTo>
                  <a:pt x="21061" y="0"/>
                </a:lnTo>
                <a:lnTo>
                  <a:pt x="0" y="0"/>
                </a:lnTo>
                <a:close/>
              </a:path>
            </a:pathLst>
          </a:custGeom>
          <a:solidFill>
            <a:srgbClr val="FFFAF5"/>
          </a:solidFill>
        </p:spPr>
        <p:txBody>
          <a:bodyPr wrap="square" lIns="0" tIns="0" rIns="0" bIns="0" rtlCol="0"/>
          <a:lstStyle/>
          <a:p>
            <a:endParaRPr/>
          </a:p>
        </p:txBody>
      </p:sp>
      <p:sp>
        <p:nvSpPr>
          <p:cNvPr id="759" name="object 759"/>
          <p:cNvSpPr/>
          <p:nvPr/>
        </p:nvSpPr>
        <p:spPr>
          <a:xfrm>
            <a:off x="4143937" y="3491816"/>
            <a:ext cx="21590" cy="792480"/>
          </a:xfrm>
          <a:custGeom>
            <a:avLst/>
            <a:gdLst/>
            <a:ahLst/>
            <a:cxnLst/>
            <a:rect l="l" t="t" r="r" b="b"/>
            <a:pathLst>
              <a:path w="21589" h="792479">
                <a:moveTo>
                  <a:pt x="0" y="792162"/>
                </a:moveTo>
                <a:lnTo>
                  <a:pt x="21061" y="792162"/>
                </a:lnTo>
                <a:lnTo>
                  <a:pt x="21061" y="0"/>
                </a:lnTo>
                <a:lnTo>
                  <a:pt x="0" y="0"/>
                </a:lnTo>
                <a:lnTo>
                  <a:pt x="0" y="792162"/>
                </a:lnTo>
                <a:close/>
              </a:path>
            </a:pathLst>
          </a:custGeom>
          <a:solidFill>
            <a:srgbClr val="FFFAF5"/>
          </a:solidFill>
        </p:spPr>
        <p:txBody>
          <a:bodyPr wrap="square" lIns="0" tIns="0" rIns="0" bIns="0" rtlCol="0"/>
          <a:lstStyle/>
          <a:p>
            <a:endParaRPr/>
          </a:p>
        </p:txBody>
      </p:sp>
      <p:sp>
        <p:nvSpPr>
          <p:cNvPr id="760" name="object 760"/>
          <p:cNvSpPr/>
          <p:nvPr/>
        </p:nvSpPr>
        <p:spPr>
          <a:xfrm>
            <a:off x="4164999" y="3474962"/>
            <a:ext cx="17145" cy="17145"/>
          </a:xfrm>
          <a:custGeom>
            <a:avLst/>
            <a:gdLst/>
            <a:ahLst/>
            <a:cxnLst/>
            <a:rect l="l" t="t" r="r" b="b"/>
            <a:pathLst>
              <a:path w="17145" h="17145">
                <a:moveTo>
                  <a:pt x="0" y="16854"/>
                </a:moveTo>
                <a:lnTo>
                  <a:pt x="16848" y="16854"/>
                </a:lnTo>
                <a:lnTo>
                  <a:pt x="16848" y="0"/>
                </a:lnTo>
                <a:lnTo>
                  <a:pt x="0" y="0"/>
                </a:lnTo>
                <a:lnTo>
                  <a:pt x="0" y="16854"/>
                </a:lnTo>
                <a:close/>
              </a:path>
            </a:pathLst>
          </a:custGeom>
          <a:solidFill>
            <a:srgbClr val="FFFAF3"/>
          </a:solidFill>
        </p:spPr>
        <p:txBody>
          <a:bodyPr wrap="square" lIns="0" tIns="0" rIns="0" bIns="0" rtlCol="0"/>
          <a:lstStyle/>
          <a:p>
            <a:endParaRPr/>
          </a:p>
        </p:txBody>
      </p:sp>
      <p:sp>
        <p:nvSpPr>
          <p:cNvPr id="761" name="object 761"/>
          <p:cNvSpPr/>
          <p:nvPr/>
        </p:nvSpPr>
        <p:spPr>
          <a:xfrm>
            <a:off x="4164999" y="3491816"/>
            <a:ext cx="17145" cy="792480"/>
          </a:xfrm>
          <a:custGeom>
            <a:avLst/>
            <a:gdLst/>
            <a:ahLst/>
            <a:cxnLst/>
            <a:rect l="l" t="t" r="r" b="b"/>
            <a:pathLst>
              <a:path w="17145" h="792479">
                <a:moveTo>
                  <a:pt x="0" y="792162"/>
                </a:moveTo>
                <a:lnTo>
                  <a:pt x="16848" y="792162"/>
                </a:lnTo>
                <a:lnTo>
                  <a:pt x="16848" y="0"/>
                </a:lnTo>
                <a:lnTo>
                  <a:pt x="0" y="0"/>
                </a:lnTo>
                <a:lnTo>
                  <a:pt x="0" y="792162"/>
                </a:lnTo>
                <a:close/>
              </a:path>
            </a:pathLst>
          </a:custGeom>
          <a:solidFill>
            <a:srgbClr val="FFFAF3"/>
          </a:solidFill>
        </p:spPr>
        <p:txBody>
          <a:bodyPr wrap="square" lIns="0" tIns="0" rIns="0" bIns="0" rtlCol="0"/>
          <a:lstStyle/>
          <a:p>
            <a:endParaRPr/>
          </a:p>
        </p:txBody>
      </p:sp>
      <p:sp>
        <p:nvSpPr>
          <p:cNvPr id="762" name="object 762"/>
          <p:cNvSpPr/>
          <p:nvPr/>
        </p:nvSpPr>
        <p:spPr>
          <a:xfrm>
            <a:off x="4181848"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9F2"/>
          </a:solidFill>
        </p:spPr>
        <p:txBody>
          <a:bodyPr wrap="square" lIns="0" tIns="0" rIns="0" bIns="0" rtlCol="0"/>
          <a:lstStyle/>
          <a:p>
            <a:endParaRPr/>
          </a:p>
        </p:txBody>
      </p:sp>
      <p:sp>
        <p:nvSpPr>
          <p:cNvPr id="763" name="object 763"/>
          <p:cNvSpPr/>
          <p:nvPr/>
        </p:nvSpPr>
        <p:spPr>
          <a:xfrm>
            <a:off x="4181848"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9F2"/>
          </a:solidFill>
        </p:spPr>
        <p:txBody>
          <a:bodyPr wrap="square" lIns="0" tIns="0" rIns="0" bIns="0" rtlCol="0"/>
          <a:lstStyle/>
          <a:p>
            <a:endParaRPr/>
          </a:p>
        </p:txBody>
      </p:sp>
      <p:sp>
        <p:nvSpPr>
          <p:cNvPr id="764" name="object 764"/>
          <p:cNvSpPr/>
          <p:nvPr/>
        </p:nvSpPr>
        <p:spPr>
          <a:xfrm>
            <a:off x="4202908"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8F1"/>
          </a:solidFill>
        </p:spPr>
        <p:txBody>
          <a:bodyPr wrap="square" lIns="0" tIns="0" rIns="0" bIns="0" rtlCol="0"/>
          <a:lstStyle/>
          <a:p>
            <a:endParaRPr/>
          </a:p>
        </p:txBody>
      </p:sp>
      <p:sp>
        <p:nvSpPr>
          <p:cNvPr id="765" name="object 765"/>
          <p:cNvSpPr/>
          <p:nvPr/>
        </p:nvSpPr>
        <p:spPr>
          <a:xfrm>
            <a:off x="4202908"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8F1"/>
          </a:solidFill>
        </p:spPr>
        <p:txBody>
          <a:bodyPr wrap="square" lIns="0" tIns="0" rIns="0" bIns="0" rtlCol="0"/>
          <a:lstStyle/>
          <a:p>
            <a:endParaRPr/>
          </a:p>
        </p:txBody>
      </p:sp>
      <p:sp>
        <p:nvSpPr>
          <p:cNvPr id="766" name="object 766"/>
          <p:cNvSpPr/>
          <p:nvPr/>
        </p:nvSpPr>
        <p:spPr>
          <a:xfrm>
            <a:off x="4223970"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7F0"/>
          </a:solidFill>
        </p:spPr>
        <p:txBody>
          <a:bodyPr wrap="square" lIns="0" tIns="0" rIns="0" bIns="0" rtlCol="0"/>
          <a:lstStyle/>
          <a:p>
            <a:endParaRPr/>
          </a:p>
        </p:txBody>
      </p:sp>
      <p:sp>
        <p:nvSpPr>
          <p:cNvPr id="767" name="object 767"/>
          <p:cNvSpPr/>
          <p:nvPr/>
        </p:nvSpPr>
        <p:spPr>
          <a:xfrm>
            <a:off x="4223970"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7F0"/>
          </a:solidFill>
        </p:spPr>
        <p:txBody>
          <a:bodyPr wrap="square" lIns="0" tIns="0" rIns="0" bIns="0" rtlCol="0"/>
          <a:lstStyle/>
          <a:p>
            <a:endParaRPr/>
          </a:p>
        </p:txBody>
      </p:sp>
      <p:sp>
        <p:nvSpPr>
          <p:cNvPr id="768" name="object 768"/>
          <p:cNvSpPr/>
          <p:nvPr/>
        </p:nvSpPr>
        <p:spPr>
          <a:xfrm>
            <a:off x="4245031" y="3491816"/>
            <a:ext cx="17145" cy="813435"/>
          </a:xfrm>
          <a:custGeom>
            <a:avLst/>
            <a:gdLst/>
            <a:ahLst/>
            <a:cxnLst/>
            <a:rect l="l" t="t" r="r" b="b"/>
            <a:pathLst>
              <a:path w="17145" h="813435">
                <a:moveTo>
                  <a:pt x="0" y="813230"/>
                </a:moveTo>
                <a:lnTo>
                  <a:pt x="16848" y="813230"/>
                </a:lnTo>
                <a:lnTo>
                  <a:pt x="16848" y="0"/>
                </a:lnTo>
                <a:lnTo>
                  <a:pt x="0" y="0"/>
                </a:lnTo>
                <a:lnTo>
                  <a:pt x="0" y="813230"/>
                </a:lnTo>
                <a:close/>
              </a:path>
            </a:pathLst>
          </a:custGeom>
          <a:solidFill>
            <a:srgbClr val="FFF7EE"/>
          </a:solidFill>
        </p:spPr>
        <p:txBody>
          <a:bodyPr wrap="square" lIns="0" tIns="0" rIns="0" bIns="0" rtlCol="0"/>
          <a:lstStyle/>
          <a:p>
            <a:endParaRPr/>
          </a:p>
        </p:txBody>
      </p:sp>
      <p:sp>
        <p:nvSpPr>
          <p:cNvPr id="769" name="object 769"/>
          <p:cNvSpPr/>
          <p:nvPr/>
        </p:nvSpPr>
        <p:spPr>
          <a:xfrm>
            <a:off x="4261881"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6ED"/>
          </a:solidFill>
        </p:spPr>
        <p:txBody>
          <a:bodyPr wrap="square" lIns="0" tIns="0" rIns="0" bIns="0" rtlCol="0"/>
          <a:lstStyle/>
          <a:p>
            <a:endParaRPr/>
          </a:p>
        </p:txBody>
      </p:sp>
      <p:sp>
        <p:nvSpPr>
          <p:cNvPr id="770" name="object 770"/>
          <p:cNvSpPr/>
          <p:nvPr/>
        </p:nvSpPr>
        <p:spPr>
          <a:xfrm>
            <a:off x="4282942"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6EC"/>
          </a:solidFill>
        </p:spPr>
        <p:txBody>
          <a:bodyPr wrap="square" lIns="0" tIns="0" rIns="0" bIns="0" rtlCol="0"/>
          <a:lstStyle/>
          <a:p>
            <a:endParaRPr/>
          </a:p>
        </p:txBody>
      </p:sp>
      <p:sp>
        <p:nvSpPr>
          <p:cNvPr id="771" name="object 771"/>
          <p:cNvSpPr/>
          <p:nvPr/>
        </p:nvSpPr>
        <p:spPr>
          <a:xfrm>
            <a:off x="4304003" y="3491816"/>
            <a:ext cx="17145" cy="813435"/>
          </a:xfrm>
          <a:custGeom>
            <a:avLst/>
            <a:gdLst/>
            <a:ahLst/>
            <a:cxnLst/>
            <a:rect l="l" t="t" r="r" b="b"/>
            <a:pathLst>
              <a:path w="17145" h="813435">
                <a:moveTo>
                  <a:pt x="0" y="813230"/>
                </a:moveTo>
                <a:lnTo>
                  <a:pt x="16848" y="813230"/>
                </a:lnTo>
                <a:lnTo>
                  <a:pt x="16848" y="0"/>
                </a:lnTo>
                <a:lnTo>
                  <a:pt x="0" y="0"/>
                </a:lnTo>
                <a:lnTo>
                  <a:pt x="0" y="813230"/>
                </a:lnTo>
                <a:close/>
              </a:path>
            </a:pathLst>
          </a:custGeom>
          <a:solidFill>
            <a:srgbClr val="FFF5EA"/>
          </a:solidFill>
        </p:spPr>
        <p:txBody>
          <a:bodyPr wrap="square" lIns="0" tIns="0" rIns="0" bIns="0" rtlCol="0"/>
          <a:lstStyle/>
          <a:p>
            <a:endParaRPr/>
          </a:p>
        </p:txBody>
      </p:sp>
      <p:sp>
        <p:nvSpPr>
          <p:cNvPr id="772" name="object 772"/>
          <p:cNvSpPr/>
          <p:nvPr/>
        </p:nvSpPr>
        <p:spPr>
          <a:xfrm>
            <a:off x="4320852"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4E9"/>
          </a:solidFill>
        </p:spPr>
        <p:txBody>
          <a:bodyPr wrap="square" lIns="0" tIns="0" rIns="0" bIns="0" rtlCol="0"/>
          <a:lstStyle/>
          <a:p>
            <a:endParaRPr/>
          </a:p>
        </p:txBody>
      </p:sp>
      <p:sp>
        <p:nvSpPr>
          <p:cNvPr id="773" name="object 773"/>
          <p:cNvSpPr/>
          <p:nvPr/>
        </p:nvSpPr>
        <p:spPr>
          <a:xfrm>
            <a:off x="4341914"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4E7"/>
          </a:solidFill>
        </p:spPr>
        <p:txBody>
          <a:bodyPr wrap="square" lIns="0" tIns="0" rIns="0" bIns="0" rtlCol="0"/>
          <a:lstStyle/>
          <a:p>
            <a:endParaRPr/>
          </a:p>
        </p:txBody>
      </p:sp>
      <p:sp>
        <p:nvSpPr>
          <p:cNvPr id="774" name="object 774"/>
          <p:cNvSpPr/>
          <p:nvPr/>
        </p:nvSpPr>
        <p:spPr>
          <a:xfrm>
            <a:off x="4362974"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F3E5"/>
          </a:solidFill>
        </p:spPr>
        <p:txBody>
          <a:bodyPr wrap="square" lIns="0" tIns="0" rIns="0" bIns="0" rtlCol="0"/>
          <a:lstStyle/>
          <a:p>
            <a:endParaRPr/>
          </a:p>
        </p:txBody>
      </p:sp>
      <p:sp>
        <p:nvSpPr>
          <p:cNvPr id="775" name="object 775"/>
          <p:cNvSpPr/>
          <p:nvPr/>
        </p:nvSpPr>
        <p:spPr>
          <a:xfrm>
            <a:off x="4384036" y="3491816"/>
            <a:ext cx="17145" cy="834390"/>
          </a:xfrm>
          <a:custGeom>
            <a:avLst/>
            <a:gdLst/>
            <a:ahLst/>
            <a:cxnLst/>
            <a:rect l="l" t="t" r="r" b="b"/>
            <a:pathLst>
              <a:path w="17145" h="834389">
                <a:moveTo>
                  <a:pt x="0" y="834298"/>
                </a:moveTo>
                <a:lnTo>
                  <a:pt x="16849" y="834298"/>
                </a:lnTo>
                <a:lnTo>
                  <a:pt x="16849" y="0"/>
                </a:lnTo>
                <a:lnTo>
                  <a:pt x="0" y="0"/>
                </a:lnTo>
                <a:lnTo>
                  <a:pt x="0" y="834298"/>
                </a:lnTo>
                <a:close/>
              </a:path>
            </a:pathLst>
          </a:custGeom>
          <a:solidFill>
            <a:srgbClr val="FFF2E4"/>
          </a:solidFill>
        </p:spPr>
        <p:txBody>
          <a:bodyPr wrap="square" lIns="0" tIns="0" rIns="0" bIns="0" rtlCol="0"/>
          <a:lstStyle/>
          <a:p>
            <a:endParaRPr/>
          </a:p>
        </p:txBody>
      </p:sp>
      <p:sp>
        <p:nvSpPr>
          <p:cNvPr id="776" name="object 776"/>
          <p:cNvSpPr/>
          <p:nvPr/>
        </p:nvSpPr>
        <p:spPr>
          <a:xfrm>
            <a:off x="4400885" y="3491816"/>
            <a:ext cx="21590" cy="834390"/>
          </a:xfrm>
          <a:custGeom>
            <a:avLst/>
            <a:gdLst/>
            <a:ahLst/>
            <a:cxnLst/>
            <a:rect l="l" t="t" r="r" b="b"/>
            <a:pathLst>
              <a:path w="21589" h="834389">
                <a:moveTo>
                  <a:pt x="0" y="834298"/>
                </a:moveTo>
                <a:lnTo>
                  <a:pt x="21061" y="834298"/>
                </a:lnTo>
                <a:lnTo>
                  <a:pt x="21061" y="0"/>
                </a:lnTo>
                <a:lnTo>
                  <a:pt x="0" y="0"/>
                </a:lnTo>
                <a:lnTo>
                  <a:pt x="0" y="834298"/>
                </a:lnTo>
                <a:close/>
              </a:path>
            </a:pathLst>
          </a:custGeom>
          <a:solidFill>
            <a:srgbClr val="FFF1E3"/>
          </a:solidFill>
        </p:spPr>
        <p:txBody>
          <a:bodyPr wrap="square" lIns="0" tIns="0" rIns="0" bIns="0" rtlCol="0"/>
          <a:lstStyle/>
          <a:p>
            <a:endParaRPr/>
          </a:p>
        </p:txBody>
      </p:sp>
      <p:sp>
        <p:nvSpPr>
          <p:cNvPr id="777" name="object 777"/>
          <p:cNvSpPr/>
          <p:nvPr/>
        </p:nvSpPr>
        <p:spPr>
          <a:xfrm>
            <a:off x="4421947" y="3491816"/>
            <a:ext cx="21590" cy="834390"/>
          </a:xfrm>
          <a:custGeom>
            <a:avLst/>
            <a:gdLst/>
            <a:ahLst/>
            <a:cxnLst/>
            <a:rect l="l" t="t" r="r" b="b"/>
            <a:pathLst>
              <a:path w="21589" h="834389">
                <a:moveTo>
                  <a:pt x="0" y="834298"/>
                </a:moveTo>
                <a:lnTo>
                  <a:pt x="21061" y="834298"/>
                </a:lnTo>
                <a:lnTo>
                  <a:pt x="21061" y="0"/>
                </a:lnTo>
                <a:lnTo>
                  <a:pt x="0" y="0"/>
                </a:lnTo>
                <a:lnTo>
                  <a:pt x="0" y="834298"/>
                </a:lnTo>
                <a:close/>
              </a:path>
            </a:pathLst>
          </a:custGeom>
          <a:solidFill>
            <a:srgbClr val="FFF0E1"/>
          </a:solidFill>
        </p:spPr>
        <p:txBody>
          <a:bodyPr wrap="square" lIns="0" tIns="0" rIns="0" bIns="0" rtlCol="0"/>
          <a:lstStyle/>
          <a:p>
            <a:endParaRPr/>
          </a:p>
        </p:txBody>
      </p:sp>
      <p:sp>
        <p:nvSpPr>
          <p:cNvPr id="778" name="object 778"/>
          <p:cNvSpPr/>
          <p:nvPr/>
        </p:nvSpPr>
        <p:spPr>
          <a:xfrm>
            <a:off x="4443007" y="3491816"/>
            <a:ext cx="21590" cy="834390"/>
          </a:xfrm>
          <a:custGeom>
            <a:avLst/>
            <a:gdLst/>
            <a:ahLst/>
            <a:cxnLst/>
            <a:rect l="l" t="t" r="r" b="b"/>
            <a:pathLst>
              <a:path w="21589" h="834389">
                <a:moveTo>
                  <a:pt x="0" y="834298"/>
                </a:moveTo>
                <a:lnTo>
                  <a:pt x="21061" y="834298"/>
                </a:lnTo>
                <a:lnTo>
                  <a:pt x="21061" y="0"/>
                </a:lnTo>
                <a:lnTo>
                  <a:pt x="0" y="0"/>
                </a:lnTo>
                <a:lnTo>
                  <a:pt x="0" y="834298"/>
                </a:lnTo>
                <a:close/>
              </a:path>
            </a:pathLst>
          </a:custGeom>
          <a:solidFill>
            <a:srgbClr val="FFF0E0"/>
          </a:solidFill>
        </p:spPr>
        <p:txBody>
          <a:bodyPr wrap="square" lIns="0" tIns="0" rIns="0" bIns="0" rtlCol="0"/>
          <a:lstStyle/>
          <a:p>
            <a:endParaRPr/>
          </a:p>
        </p:txBody>
      </p:sp>
      <p:sp>
        <p:nvSpPr>
          <p:cNvPr id="779" name="object 779"/>
          <p:cNvSpPr/>
          <p:nvPr/>
        </p:nvSpPr>
        <p:spPr>
          <a:xfrm>
            <a:off x="4464068" y="3491816"/>
            <a:ext cx="17145" cy="834390"/>
          </a:xfrm>
          <a:custGeom>
            <a:avLst/>
            <a:gdLst/>
            <a:ahLst/>
            <a:cxnLst/>
            <a:rect l="l" t="t" r="r" b="b"/>
            <a:pathLst>
              <a:path w="17145" h="834389">
                <a:moveTo>
                  <a:pt x="0" y="834298"/>
                </a:moveTo>
                <a:lnTo>
                  <a:pt x="16848" y="834298"/>
                </a:lnTo>
                <a:lnTo>
                  <a:pt x="16848" y="0"/>
                </a:lnTo>
                <a:lnTo>
                  <a:pt x="0" y="0"/>
                </a:lnTo>
                <a:lnTo>
                  <a:pt x="0" y="834298"/>
                </a:lnTo>
                <a:close/>
              </a:path>
            </a:pathLst>
          </a:custGeom>
          <a:solidFill>
            <a:srgbClr val="FFEFDF"/>
          </a:solidFill>
        </p:spPr>
        <p:txBody>
          <a:bodyPr wrap="square" lIns="0" tIns="0" rIns="0" bIns="0" rtlCol="0"/>
          <a:lstStyle/>
          <a:p>
            <a:endParaRPr/>
          </a:p>
        </p:txBody>
      </p:sp>
      <p:sp>
        <p:nvSpPr>
          <p:cNvPr id="780" name="object 780"/>
          <p:cNvSpPr/>
          <p:nvPr/>
        </p:nvSpPr>
        <p:spPr>
          <a:xfrm>
            <a:off x="4480917"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EDD"/>
          </a:solidFill>
        </p:spPr>
        <p:txBody>
          <a:bodyPr wrap="square" lIns="0" tIns="0" rIns="0" bIns="0" rtlCol="0"/>
          <a:lstStyle/>
          <a:p>
            <a:endParaRPr/>
          </a:p>
        </p:txBody>
      </p:sp>
      <p:sp>
        <p:nvSpPr>
          <p:cNvPr id="781" name="object 781"/>
          <p:cNvSpPr/>
          <p:nvPr/>
        </p:nvSpPr>
        <p:spPr>
          <a:xfrm>
            <a:off x="4501978"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EDC"/>
          </a:solidFill>
        </p:spPr>
        <p:txBody>
          <a:bodyPr wrap="square" lIns="0" tIns="0" rIns="0" bIns="0" rtlCol="0"/>
          <a:lstStyle/>
          <a:p>
            <a:endParaRPr/>
          </a:p>
        </p:txBody>
      </p:sp>
      <p:sp>
        <p:nvSpPr>
          <p:cNvPr id="782" name="object 782"/>
          <p:cNvSpPr/>
          <p:nvPr/>
        </p:nvSpPr>
        <p:spPr>
          <a:xfrm>
            <a:off x="4523040" y="3491816"/>
            <a:ext cx="17145" cy="834390"/>
          </a:xfrm>
          <a:custGeom>
            <a:avLst/>
            <a:gdLst/>
            <a:ahLst/>
            <a:cxnLst/>
            <a:rect l="l" t="t" r="r" b="b"/>
            <a:pathLst>
              <a:path w="17145" h="834389">
                <a:moveTo>
                  <a:pt x="0" y="834299"/>
                </a:moveTo>
                <a:lnTo>
                  <a:pt x="16848" y="834299"/>
                </a:lnTo>
                <a:lnTo>
                  <a:pt x="16848" y="0"/>
                </a:lnTo>
                <a:lnTo>
                  <a:pt x="0" y="0"/>
                </a:lnTo>
                <a:lnTo>
                  <a:pt x="0" y="834299"/>
                </a:lnTo>
                <a:close/>
              </a:path>
            </a:pathLst>
          </a:custGeom>
          <a:solidFill>
            <a:srgbClr val="FFEDDB"/>
          </a:solidFill>
        </p:spPr>
        <p:txBody>
          <a:bodyPr wrap="square" lIns="0" tIns="0" rIns="0" bIns="0" rtlCol="0"/>
          <a:lstStyle/>
          <a:p>
            <a:endParaRPr/>
          </a:p>
        </p:txBody>
      </p:sp>
      <p:sp>
        <p:nvSpPr>
          <p:cNvPr id="783" name="object 783"/>
          <p:cNvSpPr/>
          <p:nvPr/>
        </p:nvSpPr>
        <p:spPr>
          <a:xfrm>
            <a:off x="4539889"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DD9"/>
          </a:solidFill>
        </p:spPr>
        <p:txBody>
          <a:bodyPr wrap="square" lIns="0" tIns="0" rIns="0" bIns="0" rtlCol="0"/>
          <a:lstStyle/>
          <a:p>
            <a:endParaRPr/>
          </a:p>
        </p:txBody>
      </p:sp>
      <p:sp>
        <p:nvSpPr>
          <p:cNvPr id="784" name="object 784"/>
          <p:cNvSpPr/>
          <p:nvPr/>
        </p:nvSpPr>
        <p:spPr>
          <a:xfrm>
            <a:off x="4560951"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CD8"/>
          </a:solidFill>
        </p:spPr>
        <p:txBody>
          <a:bodyPr wrap="square" lIns="0" tIns="0" rIns="0" bIns="0" rtlCol="0"/>
          <a:lstStyle/>
          <a:p>
            <a:endParaRPr/>
          </a:p>
        </p:txBody>
      </p:sp>
      <p:sp>
        <p:nvSpPr>
          <p:cNvPr id="785" name="object 785"/>
          <p:cNvSpPr/>
          <p:nvPr/>
        </p:nvSpPr>
        <p:spPr>
          <a:xfrm>
            <a:off x="4582011"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BD7"/>
          </a:solidFill>
        </p:spPr>
        <p:txBody>
          <a:bodyPr wrap="square" lIns="0" tIns="0" rIns="0" bIns="0" rtlCol="0"/>
          <a:lstStyle/>
          <a:p>
            <a:endParaRPr/>
          </a:p>
        </p:txBody>
      </p:sp>
      <p:sp>
        <p:nvSpPr>
          <p:cNvPr id="786" name="object 786"/>
          <p:cNvSpPr/>
          <p:nvPr/>
        </p:nvSpPr>
        <p:spPr>
          <a:xfrm>
            <a:off x="4603072" y="3491816"/>
            <a:ext cx="17145" cy="834390"/>
          </a:xfrm>
          <a:custGeom>
            <a:avLst/>
            <a:gdLst/>
            <a:ahLst/>
            <a:cxnLst/>
            <a:rect l="l" t="t" r="r" b="b"/>
            <a:pathLst>
              <a:path w="17145" h="834389">
                <a:moveTo>
                  <a:pt x="0" y="834299"/>
                </a:moveTo>
                <a:lnTo>
                  <a:pt x="16848" y="834299"/>
                </a:lnTo>
                <a:lnTo>
                  <a:pt x="16848" y="0"/>
                </a:lnTo>
                <a:lnTo>
                  <a:pt x="0" y="0"/>
                </a:lnTo>
                <a:lnTo>
                  <a:pt x="0" y="834299"/>
                </a:lnTo>
                <a:close/>
              </a:path>
            </a:pathLst>
          </a:custGeom>
          <a:solidFill>
            <a:srgbClr val="FFEAD5"/>
          </a:solidFill>
        </p:spPr>
        <p:txBody>
          <a:bodyPr wrap="square" lIns="0" tIns="0" rIns="0" bIns="0" rtlCol="0"/>
          <a:lstStyle/>
          <a:p>
            <a:endParaRPr/>
          </a:p>
        </p:txBody>
      </p:sp>
      <p:sp>
        <p:nvSpPr>
          <p:cNvPr id="787" name="object 787"/>
          <p:cNvSpPr/>
          <p:nvPr/>
        </p:nvSpPr>
        <p:spPr>
          <a:xfrm>
            <a:off x="4619922"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9D4"/>
          </a:solidFill>
        </p:spPr>
        <p:txBody>
          <a:bodyPr wrap="square" lIns="0" tIns="0" rIns="0" bIns="0" rtlCol="0"/>
          <a:lstStyle/>
          <a:p>
            <a:endParaRPr/>
          </a:p>
        </p:txBody>
      </p:sp>
      <p:sp>
        <p:nvSpPr>
          <p:cNvPr id="788" name="object 788"/>
          <p:cNvSpPr/>
          <p:nvPr/>
        </p:nvSpPr>
        <p:spPr>
          <a:xfrm>
            <a:off x="4640983"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9D2"/>
          </a:solidFill>
        </p:spPr>
        <p:txBody>
          <a:bodyPr wrap="square" lIns="0" tIns="0" rIns="0" bIns="0" rtlCol="0"/>
          <a:lstStyle/>
          <a:p>
            <a:endParaRPr/>
          </a:p>
        </p:txBody>
      </p:sp>
      <p:sp>
        <p:nvSpPr>
          <p:cNvPr id="789" name="object 789"/>
          <p:cNvSpPr/>
          <p:nvPr/>
        </p:nvSpPr>
        <p:spPr>
          <a:xfrm>
            <a:off x="4662044" y="3491816"/>
            <a:ext cx="17145" cy="834390"/>
          </a:xfrm>
          <a:custGeom>
            <a:avLst/>
            <a:gdLst/>
            <a:ahLst/>
            <a:cxnLst/>
            <a:rect l="l" t="t" r="r" b="b"/>
            <a:pathLst>
              <a:path w="17145" h="834389">
                <a:moveTo>
                  <a:pt x="0" y="834299"/>
                </a:moveTo>
                <a:lnTo>
                  <a:pt x="16848" y="834299"/>
                </a:lnTo>
                <a:lnTo>
                  <a:pt x="16848" y="0"/>
                </a:lnTo>
                <a:lnTo>
                  <a:pt x="0" y="0"/>
                </a:lnTo>
                <a:lnTo>
                  <a:pt x="0" y="834299"/>
                </a:lnTo>
                <a:close/>
              </a:path>
            </a:pathLst>
          </a:custGeom>
          <a:solidFill>
            <a:srgbClr val="FFE8D0"/>
          </a:solidFill>
        </p:spPr>
        <p:txBody>
          <a:bodyPr wrap="square" lIns="0" tIns="0" rIns="0" bIns="0" rtlCol="0"/>
          <a:lstStyle/>
          <a:p>
            <a:endParaRPr/>
          </a:p>
        </p:txBody>
      </p:sp>
      <p:sp>
        <p:nvSpPr>
          <p:cNvPr id="790" name="object 790"/>
          <p:cNvSpPr/>
          <p:nvPr/>
        </p:nvSpPr>
        <p:spPr>
          <a:xfrm>
            <a:off x="4678893"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7CF"/>
          </a:solidFill>
        </p:spPr>
        <p:txBody>
          <a:bodyPr wrap="square" lIns="0" tIns="0" rIns="0" bIns="0" rtlCol="0"/>
          <a:lstStyle/>
          <a:p>
            <a:endParaRPr/>
          </a:p>
        </p:txBody>
      </p:sp>
      <p:sp>
        <p:nvSpPr>
          <p:cNvPr id="791" name="object 791"/>
          <p:cNvSpPr/>
          <p:nvPr/>
        </p:nvSpPr>
        <p:spPr>
          <a:xfrm>
            <a:off x="4699954"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6CE"/>
          </a:solidFill>
        </p:spPr>
        <p:txBody>
          <a:bodyPr wrap="square" lIns="0" tIns="0" rIns="0" bIns="0" rtlCol="0"/>
          <a:lstStyle/>
          <a:p>
            <a:endParaRPr/>
          </a:p>
        </p:txBody>
      </p:sp>
      <p:sp>
        <p:nvSpPr>
          <p:cNvPr id="792" name="object 792"/>
          <p:cNvSpPr/>
          <p:nvPr/>
        </p:nvSpPr>
        <p:spPr>
          <a:xfrm>
            <a:off x="4721016" y="3491816"/>
            <a:ext cx="21590" cy="834390"/>
          </a:xfrm>
          <a:custGeom>
            <a:avLst/>
            <a:gdLst/>
            <a:ahLst/>
            <a:cxnLst/>
            <a:rect l="l" t="t" r="r" b="b"/>
            <a:pathLst>
              <a:path w="21589" h="834389">
                <a:moveTo>
                  <a:pt x="0" y="834299"/>
                </a:moveTo>
                <a:lnTo>
                  <a:pt x="21061" y="834299"/>
                </a:lnTo>
                <a:lnTo>
                  <a:pt x="21061" y="0"/>
                </a:lnTo>
                <a:lnTo>
                  <a:pt x="0" y="0"/>
                </a:lnTo>
                <a:lnTo>
                  <a:pt x="0" y="834299"/>
                </a:lnTo>
                <a:close/>
              </a:path>
            </a:pathLst>
          </a:custGeom>
          <a:solidFill>
            <a:srgbClr val="FFE6CC"/>
          </a:solidFill>
        </p:spPr>
        <p:txBody>
          <a:bodyPr wrap="square" lIns="0" tIns="0" rIns="0" bIns="0" rtlCol="0"/>
          <a:lstStyle/>
          <a:p>
            <a:endParaRPr/>
          </a:p>
        </p:txBody>
      </p:sp>
      <p:sp>
        <p:nvSpPr>
          <p:cNvPr id="793" name="object 793"/>
          <p:cNvSpPr/>
          <p:nvPr/>
        </p:nvSpPr>
        <p:spPr>
          <a:xfrm>
            <a:off x="4742077" y="3512884"/>
            <a:ext cx="0" cy="0"/>
          </a:xfrm>
          <a:custGeom>
            <a:avLst/>
            <a:gdLst/>
            <a:ahLst/>
            <a:cxnLst/>
            <a:rect l="l" t="t" r="r" b="b"/>
            <a:pathLst>
              <a:path>
                <a:moveTo>
                  <a:pt x="1" y="0"/>
                </a:moveTo>
                <a:close/>
              </a:path>
            </a:pathLst>
          </a:custGeom>
          <a:solidFill>
            <a:srgbClr val="FFE6CC"/>
          </a:solidFill>
        </p:spPr>
        <p:txBody>
          <a:bodyPr wrap="square" lIns="0" tIns="0" rIns="0" bIns="0" rtlCol="0"/>
          <a:lstStyle/>
          <a:p>
            <a:endParaRPr/>
          </a:p>
        </p:txBody>
      </p:sp>
      <p:sp>
        <p:nvSpPr>
          <p:cNvPr id="794" name="object 794"/>
          <p:cNvSpPr/>
          <p:nvPr/>
        </p:nvSpPr>
        <p:spPr>
          <a:xfrm>
            <a:off x="4742077" y="3491816"/>
            <a:ext cx="17145" cy="834390"/>
          </a:xfrm>
          <a:custGeom>
            <a:avLst/>
            <a:gdLst/>
            <a:ahLst/>
            <a:cxnLst/>
            <a:rect l="l" t="t" r="r" b="b"/>
            <a:pathLst>
              <a:path w="17145" h="834389">
                <a:moveTo>
                  <a:pt x="0" y="834298"/>
                </a:moveTo>
                <a:lnTo>
                  <a:pt x="16848" y="834298"/>
                </a:lnTo>
                <a:lnTo>
                  <a:pt x="16848" y="0"/>
                </a:lnTo>
                <a:lnTo>
                  <a:pt x="0" y="0"/>
                </a:lnTo>
                <a:lnTo>
                  <a:pt x="0" y="834298"/>
                </a:lnTo>
                <a:close/>
              </a:path>
            </a:pathLst>
          </a:custGeom>
          <a:solidFill>
            <a:srgbClr val="FFE5CB"/>
          </a:solidFill>
        </p:spPr>
        <p:txBody>
          <a:bodyPr wrap="square" lIns="0" tIns="0" rIns="0" bIns="0" rtlCol="0"/>
          <a:lstStyle/>
          <a:p>
            <a:endParaRPr/>
          </a:p>
        </p:txBody>
      </p:sp>
      <p:sp>
        <p:nvSpPr>
          <p:cNvPr id="795" name="object 795"/>
          <p:cNvSpPr/>
          <p:nvPr/>
        </p:nvSpPr>
        <p:spPr>
          <a:xfrm>
            <a:off x="4758926" y="3491816"/>
            <a:ext cx="21590" cy="834390"/>
          </a:xfrm>
          <a:custGeom>
            <a:avLst/>
            <a:gdLst/>
            <a:ahLst/>
            <a:cxnLst/>
            <a:rect l="l" t="t" r="r" b="b"/>
            <a:pathLst>
              <a:path w="21589" h="834389">
                <a:moveTo>
                  <a:pt x="0" y="834298"/>
                </a:moveTo>
                <a:lnTo>
                  <a:pt x="21061" y="834298"/>
                </a:lnTo>
                <a:lnTo>
                  <a:pt x="21061" y="0"/>
                </a:lnTo>
                <a:lnTo>
                  <a:pt x="0" y="0"/>
                </a:lnTo>
                <a:lnTo>
                  <a:pt x="0" y="834298"/>
                </a:lnTo>
                <a:close/>
              </a:path>
            </a:pathLst>
          </a:custGeom>
          <a:solidFill>
            <a:srgbClr val="FFE5CA"/>
          </a:solidFill>
        </p:spPr>
        <p:txBody>
          <a:bodyPr wrap="square" lIns="0" tIns="0" rIns="0" bIns="0" rtlCol="0"/>
          <a:lstStyle/>
          <a:p>
            <a:endParaRPr/>
          </a:p>
        </p:txBody>
      </p:sp>
      <p:sp>
        <p:nvSpPr>
          <p:cNvPr id="796" name="object 796"/>
          <p:cNvSpPr/>
          <p:nvPr/>
        </p:nvSpPr>
        <p:spPr>
          <a:xfrm>
            <a:off x="4779988" y="3491816"/>
            <a:ext cx="21590" cy="834390"/>
          </a:xfrm>
          <a:custGeom>
            <a:avLst/>
            <a:gdLst/>
            <a:ahLst/>
            <a:cxnLst/>
            <a:rect l="l" t="t" r="r" b="b"/>
            <a:pathLst>
              <a:path w="21589" h="834389">
                <a:moveTo>
                  <a:pt x="0" y="834298"/>
                </a:moveTo>
                <a:lnTo>
                  <a:pt x="21061" y="834298"/>
                </a:lnTo>
                <a:lnTo>
                  <a:pt x="21061" y="0"/>
                </a:lnTo>
                <a:lnTo>
                  <a:pt x="0" y="0"/>
                </a:lnTo>
                <a:lnTo>
                  <a:pt x="0" y="834298"/>
                </a:lnTo>
                <a:close/>
              </a:path>
            </a:pathLst>
          </a:custGeom>
          <a:solidFill>
            <a:srgbClr val="FFE4C8"/>
          </a:solidFill>
        </p:spPr>
        <p:txBody>
          <a:bodyPr wrap="square" lIns="0" tIns="0" rIns="0" bIns="0" rtlCol="0"/>
          <a:lstStyle/>
          <a:p>
            <a:endParaRPr/>
          </a:p>
        </p:txBody>
      </p:sp>
      <p:sp>
        <p:nvSpPr>
          <p:cNvPr id="797" name="object 797"/>
          <p:cNvSpPr/>
          <p:nvPr/>
        </p:nvSpPr>
        <p:spPr>
          <a:xfrm>
            <a:off x="4801048" y="3491816"/>
            <a:ext cx="21590" cy="834390"/>
          </a:xfrm>
          <a:custGeom>
            <a:avLst/>
            <a:gdLst/>
            <a:ahLst/>
            <a:cxnLst/>
            <a:rect l="l" t="t" r="r" b="b"/>
            <a:pathLst>
              <a:path w="21589" h="834389">
                <a:moveTo>
                  <a:pt x="0" y="834298"/>
                </a:moveTo>
                <a:lnTo>
                  <a:pt x="21061" y="834298"/>
                </a:lnTo>
                <a:lnTo>
                  <a:pt x="21061" y="0"/>
                </a:lnTo>
                <a:lnTo>
                  <a:pt x="0" y="0"/>
                </a:lnTo>
                <a:lnTo>
                  <a:pt x="0" y="834298"/>
                </a:lnTo>
                <a:close/>
              </a:path>
            </a:pathLst>
          </a:custGeom>
          <a:solidFill>
            <a:srgbClr val="FFE3C7"/>
          </a:solidFill>
        </p:spPr>
        <p:txBody>
          <a:bodyPr wrap="square" lIns="0" tIns="0" rIns="0" bIns="0" rtlCol="0"/>
          <a:lstStyle/>
          <a:p>
            <a:endParaRPr/>
          </a:p>
        </p:txBody>
      </p:sp>
      <p:sp>
        <p:nvSpPr>
          <p:cNvPr id="798" name="object 798"/>
          <p:cNvSpPr/>
          <p:nvPr/>
        </p:nvSpPr>
        <p:spPr>
          <a:xfrm>
            <a:off x="4822109" y="3491816"/>
            <a:ext cx="17145" cy="834390"/>
          </a:xfrm>
          <a:custGeom>
            <a:avLst/>
            <a:gdLst/>
            <a:ahLst/>
            <a:cxnLst/>
            <a:rect l="l" t="t" r="r" b="b"/>
            <a:pathLst>
              <a:path w="17145" h="834389">
                <a:moveTo>
                  <a:pt x="0" y="834298"/>
                </a:moveTo>
                <a:lnTo>
                  <a:pt x="16848" y="834298"/>
                </a:lnTo>
                <a:lnTo>
                  <a:pt x="16848" y="0"/>
                </a:lnTo>
                <a:lnTo>
                  <a:pt x="0" y="0"/>
                </a:lnTo>
                <a:lnTo>
                  <a:pt x="0" y="834298"/>
                </a:lnTo>
                <a:close/>
              </a:path>
            </a:pathLst>
          </a:custGeom>
          <a:solidFill>
            <a:srgbClr val="FFE2C6"/>
          </a:solidFill>
        </p:spPr>
        <p:txBody>
          <a:bodyPr wrap="square" lIns="0" tIns="0" rIns="0" bIns="0" rtlCol="0"/>
          <a:lstStyle/>
          <a:p>
            <a:endParaRPr/>
          </a:p>
        </p:txBody>
      </p:sp>
      <p:sp>
        <p:nvSpPr>
          <p:cNvPr id="799" name="object 799"/>
          <p:cNvSpPr/>
          <p:nvPr/>
        </p:nvSpPr>
        <p:spPr>
          <a:xfrm>
            <a:off x="4838958"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E2C4"/>
          </a:solidFill>
        </p:spPr>
        <p:txBody>
          <a:bodyPr wrap="square" lIns="0" tIns="0" rIns="0" bIns="0" rtlCol="0"/>
          <a:lstStyle/>
          <a:p>
            <a:endParaRPr/>
          </a:p>
        </p:txBody>
      </p:sp>
      <p:sp>
        <p:nvSpPr>
          <p:cNvPr id="800" name="object 800"/>
          <p:cNvSpPr/>
          <p:nvPr/>
        </p:nvSpPr>
        <p:spPr>
          <a:xfrm>
            <a:off x="4860020"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E1C2"/>
          </a:solidFill>
        </p:spPr>
        <p:txBody>
          <a:bodyPr wrap="square" lIns="0" tIns="0" rIns="0" bIns="0" rtlCol="0"/>
          <a:lstStyle/>
          <a:p>
            <a:endParaRPr/>
          </a:p>
        </p:txBody>
      </p:sp>
      <p:sp>
        <p:nvSpPr>
          <p:cNvPr id="801" name="object 801"/>
          <p:cNvSpPr/>
          <p:nvPr/>
        </p:nvSpPr>
        <p:spPr>
          <a:xfrm>
            <a:off x="4881081" y="3491816"/>
            <a:ext cx="17145" cy="813435"/>
          </a:xfrm>
          <a:custGeom>
            <a:avLst/>
            <a:gdLst/>
            <a:ahLst/>
            <a:cxnLst/>
            <a:rect l="l" t="t" r="r" b="b"/>
            <a:pathLst>
              <a:path w="17145" h="813435">
                <a:moveTo>
                  <a:pt x="0" y="813230"/>
                </a:moveTo>
                <a:lnTo>
                  <a:pt x="16849" y="813230"/>
                </a:lnTo>
                <a:lnTo>
                  <a:pt x="16849" y="0"/>
                </a:lnTo>
                <a:lnTo>
                  <a:pt x="0" y="0"/>
                </a:lnTo>
                <a:lnTo>
                  <a:pt x="0" y="813230"/>
                </a:lnTo>
                <a:close/>
              </a:path>
            </a:pathLst>
          </a:custGeom>
          <a:solidFill>
            <a:srgbClr val="FFE1C1"/>
          </a:solidFill>
        </p:spPr>
        <p:txBody>
          <a:bodyPr wrap="square" lIns="0" tIns="0" rIns="0" bIns="0" rtlCol="0"/>
          <a:lstStyle/>
          <a:p>
            <a:endParaRPr/>
          </a:p>
        </p:txBody>
      </p:sp>
      <p:sp>
        <p:nvSpPr>
          <p:cNvPr id="802" name="object 802"/>
          <p:cNvSpPr/>
          <p:nvPr/>
        </p:nvSpPr>
        <p:spPr>
          <a:xfrm>
            <a:off x="4897930" y="3491816"/>
            <a:ext cx="21590" cy="813435"/>
          </a:xfrm>
          <a:custGeom>
            <a:avLst/>
            <a:gdLst/>
            <a:ahLst/>
            <a:cxnLst/>
            <a:rect l="l" t="t" r="r" b="b"/>
            <a:pathLst>
              <a:path w="21589" h="813435">
                <a:moveTo>
                  <a:pt x="0" y="813230"/>
                </a:moveTo>
                <a:lnTo>
                  <a:pt x="21060" y="813230"/>
                </a:lnTo>
                <a:lnTo>
                  <a:pt x="21060" y="0"/>
                </a:lnTo>
                <a:lnTo>
                  <a:pt x="0" y="0"/>
                </a:lnTo>
                <a:lnTo>
                  <a:pt x="0" y="813230"/>
                </a:lnTo>
                <a:close/>
              </a:path>
            </a:pathLst>
          </a:custGeom>
          <a:solidFill>
            <a:srgbClr val="FFE0BF"/>
          </a:solidFill>
        </p:spPr>
        <p:txBody>
          <a:bodyPr wrap="square" lIns="0" tIns="0" rIns="0" bIns="0" rtlCol="0"/>
          <a:lstStyle/>
          <a:p>
            <a:endParaRPr/>
          </a:p>
        </p:txBody>
      </p:sp>
      <p:sp>
        <p:nvSpPr>
          <p:cNvPr id="803" name="object 803"/>
          <p:cNvSpPr/>
          <p:nvPr/>
        </p:nvSpPr>
        <p:spPr>
          <a:xfrm>
            <a:off x="4918991"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DFBE"/>
          </a:solidFill>
        </p:spPr>
        <p:txBody>
          <a:bodyPr wrap="square" lIns="0" tIns="0" rIns="0" bIns="0" rtlCol="0"/>
          <a:lstStyle/>
          <a:p>
            <a:endParaRPr/>
          </a:p>
        </p:txBody>
      </p:sp>
      <p:sp>
        <p:nvSpPr>
          <p:cNvPr id="804" name="object 804"/>
          <p:cNvSpPr/>
          <p:nvPr/>
        </p:nvSpPr>
        <p:spPr>
          <a:xfrm>
            <a:off x="4940053"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DFBD"/>
          </a:solidFill>
        </p:spPr>
        <p:txBody>
          <a:bodyPr wrap="square" lIns="0" tIns="0" rIns="0" bIns="0" rtlCol="0"/>
          <a:lstStyle/>
          <a:p>
            <a:endParaRPr/>
          </a:p>
        </p:txBody>
      </p:sp>
      <p:sp>
        <p:nvSpPr>
          <p:cNvPr id="805" name="object 805"/>
          <p:cNvSpPr/>
          <p:nvPr/>
        </p:nvSpPr>
        <p:spPr>
          <a:xfrm>
            <a:off x="4961113" y="3491816"/>
            <a:ext cx="17145" cy="813435"/>
          </a:xfrm>
          <a:custGeom>
            <a:avLst/>
            <a:gdLst/>
            <a:ahLst/>
            <a:cxnLst/>
            <a:rect l="l" t="t" r="r" b="b"/>
            <a:pathLst>
              <a:path w="17145" h="813435">
                <a:moveTo>
                  <a:pt x="0" y="813230"/>
                </a:moveTo>
                <a:lnTo>
                  <a:pt x="16848" y="813230"/>
                </a:lnTo>
                <a:lnTo>
                  <a:pt x="16848" y="0"/>
                </a:lnTo>
                <a:lnTo>
                  <a:pt x="0" y="0"/>
                </a:lnTo>
                <a:lnTo>
                  <a:pt x="0" y="813230"/>
                </a:lnTo>
                <a:close/>
              </a:path>
            </a:pathLst>
          </a:custGeom>
          <a:solidFill>
            <a:srgbClr val="FFDEBB"/>
          </a:solidFill>
        </p:spPr>
        <p:txBody>
          <a:bodyPr wrap="square" lIns="0" tIns="0" rIns="0" bIns="0" rtlCol="0"/>
          <a:lstStyle/>
          <a:p>
            <a:endParaRPr/>
          </a:p>
        </p:txBody>
      </p:sp>
      <p:sp>
        <p:nvSpPr>
          <p:cNvPr id="806" name="object 806"/>
          <p:cNvSpPr/>
          <p:nvPr/>
        </p:nvSpPr>
        <p:spPr>
          <a:xfrm>
            <a:off x="4988493" y="3474962"/>
            <a:ext cx="0" cy="830580"/>
          </a:xfrm>
          <a:custGeom>
            <a:avLst/>
            <a:gdLst/>
            <a:ahLst/>
            <a:cxnLst/>
            <a:rect l="l" t="t" r="r" b="b"/>
            <a:pathLst>
              <a:path h="830579">
                <a:moveTo>
                  <a:pt x="0" y="830084"/>
                </a:moveTo>
                <a:lnTo>
                  <a:pt x="0" y="0"/>
                </a:lnTo>
                <a:lnTo>
                  <a:pt x="0" y="830084"/>
                </a:lnTo>
                <a:close/>
              </a:path>
            </a:pathLst>
          </a:custGeom>
          <a:solidFill>
            <a:srgbClr val="FFDDBA"/>
          </a:solidFill>
        </p:spPr>
        <p:txBody>
          <a:bodyPr wrap="square" lIns="0" tIns="0" rIns="0" bIns="0" rtlCol="0"/>
          <a:lstStyle/>
          <a:p>
            <a:endParaRPr/>
          </a:p>
        </p:txBody>
      </p:sp>
      <p:sp>
        <p:nvSpPr>
          <p:cNvPr id="807" name="object 807"/>
          <p:cNvSpPr/>
          <p:nvPr/>
        </p:nvSpPr>
        <p:spPr>
          <a:xfrm>
            <a:off x="4999024"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DCB9"/>
          </a:solidFill>
        </p:spPr>
        <p:txBody>
          <a:bodyPr wrap="square" lIns="0" tIns="0" rIns="0" bIns="0" rtlCol="0"/>
          <a:lstStyle/>
          <a:p>
            <a:endParaRPr/>
          </a:p>
        </p:txBody>
      </p:sp>
      <p:sp>
        <p:nvSpPr>
          <p:cNvPr id="808" name="object 808"/>
          <p:cNvSpPr/>
          <p:nvPr/>
        </p:nvSpPr>
        <p:spPr>
          <a:xfrm>
            <a:off x="4999024" y="3491816"/>
            <a:ext cx="21590" cy="813435"/>
          </a:xfrm>
          <a:custGeom>
            <a:avLst/>
            <a:gdLst/>
            <a:ahLst/>
            <a:cxnLst/>
            <a:rect l="l" t="t" r="r" b="b"/>
            <a:pathLst>
              <a:path w="21589" h="813435">
                <a:moveTo>
                  <a:pt x="0" y="813230"/>
                </a:moveTo>
                <a:lnTo>
                  <a:pt x="21061" y="813230"/>
                </a:lnTo>
                <a:lnTo>
                  <a:pt x="21061" y="0"/>
                </a:lnTo>
                <a:lnTo>
                  <a:pt x="0" y="0"/>
                </a:lnTo>
                <a:lnTo>
                  <a:pt x="0" y="813230"/>
                </a:lnTo>
                <a:close/>
              </a:path>
            </a:pathLst>
          </a:custGeom>
          <a:solidFill>
            <a:srgbClr val="FFDCB9"/>
          </a:solidFill>
        </p:spPr>
        <p:txBody>
          <a:bodyPr wrap="square" lIns="0" tIns="0" rIns="0" bIns="0" rtlCol="0"/>
          <a:lstStyle/>
          <a:p>
            <a:endParaRPr/>
          </a:p>
        </p:txBody>
      </p:sp>
      <p:sp>
        <p:nvSpPr>
          <p:cNvPr id="809" name="object 809"/>
          <p:cNvSpPr/>
          <p:nvPr/>
        </p:nvSpPr>
        <p:spPr>
          <a:xfrm>
            <a:off x="5020085" y="3474962"/>
            <a:ext cx="17145" cy="17145"/>
          </a:xfrm>
          <a:custGeom>
            <a:avLst/>
            <a:gdLst/>
            <a:ahLst/>
            <a:cxnLst/>
            <a:rect l="l" t="t" r="r" b="b"/>
            <a:pathLst>
              <a:path w="17145" h="17145">
                <a:moveTo>
                  <a:pt x="0" y="16854"/>
                </a:moveTo>
                <a:lnTo>
                  <a:pt x="16848" y="16854"/>
                </a:lnTo>
                <a:lnTo>
                  <a:pt x="16848" y="0"/>
                </a:lnTo>
                <a:lnTo>
                  <a:pt x="0" y="0"/>
                </a:lnTo>
                <a:lnTo>
                  <a:pt x="0" y="16854"/>
                </a:lnTo>
                <a:close/>
              </a:path>
            </a:pathLst>
          </a:custGeom>
          <a:solidFill>
            <a:srgbClr val="FFDBB7"/>
          </a:solidFill>
        </p:spPr>
        <p:txBody>
          <a:bodyPr wrap="square" lIns="0" tIns="0" rIns="0" bIns="0" rtlCol="0"/>
          <a:lstStyle/>
          <a:p>
            <a:endParaRPr/>
          </a:p>
        </p:txBody>
      </p:sp>
      <p:sp>
        <p:nvSpPr>
          <p:cNvPr id="810" name="object 810"/>
          <p:cNvSpPr/>
          <p:nvPr/>
        </p:nvSpPr>
        <p:spPr>
          <a:xfrm>
            <a:off x="5020085" y="3491816"/>
            <a:ext cx="17145" cy="813435"/>
          </a:xfrm>
          <a:custGeom>
            <a:avLst/>
            <a:gdLst/>
            <a:ahLst/>
            <a:cxnLst/>
            <a:rect l="l" t="t" r="r" b="b"/>
            <a:pathLst>
              <a:path w="17145" h="813435">
                <a:moveTo>
                  <a:pt x="0" y="813230"/>
                </a:moveTo>
                <a:lnTo>
                  <a:pt x="16848" y="813230"/>
                </a:lnTo>
                <a:lnTo>
                  <a:pt x="16848" y="0"/>
                </a:lnTo>
                <a:lnTo>
                  <a:pt x="0" y="0"/>
                </a:lnTo>
                <a:lnTo>
                  <a:pt x="0" y="813230"/>
                </a:lnTo>
                <a:close/>
              </a:path>
            </a:pathLst>
          </a:custGeom>
          <a:solidFill>
            <a:srgbClr val="FFDBB7"/>
          </a:solidFill>
        </p:spPr>
        <p:txBody>
          <a:bodyPr wrap="square" lIns="0" tIns="0" rIns="0" bIns="0" rtlCol="0"/>
          <a:lstStyle/>
          <a:p>
            <a:endParaRPr/>
          </a:p>
        </p:txBody>
      </p:sp>
      <p:sp>
        <p:nvSpPr>
          <p:cNvPr id="811" name="object 811"/>
          <p:cNvSpPr/>
          <p:nvPr/>
        </p:nvSpPr>
        <p:spPr>
          <a:xfrm>
            <a:off x="5036934" y="3474962"/>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DBB6"/>
          </a:solidFill>
        </p:spPr>
        <p:txBody>
          <a:bodyPr wrap="square" lIns="0" tIns="0" rIns="0" bIns="0" rtlCol="0"/>
          <a:lstStyle/>
          <a:p>
            <a:endParaRPr/>
          </a:p>
        </p:txBody>
      </p:sp>
      <p:sp>
        <p:nvSpPr>
          <p:cNvPr id="812" name="object 812"/>
          <p:cNvSpPr/>
          <p:nvPr/>
        </p:nvSpPr>
        <p:spPr>
          <a:xfrm>
            <a:off x="5036934" y="3491816"/>
            <a:ext cx="21590" cy="792480"/>
          </a:xfrm>
          <a:custGeom>
            <a:avLst/>
            <a:gdLst/>
            <a:ahLst/>
            <a:cxnLst/>
            <a:rect l="l" t="t" r="r" b="b"/>
            <a:pathLst>
              <a:path w="21589" h="792479">
                <a:moveTo>
                  <a:pt x="0" y="792162"/>
                </a:moveTo>
                <a:lnTo>
                  <a:pt x="21061" y="792162"/>
                </a:lnTo>
                <a:lnTo>
                  <a:pt x="21061" y="0"/>
                </a:lnTo>
                <a:lnTo>
                  <a:pt x="0" y="0"/>
                </a:lnTo>
                <a:lnTo>
                  <a:pt x="0" y="792162"/>
                </a:lnTo>
                <a:close/>
              </a:path>
            </a:pathLst>
          </a:custGeom>
          <a:solidFill>
            <a:srgbClr val="FFDBB6"/>
          </a:solidFill>
        </p:spPr>
        <p:txBody>
          <a:bodyPr wrap="square" lIns="0" tIns="0" rIns="0" bIns="0" rtlCol="0"/>
          <a:lstStyle/>
          <a:p>
            <a:endParaRPr/>
          </a:p>
        </p:txBody>
      </p:sp>
      <p:sp>
        <p:nvSpPr>
          <p:cNvPr id="813" name="object 813"/>
          <p:cNvSpPr/>
          <p:nvPr/>
        </p:nvSpPr>
        <p:spPr>
          <a:xfrm>
            <a:off x="5068526" y="3474962"/>
            <a:ext cx="0" cy="809625"/>
          </a:xfrm>
          <a:custGeom>
            <a:avLst/>
            <a:gdLst/>
            <a:ahLst/>
            <a:cxnLst/>
            <a:rect l="l" t="t" r="r" b="b"/>
            <a:pathLst>
              <a:path h="809625">
                <a:moveTo>
                  <a:pt x="0" y="809016"/>
                </a:moveTo>
                <a:lnTo>
                  <a:pt x="0" y="0"/>
                </a:lnTo>
                <a:lnTo>
                  <a:pt x="0" y="809016"/>
                </a:lnTo>
                <a:close/>
              </a:path>
            </a:pathLst>
          </a:custGeom>
          <a:solidFill>
            <a:srgbClr val="FFDAB4"/>
          </a:solidFill>
        </p:spPr>
        <p:txBody>
          <a:bodyPr wrap="square" lIns="0" tIns="0" rIns="0" bIns="0" rtlCol="0"/>
          <a:lstStyle/>
          <a:p>
            <a:endParaRPr/>
          </a:p>
        </p:txBody>
      </p:sp>
      <p:sp>
        <p:nvSpPr>
          <p:cNvPr id="814" name="object 814"/>
          <p:cNvSpPr/>
          <p:nvPr/>
        </p:nvSpPr>
        <p:spPr>
          <a:xfrm>
            <a:off x="5079057" y="345389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D9B3"/>
          </a:solidFill>
        </p:spPr>
        <p:txBody>
          <a:bodyPr wrap="square" lIns="0" tIns="0" rIns="0" bIns="0" rtlCol="0"/>
          <a:lstStyle/>
          <a:p>
            <a:endParaRPr/>
          </a:p>
        </p:txBody>
      </p:sp>
      <p:sp>
        <p:nvSpPr>
          <p:cNvPr id="815" name="object 815"/>
          <p:cNvSpPr/>
          <p:nvPr/>
        </p:nvSpPr>
        <p:spPr>
          <a:xfrm>
            <a:off x="5089588" y="3474962"/>
            <a:ext cx="0" cy="809625"/>
          </a:xfrm>
          <a:custGeom>
            <a:avLst/>
            <a:gdLst/>
            <a:ahLst/>
            <a:cxnLst/>
            <a:rect l="l" t="t" r="r" b="b"/>
            <a:pathLst>
              <a:path h="809625">
                <a:moveTo>
                  <a:pt x="0" y="809016"/>
                </a:moveTo>
                <a:lnTo>
                  <a:pt x="0" y="0"/>
                </a:lnTo>
                <a:lnTo>
                  <a:pt x="0" y="809016"/>
                </a:lnTo>
                <a:close/>
              </a:path>
            </a:pathLst>
          </a:custGeom>
          <a:solidFill>
            <a:srgbClr val="FFD9B3"/>
          </a:solidFill>
        </p:spPr>
        <p:txBody>
          <a:bodyPr wrap="square" lIns="0" tIns="0" rIns="0" bIns="0" rtlCol="0"/>
          <a:lstStyle/>
          <a:p>
            <a:endParaRPr/>
          </a:p>
        </p:txBody>
      </p:sp>
      <p:sp>
        <p:nvSpPr>
          <p:cNvPr id="816" name="object 816"/>
          <p:cNvSpPr/>
          <p:nvPr/>
        </p:nvSpPr>
        <p:spPr>
          <a:xfrm>
            <a:off x="5100118" y="345389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D9B1"/>
          </a:solidFill>
        </p:spPr>
        <p:txBody>
          <a:bodyPr wrap="square" lIns="0" tIns="0" rIns="0" bIns="0" rtlCol="0"/>
          <a:lstStyle/>
          <a:p>
            <a:endParaRPr/>
          </a:p>
        </p:txBody>
      </p:sp>
      <p:sp>
        <p:nvSpPr>
          <p:cNvPr id="817" name="object 817"/>
          <p:cNvSpPr/>
          <p:nvPr/>
        </p:nvSpPr>
        <p:spPr>
          <a:xfrm>
            <a:off x="5108542" y="3474962"/>
            <a:ext cx="0" cy="792480"/>
          </a:xfrm>
          <a:custGeom>
            <a:avLst/>
            <a:gdLst/>
            <a:ahLst/>
            <a:cxnLst/>
            <a:rect l="l" t="t" r="r" b="b"/>
            <a:pathLst>
              <a:path h="792479">
                <a:moveTo>
                  <a:pt x="0" y="792161"/>
                </a:moveTo>
                <a:lnTo>
                  <a:pt x="0" y="0"/>
                </a:lnTo>
                <a:lnTo>
                  <a:pt x="0" y="792161"/>
                </a:lnTo>
                <a:close/>
              </a:path>
            </a:pathLst>
          </a:custGeom>
          <a:solidFill>
            <a:srgbClr val="FFD9B1"/>
          </a:solidFill>
        </p:spPr>
        <p:txBody>
          <a:bodyPr wrap="square" lIns="0" tIns="0" rIns="0" bIns="0" rtlCol="0"/>
          <a:lstStyle/>
          <a:p>
            <a:endParaRPr/>
          </a:p>
        </p:txBody>
      </p:sp>
      <p:sp>
        <p:nvSpPr>
          <p:cNvPr id="818" name="object 818"/>
          <p:cNvSpPr/>
          <p:nvPr/>
        </p:nvSpPr>
        <p:spPr>
          <a:xfrm>
            <a:off x="5116967" y="345389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D8B0"/>
          </a:solidFill>
        </p:spPr>
        <p:txBody>
          <a:bodyPr wrap="square" lIns="0" tIns="0" rIns="0" bIns="0" rtlCol="0"/>
          <a:lstStyle/>
          <a:p>
            <a:endParaRPr/>
          </a:p>
        </p:txBody>
      </p:sp>
      <p:sp>
        <p:nvSpPr>
          <p:cNvPr id="819" name="object 819"/>
          <p:cNvSpPr/>
          <p:nvPr/>
        </p:nvSpPr>
        <p:spPr>
          <a:xfrm>
            <a:off x="5127497" y="3474962"/>
            <a:ext cx="0" cy="792480"/>
          </a:xfrm>
          <a:custGeom>
            <a:avLst/>
            <a:gdLst/>
            <a:ahLst/>
            <a:cxnLst/>
            <a:rect l="l" t="t" r="r" b="b"/>
            <a:pathLst>
              <a:path h="792479">
                <a:moveTo>
                  <a:pt x="0" y="792161"/>
                </a:moveTo>
                <a:lnTo>
                  <a:pt x="0" y="0"/>
                </a:lnTo>
                <a:lnTo>
                  <a:pt x="0" y="792161"/>
                </a:lnTo>
                <a:close/>
              </a:path>
            </a:pathLst>
          </a:custGeom>
          <a:solidFill>
            <a:srgbClr val="FFD8B0"/>
          </a:solidFill>
        </p:spPr>
        <p:txBody>
          <a:bodyPr wrap="square" lIns="0" tIns="0" rIns="0" bIns="0" rtlCol="0"/>
          <a:lstStyle/>
          <a:p>
            <a:endParaRPr/>
          </a:p>
        </p:txBody>
      </p:sp>
      <p:sp>
        <p:nvSpPr>
          <p:cNvPr id="820" name="object 820"/>
          <p:cNvSpPr/>
          <p:nvPr/>
        </p:nvSpPr>
        <p:spPr>
          <a:xfrm>
            <a:off x="5138029" y="3432825"/>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D8AE"/>
          </a:solidFill>
        </p:spPr>
        <p:txBody>
          <a:bodyPr wrap="square" lIns="0" tIns="0" rIns="0" bIns="0" rtlCol="0"/>
          <a:lstStyle/>
          <a:p>
            <a:endParaRPr/>
          </a:p>
        </p:txBody>
      </p:sp>
      <p:sp>
        <p:nvSpPr>
          <p:cNvPr id="821" name="object 821"/>
          <p:cNvSpPr/>
          <p:nvPr/>
        </p:nvSpPr>
        <p:spPr>
          <a:xfrm>
            <a:off x="5138029" y="3453893"/>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D8AE"/>
          </a:solidFill>
        </p:spPr>
        <p:txBody>
          <a:bodyPr wrap="square" lIns="0" tIns="0" rIns="0" bIns="0" rtlCol="0"/>
          <a:lstStyle/>
          <a:p>
            <a:endParaRPr/>
          </a:p>
        </p:txBody>
      </p:sp>
      <p:sp>
        <p:nvSpPr>
          <p:cNvPr id="822" name="object 822"/>
          <p:cNvSpPr/>
          <p:nvPr/>
        </p:nvSpPr>
        <p:spPr>
          <a:xfrm>
            <a:off x="5148559" y="3474962"/>
            <a:ext cx="0" cy="792480"/>
          </a:xfrm>
          <a:custGeom>
            <a:avLst/>
            <a:gdLst/>
            <a:ahLst/>
            <a:cxnLst/>
            <a:rect l="l" t="t" r="r" b="b"/>
            <a:pathLst>
              <a:path h="792479">
                <a:moveTo>
                  <a:pt x="0" y="792161"/>
                </a:moveTo>
                <a:lnTo>
                  <a:pt x="0" y="0"/>
                </a:lnTo>
                <a:lnTo>
                  <a:pt x="0" y="792161"/>
                </a:lnTo>
                <a:close/>
              </a:path>
            </a:pathLst>
          </a:custGeom>
          <a:solidFill>
            <a:srgbClr val="FFD8AE"/>
          </a:solidFill>
        </p:spPr>
        <p:txBody>
          <a:bodyPr wrap="square" lIns="0" tIns="0" rIns="0" bIns="0" rtlCol="0"/>
          <a:lstStyle/>
          <a:p>
            <a:endParaRPr/>
          </a:p>
        </p:txBody>
      </p:sp>
      <p:sp>
        <p:nvSpPr>
          <p:cNvPr id="823" name="object 823"/>
          <p:cNvSpPr/>
          <p:nvPr/>
        </p:nvSpPr>
        <p:spPr>
          <a:xfrm>
            <a:off x="5159090" y="3432824"/>
            <a:ext cx="21590" cy="21590"/>
          </a:xfrm>
          <a:custGeom>
            <a:avLst/>
            <a:gdLst/>
            <a:ahLst/>
            <a:cxnLst/>
            <a:rect l="l" t="t" r="r" b="b"/>
            <a:pathLst>
              <a:path w="21589" h="21589">
                <a:moveTo>
                  <a:pt x="0" y="21068"/>
                </a:moveTo>
                <a:lnTo>
                  <a:pt x="21060" y="21068"/>
                </a:lnTo>
                <a:lnTo>
                  <a:pt x="21060" y="0"/>
                </a:lnTo>
                <a:lnTo>
                  <a:pt x="0" y="0"/>
                </a:lnTo>
                <a:lnTo>
                  <a:pt x="0" y="21068"/>
                </a:lnTo>
                <a:close/>
              </a:path>
            </a:pathLst>
          </a:custGeom>
          <a:solidFill>
            <a:srgbClr val="FFD7AD"/>
          </a:solidFill>
        </p:spPr>
        <p:txBody>
          <a:bodyPr wrap="square" lIns="0" tIns="0" rIns="0" bIns="0" rtlCol="0"/>
          <a:lstStyle/>
          <a:p>
            <a:endParaRPr/>
          </a:p>
        </p:txBody>
      </p:sp>
      <p:sp>
        <p:nvSpPr>
          <p:cNvPr id="824" name="object 824"/>
          <p:cNvSpPr/>
          <p:nvPr/>
        </p:nvSpPr>
        <p:spPr>
          <a:xfrm>
            <a:off x="5159090" y="3453893"/>
            <a:ext cx="21590" cy="21590"/>
          </a:xfrm>
          <a:custGeom>
            <a:avLst/>
            <a:gdLst/>
            <a:ahLst/>
            <a:cxnLst/>
            <a:rect l="l" t="t" r="r" b="b"/>
            <a:pathLst>
              <a:path w="21589" h="21589">
                <a:moveTo>
                  <a:pt x="0" y="21068"/>
                </a:moveTo>
                <a:lnTo>
                  <a:pt x="21060" y="21068"/>
                </a:lnTo>
                <a:lnTo>
                  <a:pt x="21060" y="0"/>
                </a:lnTo>
                <a:lnTo>
                  <a:pt x="0" y="0"/>
                </a:lnTo>
                <a:lnTo>
                  <a:pt x="0" y="21068"/>
                </a:lnTo>
                <a:close/>
              </a:path>
            </a:pathLst>
          </a:custGeom>
          <a:solidFill>
            <a:srgbClr val="FFD7AD"/>
          </a:solidFill>
        </p:spPr>
        <p:txBody>
          <a:bodyPr wrap="square" lIns="0" tIns="0" rIns="0" bIns="0" rtlCol="0"/>
          <a:lstStyle/>
          <a:p>
            <a:endParaRPr/>
          </a:p>
        </p:txBody>
      </p:sp>
      <p:sp>
        <p:nvSpPr>
          <p:cNvPr id="825" name="object 825"/>
          <p:cNvSpPr/>
          <p:nvPr/>
        </p:nvSpPr>
        <p:spPr>
          <a:xfrm>
            <a:off x="5169620" y="3474962"/>
            <a:ext cx="0" cy="771525"/>
          </a:xfrm>
          <a:custGeom>
            <a:avLst/>
            <a:gdLst/>
            <a:ahLst/>
            <a:cxnLst/>
            <a:rect l="l" t="t" r="r" b="b"/>
            <a:pathLst>
              <a:path h="771525">
                <a:moveTo>
                  <a:pt x="0" y="0"/>
                </a:moveTo>
                <a:lnTo>
                  <a:pt x="0" y="771093"/>
                </a:lnTo>
              </a:path>
            </a:pathLst>
          </a:custGeom>
          <a:ln w="21060">
            <a:solidFill>
              <a:srgbClr val="FFD7AD"/>
            </a:solidFill>
          </a:ln>
        </p:spPr>
        <p:txBody>
          <a:bodyPr wrap="square" lIns="0" tIns="0" rIns="0" bIns="0" rtlCol="0"/>
          <a:lstStyle/>
          <a:p>
            <a:endParaRPr/>
          </a:p>
        </p:txBody>
      </p:sp>
      <p:sp>
        <p:nvSpPr>
          <p:cNvPr id="826" name="object 826"/>
          <p:cNvSpPr/>
          <p:nvPr/>
        </p:nvSpPr>
        <p:spPr>
          <a:xfrm>
            <a:off x="5180150" y="3411757"/>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D6AC"/>
          </a:solidFill>
        </p:spPr>
        <p:txBody>
          <a:bodyPr wrap="square" lIns="0" tIns="0" rIns="0" bIns="0" rtlCol="0"/>
          <a:lstStyle/>
          <a:p>
            <a:endParaRPr/>
          </a:p>
        </p:txBody>
      </p:sp>
      <p:sp>
        <p:nvSpPr>
          <p:cNvPr id="827" name="object 827"/>
          <p:cNvSpPr/>
          <p:nvPr/>
        </p:nvSpPr>
        <p:spPr>
          <a:xfrm>
            <a:off x="5180150" y="3432824"/>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D6AC"/>
          </a:solidFill>
        </p:spPr>
        <p:txBody>
          <a:bodyPr wrap="square" lIns="0" tIns="0" rIns="0" bIns="0" rtlCol="0"/>
          <a:lstStyle/>
          <a:p>
            <a:endParaRPr/>
          </a:p>
        </p:txBody>
      </p:sp>
      <p:sp>
        <p:nvSpPr>
          <p:cNvPr id="828" name="object 828"/>
          <p:cNvSpPr/>
          <p:nvPr/>
        </p:nvSpPr>
        <p:spPr>
          <a:xfrm>
            <a:off x="5180150" y="3453893"/>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D6AC"/>
          </a:solidFill>
        </p:spPr>
        <p:txBody>
          <a:bodyPr wrap="square" lIns="0" tIns="0" rIns="0" bIns="0" rtlCol="0"/>
          <a:lstStyle/>
          <a:p>
            <a:endParaRPr/>
          </a:p>
        </p:txBody>
      </p:sp>
      <p:sp>
        <p:nvSpPr>
          <p:cNvPr id="829" name="object 829"/>
          <p:cNvSpPr/>
          <p:nvPr/>
        </p:nvSpPr>
        <p:spPr>
          <a:xfrm>
            <a:off x="5188575" y="3474962"/>
            <a:ext cx="0" cy="750570"/>
          </a:xfrm>
          <a:custGeom>
            <a:avLst/>
            <a:gdLst/>
            <a:ahLst/>
            <a:cxnLst/>
            <a:rect l="l" t="t" r="r" b="b"/>
            <a:pathLst>
              <a:path h="750570">
                <a:moveTo>
                  <a:pt x="0" y="0"/>
                </a:moveTo>
                <a:lnTo>
                  <a:pt x="0" y="750025"/>
                </a:lnTo>
              </a:path>
            </a:pathLst>
          </a:custGeom>
          <a:ln w="16848">
            <a:solidFill>
              <a:srgbClr val="FFD6AC"/>
            </a:solidFill>
          </a:ln>
        </p:spPr>
        <p:txBody>
          <a:bodyPr wrap="square" lIns="0" tIns="0" rIns="0" bIns="0" rtlCol="0"/>
          <a:lstStyle/>
          <a:p>
            <a:endParaRPr/>
          </a:p>
        </p:txBody>
      </p:sp>
      <p:sp>
        <p:nvSpPr>
          <p:cNvPr id="830" name="object 830"/>
          <p:cNvSpPr/>
          <p:nvPr/>
        </p:nvSpPr>
        <p:spPr>
          <a:xfrm>
            <a:off x="4007567" y="3373834"/>
            <a:ext cx="0" cy="835660"/>
          </a:xfrm>
          <a:custGeom>
            <a:avLst/>
            <a:gdLst/>
            <a:ahLst/>
            <a:cxnLst/>
            <a:rect l="l" t="t" r="r" b="b"/>
            <a:pathLst>
              <a:path h="835660">
                <a:moveTo>
                  <a:pt x="0" y="0"/>
                </a:moveTo>
                <a:lnTo>
                  <a:pt x="0" y="835352"/>
                </a:lnTo>
              </a:path>
            </a:pathLst>
          </a:custGeom>
          <a:ln w="5265">
            <a:solidFill>
              <a:srgbClr val="000000"/>
            </a:solidFill>
          </a:ln>
        </p:spPr>
        <p:txBody>
          <a:bodyPr wrap="square" lIns="0" tIns="0" rIns="0" bIns="0" rtlCol="0"/>
          <a:lstStyle/>
          <a:p>
            <a:endParaRPr/>
          </a:p>
        </p:txBody>
      </p:sp>
      <p:sp>
        <p:nvSpPr>
          <p:cNvPr id="831" name="object 831"/>
          <p:cNvSpPr/>
          <p:nvPr/>
        </p:nvSpPr>
        <p:spPr>
          <a:xfrm>
            <a:off x="4004933" y="4203919"/>
            <a:ext cx="182180" cy="85326"/>
          </a:xfrm>
          <a:prstGeom prst="rect">
            <a:avLst/>
          </a:prstGeom>
          <a:blipFill>
            <a:blip r:embed="rId16" cstate="print"/>
            <a:stretch>
              <a:fillRect/>
            </a:stretch>
          </a:blipFill>
        </p:spPr>
        <p:txBody>
          <a:bodyPr wrap="square" lIns="0" tIns="0" rIns="0" bIns="0" rtlCol="0"/>
          <a:lstStyle/>
          <a:p>
            <a:endParaRPr/>
          </a:p>
        </p:txBody>
      </p:sp>
      <p:sp>
        <p:nvSpPr>
          <p:cNvPr id="832" name="object 832"/>
          <p:cNvSpPr/>
          <p:nvPr/>
        </p:nvSpPr>
        <p:spPr>
          <a:xfrm>
            <a:off x="4181848" y="4283979"/>
            <a:ext cx="426720" cy="47625"/>
          </a:xfrm>
          <a:custGeom>
            <a:avLst/>
            <a:gdLst/>
            <a:ahLst/>
            <a:cxnLst/>
            <a:rect l="l" t="t" r="r" b="b"/>
            <a:pathLst>
              <a:path w="426720" h="47625">
                <a:moveTo>
                  <a:pt x="5265" y="0"/>
                </a:moveTo>
                <a:lnTo>
                  <a:pt x="0" y="0"/>
                </a:lnTo>
                <a:lnTo>
                  <a:pt x="0" y="5266"/>
                </a:lnTo>
                <a:lnTo>
                  <a:pt x="421224" y="47402"/>
                </a:lnTo>
                <a:lnTo>
                  <a:pt x="426490" y="47402"/>
                </a:lnTo>
                <a:lnTo>
                  <a:pt x="426490" y="42136"/>
                </a:lnTo>
                <a:lnTo>
                  <a:pt x="5265" y="0"/>
                </a:lnTo>
                <a:close/>
              </a:path>
            </a:pathLst>
          </a:custGeom>
          <a:solidFill>
            <a:srgbClr val="000000"/>
          </a:solidFill>
        </p:spPr>
        <p:txBody>
          <a:bodyPr wrap="square" lIns="0" tIns="0" rIns="0" bIns="0" rtlCol="0"/>
          <a:lstStyle/>
          <a:p>
            <a:endParaRPr/>
          </a:p>
        </p:txBody>
      </p:sp>
      <p:sp>
        <p:nvSpPr>
          <p:cNvPr id="833" name="object 833"/>
          <p:cNvSpPr/>
          <p:nvPr/>
        </p:nvSpPr>
        <p:spPr>
          <a:xfrm>
            <a:off x="4603072" y="4283979"/>
            <a:ext cx="422275" cy="47625"/>
          </a:xfrm>
          <a:custGeom>
            <a:avLst/>
            <a:gdLst/>
            <a:ahLst/>
            <a:cxnLst/>
            <a:rect l="l" t="t" r="r" b="b"/>
            <a:pathLst>
              <a:path w="422275" h="47625">
                <a:moveTo>
                  <a:pt x="422278" y="0"/>
                </a:moveTo>
                <a:lnTo>
                  <a:pt x="417012" y="0"/>
                </a:lnTo>
                <a:lnTo>
                  <a:pt x="0" y="42136"/>
                </a:lnTo>
                <a:lnTo>
                  <a:pt x="0" y="47402"/>
                </a:lnTo>
                <a:lnTo>
                  <a:pt x="5265" y="47402"/>
                </a:lnTo>
                <a:lnTo>
                  <a:pt x="422278" y="5266"/>
                </a:lnTo>
                <a:lnTo>
                  <a:pt x="422278" y="0"/>
                </a:lnTo>
                <a:close/>
              </a:path>
            </a:pathLst>
          </a:custGeom>
          <a:solidFill>
            <a:srgbClr val="000000"/>
          </a:solidFill>
        </p:spPr>
        <p:txBody>
          <a:bodyPr wrap="square" lIns="0" tIns="0" rIns="0" bIns="0" rtlCol="0"/>
          <a:lstStyle/>
          <a:p>
            <a:endParaRPr/>
          </a:p>
        </p:txBody>
      </p:sp>
      <p:sp>
        <p:nvSpPr>
          <p:cNvPr id="834" name="object 834"/>
          <p:cNvSpPr/>
          <p:nvPr/>
        </p:nvSpPr>
        <p:spPr>
          <a:xfrm>
            <a:off x="5020085" y="4203919"/>
            <a:ext cx="165332" cy="85326"/>
          </a:xfrm>
          <a:prstGeom prst="rect">
            <a:avLst/>
          </a:prstGeom>
          <a:blipFill>
            <a:blip r:embed="rId17" cstate="print"/>
            <a:stretch>
              <a:fillRect/>
            </a:stretch>
          </a:blipFill>
        </p:spPr>
        <p:txBody>
          <a:bodyPr wrap="square" lIns="0" tIns="0" rIns="0" bIns="0" rtlCol="0"/>
          <a:lstStyle/>
          <a:p>
            <a:endParaRPr/>
          </a:p>
        </p:txBody>
      </p:sp>
      <p:sp>
        <p:nvSpPr>
          <p:cNvPr id="835" name="object 835"/>
          <p:cNvSpPr/>
          <p:nvPr/>
        </p:nvSpPr>
        <p:spPr>
          <a:xfrm>
            <a:off x="5182784" y="3373834"/>
            <a:ext cx="0" cy="835660"/>
          </a:xfrm>
          <a:custGeom>
            <a:avLst/>
            <a:gdLst/>
            <a:ahLst/>
            <a:cxnLst/>
            <a:rect l="l" t="t" r="r" b="b"/>
            <a:pathLst>
              <a:path h="835660">
                <a:moveTo>
                  <a:pt x="0" y="0"/>
                </a:moveTo>
                <a:lnTo>
                  <a:pt x="0" y="835352"/>
                </a:lnTo>
              </a:path>
            </a:pathLst>
          </a:custGeom>
          <a:ln w="5265">
            <a:solidFill>
              <a:srgbClr val="000000"/>
            </a:solidFill>
          </a:ln>
        </p:spPr>
        <p:txBody>
          <a:bodyPr wrap="square" lIns="0" tIns="0" rIns="0" bIns="0" rtlCol="0"/>
          <a:lstStyle/>
          <a:p>
            <a:endParaRPr/>
          </a:p>
        </p:txBody>
      </p:sp>
      <p:sp>
        <p:nvSpPr>
          <p:cNvPr id="836" name="object 836"/>
          <p:cNvSpPr/>
          <p:nvPr/>
        </p:nvSpPr>
        <p:spPr>
          <a:xfrm>
            <a:off x="5020085" y="3373833"/>
            <a:ext cx="165332" cy="106395"/>
          </a:xfrm>
          <a:prstGeom prst="rect">
            <a:avLst/>
          </a:prstGeom>
          <a:blipFill>
            <a:blip r:embed="rId18" cstate="print"/>
            <a:stretch>
              <a:fillRect/>
            </a:stretch>
          </a:blipFill>
        </p:spPr>
        <p:txBody>
          <a:bodyPr wrap="square" lIns="0" tIns="0" rIns="0" bIns="0" rtlCol="0"/>
          <a:lstStyle/>
          <a:p>
            <a:endParaRPr/>
          </a:p>
        </p:txBody>
      </p:sp>
      <p:sp>
        <p:nvSpPr>
          <p:cNvPr id="837" name="object 837"/>
          <p:cNvSpPr/>
          <p:nvPr/>
        </p:nvSpPr>
        <p:spPr>
          <a:xfrm>
            <a:off x="4603072" y="3474961"/>
            <a:ext cx="422275" cy="22225"/>
          </a:xfrm>
          <a:custGeom>
            <a:avLst/>
            <a:gdLst/>
            <a:ahLst/>
            <a:cxnLst/>
            <a:rect l="l" t="t" r="r" b="b"/>
            <a:pathLst>
              <a:path w="422275" h="22225">
                <a:moveTo>
                  <a:pt x="0" y="22122"/>
                </a:moveTo>
                <a:lnTo>
                  <a:pt x="422278" y="22122"/>
                </a:lnTo>
                <a:lnTo>
                  <a:pt x="422278" y="0"/>
                </a:lnTo>
                <a:lnTo>
                  <a:pt x="0" y="0"/>
                </a:lnTo>
                <a:lnTo>
                  <a:pt x="0" y="22122"/>
                </a:lnTo>
                <a:close/>
              </a:path>
            </a:pathLst>
          </a:custGeom>
          <a:solidFill>
            <a:srgbClr val="000000"/>
          </a:solidFill>
        </p:spPr>
        <p:txBody>
          <a:bodyPr wrap="square" lIns="0" tIns="0" rIns="0" bIns="0" rtlCol="0"/>
          <a:lstStyle/>
          <a:p>
            <a:endParaRPr/>
          </a:p>
        </p:txBody>
      </p:sp>
      <p:sp>
        <p:nvSpPr>
          <p:cNvPr id="838" name="object 838"/>
          <p:cNvSpPr/>
          <p:nvPr/>
        </p:nvSpPr>
        <p:spPr>
          <a:xfrm>
            <a:off x="4181848" y="3474961"/>
            <a:ext cx="426720" cy="22225"/>
          </a:xfrm>
          <a:custGeom>
            <a:avLst/>
            <a:gdLst/>
            <a:ahLst/>
            <a:cxnLst/>
            <a:rect l="l" t="t" r="r" b="b"/>
            <a:pathLst>
              <a:path w="426720" h="22225">
                <a:moveTo>
                  <a:pt x="0" y="22122"/>
                </a:moveTo>
                <a:lnTo>
                  <a:pt x="426490" y="22122"/>
                </a:lnTo>
                <a:lnTo>
                  <a:pt x="426490" y="0"/>
                </a:lnTo>
                <a:lnTo>
                  <a:pt x="0" y="0"/>
                </a:lnTo>
                <a:lnTo>
                  <a:pt x="0" y="22122"/>
                </a:lnTo>
                <a:close/>
              </a:path>
            </a:pathLst>
          </a:custGeom>
          <a:solidFill>
            <a:srgbClr val="000000"/>
          </a:solidFill>
        </p:spPr>
        <p:txBody>
          <a:bodyPr wrap="square" lIns="0" tIns="0" rIns="0" bIns="0" rtlCol="0"/>
          <a:lstStyle/>
          <a:p>
            <a:endParaRPr/>
          </a:p>
        </p:txBody>
      </p:sp>
      <p:sp>
        <p:nvSpPr>
          <p:cNvPr id="839" name="object 839"/>
          <p:cNvSpPr/>
          <p:nvPr/>
        </p:nvSpPr>
        <p:spPr>
          <a:xfrm>
            <a:off x="4004933" y="3373833"/>
            <a:ext cx="182180" cy="106395"/>
          </a:xfrm>
          <a:prstGeom prst="rect">
            <a:avLst/>
          </a:prstGeom>
          <a:blipFill>
            <a:blip r:embed="rId19" cstate="print"/>
            <a:stretch>
              <a:fillRect/>
            </a:stretch>
          </a:blipFill>
        </p:spPr>
        <p:txBody>
          <a:bodyPr wrap="square" lIns="0" tIns="0" rIns="0" bIns="0" rtlCol="0"/>
          <a:lstStyle/>
          <a:p>
            <a:endParaRPr/>
          </a:p>
        </p:txBody>
      </p:sp>
      <p:sp>
        <p:nvSpPr>
          <p:cNvPr id="840" name="object 840"/>
          <p:cNvSpPr txBox="1"/>
          <p:nvPr/>
        </p:nvSpPr>
        <p:spPr>
          <a:xfrm>
            <a:off x="4375545" y="3605529"/>
            <a:ext cx="435609" cy="263525"/>
          </a:xfrm>
          <a:prstGeom prst="rect">
            <a:avLst/>
          </a:prstGeom>
        </p:spPr>
        <p:txBody>
          <a:bodyPr vert="horz" wrap="square" lIns="0" tIns="13970" rIns="0" bIns="0" rtlCol="0">
            <a:spAutoFit/>
          </a:bodyPr>
          <a:lstStyle/>
          <a:p>
            <a:pPr marL="12700">
              <a:lnSpc>
                <a:spcPct val="100000"/>
              </a:lnSpc>
              <a:spcBef>
                <a:spcPts val="110"/>
              </a:spcBef>
            </a:pPr>
            <a:r>
              <a:rPr sz="1550" spc="5" dirty="0">
                <a:latin typeface="Arial"/>
                <a:cs typeface="Arial"/>
              </a:rPr>
              <a:t>D</a:t>
            </a:r>
            <a:r>
              <a:rPr sz="1550" spc="-105" dirty="0">
                <a:latin typeface="Arial"/>
                <a:cs typeface="Arial"/>
              </a:rPr>
              <a:t>a</a:t>
            </a:r>
            <a:r>
              <a:rPr sz="1550" spc="25" dirty="0">
                <a:latin typeface="Arial"/>
                <a:cs typeface="Arial"/>
              </a:rPr>
              <a:t>t</a:t>
            </a:r>
            <a:r>
              <a:rPr sz="1550" spc="5" dirty="0">
                <a:latin typeface="Arial"/>
                <a:cs typeface="Arial"/>
              </a:rPr>
              <a:t>a</a:t>
            </a:r>
            <a:endParaRPr sz="1550">
              <a:latin typeface="Arial"/>
              <a:cs typeface="Arial"/>
            </a:endParaRPr>
          </a:p>
        </p:txBody>
      </p:sp>
      <p:sp>
        <p:nvSpPr>
          <p:cNvPr id="841" name="object 841"/>
          <p:cNvSpPr txBox="1"/>
          <p:nvPr/>
        </p:nvSpPr>
        <p:spPr>
          <a:xfrm>
            <a:off x="4080688" y="3845704"/>
            <a:ext cx="970280" cy="263525"/>
          </a:xfrm>
          <a:prstGeom prst="rect">
            <a:avLst/>
          </a:prstGeom>
        </p:spPr>
        <p:txBody>
          <a:bodyPr vert="horz" wrap="square" lIns="0" tIns="13970" rIns="0" bIns="0" rtlCol="0">
            <a:spAutoFit/>
          </a:bodyPr>
          <a:lstStyle/>
          <a:p>
            <a:pPr marL="12700">
              <a:lnSpc>
                <a:spcPct val="100000"/>
              </a:lnSpc>
              <a:spcBef>
                <a:spcPts val="110"/>
              </a:spcBef>
            </a:pPr>
            <a:r>
              <a:rPr sz="1550" spc="-60" dirty="0">
                <a:latin typeface="Arial"/>
                <a:cs typeface="Arial"/>
              </a:rPr>
              <a:t>Warehouse</a:t>
            </a:r>
            <a:endParaRPr sz="1550">
              <a:latin typeface="Arial"/>
              <a:cs typeface="Arial"/>
            </a:endParaRPr>
          </a:p>
        </p:txBody>
      </p:sp>
      <p:sp>
        <p:nvSpPr>
          <p:cNvPr id="842" name="object 842"/>
          <p:cNvSpPr/>
          <p:nvPr/>
        </p:nvSpPr>
        <p:spPr>
          <a:xfrm>
            <a:off x="5180152" y="3734626"/>
            <a:ext cx="561340" cy="0"/>
          </a:xfrm>
          <a:custGeom>
            <a:avLst/>
            <a:gdLst/>
            <a:ahLst/>
            <a:cxnLst/>
            <a:rect l="l" t="t" r="r" b="b"/>
            <a:pathLst>
              <a:path w="561339">
                <a:moveTo>
                  <a:pt x="0" y="0"/>
                </a:moveTo>
                <a:lnTo>
                  <a:pt x="561282" y="0"/>
                </a:lnTo>
              </a:path>
            </a:pathLst>
          </a:custGeom>
          <a:ln w="5267">
            <a:solidFill>
              <a:srgbClr val="000000"/>
            </a:solidFill>
          </a:ln>
        </p:spPr>
        <p:txBody>
          <a:bodyPr wrap="square" lIns="0" tIns="0" rIns="0" bIns="0" rtlCol="0"/>
          <a:lstStyle/>
          <a:p>
            <a:endParaRPr/>
          </a:p>
        </p:txBody>
      </p:sp>
      <p:sp>
        <p:nvSpPr>
          <p:cNvPr id="843" name="object 843"/>
          <p:cNvSpPr/>
          <p:nvPr/>
        </p:nvSpPr>
        <p:spPr>
          <a:xfrm>
            <a:off x="5736168" y="3689856"/>
            <a:ext cx="160655" cy="101600"/>
          </a:xfrm>
          <a:custGeom>
            <a:avLst/>
            <a:gdLst/>
            <a:ahLst/>
            <a:cxnLst/>
            <a:rect l="l" t="t" r="r" b="b"/>
            <a:pathLst>
              <a:path w="160654" h="101600">
                <a:moveTo>
                  <a:pt x="0" y="0"/>
                </a:moveTo>
                <a:lnTo>
                  <a:pt x="0" y="101127"/>
                </a:lnTo>
                <a:lnTo>
                  <a:pt x="160065" y="58991"/>
                </a:lnTo>
                <a:lnTo>
                  <a:pt x="0" y="0"/>
                </a:lnTo>
                <a:close/>
              </a:path>
            </a:pathLst>
          </a:custGeom>
          <a:solidFill>
            <a:srgbClr val="000000"/>
          </a:solidFill>
        </p:spPr>
        <p:txBody>
          <a:bodyPr wrap="square" lIns="0" tIns="0" rIns="0" bIns="0" rtlCol="0"/>
          <a:lstStyle/>
          <a:p>
            <a:endParaRPr/>
          </a:p>
        </p:txBody>
      </p:sp>
      <p:sp>
        <p:nvSpPr>
          <p:cNvPr id="844" name="object 844"/>
          <p:cNvSpPr/>
          <p:nvPr/>
        </p:nvSpPr>
        <p:spPr>
          <a:xfrm>
            <a:off x="723590" y="3592943"/>
            <a:ext cx="460188" cy="117981"/>
          </a:xfrm>
          <a:prstGeom prst="rect">
            <a:avLst/>
          </a:prstGeom>
          <a:blipFill>
            <a:blip r:embed="rId20" cstate="print"/>
            <a:stretch>
              <a:fillRect/>
            </a:stretch>
          </a:blipFill>
        </p:spPr>
        <p:txBody>
          <a:bodyPr wrap="square" lIns="0" tIns="0" rIns="0" bIns="0" rtlCol="0"/>
          <a:lstStyle/>
          <a:p>
            <a:endParaRPr/>
          </a:p>
        </p:txBody>
      </p:sp>
      <p:sp>
        <p:nvSpPr>
          <p:cNvPr id="845" name="object 845"/>
          <p:cNvSpPr/>
          <p:nvPr/>
        </p:nvSpPr>
        <p:spPr>
          <a:xfrm>
            <a:off x="750970" y="3710924"/>
            <a:ext cx="0" cy="278130"/>
          </a:xfrm>
          <a:custGeom>
            <a:avLst/>
            <a:gdLst/>
            <a:ahLst/>
            <a:cxnLst/>
            <a:rect l="l" t="t" r="r" b="b"/>
            <a:pathLst>
              <a:path h="278129">
                <a:moveTo>
                  <a:pt x="0" y="0"/>
                </a:moveTo>
                <a:lnTo>
                  <a:pt x="0" y="278099"/>
                </a:lnTo>
              </a:path>
            </a:pathLst>
          </a:custGeom>
          <a:ln w="21061">
            <a:solidFill>
              <a:srgbClr val="FFFDFB"/>
            </a:solidFill>
          </a:ln>
        </p:spPr>
        <p:txBody>
          <a:bodyPr wrap="square" lIns="0" tIns="0" rIns="0" bIns="0" rtlCol="0"/>
          <a:lstStyle/>
          <a:p>
            <a:endParaRPr/>
          </a:p>
        </p:txBody>
      </p:sp>
      <p:sp>
        <p:nvSpPr>
          <p:cNvPr id="846" name="object 846"/>
          <p:cNvSpPr/>
          <p:nvPr/>
        </p:nvSpPr>
        <p:spPr>
          <a:xfrm>
            <a:off x="761500" y="3673002"/>
            <a:ext cx="21590" cy="17145"/>
          </a:xfrm>
          <a:custGeom>
            <a:avLst/>
            <a:gdLst/>
            <a:ahLst/>
            <a:cxnLst/>
            <a:rect l="l" t="t" r="r" b="b"/>
            <a:pathLst>
              <a:path w="21590" h="17145">
                <a:moveTo>
                  <a:pt x="0" y="16854"/>
                </a:moveTo>
                <a:lnTo>
                  <a:pt x="21061" y="16854"/>
                </a:lnTo>
                <a:lnTo>
                  <a:pt x="21061" y="0"/>
                </a:lnTo>
                <a:lnTo>
                  <a:pt x="0" y="0"/>
                </a:lnTo>
                <a:lnTo>
                  <a:pt x="0" y="16854"/>
                </a:lnTo>
                <a:close/>
              </a:path>
            </a:pathLst>
          </a:custGeom>
          <a:solidFill>
            <a:srgbClr val="FFFBF7"/>
          </a:solidFill>
        </p:spPr>
        <p:txBody>
          <a:bodyPr wrap="square" lIns="0" tIns="0" rIns="0" bIns="0" rtlCol="0"/>
          <a:lstStyle/>
          <a:p>
            <a:endParaRPr/>
          </a:p>
        </p:txBody>
      </p:sp>
      <p:sp>
        <p:nvSpPr>
          <p:cNvPr id="847" name="object 847"/>
          <p:cNvSpPr/>
          <p:nvPr/>
        </p:nvSpPr>
        <p:spPr>
          <a:xfrm>
            <a:off x="761500" y="3689856"/>
            <a:ext cx="21590" cy="316230"/>
          </a:xfrm>
          <a:custGeom>
            <a:avLst/>
            <a:gdLst/>
            <a:ahLst/>
            <a:cxnLst/>
            <a:rect l="l" t="t" r="r" b="b"/>
            <a:pathLst>
              <a:path w="21590" h="316229">
                <a:moveTo>
                  <a:pt x="0" y="316023"/>
                </a:moveTo>
                <a:lnTo>
                  <a:pt x="21061" y="316023"/>
                </a:lnTo>
                <a:lnTo>
                  <a:pt x="21061" y="0"/>
                </a:lnTo>
                <a:lnTo>
                  <a:pt x="0" y="0"/>
                </a:lnTo>
                <a:lnTo>
                  <a:pt x="0" y="316023"/>
                </a:lnTo>
                <a:close/>
              </a:path>
            </a:pathLst>
          </a:custGeom>
          <a:solidFill>
            <a:srgbClr val="FFFBF7"/>
          </a:solidFill>
        </p:spPr>
        <p:txBody>
          <a:bodyPr wrap="square" lIns="0" tIns="0" rIns="0" bIns="0" rtlCol="0"/>
          <a:lstStyle/>
          <a:p>
            <a:endParaRPr/>
          </a:p>
        </p:txBody>
      </p:sp>
      <p:sp>
        <p:nvSpPr>
          <p:cNvPr id="848" name="object 848"/>
          <p:cNvSpPr/>
          <p:nvPr/>
        </p:nvSpPr>
        <p:spPr>
          <a:xfrm>
            <a:off x="782562" y="3689856"/>
            <a:ext cx="21590" cy="316230"/>
          </a:xfrm>
          <a:custGeom>
            <a:avLst/>
            <a:gdLst/>
            <a:ahLst/>
            <a:cxnLst/>
            <a:rect l="l" t="t" r="r" b="b"/>
            <a:pathLst>
              <a:path w="21590" h="316229">
                <a:moveTo>
                  <a:pt x="0" y="316023"/>
                </a:moveTo>
                <a:lnTo>
                  <a:pt x="21061" y="316023"/>
                </a:lnTo>
                <a:lnTo>
                  <a:pt x="21061" y="0"/>
                </a:lnTo>
                <a:lnTo>
                  <a:pt x="0" y="0"/>
                </a:lnTo>
                <a:lnTo>
                  <a:pt x="0" y="316023"/>
                </a:lnTo>
                <a:close/>
              </a:path>
            </a:pathLst>
          </a:custGeom>
          <a:solidFill>
            <a:srgbClr val="FFFAF3"/>
          </a:solidFill>
        </p:spPr>
        <p:txBody>
          <a:bodyPr wrap="square" lIns="0" tIns="0" rIns="0" bIns="0" rtlCol="0"/>
          <a:lstStyle/>
          <a:p>
            <a:endParaRPr/>
          </a:p>
        </p:txBody>
      </p:sp>
      <p:sp>
        <p:nvSpPr>
          <p:cNvPr id="849" name="object 849"/>
          <p:cNvSpPr/>
          <p:nvPr/>
        </p:nvSpPr>
        <p:spPr>
          <a:xfrm>
            <a:off x="803623" y="3689856"/>
            <a:ext cx="17145" cy="316230"/>
          </a:xfrm>
          <a:custGeom>
            <a:avLst/>
            <a:gdLst/>
            <a:ahLst/>
            <a:cxnLst/>
            <a:rect l="l" t="t" r="r" b="b"/>
            <a:pathLst>
              <a:path w="17144" h="316229">
                <a:moveTo>
                  <a:pt x="0" y="316022"/>
                </a:moveTo>
                <a:lnTo>
                  <a:pt x="16849" y="316022"/>
                </a:lnTo>
                <a:lnTo>
                  <a:pt x="16849" y="0"/>
                </a:lnTo>
                <a:lnTo>
                  <a:pt x="0" y="0"/>
                </a:lnTo>
                <a:lnTo>
                  <a:pt x="0" y="316022"/>
                </a:lnTo>
                <a:close/>
              </a:path>
            </a:pathLst>
          </a:custGeom>
          <a:solidFill>
            <a:srgbClr val="FFF8F0"/>
          </a:solidFill>
        </p:spPr>
        <p:txBody>
          <a:bodyPr wrap="square" lIns="0" tIns="0" rIns="0" bIns="0" rtlCol="0"/>
          <a:lstStyle/>
          <a:p>
            <a:endParaRPr/>
          </a:p>
        </p:txBody>
      </p:sp>
      <p:sp>
        <p:nvSpPr>
          <p:cNvPr id="850" name="object 850"/>
          <p:cNvSpPr/>
          <p:nvPr/>
        </p:nvSpPr>
        <p:spPr>
          <a:xfrm>
            <a:off x="820472" y="3689856"/>
            <a:ext cx="21590" cy="316230"/>
          </a:xfrm>
          <a:custGeom>
            <a:avLst/>
            <a:gdLst/>
            <a:ahLst/>
            <a:cxnLst/>
            <a:rect l="l" t="t" r="r" b="b"/>
            <a:pathLst>
              <a:path w="21590" h="316229">
                <a:moveTo>
                  <a:pt x="0" y="316022"/>
                </a:moveTo>
                <a:lnTo>
                  <a:pt x="21061" y="316022"/>
                </a:lnTo>
                <a:lnTo>
                  <a:pt x="21061" y="0"/>
                </a:lnTo>
                <a:lnTo>
                  <a:pt x="0" y="0"/>
                </a:lnTo>
                <a:lnTo>
                  <a:pt x="0" y="316022"/>
                </a:lnTo>
                <a:close/>
              </a:path>
            </a:pathLst>
          </a:custGeom>
          <a:solidFill>
            <a:srgbClr val="FFF6ED"/>
          </a:solidFill>
        </p:spPr>
        <p:txBody>
          <a:bodyPr wrap="square" lIns="0" tIns="0" rIns="0" bIns="0" rtlCol="0"/>
          <a:lstStyle/>
          <a:p>
            <a:endParaRPr/>
          </a:p>
        </p:txBody>
      </p:sp>
      <p:sp>
        <p:nvSpPr>
          <p:cNvPr id="851" name="object 851"/>
          <p:cNvSpPr/>
          <p:nvPr/>
        </p:nvSpPr>
        <p:spPr>
          <a:xfrm>
            <a:off x="841533"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F5EA"/>
          </a:solidFill>
        </p:spPr>
        <p:txBody>
          <a:bodyPr wrap="square" lIns="0" tIns="0" rIns="0" bIns="0" rtlCol="0"/>
          <a:lstStyle/>
          <a:p>
            <a:endParaRPr/>
          </a:p>
        </p:txBody>
      </p:sp>
      <p:sp>
        <p:nvSpPr>
          <p:cNvPr id="852" name="object 852"/>
          <p:cNvSpPr/>
          <p:nvPr/>
        </p:nvSpPr>
        <p:spPr>
          <a:xfrm>
            <a:off x="862594"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F3E6"/>
          </a:solidFill>
        </p:spPr>
        <p:txBody>
          <a:bodyPr wrap="square" lIns="0" tIns="0" rIns="0" bIns="0" rtlCol="0"/>
          <a:lstStyle/>
          <a:p>
            <a:endParaRPr/>
          </a:p>
        </p:txBody>
      </p:sp>
      <p:sp>
        <p:nvSpPr>
          <p:cNvPr id="853" name="object 853"/>
          <p:cNvSpPr/>
          <p:nvPr/>
        </p:nvSpPr>
        <p:spPr>
          <a:xfrm>
            <a:off x="883656" y="3689856"/>
            <a:ext cx="17145" cy="337185"/>
          </a:xfrm>
          <a:custGeom>
            <a:avLst/>
            <a:gdLst/>
            <a:ahLst/>
            <a:cxnLst/>
            <a:rect l="l" t="t" r="r" b="b"/>
            <a:pathLst>
              <a:path w="17144" h="337185">
                <a:moveTo>
                  <a:pt x="0" y="337091"/>
                </a:moveTo>
                <a:lnTo>
                  <a:pt x="16848" y="337091"/>
                </a:lnTo>
                <a:lnTo>
                  <a:pt x="16848" y="0"/>
                </a:lnTo>
                <a:lnTo>
                  <a:pt x="0" y="0"/>
                </a:lnTo>
                <a:lnTo>
                  <a:pt x="0" y="337091"/>
                </a:lnTo>
                <a:close/>
              </a:path>
            </a:pathLst>
          </a:custGeom>
          <a:solidFill>
            <a:srgbClr val="FFF1E2"/>
          </a:solidFill>
        </p:spPr>
        <p:txBody>
          <a:bodyPr wrap="square" lIns="0" tIns="0" rIns="0" bIns="0" rtlCol="0"/>
          <a:lstStyle/>
          <a:p>
            <a:endParaRPr/>
          </a:p>
        </p:txBody>
      </p:sp>
      <p:sp>
        <p:nvSpPr>
          <p:cNvPr id="854" name="object 854"/>
          <p:cNvSpPr/>
          <p:nvPr/>
        </p:nvSpPr>
        <p:spPr>
          <a:xfrm>
            <a:off x="900505"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FDF"/>
          </a:solidFill>
        </p:spPr>
        <p:txBody>
          <a:bodyPr wrap="square" lIns="0" tIns="0" rIns="0" bIns="0" rtlCol="0"/>
          <a:lstStyle/>
          <a:p>
            <a:endParaRPr/>
          </a:p>
        </p:txBody>
      </p:sp>
      <p:sp>
        <p:nvSpPr>
          <p:cNvPr id="855" name="object 855"/>
          <p:cNvSpPr/>
          <p:nvPr/>
        </p:nvSpPr>
        <p:spPr>
          <a:xfrm>
            <a:off x="921566"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EDC"/>
          </a:solidFill>
        </p:spPr>
        <p:txBody>
          <a:bodyPr wrap="square" lIns="0" tIns="0" rIns="0" bIns="0" rtlCol="0"/>
          <a:lstStyle/>
          <a:p>
            <a:endParaRPr/>
          </a:p>
        </p:txBody>
      </p:sp>
      <p:sp>
        <p:nvSpPr>
          <p:cNvPr id="856" name="object 856"/>
          <p:cNvSpPr/>
          <p:nvPr/>
        </p:nvSpPr>
        <p:spPr>
          <a:xfrm>
            <a:off x="942627" y="3689856"/>
            <a:ext cx="17145" cy="337185"/>
          </a:xfrm>
          <a:custGeom>
            <a:avLst/>
            <a:gdLst/>
            <a:ahLst/>
            <a:cxnLst/>
            <a:rect l="l" t="t" r="r" b="b"/>
            <a:pathLst>
              <a:path w="17144" h="337185">
                <a:moveTo>
                  <a:pt x="0" y="337091"/>
                </a:moveTo>
                <a:lnTo>
                  <a:pt x="16849" y="337091"/>
                </a:lnTo>
                <a:lnTo>
                  <a:pt x="16849" y="0"/>
                </a:lnTo>
                <a:lnTo>
                  <a:pt x="0" y="0"/>
                </a:lnTo>
                <a:lnTo>
                  <a:pt x="0" y="337091"/>
                </a:lnTo>
                <a:close/>
              </a:path>
            </a:pathLst>
          </a:custGeom>
          <a:solidFill>
            <a:srgbClr val="FFECD8"/>
          </a:solidFill>
        </p:spPr>
        <p:txBody>
          <a:bodyPr wrap="square" lIns="0" tIns="0" rIns="0" bIns="0" rtlCol="0"/>
          <a:lstStyle/>
          <a:p>
            <a:endParaRPr/>
          </a:p>
        </p:txBody>
      </p:sp>
      <p:sp>
        <p:nvSpPr>
          <p:cNvPr id="857" name="object 857"/>
          <p:cNvSpPr/>
          <p:nvPr/>
        </p:nvSpPr>
        <p:spPr>
          <a:xfrm>
            <a:off x="959476"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AD5"/>
          </a:solidFill>
        </p:spPr>
        <p:txBody>
          <a:bodyPr wrap="square" lIns="0" tIns="0" rIns="0" bIns="0" rtlCol="0"/>
          <a:lstStyle/>
          <a:p>
            <a:endParaRPr/>
          </a:p>
        </p:txBody>
      </p:sp>
      <p:sp>
        <p:nvSpPr>
          <p:cNvPr id="858" name="object 858"/>
          <p:cNvSpPr/>
          <p:nvPr/>
        </p:nvSpPr>
        <p:spPr>
          <a:xfrm>
            <a:off x="980537"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8D1"/>
          </a:solidFill>
        </p:spPr>
        <p:txBody>
          <a:bodyPr wrap="square" lIns="0" tIns="0" rIns="0" bIns="0" rtlCol="0"/>
          <a:lstStyle/>
          <a:p>
            <a:endParaRPr/>
          </a:p>
        </p:txBody>
      </p:sp>
      <p:sp>
        <p:nvSpPr>
          <p:cNvPr id="859" name="object 859"/>
          <p:cNvSpPr/>
          <p:nvPr/>
        </p:nvSpPr>
        <p:spPr>
          <a:xfrm>
            <a:off x="1001599"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6CE"/>
          </a:solidFill>
        </p:spPr>
        <p:txBody>
          <a:bodyPr wrap="square" lIns="0" tIns="0" rIns="0" bIns="0" rtlCol="0"/>
          <a:lstStyle/>
          <a:p>
            <a:endParaRPr/>
          </a:p>
        </p:txBody>
      </p:sp>
      <p:sp>
        <p:nvSpPr>
          <p:cNvPr id="860" name="object 860"/>
          <p:cNvSpPr/>
          <p:nvPr/>
        </p:nvSpPr>
        <p:spPr>
          <a:xfrm>
            <a:off x="1022660" y="3689856"/>
            <a:ext cx="17145" cy="337185"/>
          </a:xfrm>
          <a:custGeom>
            <a:avLst/>
            <a:gdLst/>
            <a:ahLst/>
            <a:cxnLst/>
            <a:rect l="l" t="t" r="r" b="b"/>
            <a:pathLst>
              <a:path w="17144" h="337185">
                <a:moveTo>
                  <a:pt x="0" y="337091"/>
                </a:moveTo>
                <a:lnTo>
                  <a:pt x="16848" y="337091"/>
                </a:lnTo>
                <a:lnTo>
                  <a:pt x="16848" y="0"/>
                </a:lnTo>
                <a:lnTo>
                  <a:pt x="0" y="0"/>
                </a:lnTo>
                <a:lnTo>
                  <a:pt x="0" y="337091"/>
                </a:lnTo>
                <a:close/>
              </a:path>
            </a:pathLst>
          </a:custGeom>
          <a:solidFill>
            <a:srgbClr val="FFE5CA"/>
          </a:solidFill>
        </p:spPr>
        <p:txBody>
          <a:bodyPr wrap="square" lIns="0" tIns="0" rIns="0" bIns="0" rtlCol="0"/>
          <a:lstStyle/>
          <a:p>
            <a:endParaRPr/>
          </a:p>
        </p:txBody>
      </p:sp>
      <p:sp>
        <p:nvSpPr>
          <p:cNvPr id="861" name="object 861"/>
          <p:cNvSpPr/>
          <p:nvPr/>
        </p:nvSpPr>
        <p:spPr>
          <a:xfrm>
            <a:off x="1039509"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3C7"/>
          </a:solidFill>
        </p:spPr>
        <p:txBody>
          <a:bodyPr wrap="square" lIns="0" tIns="0" rIns="0" bIns="0" rtlCol="0"/>
          <a:lstStyle/>
          <a:p>
            <a:endParaRPr/>
          </a:p>
        </p:txBody>
      </p:sp>
      <p:sp>
        <p:nvSpPr>
          <p:cNvPr id="862" name="object 862"/>
          <p:cNvSpPr/>
          <p:nvPr/>
        </p:nvSpPr>
        <p:spPr>
          <a:xfrm>
            <a:off x="1060570" y="3689856"/>
            <a:ext cx="21590" cy="337185"/>
          </a:xfrm>
          <a:custGeom>
            <a:avLst/>
            <a:gdLst/>
            <a:ahLst/>
            <a:cxnLst/>
            <a:rect l="l" t="t" r="r" b="b"/>
            <a:pathLst>
              <a:path w="21590" h="337185">
                <a:moveTo>
                  <a:pt x="0" y="337091"/>
                </a:moveTo>
                <a:lnTo>
                  <a:pt x="21061" y="337091"/>
                </a:lnTo>
                <a:lnTo>
                  <a:pt x="21061" y="0"/>
                </a:lnTo>
                <a:lnTo>
                  <a:pt x="0" y="0"/>
                </a:lnTo>
                <a:lnTo>
                  <a:pt x="0" y="337091"/>
                </a:lnTo>
                <a:close/>
              </a:path>
            </a:pathLst>
          </a:custGeom>
          <a:solidFill>
            <a:srgbClr val="FFE2C4"/>
          </a:solidFill>
        </p:spPr>
        <p:txBody>
          <a:bodyPr wrap="square" lIns="0" tIns="0" rIns="0" bIns="0" rtlCol="0"/>
          <a:lstStyle/>
          <a:p>
            <a:endParaRPr/>
          </a:p>
        </p:txBody>
      </p:sp>
      <p:sp>
        <p:nvSpPr>
          <p:cNvPr id="863" name="object 863"/>
          <p:cNvSpPr/>
          <p:nvPr/>
        </p:nvSpPr>
        <p:spPr>
          <a:xfrm>
            <a:off x="1081631" y="3689856"/>
            <a:ext cx="17145" cy="316230"/>
          </a:xfrm>
          <a:custGeom>
            <a:avLst/>
            <a:gdLst/>
            <a:ahLst/>
            <a:cxnLst/>
            <a:rect l="l" t="t" r="r" b="b"/>
            <a:pathLst>
              <a:path w="17144" h="316229">
                <a:moveTo>
                  <a:pt x="0" y="316022"/>
                </a:moveTo>
                <a:lnTo>
                  <a:pt x="16848" y="316022"/>
                </a:lnTo>
                <a:lnTo>
                  <a:pt x="16848" y="0"/>
                </a:lnTo>
                <a:lnTo>
                  <a:pt x="0" y="0"/>
                </a:lnTo>
                <a:lnTo>
                  <a:pt x="0" y="316022"/>
                </a:lnTo>
                <a:close/>
              </a:path>
            </a:pathLst>
          </a:custGeom>
          <a:solidFill>
            <a:srgbClr val="FFE0C0"/>
          </a:solidFill>
        </p:spPr>
        <p:txBody>
          <a:bodyPr wrap="square" lIns="0" tIns="0" rIns="0" bIns="0" rtlCol="0"/>
          <a:lstStyle/>
          <a:p>
            <a:endParaRPr/>
          </a:p>
        </p:txBody>
      </p:sp>
      <p:sp>
        <p:nvSpPr>
          <p:cNvPr id="864" name="object 864"/>
          <p:cNvSpPr/>
          <p:nvPr/>
        </p:nvSpPr>
        <p:spPr>
          <a:xfrm>
            <a:off x="1098480" y="3689856"/>
            <a:ext cx="21590" cy="316230"/>
          </a:xfrm>
          <a:custGeom>
            <a:avLst/>
            <a:gdLst/>
            <a:ahLst/>
            <a:cxnLst/>
            <a:rect l="l" t="t" r="r" b="b"/>
            <a:pathLst>
              <a:path w="21590" h="316229">
                <a:moveTo>
                  <a:pt x="0" y="316022"/>
                </a:moveTo>
                <a:lnTo>
                  <a:pt x="21061" y="316022"/>
                </a:lnTo>
                <a:lnTo>
                  <a:pt x="21061" y="0"/>
                </a:lnTo>
                <a:lnTo>
                  <a:pt x="0" y="0"/>
                </a:lnTo>
                <a:lnTo>
                  <a:pt x="0" y="316022"/>
                </a:lnTo>
                <a:close/>
              </a:path>
            </a:pathLst>
          </a:custGeom>
          <a:solidFill>
            <a:srgbClr val="FFDEBC"/>
          </a:solidFill>
        </p:spPr>
        <p:txBody>
          <a:bodyPr wrap="square" lIns="0" tIns="0" rIns="0" bIns="0" rtlCol="0"/>
          <a:lstStyle/>
          <a:p>
            <a:endParaRPr/>
          </a:p>
        </p:txBody>
      </p:sp>
      <p:sp>
        <p:nvSpPr>
          <p:cNvPr id="865" name="object 865"/>
          <p:cNvSpPr/>
          <p:nvPr/>
        </p:nvSpPr>
        <p:spPr>
          <a:xfrm>
            <a:off x="1119542" y="3689856"/>
            <a:ext cx="21590" cy="21590"/>
          </a:xfrm>
          <a:custGeom>
            <a:avLst/>
            <a:gdLst/>
            <a:ahLst/>
            <a:cxnLst/>
            <a:rect l="l" t="t" r="r" b="b"/>
            <a:pathLst>
              <a:path w="21590" h="21589">
                <a:moveTo>
                  <a:pt x="21061" y="0"/>
                </a:moveTo>
                <a:lnTo>
                  <a:pt x="0" y="0"/>
                </a:lnTo>
                <a:lnTo>
                  <a:pt x="0" y="21068"/>
                </a:lnTo>
                <a:lnTo>
                  <a:pt x="21061" y="21068"/>
                </a:lnTo>
                <a:lnTo>
                  <a:pt x="21061" y="0"/>
                </a:lnTo>
                <a:close/>
              </a:path>
              <a:path w="21590" h="21589">
                <a:moveTo>
                  <a:pt x="21061" y="0"/>
                </a:moveTo>
                <a:close/>
              </a:path>
            </a:pathLst>
          </a:custGeom>
          <a:solidFill>
            <a:srgbClr val="FFDDB9"/>
          </a:solidFill>
        </p:spPr>
        <p:txBody>
          <a:bodyPr wrap="square" lIns="0" tIns="0" rIns="0" bIns="0" rtlCol="0"/>
          <a:lstStyle/>
          <a:p>
            <a:endParaRPr/>
          </a:p>
        </p:txBody>
      </p:sp>
      <p:sp>
        <p:nvSpPr>
          <p:cNvPr id="866" name="object 866"/>
          <p:cNvSpPr/>
          <p:nvPr/>
        </p:nvSpPr>
        <p:spPr>
          <a:xfrm>
            <a:off x="1130072" y="3710924"/>
            <a:ext cx="0" cy="295275"/>
          </a:xfrm>
          <a:custGeom>
            <a:avLst/>
            <a:gdLst/>
            <a:ahLst/>
            <a:cxnLst/>
            <a:rect l="l" t="t" r="r" b="b"/>
            <a:pathLst>
              <a:path h="295275">
                <a:moveTo>
                  <a:pt x="0" y="0"/>
                </a:moveTo>
                <a:lnTo>
                  <a:pt x="0" y="294954"/>
                </a:lnTo>
              </a:path>
            </a:pathLst>
          </a:custGeom>
          <a:ln w="21061">
            <a:solidFill>
              <a:srgbClr val="FFDDB9"/>
            </a:solidFill>
          </a:ln>
        </p:spPr>
        <p:txBody>
          <a:bodyPr wrap="square" lIns="0" tIns="0" rIns="0" bIns="0" rtlCol="0"/>
          <a:lstStyle/>
          <a:p>
            <a:endParaRPr/>
          </a:p>
        </p:txBody>
      </p:sp>
      <p:sp>
        <p:nvSpPr>
          <p:cNvPr id="867" name="object 867"/>
          <p:cNvSpPr/>
          <p:nvPr/>
        </p:nvSpPr>
        <p:spPr>
          <a:xfrm>
            <a:off x="1151133" y="3673002"/>
            <a:ext cx="0" cy="333375"/>
          </a:xfrm>
          <a:custGeom>
            <a:avLst/>
            <a:gdLst/>
            <a:ahLst/>
            <a:cxnLst/>
            <a:rect l="l" t="t" r="r" b="b"/>
            <a:pathLst>
              <a:path h="333375">
                <a:moveTo>
                  <a:pt x="0" y="0"/>
                </a:moveTo>
                <a:lnTo>
                  <a:pt x="0" y="332877"/>
                </a:lnTo>
              </a:path>
            </a:pathLst>
          </a:custGeom>
          <a:ln w="21061">
            <a:solidFill>
              <a:srgbClr val="FFDBB6"/>
            </a:solidFill>
          </a:ln>
        </p:spPr>
        <p:txBody>
          <a:bodyPr wrap="square" lIns="0" tIns="0" rIns="0" bIns="0" rtlCol="0"/>
          <a:lstStyle/>
          <a:p>
            <a:endParaRPr/>
          </a:p>
        </p:txBody>
      </p:sp>
      <p:sp>
        <p:nvSpPr>
          <p:cNvPr id="868" name="object 868"/>
          <p:cNvSpPr/>
          <p:nvPr/>
        </p:nvSpPr>
        <p:spPr>
          <a:xfrm>
            <a:off x="1170089" y="3673002"/>
            <a:ext cx="0" cy="316230"/>
          </a:xfrm>
          <a:custGeom>
            <a:avLst/>
            <a:gdLst/>
            <a:ahLst/>
            <a:cxnLst/>
            <a:rect l="l" t="t" r="r" b="b"/>
            <a:pathLst>
              <a:path h="316229">
                <a:moveTo>
                  <a:pt x="0" y="316021"/>
                </a:moveTo>
                <a:lnTo>
                  <a:pt x="0" y="0"/>
                </a:lnTo>
                <a:lnTo>
                  <a:pt x="0" y="316021"/>
                </a:lnTo>
                <a:close/>
              </a:path>
            </a:pathLst>
          </a:custGeom>
          <a:solidFill>
            <a:srgbClr val="FFD9B2"/>
          </a:solidFill>
        </p:spPr>
        <p:txBody>
          <a:bodyPr wrap="square" lIns="0" tIns="0" rIns="0" bIns="0" rtlCol="0"/>
          <a:lstStyle/>
          <a:p>
            <a:endParaRPr/>
          </a:p>
        </p:txBody>
      </p:sp>
      <p:sp>
        <p:nvSpPr>
          <p:cNvPr id="869" name="object 869"/>
          <p:cNvSpPr/>
          <p:nvPr/>
        </p:nvSpPr>
        <p:spPr>
          <a:xfrm>
            <a:off x="1178513" y="3651934"/>
            <a:ext cx="21590" cy="21590"/>
          </a:xfrm>
          <a:custGeom>
            <a:avLst/>
            <a:gdLst/>
            <a:ahLst/>
            <a:cxnLst/>
            <a:rect l="l" t="t" r="r" b="b"/>
            <a:pathLst>
              <a:path w="21590" h="21589">
                <a:moveTo>
                  <a:pt x="0" y="21068"/>
                </a:moveTo>
                <a:lnTo>
                  <a:pt x="21061" y="21068"/>
                </a:lnTo>
                <a:lnTo>
                  <a:pt x="21061" y="0"/>
                </a:lnTo>
                <a:lnTo>
                  <a:pt x="0" y="0"/>
                </a:lnTo>
                <a:lnTo>
                  <a:pt x="0" y="21068"/>
                </a:lnTo>
                <a:close/>
              </a:path>
            </a:pathLst>
          </a:custGeom>
          <a:solidFill>
            <a:srgbClr val="FFD8AE"/>
          </a:solidFill>
        </p:spPr>
        <p:txBody>
          <a:bodyPr wrap="square" lIns="0" tIns="0" rIns="0" bIns="0" rtlCol="0"/>
          <a:lstStyle/>
          <a:p>
            <a:endParaRPr/>
          </a:p>
        </p:txBody>
      </p:sp>
      <p:sp>
        <p:nvSpPr>
          <p:cNvPr id="870" name="object 870"/>
          <p:cNvSpPr/>
          <p:nvPr/>
        </p:nvSpPr>
        <p:spPr>
          <a:xfrm>
            <a:off x="1189044" y="3673002"/>
            <a:ext cx="0" cy="316230"/>
          </a:xfrm>
          <a:custGeom>
            <a:avLst/>
            <a:gdLst/>
            <a:ahLst/>
            <a:cxnLst/>
            <a:rect l="l" t="t" r="r" b="b"/>
            <a:pathLst>
              <a:path h="316229">
                <a:moveTo>
                  <a:pt x="0" y="316021"/>
                </a:moveTo>
                <a:lnTo>
                  <a:pt x="0" y="0"/>
                </a:lnTo>
                <a:lnTo>
                  <a:pt x="0" y="316021"/>
                </a:lnTo>
                <a:close/>
              </a:path>
            </a:pathLst>
          </a:custGeom>
          <a:solidFill>
            <a:srgbClr val="FFD8AE"/>
          </a:solidFill>
        </p:spPr>
        <p:txBody>
          <a:bodyPr wrap="square" lIns="0" tIns="0" rIns="0" bIns="0" rtlCol="0"/>
          <a:lstStyle/>
          <a:p>
            <a:endParaRPr/>
          </a:p>
        </p:txBody>
      </p:sp>
      <p:sp>
        <p:nvSpPr>
          <p:cNvPr id="871" name="object 871"/>
          <p:cNvSpPr/>
          <p:nvPr/>
        </p:nvSpPr>
        <p:spPr>
          <a:xfrm>
            <a:off x="726223" y="3630865"/>
            <a:ext cx="0" cy="342900"/>
          </a:xfrm>
          <a:custGeom>
            <a:avLst/>
            <a:gdLst/>
            <a:ahLst/>
            <a:cxnLst/>
            <a:rect l="l" t="t" r="r" b="b"/>
            <a:pathLst>
              <a:path h="342900">
                <a:moveTo>
                  <a:pt x="0" y="0"/>
                </a:moveTo>
                <a:lnTo>
                  <a:pt x="0" y="342357"/>
                </a:lnTo>
              </a:path>
            </a:pathLst>
          </a:custGeom>
          <a:ln w="5265">
            <a:solidFill>
              <a:srgbClr val="000000"/>
            </a:solidFill>
          </a:ln>
        </p:spPr>
        <p:txBody>
          <a:bodyPr wrap="square" lIns="0" tIns="0" rIns="0" bIns="0" rtlCol="0"/>
          <a:lstStyle/>
          <a:p>
            <a:endParaRPr/>
          </a:p>
        </p:txBody>
      </p:sp>
      <p:sp>
        <p:nvSpPr>
          <p:cNvPr id="872" name="object 872"/>
          <p:cNvSpPr/>
          <p:nvPr/>
        </p:nvSpPr>
        <p:spPr>
          <a:xfrm>
            <a:off x="723590" y="3967956"/>
            <a:ext cx="64769" cy="43815"/>
          </a:xfrm>
          <a:custGeom>
            <a:avLst/>
            <a:gdLst/>
            <a:ahLst/>
            <a:cxnLst/>
            <a:rect l="l" t="t" r="r" b="b"/>
            <a:pathLst>
              <a:path w="64770" h="43814">
                <a:moveTo>
                  <a:pt x="5265" y="0"/>
                </a:moveTo>
                <a:lnTo>
                  <a:pt x="0" y="0"/>
                </a:lnTo>
                <a:lnTo>
                  <a:pt x="0" y="5266"/>
                </a:lnTo>
                <a:lnTo>
                  <a:pt x="58971" y="43190"/>
                </a:lnTo>
                <a:lnTo>
                  <a:pt x="64236" y="43190"/>
                </a:lnTo>
                <a:lnTo>
                  <a:pt x="64236" y="37923"/>
                </a:lnTo>
                <a:lnTo>
                  <a:pt x="5265" y="0"/>
                </a:lnTo>
                <a:close/>
              </a:path>
            </a:pathLst>
          </a:custGeom>
          <a:solidFill>
            <a:srgbClr val="000000"/>
          </a:solidFill>
        </p:spPr>
        <p:txBody>
          <a:bodyPr wrap="square" lIns="0" tIns="0" rIns="0" bIns="0" rtlCol="0"/>
          <a:lstStyle/>
          <a:p>
            <a:endParaRPr/>
          </a:p>
        </p:txBody>
      </p:sp>
      <p:sp>
        <p:nvSpPr>
          <p:cNvPr id="873" name="object 873"/>
          <p:cNvSpPr/>
          <p:nvPr/>
        </p:nvSpPr>
        <p:spPr>
          <a:xfrm>
            <a:off x="782562" y="4008512"/>
            <a:ext cx="182245" cy="0"/>
          </a:xfrm>
          <a:custGeom>
            <a:avLst/>
            <a:gdLst/>
            <a:ahLst/>
            <a:cxnLst/>
            <a:rect l="l" t="t" r="r" b="b"/>
            <a:pathLst>
              <a:path w="182244">
                <a:moveTo>
                  <a:pt x="0" y="0"/>
                </a:moveTo>
                <a:lnTo>
                  <a:pt x="182179" y="0"/>
                </a:lnTo>
              </a:path>
            </a:pathLst>
          </a:custGeom>
          <a:ln w="5267">
            <a:solidFill>
              <a:srgbClr val="000000"/>
            </a:solidFill>
          </a:ln>
        </p:spPr>
        <p:txBody>
          <a:bodyPr wrap="square" lIns="0" tIns="0" rIns="0" bIns="0" rtlCol="0"/>
          <a:lstStyle/>
          <a:p>
            <a:endParaRPr/>
          </a:p>
        </p:txBody>
      </p:sp>
      <p:sp>
        <p:nvSpPr>
          <p:cNvPr id="874" name="object 874"/>
          <p:cNvSpPr/>
          <p:nvPr/>
        </p:nvSpPr>
        <p:spPr>
          <a:xfrm>
            <a:off x="959476" y="4008512"/>
            <a:ext cx="165735" cy="0"/>
          </a:xfrm>
          <a:custGeom>
            <a:avLst/>
            <a:gdLst/>
            <a:ahLst/>
            <a:cxnLst/>
            <a:rect l="l" t="t" r="r" b="b"/>
            <a:pathLst>
              <a:path w="165734">
                <a:moveTo>
                  <a:pt x="0" y="0"/>
                </a:moveTo>
                <a:lnTo>
                  <a:pt x="165330" y="0"/>
                </a:lnTo>
              </a:path>
            </a:pathLst>
          </a:custGeom>
          <a:ln w="5267">
            <a:solidFill>
              <a:srgbClr val="000000"/>
            </a:solidFill>
          </a:ln>
        </p:spPr>
        <p:txBody>
          <a:bodyPr wrap="square" lIns="0" tIns="0" rIns="0" bIns="0" rtlCol="0"/>
          <a:lstStyle/>
          <a:p>
            <a:endParaRPr/>
          </a:p>
        </p:txBody>
      </p:sp>
      <p:sp>
        <p:nvSpPr>
          <p:cNvPr id="875" name="object 875"/>
          <p:cNvSpPr/>
          <p:nvPr/>
        </p:nvSpPr>
        <p:spPr>
          <a:xfrm>
            <a:off x="1119542" y="3967956"/>
            <a:ext cx="64769" cy="43815"/>
          </a:xfrm>
          <a:custGeom>
            <a:avLst/>
            <a:gdLst/>
            <a:ahLst/>
            <a:cxnLst/>
            <a:rect l="l" t="t" r="r" b="b"/>
            <a:pathLst>
              <a:path w="64769" h="43814">
                <a:moveTo>
                  <a:pt x="64236" y="0"/>
                </a:moveTo>
                <a:lnTo>
                  <a:pt x="58971" y="0"/>
                </a:lnTo>
                <a:lnTo>
                  <a:pt x="0" y="37923"/>
                </a:lnTo>
                <a:lnTo>
                  <a:pt x="0" y="43190"/>
                </a:lnTo>
                <a:lnTo>
                  <a:pt x="5265" y="43190"/>
                </a:lnTo>
                <a:lnTo>
                  <a:pt x="64236" y="5266"/>
                </a:lnTo>
                <a:lnTo>
                  <a:pt x="64236" y="0"/>
                </a:lnTo>
                <a:close/>
              </a:path>
            </a:pathLst>
          </a:custGeom>
          <a:solidFill>
            <a:srgbClr val="000000"/>
          </a:solidFill>
        </p:spPr>
        <p:txBody>
          <a:bodyPr wrap="square" lIns="0" tIns="0" rIns="0" bIns="0" rtlCol="0"/>
          <a:lstStyle/>
          <a:p>
            <a:endParaRPr/>
          </a:p>
        </p:txBody>
      </p:sp>
      <p:sp>
        <p:nvSpPr>
          <p:cNvPr id="876" name="object 876"/>
          <p:cNvSpPr/>
          <p:nvPr/>
        </p:nvSpPr>
        <p:spPr>
          <a:xfrm>
            <a:off x="1181146" y="3630865"/>
            <a:ext cx="0" cy="342900"/>
          </a:xfrm>
          <a:custGeom>
            <a:avLst/>
            <a:gdLst/>
            <a:ahLst/>
            <a:cxnLst/>
            <a:rect l="l" t="t" r="r" b="b"/>
            <a:pathLst>
              <a:path h="342900">
                <a:moveTo>
                  <a:pt x="0" y="342357"/>
                </a:moveTo>
                <a:lnTo>
                  <a:pt x="0" y="0"/>
                </a:lnTo>
              </a:path>
            </a:pathLst>
          </a:custGeom>
          <a:ln w="5265">
            <a:solidFill>
              <a:srgbClr val="000000"/>
            </a:solidFill>
          </a:ln>
        </p:spPr>
        <p:txBody>
          <a:bodyPr wrap="square" lIns="0" tIns="0" rIns="0" bIns="0" rtlCol="0"/>
          <a:lstStyle/>
          <a:p>
            <a:endParaRPr/>
          </a:p>
        </p:txBody>
      </p:sp>
      <p:sp>
        <p:nvSpPr>
          <p:cNvPr id="877" name="object 877"/>
          <p:cNvSpPr/>
          <p:nvPr/>
        </p:nvSpPr>
        <p:spPr>
          <a:xfrm>
            <a:off x="723590" y="3630865"/>
            <a:ext cx="460188" cy="64257"/>
          </a:xfrm>
          <a:prstGeom prst="rect">
            <a:avLst/>
          </a:prstGeom>
          <a:blipFill>
            <a:blip r:embed="rId21" cstate="print"/>
            <a:stretch>
              <a:fillRect/>
            </a:stretch>
          </a:blipFill>
        </p:spPr>
        <p:txBody>
          <a:bodyPr wrap="square" lIns="0" tIns="0" rIns="0" bIns="0" rtlCol="0"/>
          <a:lstStyle/>
          <a:p>
            <a:endParaRPr/>
          </a:p>
        </p:txBody>
      </p:sp>
      <p:sp>
        <p:nvSpPr>
          <p:cNvPr id="878" name="object 878"/>
          <p:cNvSpPr/>
          <p:nvPr/>
        </p:nvSpPr>
        <p:spPr>
          <a:xfrm>
            <a:off x="959476" y="3491816"/>
            <a:ext cx="480196" cy="117981"/>
          </a:xfrm>
          <a:prstGeom prst="rect">
            <a:avLst/>
          </a:prstGeom>
          <a:blipFill>
            <a:blip r:embed="rId22" cstate="print"/>
            <a:stretch>
              <a:fillRect/>
            </a:stretch>
          </a:blipFill>
        </p:spPr>
        <p:txBody>
          <a:bodyPr wrap="square" lIns="0" tIns="0" rIns="0" bIns="0" rtlCol="0"/>
          <a:lstStyle/>
          <a:p>
            <a:endParaRPr/>
          </a:p>
        </p:txBody>
      </p:sp>
      <p:sp>
        <p:nvSpPr>
          <p:cNvPr id="879" name="object 879"/>
          <p:cNvSpPr/>
          <p:nvPr/>
        </p:nvSpPr>
        <p:spPr>
          <a:xfrm>
            <a:off x="991068" y="3609798"/>
            <a:ext cx="0" cy="278130"/>
          </a:xfrm>
          <a:custGeom>
            <a:avLst/>
            <a:gdLst/>
            <a:ahLst/>
            <a:cxnLst/>
            <a:rect l="l" t="t" r="r" b="b"/>
            <a:pathLst>
              <a:path h="278129">
                <a:moveTo>
                  <a:pt x="0" y="0"/>
                </a:moveTo>
                <a:lnTo>
                  <a:pt x="0" y="278099"/>
                </a:lnTo>
              </a:path>
            </a:pathLst>
          </a:custGeom>
          <a:ln w="21061">
            <a:solidFill>
              <a:srgbClr val="FFFCFA"/>
            </a:solidFill>
          </a:ln>
        </p:spPr>
        <p:txBody>
          <a:bodyPr wrap="square" lIns="0" tIns="0" rIns="0" bIns="0" rtlCol="0"/>
          <a:lstStyle/>
          <a:p>
            <a:endParaRPr/>
          </a:p>
        </p:txBody>
      </p:sp>
      <p:sp>
        <p:nvSpPr>
          <p:cNvPr id="880" name="object 880"/>
          <p:cNvSpPr/>
          <p:nvPr/>
        </p:nvSpPr>
        <p:spPr>
          <a:xfrm>
            <a:off x="1001599" y="3571875"/>
            <a:ext cx="21590" cy="21590"/>
          </a:xfrm>
          <a:custGeom>
            <a:avLst/>
            <a:gdLst/>
            <a:ahLst/>
            <a:cxnLst/>
            <a:rect l="l" t="t" r="r" b="b"/>
            <a:pathLst>
              <a:path w="21590" h="21589">
                <a:moveTo>
                  <a:pt x="21061" y="21068"/>
                </a:moveTo>
                <a:lnTo>
                  <a:pt x="21061" y="0"/>
                </a:lnTo>
                <a:lnTo>
                  <a:pt x="0" y="0"/>
                </a:lnTo>
                <a:lnTo>
                  <a:pt x="0" y="21068"/>
                </a:lnTo>
                <a:lnTo>
                  <a:pt x="21061" y="21068"/>
                </a:lnTo>
                <a:close/>
              </a:path>
            </a:pathLst>
          </a:custGeom>
          <a:solidFill>
            <a:srgbClr val="FFFBF7"/>
          </a:solidFill>
        </p:spPr>
        <p:txBody>
          <a:bodyPr wrap="square" lIns="0" tIns="0" rIns="0" bIns="0" rtlCol="0"/>
          <a:lstStyle/>
          <a:p>
            <a:endParaRPr/>
          </a:p>
        </p:txBody>
      </p:sp>
      <p:sp>
        <p:nvSpPr>
          <p:cNvPr id="881" name="object 881"/>
          <p:cNvSpPr/>
          <p:nvPr/>
        </p:nvSpPr>
        <p:spPr>
          <a:xfrm>
            <a:off x="1001599" y="3592944"/>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FBF7"/>
          </a:solidFill>
        </p:spPr>
        <p:txBody>
          <a:bodyPr wrap="square" lIns="0" tIns="0" rIns="0" bIns="0" rtlCol="0"/>
          <a:lstStyle/>
          <a:p>
            <a:endParaRPr/>
          </a:p>
        </p:txBody>
      </p:sp>
      <p:sp>
        <p:nvSpPr>
          <p:cNvPr id="882" name="object 882"/>
          <p:cNvSpPr/>
          <p:nvPr/>
        </p:nvSpPr>
        <p:spPr>
          <a:xfrm>
            <a:off x="1022660" y="3592944"/>
            <a:ext cx="17145" cy="316230"/>
          </a:xfrm>
          <a:custGeom>
            <a:avLst/>
            <a:gdLst/>
            <a:ahLst/>
            <a:cxnLst/>
            <a:rect l="l" t="t" r="r" b="b"/>
            <a:pathLst>
              <a:path w="17144" h="316229">
                <a:moveTo>
                  <a:pt x="0" y="316021"/>
                </a:moveTo>
                <a:lnTo>
                  <a:pt x="16848" y="316021"/>
                </a:lnTo>
                <a:lnTo>
                  <a:pt x="16848" y="0"/>
                </a:lnTo>
                <a:lnTo>
                  <a:pt x="0" y="0"/>
                </a:lnTo>
                <a:lnTo>
                  <a:pt x="0" y="316021"/>
                </a:lnTo>
                <a:close/>
              </a:path>
            </a:pathLst>
          </a:custGeom>
          <a:solidFill>
            <a:srgbClr val="FFF9F3"/>
          </a:solidFill>
        </p:spPr>
        <p:txBody>
          <a:bodyPr wrap="square" lIns="0" tIns="0" rIns="0" bIns="0" rtlCol="0"/>
          <a:lstStyle/>
          <a:p>
            <a:endParaRPr/>
          </a:p>
        </p:txBody>
      </p:sp>
      <p:sp>
        <p:nvSpPr>
          <p:cNvPr id="883" name="object 883"/>
          <p:cNvSpPr/>
          <p:nvPr/>
        </p:nvSpPr>
        <p:spPr>
          <a:xfrm>
            <a:off x="1039509" y="3592944"/>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F7F0"/>
          </a:solidFill>
        </p:spPr>
        <p:txBody>
          <a:bodyPr wrap="square" lIns="0" tIns="0" rIns="0" bIns="0" rtlCol="0"/>
          <a:lstStyle/>
          <a:p>
            <a:endParaRPr/>
          </a:p>
        </p:txBody>
      </p:sp>
      <p:sp>
        <p:nvSpPr>
          <p:cNvPr id="884" name="object 884"/>
          <p:cNvSpPr/>
          <p:nvPr/>
        </p:nvSpPr>
        <p:spPr>
          <a:xfrm>
            <a:off x="1060570"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F6EC"/>
          </a:solidFill>
        </p:spPr>
        <p:txBody>
          <a:bodyPr wrap="square" lIns="0" tIns="0" rIns="0" bIns="0" rtlCol="0"/>
          <a:lstStyle/>
          <a:p>
            <a:endParaRPr/>
          </a:p>
        </p:txBody>
      </p:sp>
      <p:sp>
        <p:nvSpPr>
          <p:cNvPr id="885" name="object 885"/>
          <p:cNvSpPr/>
          <p:nvPr/>
        </p:nvSpPr>
        <p:spPr>
          <a:xfrm>
            <a:off x="1081631" y="3592944"/>
            <a:ext cx="17145" cy="337185"/>
          </a:xfrm>
          <a:custGeom>
            <a:avLst/>
            <a:gdLst/>
            <a:ahLst/>
            <a:cxnLst/>
            <a:rect l="l" t="t" r="r" b="b"/>
            <a:pathLst>
              <a:path w="17144" h="337185">
                <a:moveTo>
                  <a:pt x="0" y="337089"/>
                </a:moveTo>
                <a:lnTo>
                  <a:pt x="16848" y="337089"/>
                </a:lnTo>
                <a:lnTo>
                  <a:pt x="16848" y="0"/>
                </a:lnTo>
                <a:lnTo>
                  <a:pt x="0" y="0"/>
                </a:lnTo>
                <a:lnTo>
                  <a:pt x="0" y="337089"/>
                </a:lnTo>
                <a:close/>
              </a:path>
            </a:pathLst>
          </a:custGeom>
          <a:solidFill>
            <a:srgbClr val="FFF4E9"/>
          </a:solidFill>
        </p:spPr>
        <p:txBody>
          <a:bodyPr wrap="square" lIns="0" tIns="0" rIns="0" bIns="0" rtlCol="0"/>
          <a:lstStyle/>
          <a:p>
            <a:endParaRPr/>
          </a:p>
        </p:txBody>
      </p:sp>
      <p:sp>
        <p:nvSpPr>
          <p:cNvPr id="886" name="object 886"/>
          <p:cNvSpPr/>
          <p:nvPr/>
        </p:nvSpPr>
        <p:spPr>
          <a:xfrm>
            <a:off x="1098480"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F3E5"/>
          </a:solidFill>
        </p:spPr>
        <p:txBody>
          <a:bodyPr wrap="square" lIns="0" tIns="0" rIns="0" bIns="0" rtlCol="0"/>
          <a:lstStyle/>
          <a:p>
            <a:endParaRPr/>
          </a:p>
        </p:txBody>
      </p:sp>
      <p:sp>
        <p:nvSpPr>
          <p:cNvPr id="887" name="object 887"/>
          <p:cNvSpPr/>
          <p:nvPr/>
        </p:nvSpPr>
        <p:spPr>
          <a:xfrm>
            <a:off x="1119542"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F1E2"/>
          </a:solidFill>
        </p:spPr>
        <p:txBody>
          <a:bodyPr wrap="square" lIns="0" tIns="0" rIns="0" bIns="0" rtlCol="0"/>
          <a:lstStyle/>
          <a:p>
            <a:endParaRPr/>
          </a:p>
        </p:txBody>
      </p:sp>
      <p:sp>
        <p:nvSpPr>
          <p:cNvPr id="888" name="object 888"/>
          <p:cNvSpPr/>
          <p:nvPr/>
        </p:nvSpPr>
        <p:spPr>
          <a:xfrm>
            <a:off x="1140603"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FDE"/>
          </a:solidFill>
        </p:spPr>
        <p:txBody>
          <a:bodyPr wrap="square" lIns="0" tIns="0" rIns="0" bIns="0" rtlCol="0"/>
          <a:lstStyle/>
          <a:p>
            <a:endParaRPr/>
          </a:p>
        </p:txBody>
      </p:sp>
      <p:sp>
        <p:nvSpPr>
          <p:cNvPr id="889" name="object 889"/>
          <p:cNvSpPr/>
          <p:nvPr/>
        </p:nvSpPr>
        <p:spPr>
          <a:xfrm>
            <a:off x="1161664" y="3592944"/>
            <a:ext cx="17145" cy="337185"/>
          </a:xfrm>
          <a:custGeom>
            <a:avLst/>
            <a:gdLst/>
            <a:ahLst/>
            <a:cxnLst/>
            <a:rect l="l" t="t" r="r" b="b"/>
            <a:pathLst>
              <a:path w="17144" h="337185">
                <a:moveTo>
                  <a:pt x="0" y="337089"/>
                </a:moveTo>
                <a:lnTo>
                  <a:pt x="16849" y="337089"/>
                </a:lnTo>
                <a:lnTo>
                  <a:pt x="16849" y="0"/>
                </a:lnTo>
                <a:lnTo>
                  <a:pt x="0" y="0"/>
                </a:lnTo>
                <a:lnTo>
                  <a:pt x="0" y="337089"/>
                </a:lnTo>
                <a:close/>
              </a:path>
            </a:pathLst>
          </a:custGeom>
          <a:solidFill>
            <a:srgbClr val="FFEDDB"/>
          </a:solidFill>
        </p:spPr>
        <p:txBody>
          <a:bodyPr wrap="square" lIns="0" tIns="0" rIns="0" bIns="0" rtlCol="0"/>
          <a:lstStyle/>
          <a:p>
            <a:endParaRPr/>
          </a:p>
        </p:txBody>
      </p:sp>
      <p:sp>
        <p:nvSpPr>
          <p:cNvPr id="890" name="object 890"/>
          <p:cNvSpPr/>
          <p:nvPr/>
        </p:nvSpPr>
        <p:spPr>
          <a:xfrm>
            <a:off x="1178513"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CD8"/>
          </a:solidFill>
        </p:spPr>
        <p:txBody>
          <a:bodyPr wrap="square" lIns="0" tIns="0" rIns="0" bIns="0" rtlCol="0"/>
          <a:lstStyle/>
          <a:p>
            <a:endParaRPr/>
          </a:p>
        </p:txBody>
      </p:sp>
      <p:sp>
        <p:nvSpPr>
          <p:cNvPr id="891" name="object 891"/>
          <p:cNvSpPr/>
          <p:nvPr/>
        </p:nvSpPr>
        <p:spPr>
          <a:xfrm>
            <a:off x="1199574"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AD5"/>
          </a:solidFill>
        </p:spPr>
        <p:txBody>
          <a:bodyPr wrap="square" lIns="0" tIns="0" rIns="0" bIns="0" rtlCol="0"/>
          <a:lstStyle/>
          <a:p>
            <a:endParaRPr/>
          </a:p>
        </p:txBody>
      </p:sp>
      <p:sp>
        <p:nvSpPr>
          <p:cNvPr id="892" name="object 892"/>
          <p:cNvSpPr/>
          <p:nvPr/>
        </p:nvSpPr>
        <p:spPr>
          <a:xfrm>
            <a:off x="1220636"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8D1"/>
          </a:solidFill>
        </p:spPr>
        <p:txBody>
          <a:bodyPr wrap="square" lIns="0" tIns="0" rIns="0" bIns="0" rtlCol="0"/>
          <a:lstStyle/>
          <a:p>
            <a:endParaRPr/>
          </a:p>
        </p:txBody>
      </p:sp>
      <p:sp>
        <p:nvSpPr>
          <p:cNvPr id="893" name="object 893"/>
          <p:cNvSpPr/>
          <p:nvPr/>
        </p:nvSpPr>
        <p:spPr>
          <a:xfrm>
            <a:off x="1241697" y="3592944"/>
            <a:ext cx="17145" cy="337185"/>
          </a:xfrm>
          <a:custGeom>
            <a:avLst/>
            <a:gdLst/>
            <a:ahLst/>
            <a:cxnLst/>
            <a:rect l="l" t="t" r="r" b="b"/>
            <a:pathLst>
              <a:path w="17144" h="337185">
                <a:moveTo>
                  <a:pt x="0" y="337089"/>
                </a:moveTo>
                <a:lnTo>
                  <a:pt x="16848" y="337089"/>
                </a:lnTo>
                <a:lnTo>
                  <a:pt x="16848" y="0"/>
                </a:lnTo>
                <a:lnTo>
                  <a:pt x="0" y="0"/>
                </a:lnTo>
                <a:lnTo>
                  <a:pt x="0" y="337089"/>
                </a:lnTo>
                <a:close/>
              </a:path>
            </a:pathLst>
          </a:custGeom>
          <a:solidFill>
            <a:srgbClr val="FFE6CD"/>
          </a:solidFill>
        </p:spPr>
        <p:txBody>
          <a:bodyPr wrap="square" lIns="0" tIns="0" rIns="0" bIns="0" rtlCol="0"/>
          <a:lstStyle/>
          <a:p>
            <a:endParaRPr/>
          </a:p>
        </p:txBody>
      </p:sp>
      <p:sp>
        <p:nvSpPr>
          <p:cNvPr id="894" name="object 894"/>
          <p:cNvSpPr/>
          <p:nvPr/>
        </p:nvSpPr>
        <p:spPr>
          <a:xfrm>
            <a:off x="1258546"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5CA"/>
          </a:solidFill>
        </p:spPr>
        <p:txBody>
          <a:bodyPr wrap="square" lIns="0" tIns="0" rIns="0" bIns="0" rtlCol="0"/>
          <a:lstStyle/>
          <a:p>
            <a:endParaRPr/>
          </a:p>
        </p:txBody>
      </p:sp>
      <p:sp>
        <p:nvSpPr>
          <p:cNvPr id="895" name="object 895"/>
          <p:cNvSpPr/>
          <p:nvPr/>
        </p:nvSpPr>
        <p:spPr>
          <a:xfrm>
            <a:off x="1279607"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3C7"/>
          </a:solidFill>
        </p:spPr>
        <p:txBody>
          <a:bodyPr wrap="square" lIns="0" tIns="0" rIns="0" bIns="0" rtlCol="0"/>
          <a:lstStyle/>
          <a:p>
            <a:endParaRPr/>
          </a:p>
        </p:txBody>
      </p:sp>
      <p:sp>
        <p:nvSpPr>
          <p:cNvPr id="896" name="object 896"/>
          <p:cNvSpPr/>
          <p:nvPr/>
        </p:nvSpPr>
        <p:spPr>
          <a:xfrm>
            <a:off x="1300669" y="3592944"/>
            <a:ext cx="17145" cy="337185"/>
          </a:xfrm>
          <a:custGeom>
            <a:avLst/>
            <a:gdLst/>
            <a:ahLst/>
            <a:cxnLst/>
            <a:rect l="l" t="t" r="r" b="b"/>
            <a:pathLst>
              <a:path w="17144" h="337185">
                <a:moveTo>
                  <a:pt x="0" y="337089"/>
                </a:moveTo>
                <a:lnTo>
                  <a:pt x="16848" y="337089"/>
                </a:lnTo>
                <a:lnTo>
                  <a:pt x="16848" y="0"/>
                </a:lnTo>
                <a:lnTo>
                  <a:pt x="0" y="0"/>
                </a:lnTo>
                <a:lnTo>
                  <a:pt x="0" y="337089"/>
                </a:lnTo>
                <a:close/>
              </a:path>
            </a:pathLst>
          </a:custGeom>
          <a:solidFill>
            <a:srgbClr val="FFE1C3"/>
          </a:solidFill>
        </p:spPr>
        <p:txBody>
          <a:bodyPr wrap="square" lIns="0" tIns="0" rIns="0" bIns="0" rtlCol="0"/>
          <a:lstStyle/>
          <a:p>
            <a:endParaRPr/>
          </a:p>
        </p:txBody>
      </p:sp>
      <p:sp>
        <p:nvSpPr>
          <p:cNvPr id="897" name="object 897"/>
          <p:cNvSpPr/>
          <p:nvPr/>
        </p:nvSpPr>
        <p:spPr>
          <a:xfrm>
            <a:off x="1317518" y="3592944"/>
            <a:ext cx="21590" cy="337185"/>
          </a:xfrm>
          <a:custGeom>
            <a:avLst/>
            <a:gdLst/>
            <a:ahLst/>
            <a:cxnLst/>
            <a:rect l="l" t="t" r="r" b="b"/>
            <a:pathLst>
              <a:path w="21590" h="337185">
                <a:moveTo>
                  <a:pt x="0" y="337089"/>
                </a:moveTo>
                <a:lnTo>
                  <a:pt x="21061" y="337089"/>
                </a:lnTo>
                <a:lnTo>
                  <a:pt x="21061" y="0"/>
                </a:lnTo>
                <a:lnTo>
                  <a:pt x="0" y="0"/>
                </a:lnTo>
                <a:lnTo>
                  <a:pt x="0" y="337089"/>
                </a:lnTo>
                <a:close/>
              </a:path>
            </a:pathLst>
          </a:custGeom>
          <a:solidFill>
            <a:srgbClr val="FFE0BF"/>
          </a:solidFill>
        </p:spPr>
        <p:txBody>
          <a:bodyPr wrap="square" lIns="0" tIns="0" rIns="0" bIns="0" rtlCol="0"/>
          <a:lstStyle/>
          <a:p>
            <a:endParaRPr/>
          </a:p>
        </p:txBody>
      </p:sp>
      <p:sp>
        <p:nvSpPr>
          <p:cNvPr id="898" name="object 898"/>
          <p:cNvSpPr/>
          <p:nvPr/>
        </p:nvSpPr>
        <p:spPr>
          <a:xfrm>
            <a:off x="1338578" y="3592944"/>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DEBC"/>
          </a:solidFill>
        </p:spPr>
        <p:txBody>
          <a:bodyPr wrap="square" lIns="0" tIns="0" rIns="0" bIns="0" rtlCol="0"/>
          <a:lstStyle/>
          <a:p>
            <a:endParaRPr/>
          </a:p>
        </p:txBody>
      </p:sp>
      <p:sp>
        <p:nvSpPr>
          <p:cNvPr id="899" name="object 899"/>
          <p:cNvSpPr/>
          <p:nvPr/>
        </p:nvSpPr>
        <p:spPr>
          <a:xfrm>
            <a:off x="1359640" y="3592944"/>
            <a:ext cx="21590" cy="316230"/>
          </a:xfrm>
          <a:custGeom>
            <a:avLst/>
            <a:gdLst/>
            <a:ahLst/>
            <a:cxnLst/>
            <a:rect l="l" t="t" r="r" b="b"/>
            <a:pathLst>
              <a:path w="21590" h="316229">
                <a:moveTo>
                  <a:pt x="0" y="316021"/>
                </a:moveTo>
                <a:lnTo>
                  <a:pt x="21061" y="316021"/>
                </a:lnTo>
                <a:lnTo>
                  <a:pt x="21061" y="0"/>
                </a:lnTo>
                <a:lnTo>
                  <a:pt x="0" y="0"/>
                </a:lnTo>
                <a:lnTo>
                  <a:pt x="0" y="316021"/>
                </a:lnTo>
                <a:close/>
              </a:path>
            </a:pathLst>
          </a:custGeom>
          <a:solidFill>
            <a:srgbClr val="FFDCB9"/>
          </a:solidFill>
        </p:spPr>
        <p:txBody>
          <a:bodyPr wrap="square" lIns="0" tIns="0" rIns="0" bIns="0" rtlCol="0"/>
          <a:lstStyle/>
          <a:p>
            <a:endParaRPr/>
          </a:p>
        </p:txBody>
      </p:sp>
      <p:sp>
        <p:nvSpPr>
          <p:cNvPr id="900" name="object 900"/>
          <p:cNvSpPr/>
          <p:nvPr/>
        </p:nvSpPr>
        <p:spPr>
          <a:xfrm>
            <a:off x="1389126" y="3571875"/>
            <a:ext cx="0" cy="337185"/>
          </a:xfrm>
          <a:custGeom>
            <a:avLst/>
            <a:gdLst/>
            <a:ahLst/>
            <a:cxnLst/>
            <a:rect l="l" t="t" r="r" b="b"/>
            <a:pathLst>
              <a:path h="337185">
                <a:moveTo>
                  <a:pt x="0" y="337091"/>
                </a:moveTo>
                <a:lnTo>
                  <a:pt x="0" y="0"/>
                </a:lnTo>
                <a:lnTo>
                  <a:pt x="0" y="337091"/>
                </a:lnTo>
                <a:close/>
              </a:path>
            </a:pathLst>
          </a:custGeom>
          <a:solidFill>
            <a:srgbClr val="FFDAB5"/>
          </a:solidFill>
        </p:spPr>
        <p:txBody>
          <a:bodyPr wrap="square" lIns="0" tIns="0" rIns="0" bIns="0" rtlCol="0"/>
          <a:lstStyle/>
          <a:p>
            <a:endParaRPr/>
          </a:p>
        </p:txBody>
      </p:sp>
      <p:sp>
        <p:nvSpPr>
          <p:cNvPr id="901" name="object 901"/>
          <p:cNvSpPr/>
          <p:nvPr/>
        </p:nvSpPr>
        <p:spPr>
          <a:xfrm>
            <a:off x="1408081" y="3571875"/>
            <a:ext cx="0" cy="337185"/>
          </a:xfrm>
          <a:custGeom>
            <a:avLst/>
            <a:gdLst/>
            <a:ahLst/>
            <a:cxnLst/>
            <a:rect l="l" t="t" r="r" b="b"/>
            <a:pathLst>
              <a:path h="337185">
                <a:moveTo>
                  <a:pt x="0" y="337091"/>
                </a:moveTo>
                <a:lnTo>
                  <a:pt x="0" y="0"/>
                </a:lnTo>
                <a:lnTo>
                  <a:pt x="0" y="337091"/>
                </a:lnTo>
                <a:close/>
              </a:path>
            </a:pathLst>
          </a:custGeom>
          <a:solidFill>
            <a:srgbClr val="FFD9B2"/>
          </a:solidFill>
        </p:spPr>
        <p:txBody>
          <a:bodyPr wrap="square" lIns="0" tIns="0" rIns="0" bIns="0" rtlCol="0"/>
          <a:lstStyle/>
          <a:p>
            <a:endParaRPr/>
          </a:p>
        </p:txBody>
      </p:sp>
      <p:sp>
        <p:nvSpPr>
          <p:cNvPr id="902" name="object 902"/>
          <p:cNvSpPr/>
          <p:nvPr/>
        </p:nvSpPr>
        <p:spPr>
          <a:xfrm>
            <a:off x="1429142" y="3571875"/>
            <a:ext cx="0" cy="316230"/>
          </a:xfrm>
          <a:custGeom>
            <a:avLst/>
            <a:gdLst/>
            <a:ahLst/>
            <a:cxnLst/>
            <a:rect l="l" t="t" r="r" b="b"/>
            <a:pathLst>
              <a:path h="316229">
                <a:moveTo>
                  <a:pt x="0" y="0"/>
                </a:moveTo>
                <a:lnTo>
                  <a:pt x="0" y="316022"/>
                </a:lnTo>
              </a:path>
            </a:pathLst>
          </a:custGeom>
          <a:ln w="21061">
            <a:solidFill>
              <a:srgbClr val="FFD7AE"/>
            </a:solidFill>
          </a:ln>
        </p:spPr>
        <p:txBody>
          <a:bodyPr wrap="square" lIns="0" tIns="0" rIns="0" bIns="0" rtlCol="0"/>
          <a:lstStyle/>
          <a:p>
            <a:endParaRPr/>
          </a:p>
        </p:txBody>
      </p:sp>
      <p:sp>
        <p:nvSpPr>
          <p:cNvPr id="903" name="object 903"/>
          <p:cNvSpPr/>
          <p:nvPr/>
        </p:nvSpPr>
        <p:spPr>
          <a:xfrm>
            <a:off x="962109" y="3550806"/>
            <a:ext cx="0" cy="325755"/>
          </a:xfrm>
          <a:custGeom>
            <a:avLst/>
            <a:gdLst/>
            <a:ahLst/>
            <a:cxnLst/>
            <a:rect l="l" t="t" r="r" b="b"/>
            <a:pathLst>
              <a:path h="325754">
                <a:moveTo>
                  <a:pt x="0" y="325502"/>
                </a:moveTo>
                <a:lnTo>
                  <a:pt x="0" y="0"/>
                </a:lnTo>
              </a:path>
            </a:pathLst>
          </a:custGeom>
          <a:ln w="5265">
            <a:solidFill>
              <a:srgbClr val="000000"/>
            </a:solidFill>
          </a:ln>
        </p:spPr>
        <p:txBody>
          <a:bodyPr wrap="square" lIns="0" tIns="0" rIns="0" bIns="0" rtlCol="0"/>
          <a:lstStyle/>
          <a:p>
            <a:endParaRPr/>
          </a:p>
        </p:txBody>
      </p:sp>
      <p:sp>
        <p:nvSpPr>
          <p:cNvPr id="904" name="object 904"/>
          <p:cNvSpPr/>
          <p:nvPr/>
        </p:nvSpPr>
        <p:spPr>
          <a:xfrm>
            <a:off x="959476" y="3871042"/>
            <a:ext cx="464400" cy="64258"/>
          </a:xfrm>
          <a:prstGeom prst="rect">
            <a:avLst/>
          </a:prstGeom>
          <a:blipFill>
            <a:blip r:embed="rId23" cstate="print"/>
            <a:stretch>
              <a:fillRect/>
            </a:stretch>
          </a:blipFill>
        </p:spPr>
        <p:txBody>
          <a:bodyPr wrap="square" lIns="0" tIns="0" rIns="0" bIns="0" rtlCol="0"/>
          <a:lstStyle/>
          <a:p>
            <a:endParaRPr/>
          </a:p>
        </p:txBody>
      </p:sp>
      <p:sp>
        <p:nvSpPr>
          <p:cNvPr id="905" name="object 905"/>
          <p:cNvSpPr/>
          <p:nvPr/>
        </p:nvSpPr>
        <p:spPr>
          <a:xfrm>
            <a:off x="1421244" y="3550806"/>
            <a:ext cx="0" cy="325755"/>
          </a:xfrm>
          <a:custGeom>
            <a:avLst/>
            <a:gdLst/>
            <a:ahLst/>
            <a:cxnLst/>
            <a:rect l="l" t="t" r="r" b="b"/>
            <a:pathLst>
              <a:path h="325754">
                <a:moveTo>
                  <a:pt x="0" y="0"/>
                </a:moveTo>
                <a:lnTo>
                  <a:pt x="0" y="325502"/>
                </a:lnTo>
              </a:path>
            </a:pathLst>
          </a:custGeom>
          <a:ln w="5265">
            <a:solidFill>
              <a:srgbClr val="000000"/>
            </a:solidFill>
          </a:ln>
        </p:spPr>
        <p:txBody>
          <a:bodyPr wrap="square" lIns="0" tIns="0" rIns="0" bIns="0" rtlCol="0"/>
          <a:lstStyle/>
          <a:p>
            <a:endParaRPr/>
          </a:p>
        </p:txBody>
      </p:sp>
      <p:sp>
        <p:nvSpPr>
          <p:cNvPr id="906" name="object 906"/>
          <p:cNvSpPr/>
          <p:nvPr/>
        </p:nvSpPr>
        <p:spPr>
          <a:xfrm>
            <a:off x="1359640" y="3550806"/>
            <a:ext cx="64769" cy="26670"/>
          </a:xfrm>
          <a:custGeom>
            <a:avLst/>
            <a:gdLst/>
            <a:ahLst/>
            <a:cxnLst/>
            <a:rect l="l" t="t" r="r" b="b"/>
            <a:pathLst>
              <a:path w="64769" h="26670">
                <a:moveTo>
                  <a:pt x="64236" y="0"/>
                </a:moveTo>
                <a:lnTo>
                  <a:pt x="58971" y="0"/>
                </a:lnTo>
                <a:lnTo>
                  <a:pt x="0" y="21068"/>
                </a:lnTo>
                <a:lnTo>
                  <a:pt x="0" y="26334"/>
                </a:lnTo>
                <a:lnTo>
                  <a:pt x="5265" y="26334"/>
                </a:lnTo>
                <a:lnTo>
                  <a:pt x="64236" y="5266"/>
                </a:lnTo>
                <a:lnTo>
                  <a:pt x="64236" y="0"/>
                </a:lnTo>
                <a:close/>
              </a:path>
            </a:pathLst>
          </a:custGeom>
          <a:solidFill>
            <a:srgbClr val="000000"/>
          </a:solidFill>
        </p:spPr>
        <p:txBody>
          <a:bodyPr wrap="square" lIns="0" tIns="0" rIns="0" bIns="0" rtlCol="0"/>
          <a:lstStyle/>
          <a:p>
            <a:endParaRPr/>
          </a:p>
        </p:txBody>
      </p:sp>
      <p:sp>
        <p:nvSpPr>
          <p:cNvPr id="907" name="object 907"/>
          <p:cNvSpPr/>
          <p:nvPr/>
        </p:nvSpPr>
        <p:spPr>
          <a:xfrm>
            <a:off x="1178513" y="3571875"/>
            <a:ext cx="186690" cy="26670"/>
          </a:xfrm>
          <a:custGeom>
            <a:avLst/>
            <a:gdLst/>
            <a:ahLst/>
            <a:cxnLst/>
            <a:rect l="l" t="t" r="r" b="b"/>
            <a:pathLst>
              <a:path w="186690" h="26670">
                <a:moveTo>
                  <a:pt x="186392" y="0"/>
                </a:moveTo>
                <a:lnTo>
                  <a:pt x="181126" y="0"/>
                </a:lnTo>
                <a:lnTo>
                  <a:pt x="0" y="21068"/>
                </a:lnTo>
                <a:lnTo>
                  <a:pt x="0" y="26334"/>
                </a:lnTo>
                <a:lnTo>
                  <a:pt x="5265" y="26334"/>
                </a:lnTo>
                <a:lnTo>
                  <a:pt x="186392" y="5266"/>
                </a:lnTo>
                <a:lnTo>
                  <a:pt x="186392" y="0"/>
                </a:lnTo>
                <a:close/>
              </a:path>
            </a:pathLst>
          </a:custGeom>
          <a:solidFill>
            <a:srgbClr val="000000"/>
          </a:solidFill>
        </p:spPr>
        <p:txBody>
          <a:bodyPr wrap="square" lIns="0" tIns="0" rIns="0" bIns="0" rtlCol="0"/>
          <a:lstStyle/>
          <a:p>
            <a:endParaRPr/>
          </a:p>
        </p:txBody>
      </p:sp>
      <p:sp>
        <p:nvSpPr>
          <p:cNvPr id="908" name="object 908"/>
          <p:cNvSpPr/>
          <p:nvPr/>
        </p:nvSpPr>
        <p:spPr>
          <a:xfrm>
            <a:off x="1022660" y="3571875"/>
            <a:ext cx="161290" cy="26670"/>
          </a:xfrm>
          <a:custGeom>
            <a:avLst/>
            <a:gdLst/>
            <a:ahLst/>
            <a:cxnLst/>
            <a:rect l="l" t="t" r="r" b="b"/>
            <a:pathLst>
              <a:path w="161290" h="26670">
                <a:moveTo>
                  <a:pt x="5265" y="0"/>
                </a:moveTo>
                <a:lnTo>
                  <a:pt x="0" y="0"/>
                </a:lnTo>
                <a:lnTo>
                  <a:pt x="0" y="5266"/>
                </a:lnTo>
                <a:lnTo>
                  <a:pt x="155853" y="26334"/>
                </a:lnTo>
                <a:lnTo>
                  <a:pt x="161118" y="26334"/>
                </a:lnTo>
                <a:lnTo>
                  <a:pt x="161118" y="21068"/>
                </a:lnTo>
                <a:lnTo>
                  <a:pt x="5265" y="0"/>
                </a:lnTo>
                <a:close/>
              </a:path>
            </a:pathLst>
          </a:custGeom>
          <a:solidFill>
            <a:srgbClr val="000000"/>
          </a:solidFill>
        </p:spPr>
        <p:txBody>
          <a:bodyPr wrap="square" lIns="0" tIns="0" rIns="0" bIns="0" rtlCol="0"/>
          <a:lstStyle/>
          <a:p>
            <a:endParaRPr/>
          </a:p>
        </p:txBody>
      </p:sp>
      <p:sp>
        <p:nvSpPr>
          <p:cNvPr id="909" name="object 909"/>
          <p:cNvSpPr/>
          <p:nvPr/>
        </p:nvSpPr>
        <p:spPr>
          <a:xfrm>
            <a:off x="959476" y="3550806"/>
            <a:ext cx="68580" cy="26670"/>
          </a:xfrm>
          <a:custGeom>
            <a:avLst/>
            <a:gdLst/>
            <a:ahLst/>
            <a:cxnLst/>
            <a:rect l="l" t="t" r="r" b="b"/>
            <a:pathLst>
              <a:path w="68580" h="26670">
                <a:moveTo>
                  <a:pt x="5265" y="0"/>
                </a:moveTo>
                <a:lnTo>
                  <a:pt x="0" y="0"/>
                </a:lnTo>
                <a:lnTo>
                  <a:pt x="0" y="5266"/>
                </a:lnTo>
                <a:lnTo>
                  <a:pt x="63183" y="26334"/>
                </a:lnTo>
                <a:lnTo>
                  <a:pt x="68449" y="26334"/>
                </a:lnTo>
                <a:lnTo>
                  <a:pt x="68449" y="21068"/>
                </a:lnTo>
                <a:lnTo>
                  <a:pt x="5265" y="0"/>
                </a:lnTo>
                <a:close/>
              </a:path>
            </a:pathLst>
          </a:custGeom>
          <a:solidFill>
            <a:srgbClr val="000000"/>
          </a:solidFill>
        </p:spPr>
        <p:txBody>
          <a:bodyPr wrap="square" lIns="0" tIns="0" rIns="0" bIns="0" rtlCol="0"/>
          <a:lstStyle/>
          <a:p>
            <a:endParaRPr/>
          </a:p>
        </p:txBody>
      </p:sp>
      <p:sp>
        <p:nvSpPr>
          <p:cNvPr id="910" name="object 910"/>
          <p:cNvSpPr/>
          <p:nvPr/>
        </p:nvSpPr>
        <p:spPr>
          <a:xfrm>
            <a:off x="841533" y="2046541"/>
            <a:ext cx="476250" cy="476250"/>
          </a:xfrm>
          <a:custGeom>
            <a:avLst/>
            <a:gdLst/>
            <a:ahLst/>
            <a:cxnLst/>
            <a:rect l="l" t="t" r="r" b="b"/>
            <a:pathLst>
              <a:path w="476250" h="476250">
                <a:moveTo>
                  <a:pt x="358041" y="0"/>
                </a:moveTo>
                <a:lnTo>
                  <a:pt x="0" y="0"/>
                </a:lnTo>
                <a:lnTo>
                  <a:pt x="0" y="476139"/>
                </a:lnTo>
                <a:lnTo>
                  <a:pt x="475984" y="476139"/>
                </a:lnTo>
                <a:lnTo>
                  <a:pt x="475984" y="117981"/>
                </a:lnTo>
                <a:lnTo>
                  <a:pt x="358041" y="0"/>
                </a:lnTo>
                <a:close/>
              </a:path>
            </a:pathLst>
          </a:custGeom>
          <a:solidFill>
            <a:srgbClr val="DFDFFF"/>
          </a:solidFill>
        </p:spPr>
        <p:txBody>
          <a:bodyPr wrap="square" lIns="0" tIns="0" rIns="0" bIns="0" rtlCol="0"/>
          <a:lstStyle/>
          <a:p>
            <a:endParaRPr/>
          </a:p>
        </p:txBody>
      </p:sp>
      <p:sp>
        <p:nvSpPr>
          <p:cNvPr id="911" name="object 911"/>
          <p:cNvSpPr/>
          <p:nvPr/>
        </p:nvSpPr>
        <p:spPr>
          <a:xfrm>
            <a:off x="841533" y="2028106"/>
            <a:ext cx="342265" cy="0"/>
          </a:xfrm>
          <a:custGeom>
            <a:avLst/>
            <a:gdLst/>
            <a:ahLst/>
            <a:cxnLst/>
            <a:rect l="l" t="t" r="r" b="b"/>
            <a:pathLst>
              <a:path w="342265">
                <a:moveTo>
                  <a:pt x="0" y="0"/>
                </a:moveTo>
                <a:lnTo>
                  <a:pt x="342245" y="0"/>
                </a:lnTo>
              </a:path>
            </a:pathLst>
          </a:custGeom>
          <a:ln w="5267">
            <a:solidFill>
              <a:srgbClr val="000000"/>
            </a:solidFill>
          </a:ln>
        </p:spPr>
        <p:txBody>
          <a:bodyPr wrap="square" lIns="0" tIns="0" rIns="0" bIns="0" rtlCol="0"/>
          <a:lstStyle/>
          <a:p>
            <a:endParaRPr/>
          </a:p>
        </p:txBody>
      </p:sp>
      <p:sp>
        <p:nvSpPr>
          <p:cNvPr id="912" name="object 912"/>
          <p:cNvSpPr/>
          <p:nvPr/>
        </p:nvSpPr>
        <p:spPr>
          <a:xfrm>
            <a:off x="844166" y="2025472"/>
            <a:ext cx="0" cy="481965"/>
          </a:xfrm>
          <a:custGeom>
            <a:avLst/>
            <a:gdLst/>
            <a:ahLst/>
            <a:cxnLst/>
            <a:rect l="l" t="t" r="r" b="b"/>
            <a:pathLst>
              <a:path h="481964">
                <a:moveTo>
                  <a:pt x="0" y="0"/>
                </a:moveTo>
                <a:lnTo>
                  <a:pt x="0" y="481407"/>
                </a:lnTo>
              </a:path>
            </a:pathLst>
          </a:custGeom>
          <a:ln w="5265">
            <a:solidFill>
              <a:srgbClr val="000000"/>
            </a:solidFill>
          </a:ln>
        </p:spPr>
        <p:txBody>
          <a:bodyPr wrap="square" lIns="0" tIns="0" rIns="0" bIns="0" rtlCol="0"/>
          <a:lstStyle/>
          <a:p>
            <a:endParaRPr/>
          </a:p>
        </p:txBody>
      </p:sp>
      <p:sp>
        <p:nvSpPr>
          <p:cNvPr id="913" name="object 913"/>
          <p:cNvSpPr/>
          <p:nvPr/>
        </p:nvSpPr>
        <p:spPr>
          <a:xfrm>
            <a:off x="841533" y="2504245"/>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14" name="object 914"/>
          <p:cNvSpPr/>
          <p:nvPr/>
        </p:nvSpPr>
        <p:spPr>
          <a:xfrm>
            <a:off x="1303301" y="2147667"/>
            <a:ext cx="0" cy="359410"/>
          </a:xfrm>
          <a:custGeom>
            <a:avLst/>
            <a:gdLst/>
            <a:ahLst/>
            <a:cxnLst/>
            <a:rect l="l" t="t" r="r" b="b"/>
            <a:pathLst>
              <a:path h="359410">
                <a:moveTo>
                  <a:pt x="0" y="0"/>
                </a:moveTo>
                <a:lnTo>
                  <a:pt x="0" y="359212"/>
                </a:lnTo>
              </a:path>
            </a:pathLst>
          </a:custGeom>
          <a:ln w="5265">
            <a:solidFill>
              <a:srgbClr val="000000"/>
            </a:solidFill>
          </a:ln>
        </p:spPr>
        <p:txBody>
          <a:bodyPr wrap="square" lIns="0" tIns="0" rIns="0" bIns="0" rtlCol="0"/>
          <a:lstStyle/>
          <a:p>
            <a:endParaRPr/>
          </a:p>
        </p:txBody>
      </p:sp>
      <p:sp>
        <p:nvSpPr>
          <p:cNvPr id="915" name="object 915"/>
          <p:cNvSpPr/>
          <p:nvPr/>
        </p:nvSpPr>
        <p:spPr>
          <a:xfrm>
            <a:off x="921566" y="2025472"/>
            <a:ext cx="384368" cy="160118"/>
          </a:xfrm>
          <a:prstGeom prst="rect">
            <a:avLst/>
          </a:prstGeom>
          <a:blipFill>
            <a:blip r:embed="rId24" cstate="print"/>
            <a:stretch>
              <a:fillRect/>
            </a:stretch>
          </a:blipFill>
        </p:spPr>
        <p:txBody>
          <a:bodyPr wrap="square" lIns="0" tIns="0" rIns="0" bIns="0" rtlCol="0"/>
          <a:lstStyle/>
          <a:p>
            <a:endParaRPr/>
          </a:p>
        </p:txBody>
      </p:sp>
      <p:sp>
        <p:nvSpPr>
          <p:cNvPr id="916" name="object 916"/>
          <p:cNvSpPr/>
          <p:nvPr/>
        </p:nvSpPr>
        <p:spPr>
          <a:xfrm>
            <a:off x="921566" y="2234047"/>
            <a:ext cx="139065" cy="0"/>
          </a:xfrm>
          <a:custGeom>
            <a:avLst/>
            <a:gdLst/>
            <a:ahLst/>
            <a:cxnLst/>
            <a:rect l="l" t="t" r="r" b="b"/>
            <a:pathLst>
              <a:path w="139065">
                <a:moveTo>
                  <a:pt x="0" y="0"/>
                </a:moveTo>
                <a:lnTo>
                  <a:pt x="139004" y="0"/>
                </a:lnTo>
              </a:path>
            </a:pathLst>
          </a:custGeom>
          <a:ln w="21068">
            <a:solidFill>
              <a:srgbClr val="000000"/>
            </a:solidFill>
          </a:ln>
        </p:spPr>
        <p:txBody>
          <a:bodyPr wrap="square" lIns="0" tIns="0" rIns="0" bIns="0" rtlCol="0"/>
          <a:lstStyle/>
          <a:p>
            <a:endParaRPr/>
          </a:p>
        </p:txBody>
      </p:sp>
      <p:sp>
        <p:nvSpPr>
          <p:cNvPr id="917" name="object 917"/>
          <p:cNvSpPr/>
          <p:nvPr/>
        </p:nvSpPr>
        <p:spPr>
          <a:xfrm>
            <a:off x="921566" y="2276183"/>
            <a:ext cx="240665" cy="0"/>
          </a:xfrm>
          <a:custGeom>
            <a:avLst/>
            <a:gdLst/>
            <a:ahLst/>
            <a:cxnLst/>
            <a:rect l="l" t="t" r="r" b="b"/>
            <a:pathLst>
              <a:path w="240665">
                <a:moveTo>
                  <a:pt x="0" y="0"/>
                </a:moveTo>
                <a:lnTo>
                  <a:pt x="240098" y="0"/>
                </a:lnTo>
              </a:path>
            </a:pathLst>
          </a:custGeom>
          <a:ln w="21068">
            <a:solidFill>
              <a:srgbClr val="000000"/>
            </a:solidFill>
          </a:ln>
        </p:spPr>
        <p:txBody>
          <a:bodyPr wrap="square" lIns="0" tIns="0" rIns="0" bIns="0" rtlCol="0"/>
          <a:lstStyle/>
          <a:p>
            <a:endParaRPr/>
          </a:p>
        </p:txBody>
      </p:sp>
      <p:sp>
        <p:nvSpPr>
          <p:cNvPr id="918" name="object 918"/>
          <p:cNvSpPr/>
          <p:nvPr/>
        </p:nvSpPr>
        <p:spPr>
          <a:xfrm>
            <a:off x="921566" y="2335174"/>
            <a:ext cx="139065" cy="0"/>
          </a:xfrm>
          <a:custGeom>
            <a:avLst/>
            <a:gdLst/>
            <a:ahLst/>
            <a:cxnLst/>
            <a:rect l="l" t="t" r="r" b="b"/>
            <a:pathLst>
              <a:path w="139065">
                <a:moveTo>
                  <a:pt x="0" y="0"/>
                </a:moveTo>
                <a:lnTo>
                  <a:pt x="139004" y="0"/>
                </a:lnTo>
              </a:path>
            </a:pathLst>
          </a:custGeom>
          <a:ln w="21069">
            <a:solidFill>
              <a:srgbClr val="000000"/>
            </a:solidFill>
          </a:ln>
        </p:spPr>
        <p:txBody>
          <a:bodyPr wrap="square" lIns="0" tIns="0" rIns="0" bIns="0" rtlCol="0"/>
          <a:lstStyle/>
          <a:p>
            <a:endParaRPr/>
          </a:p>
        </p:txBody>
      </p:sp>
      <p:sp>
        <p:nvSpPr>
          <p:cNvPr id="919" name="object 919"/>
          <p:cNvSpPr/>
          <p:nvPr/>
        </p:nvSpPr>
        <p:spPr>
          <a:xfrm>
            <a:off x="1039509" y="2394165"/>
            <a:ext cx="219075" cy="0"/>
          </a:xfrm>
          <a:custGeom>
            <a:avLst/>
            <a:gdLst/>
            <a:ahLst/>
            <a:cxnLst/>
            <a:rect l="l" t="t" r="r" b="b"/>
            <a:pathLst>
              <a:path w="219075">
                <a:moveTo>
                  <a:pt x="0" y="0"/>
                </a:moveTo>
                <a:lnTo>
                  <a:pt x="219037" y="0"/>
                </a:lnTo>
              </a:path>
            </a:pathLst>
          </a:custGeom>
          <a:ln w="21068">
            <a:solidFill>
              <a:srgbClr val="000000"/>
            </a:solidFill>
          </a:ln>
        </p:spPr>
        <p:txBody>
          <a:bodyPr wrap="square" lIns="0" tIns="0" rIns="0" bIns="0" rtlCol="0"/>
          <a:lstStyle/>
          <a:p>
            <a:endParaRPr/>
          </a:p>
        </p:txBody>
      </p:sp>
      <p:sp>
        <p:nvSpPr>
          <p:cNvPr id="920" name="object 920"/>
          <p:cNvSpPr/>
          <p:nvPr/>
        </p:nvSpPr>
        <p:spPr>
          <a:xfrm>
            <a:off x="1119542" y="2335174"/>
            <a:ext cx="122555" cy="0"/>
          </a:xfrm>
          <a:custGeom>
            <a:avLst/>
            <a:gdLst/>
            <a:ahLst/>
            <a:cxnLst/>
            <a:rect l="l" t="t" r="r" b="b"/>
            <a:pathLst>
              <a:path w="122555">
                <a:moveTo>
                  <a:pt x="0" y="0"/>
                </a:moveTo>
                <a:lnTo>
                  <a:pt x="122155" y="0"/>
                </a:lnTo>
              </a:path>
            </a:pathLst>
          </a:custGeom>
          <a:ln w="21069">
            <a:solidFill>
              <a:srgbClr val="000000"/>
            </a:solidFill>
          </a:ln>
        </p:spPr>
        <p:txBody>
          <a:bodyPr wrap="square" lIns="0" tIns="0" rIns="0" bIns="0" rtlCol="0"/>
          <a:lstStyle/>
          <a:p>
            <a:endParaRPr/>
          </a:p>
        </p:txBody>
      </p:sp>
      <p:sp>
        <p:nvSpPr>
          <p:cNvPr id="921" name="object 921"/>
          <p:cNvSpPr/>
          <p:nvPr/>
        </p:nvSpPr>
        <p:spPr>
          <a:xfrm>
            <a:off x="1119542" y="2234047"/>
            <a:ext cx="101600" cy="0"/>
          </a:xfrm>
          <a:custGeom>
            <a:avLst/>
            <a:gdLst/>
            <a:ahLst/>
            <a:cxnLst/>
            <a:rect l="l" t="t" r="r" b="b"/>
            <a:pathLst>
              <a:path w="101600">
                <a:moveTo>
                  <a:pt x="0" y="0"/>
                </a:moveTo>
                <a:lnTo>
                  <a:pt x="101094" y="0"/>
                </a:lnTo>
              </a:path>
            </a:pathLst>
          </a:custGeom>
          <a:ln w="21068">
            <a:solidFill>
              <a:srgbClr val="000000"/>
            </a:solidFill>
          </a:ln>
        </p:spPr>
        <p:txBody>
          <a:bodyPr wrap="square" lIns="0" tIns="0" rIns="0" bIns="0" rtlCol="0"/>
          <a:lstStyle/>
          <a:p>
            <a:endParaRPr/>
          </a:p>
        </p:txBody>
      </p:sp>
      <p:sp>
        <p:nvSpPr>
          <p:cNvPr id="922" name="object 922"/>
          <p:cNvSpPr/>
          <p:nvPr/>
        </p:nvSpPr>
        <p:spPr>
          <a:xfrm>
            <a:off x="921566" y="2383631"/>
            <a:ext cx="59055" cy="21590"/>
          </a:xfrm>
          <a:custGeom>
            <a:avLst/>
            <a:gdLst/>
            <a:ahLst/>
            <a:cxnLst/>
            <a:rect l="l" t="t" r="r" b="b"/>
            <a:pathLst>
              <a:path w="59055" h="21589">
                <a:moveTo>
                  <a:pt x="0" y="21068"/>
                </a:moveTo>
                <a:lnTo>
                  <a:pt x="0" y="0"/>
                </a:lnTo>
                <a:lnTo>
                  <a:pt x="58971" y="0"/>
                </a:lnTo>
                <a:lnTo>
                  <a:pt x="58971" y="21068"/>
                </a:lnTo>
                <a:lnTo>
                  <a:pt x="0" y="21068"/>
                </a:lnTo>
                <a:close/>
              </a:path>
            </a:pathLst>
          </a:custGeom>
          <a:solidFill>
            <a:srgbClr val="000000"/>
          </a:solidFill>
        </p:spPr>
        <p:txBody>
          <a:bodyPr wrap="square" lIns="0" tIns="0" rIns="0" bIns="0" rtlCol="0"/>
          <a:lstStyle/>
          <a:p>
            <a:endParaRPr/>
          </a:p>
        </p:txBody>
      </p:sp>
      <p:sp>
        <p:nvSpPr>
          <p:cNvPr id="923" name="object 923"/>
          <p:cNvSpPr/>
          <p:nvPr/>
        </p:nvSpPr>
        <p:spPr>
          <a:xfrm>
            <a:off x="921566" y="2421554"/>
            <a:ext cx="80645" cy="21590"/>
          </a:xfrm>
          <a:custGeom>
            <a:avLst/>
            <a:gdLst/>
            <a:ahLst/>
            <a:cxnLst/>
            <a:rect l="l" t="t" r="r" b="b"/>
            <a:pathLst>
              <a:path w="80644" h="21589">
                <a:moveTo>
                  <a:pt x="0" y="21068"/>
                </a:moveTo>
                <a:lnTo>
                  <a:pt x="0" y="0"/>
                </a:lnTo>
                <a:lnTo>
                  <a:pt x="80032" y="0"/>
                </a:lnTo>
                <a:lnTo>
                  <a:pt x="80032" y="21068"/>
                </a:lnTo>
                <a:lnTo>
                  <a:pt x="0" y="21068"/>
                </a:lnTo>
                <a:close/>
              </a:path>
            </a:pathLst>
          </a:custGeom>
          <a:solidFill>
            <a:srgbClr val="000000"/>
          </a:solidFill>
        </p:spPr>
        <p:txBody>
          <a:bodyPr wrap="square" lIns="0" tIns="0" rIns="0" bIns="0" rtlCol="0"/>
          <a:lstStyle/>
          <a:p>
            <a:endParaRPr/>
          </a:p>
        </p:txBody>
      </p:sp>
      <p:sp>
        <p:nvSpPr>
          <p:cNvPr id="924" name="object 924"/>
          <p:cNvSpPr/>
          <p:nvPr/>
        </p:nvSpPr>
        <p:spPr>
          <a:xfrm>
            <a:off x="1081631" y="2432088"/>
            <a:ext cx="160655" cy="0"/>
          </a:xfrm>
          <a:custGeom>
            <a:avLst/>
            <a:gdLst/>
            <a:ahLst/>
            <a:cxnLst/>
            <a:rect l="l" t="t" r="r" b="b"/>
            <a:pathLst>
              <a:path w="160655">
                <a:moveTo>
                  <a:pt x="0" y="0"/>
                </a:moveTo>
                <a:lnTo>
                  <a:pt x="160065" y="0"/>
                </a:lnTo>
              </a:path>
            </a:pathLst>
          </a:custGeom>
          <a:ln w="21068">
            <a:solidFill>
              <a:srgbClr val="000000"/>
            </a:solidFill>
          </a:ln>
        </p:spPr>
        <p:txBody>
          <a:bodyPr wrap="square" lIns="0" tIns="0" rIns="0" bIns="0" rtlCol="0"/>
          <a:lstStyle/>
          <a:p>
            <a:endParaRPr/>
          </a:p>
        </p:txBody>
      </p:sp>
      <p:sp>
        <p:nvSpPr>
          <p:cNvPr id="925" name="object 925"/>
          <p:cNvSpPr/>
          <p:nvPr/>
        </p:nvSpPr>
        <p:spPr>
          <a:xfrm>
            <a:off x="563525" y="2185591"/>
            <a:ext cx="476250" cy="476250"/>
          </a:xfrm>
          <a:custGeom>
            <a:avLst/>
            <a:gdLst/>
            <a:ahLst/>
            <a:cxnLst/>
            <a:rect l="l" t="t" r="r" b="b"/>
            <a:pathLst>
              <a:path w="476250" h="476250">
                <a:moveTo>
                  <a:pt x="358041" y="0"/>
                </a:moveTo>
                <a:lnTo>
                  <a:pt x="0" y="0"/>
                </a:lnTo>
                <a:lnTo>
                  <a:pt x="0" y="476139"/>
                </a:lnTo>
                <a:lnTo>
                  <a:pt x="475984" y="476139"/>
                </a:lnTo>
                <a:lnTo>
                  <a:pt x="475984" y="117980"/>
                </a:lnTo>
                <a:lnTo>
                  <a:pt x="358041" y="0"/>
                </a:lnTo>
                <a:close/>
              </a:path>
            </a:pathLst>
          </a:custGeom>
          <a:solidFill>
            <a:srgbClr val="DFDFFF"/>
          </a:solidFill>
        </p:spPr>
        <p:txBody>
          <a:bodyPr wrap="square" lIns="0" tIns="0" rIns="0" bIns="0" rtlCol="0"/>
          <a:lstStyle/>
          <a:p>
            <a:endParaRPr/>
          </a:p>
        </p:txBody>
      </p:sp>
      <p:sp>
        <p:nvSpPr>
          <p:cNvPr id="926" name="object 926"/>
          <p:cNvSpPr/>
          <p:nvPr/>
        </p:nvSpPr>
        <p:spPr>
          <a:xfrm>
            <a:off x="563525" y="2188223"/>
            <a:ext cx="342265" cy="0"/>
          </a:xfrm>
          <a:custGeom>
            <a:avLst/>
            <a:gdLst/>
            <a:ahLst/>
            <a:cxnLst/>
            <a:rect l="l" t="t" r="r" b="b"/>
            <a:pathLst>
              <a:path w="342265">
                <a:moveTo>
                  <a:pt x="0" y="0"/>
                </a:moveTo>
                <a:lnTo>
                  <a:pt x="342245" y="0"/>
                </a:lnTo>
              </a:path>
            </a:pathLst>
          </a:custGeom>
          <a:ln w="5267">
            <a:solidFill>
              <a:srgbClr val="000000"/>
            </a:solidFill>
          </a:ln>
        </p:spPr>
        <p:txBody>
          <a:bodyPr wrap="square" lIns="0" tIns="0" rIns="0" bIns="0" rtlCol="0"/>
          <a:lstStyle/>
          <a:p>
            <a:endParaRPr/>
          </a:p>
        </p:txBody>
      </p:sp>
      <p:sp>
        <p:nvSpPr>
          <p:cNvPr id="927" name="object 927"/>
          <p:cNvSpPr/>
          <p:nvPr/>
        </p:nvSpPr>
        <p:spPr>
          <a:xfrm>
            <a:off x="566157" y="2185590"/>
            <a:ext cx="0" cy="460375"/>
          </a:xfrm>
          <a:custGeom>
            <a:avLst/>
            <a:gdLst/>
            <a:ahLst/>
            <a:cxnLst/>
            <a:rect l="l" t="t" r="r" b="b"/>
            <a:pathLst>
              <a:path h="460375">
                <a:moveTo>
                  <a:pt x="0" y="0"/>
                </a:moveTo>
                <a:lnTo>
                  <a:pt x="0" y="460339"/>
                </a:lnTo>
              </a:path>
            </a:pathLst>
          </a:custGeom>
          <a:ln w="5265">
            <a:solidFill>
              <a:srgbClr val="000000"/>
            </a:solidFill>
          </a:ln>
        </p:spPr>
        <p:txBody>
          <a:bodyPr wrap="square" lIns="0" tIns="0" rIns="0" bIns="0" rtlCol="0"/>
          <a:lstStyle/>
          <a:p>
            <a:endParaRPr/>
          </a:p>
        </p:txBody>
      </p:sp>
      <p:sp>
        <p:nvSpPr>
          <p:cNvPr id="928" name="object 928"/>
          <p:cNvSpPr/>
          <p:nvPr/>
        </p:nvSpPr>
        <p:spPr>
          <a:xfrm>
            <a:off x="563525" y="2643296"/>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29" name="object 929"/>
          <p:cNvSpPr/>
          <p:nvPr/>
        </p:nvSpPr>
        <p:spPr>
          <a:xfrm>
            <a:off x="1025293" y="2286717"/>
            <a:ext cx="0" cy="359410"/>
          </a:xfrm>
          <a:custGeom>
            <a:avLst/>
            <a:gdLst/>
            <a:ahLst/>
            <a:cxnLst/>
            <a:rect l="l" t="t" r="r" b="b"/>
            <a:pathLst>
              <a:path h="359410">
                <a:moveTo>
                  <a:pt x="0" y="0"/>
                </a:moveTo>
                <a:lnTo>
                  <a:pt x="0" y="359212"/>
                </a:lnTo>
              </a:path>
            </a:pathLst>
          </a:custGeom>
          <a:ln w="5265">
            <a:solidFill>
              <a:srgbClr val="000000"/>
            </a:solidFill>
          </a:ln>
        </p:spPr>
        <p:txBody>
          <a:bodyPr wrap="square" lIns="0" tIns="0" rIns="0" bIns="0" rtlCol="0"/>
          <a:lstStyle/>
          <a:p>
            <a:endParaRPr/>
          </a:p>
        </p:txBody>
      </p:sp>
      <p:sp>
        <p:nvSpPr>
          <p:cNvPr id="930" name="object 930"/>
          <p:cNvSpPr/>
          <p:nvPr/>
        </p:nvSpPr>
        <p:spPr>
          <a:xfrm>
            <a:off x="643557" y="2185590"/>
            <a:ext cx="384367" cy="139049"/>
          </a:xfrm>
          <a:prstGeom prst="rect">
            <a:avLst/>
          </a:prstGeom>
          <a:blipFill>
            <a:blip r:embed="rId25" cstate="print"/>
            <a:stretch>
              <a:fillRect/>
            </a:stretch>
          </a:blipFill>
        </p:spPr>
        <p:txBody>
          <a:bodyPr wrap="square" lIns="0" tIns="0" rIns="0" bIns="0" rtlCol="0"/>
          <a:lstStyle/>
          <a:p>
            <a:endParaRPr/>
          </a:p>
        </p:txBody>
      </p:sp>
      <p:sp>
        <p:nvSpPr>
          <p:cNvPr id="931" name="object 931"/>
          <p:cNvSpPr/>
          <p:nvPr/>
        </p:nvSpPr>
        <p:spPr>
          <a:xfrm>
            <a:off x="643557" y="2373097"/>
            <a:ext cx="139065" cy="0"/>
          </a:xfrm>
          <a:custGeom>
            <a:avLst/>
            <a:gdLst/>
            <a:ahLst/>
            <a:cxnLst/>
            <a:rect l="l" t="t" r="r" b="b"/>
            <a:pathLst>
              <a:path w="139065">
                <a:moveTo>
                  <a:pt x="0" y="0"/>
                </a:moveTo>
                <a:lnTo>
                  <a:pt x="139004" y="0"/>
                </a:lnTo>
              </a:path>
            </a:pathLst>
          </a:custGeom>
          <a:ln w="21068">
            <a:solidFill>
              <a:srgbClr val="000000"/>
            </a:solidFill>
          </a:ln>
        </p:spPr>
        <p:txBody>
          <a:bodyPr wrap="square" lIns="0" tIns="0" rIns="0" bIns="0" rtlCol="0"/>
          <a:lstStyle/>
          <a:p>
            <a:endParaRPr/>
          </a:p>
        </p:txBody>
      </p:sp>
      <p:sp>
        <p:nvSpPr>
          <p:cNvPr id="932" name="object 932"/>
          <p:cNvSpPr/>
          <p:nvPr/>
        </p:nvSpPr>
        <p:spPr>
          <a:xfrm>
            <a:off x="643557" y="2413126"/>
            <a:ext cx="240665" cy="0"/>
          </a:xfrm>
          <a:custGeom>
            <a:avLst/>
            <a:gdLst/>
            <a:ahLst/>
            <a:cxnLst/>
            <a:rect l="l" t="t" r="r" b="b"/>
            <a:pathLst>
              <a:path w="240665">
                <a:moveTo>
                  <a:pt x="0" y="0"/>
                </a:moveTo>
                <a:lnTo>
                  <a:pt x="240098" y="0"/>
                </a:lnTo>
              </a:path>
            </a:pathLst>
          </a:custGeom>
          <a:ln w="16855">
            <a:solidFill>
              <a:srgbClr val="000000"/>
            </a:solidFill>
          </a:ln>
        </p:spPr>
        <p:txBody>
          <a:bodyPr wrap="square" lIns="0" tIns="0" rIns="0" bIns="0" rtlCol="0"/>
          <a:lstStyle/>
          <a:p>
            <a:endParaRPr/>
          </a:p>
        </p:txBody>
      </p:sp>
      <p:sp>
        <p:nvSpPr>
          <p:cNvPr id="933" name="object 933"/>
          <p:cNvSpPr/>
          <p:nvPr/>
        </p:nvSpPr>
        <p:spPr>
          <a:xfrm>
            <a:off x="643557" y="2474224"/>
            <a:ext cx="118110" cy="0"/>
          </a:xfrm>
          <a:custGeom>
            <a:avLst/>
            <a:gdLst/>
            <a:ahLst/>
            <a:cxnLst/>
            <a:rect l="l" t="t" r="r" b="b"/>
            <a:pathLst>
              <a:path w="118109">
                <a:moveTo>
                  <a:pt x="0" y="0"/>
                </a:moveTo>
                <a:lnTo>
                  <a:pt x="117942" y="0"/>
                </a:lnTo>
              </a:path>
            </a:pathLst>
          </a:custGeom>
          <a:ln w="21068">
            <a:solidFill>
              <a:srgbClr val="000000"/>
            </a:solidFill>
          </a:ln>
        </p:spPr>
        <p:txBody>
          <a:bodyPr wrap="square" lIns="0" tIns="0" rIns="0" bIns="0" rtlCol="0"/>
          <a:lstStyle/>
          <a:p>
            <a:endParaRPr/>
          </a:p>
        </p:txBody>
      </p:sp>
      <p:sp>
        <p:nvSpPr>
          <p:cNvPr id="934" name="object 934"/>
          <p:cNvSpPr/>
          <p:nvPr/>
        </p:nvSpPr>
        <p:spPr>
          <a:xfrm>
            <a:off x="761500" y="2533214"/>
            <a:ext cx="198120" cy="0"/>
          </a:xfrm>
          <a:custGeom>
            <a:avLst/>
            <a:gdLst/>
            <a:ahLst/>
            <a:cxnLst/>
            <a:rect l="l" t="t" r="r" b="b"/>
            <a:pathLst>
              <a:path w="198119">
                <a:moveTo>
                  <a:pt x="0" y="0"/>
                </a:moveTo>
                <a:lnTo>
                  <a:pt x="197975" y="0"/>
                </a:lnTo>
              </a:path>
            </a:pathLst>
          </a:custGeom>
          <a:ln w="21068">
            <a:solidFill>
              <a:srgbClr val="000000"/>
            </a:solidFill>
          </a:ln>
        </p:spPr>
        <p:txBody>
          <a:bodyPr wrap="square" lIns="0" tIns="0" rIns="0" bIns="0" rtlCol="0"/>
          <a:lstStyle/>
          <a:p>
            <a:endParaRPr/>
          </a:p>
        </p:txBody>
      </p:sp>
      <p:sp>
        <p:nvSpPr>
          <p:cNvPr id="935" name="object 935"/>
          <p:cNvSpPr/>
          <p:nvPr/>
        </p:nvSpPr>
        <p:spPr>
          <a:xfrm>
            <a:off x="841533" y="2474224"/>
            <a:ext cx="118110" cy="0"/>
          </a:xfrm>
          <a:custGeom>
            <a:avLst/>
            <a:gdLst/>
            <a:ahLst/>
            <a:cxnLst/>
            <a:rect l="l" t="t" r="r" b="b"/>
            <a:pathLst>
              <a:path w="118109">
                <a:moveTo>
                  <a:pt x="0" y="0"/>
                </a:moveTo>
                <a:lnTo>
                  <a:pt x="117943" y="0"/>
                </a:lnTo>
              </a:path>
            </a:pathLst>
          </a:custGeom>
          <a:ln w="21068">
            <a:solidFill>
              <a:srgbClr val="000000"/>
            </a:solidFill>
          </a:ln>
        </p:spPr>
        <p:txBody>
          <a:bodyPr wrap="square" lIns="0" tIns="0" rIns="0" bIns="0" rtlCol="0"/>
          <a:lstStyle/>
          <a:p>
            <a:endParaRPr/>
          </a:p>
        </p:txBody>
      </p:sp>
      <p:sp>
        <p:nvSpPr>
          <p:cNvPr id="936" name="object 936"/>
          <p:cNvSpPr/>
          <p:nvPr/>
        </p:nvSpPr>
        <p:spPr>
          <a:xfrm>
            <a:off x="820472" y="2373097"/>
            <a:ext cx="122555" cy="0"/>
          </a:xfrm>
          <a:custGeom>
            <a:avLst/>
            <a:gdLst/>
            <a:ahLst/>
            <a:cxnLst/>
            <a:rect l="l" t="t" r="r" b="b"/>
            <a:pathLst>
              <a:path w="122555">
                <a:moveTo>
                  <a:pt x="0" y="0"/>
                </a:moveTo>
                <a:lnTo>
                  <a:pt x="122155" y="0"/>
                </a:lnTo>
              </a:path>
            </a:pathLst>
          </a:custGeom>
          <a:ln w="21068">
            <a:solidFill>
              <a:srgbClr val="000000"/>
            </a:solidFill>
          </a:ln>
        </p:spPr>
        <p:txBody>
          <a:bodyPr wrap="square" lIns="0" tIns="0" rIns="0" bIns="0" rtlCol="0"/>
          <a:lstStyle/>
          <a:p>
            <a:endParaRPr/>
          </a:p>
        </p:txBody>
      </p:sp>
      <p:sp>
        <p:nvSpPr>
          <p:cNvPr id="937" name="object 937"/>
          <p:cNvSpPr/>
          <p:nvPr/>
        </p:nvSpPr>
        <p:spPr>
          <a:xfrm>
            <a:off x="643557" y="2522681"/>
            <a:ext cx="59055" cy="21590"/>
          </a:xfrm>
          <a:custGeom>
            <a:avLst/>
            <a:gdLst/>
            <a:ahLst/>
            <a:cxnLst/>
            <a:rect l="l" t="t" r="r" b="b"/>
            <a:pathLst>
              <a:path w="59054" h="21589">
                <a:moveTo>
                  <a:pt x="0" y="21068"/>
                </a:moveTo>
                <a:lnTo>
                  <a:pt x="0" y="0"/>
                </a:lnTo>
                <a:lnTo>
                  <a:pt x="58971" y="0"/>
                </a:lnTo>
                <a:lnTo>
                  <a:pt x="58971" y="21068"/>
                </a:lnTo>
                <a:lnTo>
                  <a:pt x="0" y="21068"/>
                </a:lnTo>
                <a:close/>
              </a:path>
            </a:pathLst>
          </a:custGeom>
          <a:solidFill>
            <a:srgbClr val="000000"/>
          </a:solidFill>
        </p:spPr>
        <p:txBody>
          <a:bodyPr wrap="square" lIns="0" tIns="0" rIns="0" bIns="0" rtlCol="0"/>
          <a:lstStyle/>
          <a:p>
            <a:endParaRPr/>
          </a:p>
        </p:txBody>
      </p:sp>
      <p:sp>
        <p:nvSpPr>
          <p:cNvPr id="938" name="object 938"/>
          <p:cNvSpPr/>
          <p:nvPr/>
        </p:nvSpPr>
        <p:spPr>
          <a:xfrm>
            <a:off x="643557" y="2560604"/>
            <a:ext cx="80645" cy="21590"/>
          </a:xfrm>
          <a:custGeom>
            <a:avLst/>
            <a:gdLst/>
            <a:ahLst/>
            <a:cxnLst/>
            <a:rect l="l" t="t" r="r" b="b"/>
            <a:pathLst>
              <a:path w="80645" h="21589">
                <a:moveTo>
                  <a:pt x="0" y="21068"/>
                </a:moveTo>
                <a:lnTo>
                  <a:pt x="0" y="0"/>
                </a:lnTo>
                <a:lnTo>
                  <a:pt x="80032" y="0"/>
                </a:lnTo>
                <a:lnTo>
                  <a:pt x="80032" y="21068"/>
                </a:lnTo>
                <a:lnTo>
                  <a:pt x="0" y="21068"/>
                </a:lnTo>
                <a:close/>
              </a:path>
            </a:pathLst>
          </a:custGeom>
          <a:solidFill>
            <a:srgbClr val="000000"/>
          </a:solidFill>
        </p:spPr>
        <p:txBody>
          <a:bodyPr wrap="square" lIns="0" tIns="0" rIns="0" bIns="0" rtlCol="0"/>
          <a:lstStyle/>
          <a:p>
            <a:endParaRPr/>
          </a:p>
        </p:txBody>
      </p:sp>
      <p:sp>
        <p:nvSpPr>
          <p:cNvPr id="939" name="object 939"/>
          <p:cNvSpPr/>
          <p:nvPr/>
        </p:nvSpPr>
        <p:spPr>
          <a:xfrm>
            <a:off x="803623" y="2571138"/>
            <a:ext cx="156210" cy="0"/>
          </a:xfrm>
          <a:custGeom>
            <a:avLst/>
            <a:gdLst/>
            <a:ahLst/>
            <a:cxnLst/>
            <a:rect l="l" t="t" r="r" b="b"/>
            <a:pathLst>
              <a:path w="156209">
                <a:moveTo>
                  <a:pt x="0" y="0"/>
                </a:moveTo>
                <a:lnTo>
                  <a:pt x="155853" y="0"/>
                </a:lnTo>
              </a:path>
            </a:pathLst>
          </a:custGeom>
          <a:ln w="21068">
            <a:solidFill>
              <a:srgbClr val="000000"/>
            </a:solidFill>
          </a:ln>
        </p:spPr>
        <p:txBody>
          <a:bodyPr wrap="square" lIns="0" tIns="0" rIns="0" bIns="0" rtlCol="0"/>
          <a:lstStyle/>
          <a:p>
            <a:endParaRPr/>
          </a:p>
        </p:txBody>
      </p:sp>
      <p:sp>
        <p:nvSpPr>
          <p:cNvPr id="940" name="object 940"/>
          <p:cNvSpPr/>
          <p:nvPr/>
        </p:nvSpPr>
        <p:spPr>
          <a:xfrm>
            <a:off x="959476" y="4979227"/>
            <a:ext cx="480196" cy="476140"/>
          </a:xfrm>
          <a:prstGeom prst="rect">
            <a:avLst/>
          </a:prstGeom>
          <a:blipFill>
            <a:blip r:embed="rId26" cstate="print"/>
            <a:stretch>
              <a:fillRect/>
            </a:stretch>
          </a:blipFill>
        </p:spPr>
        <p:txBody>
          <a:bodyPr wrap="square" lIns="0" tIns="0" rIns="0" bIns="0" rtlCol="0"/>
          <a:lstStyle/>
          <a:p>
            <a:endParaRPr/>
          </a:p>
        </p:txBody>
      </p:sp>
      <p:sp>
        <p:nvSpPr>
          <p:cNvPr id="941" name="object 941"/>
          <p:cNvSpPr/>
          <p:nvPr/>
        </p:nvSpPr>
        <p:spPr>
          <a:xfrm>
            <a:off x="959476" y="5436933"/>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42" name="object 942"/>
          <p:cNvSpPr/>
          <p:nvPr/>
        </p:nvSpPr>
        <p:spPr>
          <a:xfrm>
            <a:off x="1421244" y="4979227"/>
            <a:ext cx="0" cy="460375"/>
          </a:xfrm>
          <a:custGeom>
            <a:avLst/>
            <a:gdLst/>
            <a:ahLst/>
            <a:cxnLst/>
            <a:rect l="l" t="t" r="r" b="b"/>
            <a:pathLst>
              <a:path h="460375">
                <a:moveTo>
                  <a:pt x="0" y="0"/>
                </a:moveTo>
                <a:lnTo>
                  <a:pt x="0" y="460338"/>
                </a:lnTo>
              </a:path>
            </a:pathLst>
          </a:custGeom>
          <a:ln w="5265">
            <a:solidFill>
              <a:srgbClr val="000000"/>
            </a:solidFill>
          </a:ln>
        </p:spPr>
        <p:txBody>
          <a:bodyPr wrap="square" lIns="0" tIns="0" rIns="0" bIns="0" rtlCol="0"/>
          <a:lstStyle/>
          <a:p>
            <a:endParaRPr/>
          </a:p>
        </p:txBody>
      </p:sp>
      <p:sp>
        <p:nvSpPr>
          <p:cNvPr id="943" name="object 943"/>
          <p:cNvSpPr/>
          <p:nvPr/>
        </p:nvSpPr>
        <p:spPr>
          <a:xfrm>
            <a:off x="959476" y="4981861"/>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44" name="object 944"/>
          <p:cNvSpPr/>
          <p:nvPr/>
        </p:nvSpPr>
        <p:spPr>
          <a:xfrm>
            <a:off x="962109" y="4979227"/>
            <a:ext cx="0" cy="460375"/>
          </a:xfrm>
          <a:custGeom>
            <a:avLst/>
            <a:gdLst/>
            <a:ahLst/>
            <a:cxnLst/>
            <a:rect l="l" t="t" r="r" b="b"/>
            <a:pathLst>
              <a:path h="460375">
                <a:moveTo>
                  <a:pt x="0" y="460338"/>
                </a:moveTo>
                <a:lnTo>
                  <a:pt x="0" y="0"/>
                </a:lnTo>
              </a:path>
            </a:pathLst>
          </a:custGeom>
          <a:ln w="5265">
            <a:solidFill>
              <a:srgbClr val="000000"/>
            </a:solidFill>
          </a:ln>
        </p:spPr>
        <p:txBody>
          <a:bodyPr wrap="square" lIns="0" tIns="0" rIns="0" bIns="0" rtlCol="0"/>
          <a:lstStyle/>
          <a:p>
            <a:endParaRPr/>
          </a:p>
        </p:txBody>
      </p:sp>
      <p:sp>
        <p:nvSpPr>
          <p:cNvPr id="945" name="object 945"/>
          <p:cNvSpPr/>
          <p:nvPr/>
        </p:nvSpPr>
        <p:spPr>
          <a:xfrm>
            <a:off x="1042142" y="4979227"/>
            <a:ext cx="0" cy="460375"/>
          </a:xfrm>
          <a:custGeom>
            <a:avLst/>
            <a:gdLst/>
            <a:ahLst/>
            <a:cxnLst/>
            <a:rect l="l" t="t" r="r" b="b"/>
            <a:pathLst>
              <a:path h="460375">
                <a:moveTo>
                  <a:pt x="0" y="0"/>
                </a:moveTo>
                <a:lnTo>
                  <a:pt x="0" y="460338"/>
                </a:lnTo>
              </a:path>
            </a:pathLst>
          </a:custGeom>
          <a:ln w="5265">
            <a:solidFill>
              <a:srgbClr val="000000"/>
            </a:solidFill>
          </a:ln>
        </p:spPr>
        <p:txBody>
          <a:bodyPr wrap="square" lIns="0" tIns="0" rIns="0" bIns="0" rtlCol="0"/>
          <a:lstStyle/>
          <a:p>
            <a:endParaRPr/>
          </a:p>
        </p:txBody>
      </p:sp>
      <p:sp>
        <p:nvSpPr>
          <p:cNvPr id="946" name="object 946"/>
          <p:cNvSpPr/>
          <p:nvPr/>
        </p:nvSpPr>
        <p:spPr>
          <a:xfrm>
            <a:off x="1143236" y="4979227"/>
            <a:ext cx="0" cy="460375"/>
          </a:xfrm>
          <a:custGeom>
            <a:avLst/>
            <a:gdLst/>
            <a:ahLst/>
            <a:cxnLst/>
            <a:rect l="l" t="t" r="r" b="b"/>
            <a:pathLst>
              <a:path h="460375">
                <a:moveTo>
                  <a:pt x="0" y="0"/>
                </a:moveTo>
                <a:lnTo>
                  <a:pt x="0" y="460338"/>
                </a:lnTo>
              </a:path>
            </a:pathLst>
          </a:custGeom>
          <a:ln w="5265">
            <a:solidFill>
              <a:srgbClr val="000000"/>
            </a:solidFill>
          </a:ln>
        </p:spPr>
        <p:txBody>
          <a:bodyPr wrap="square" lIns="0" tIns="0" rIns="0" bIns="0" rtlCol="0"/>
          <a:lstStyle/>
          <a:p>
            <a:endParaRPr/>
          </a:p>
        </p:txBody>
      </p:sp>
      <p:sp>
        <p:nvSpPr>
          <p:cNvPr id="947" name="object 947"/>
          <p:cNvSpPr/>
          <p:nvPr/>
        </p:nvSpPr>
        <p:spPr>
          <a:xfrm>
            <a:off x="1244330" y="4979227"/>
            <a:ext cx="0" cy="460375"/>
          </a:xfrm>
          <a:custGeom>
            <a:avLst/>
            <a:gdLst/>
            <a:ahLst/>
            <a:cxnLst/>
            <a:rect l="l" t="t" r="r" b="b"/>
            <a:pathLst>
              <a:path h="460375">
                <a:moveTo>
                  <a:pt x="0" y="0"/>
                </a:moveTo>
                <a:lnTo>
                  <a:pt x="0" y="460338"/>
                </a:lnTo>
              </a:path>
            </a:pathLst>
          </a:custGeom>
          <a:ln w="5265">
            <a:solidFill>
              <a:srgbClr val="000000"/>
            </a:solidFill>
          </a:ln>
        </p:spPr>
        <p:txBody>
          <a:bodyPr wrap="square" lIns="0" tIns="0" rIns="0" bIns="0" rtlCol="0"/>
          <a:lstStyle/>
          <a:p>
            <a:endParaRPr/>
          </a:p>
        </p:txBody>
      </p:sp>
      <p:sp>
        <p:nvSpPr>
          <p:cNvPr id="948" name="object 948"/>
          <p:cNvSpPr/>
          <p:nvPr/>
        </p:nvSpPr>
        <p:spPr>
          <a:xfrm>
            <a:off x="1320150" y="4979227"/>
            <a:ext cx="0" cy="460375"/>
          </a:xfrm>
          <a:custGeom>
            <a:avLst/>
            <a:gdLst/>
            <a:ahLst/>
            <a:cxnLst/>
            <a:rect l="l" t="t" r="r" b="b"/>
            <a:pathLst>
              <a:path h="460375">
                <a:moveTo>
                  <a:pt x="0" y="0"/>
                </a:moveTo>
                <a:lnTo>
                  <a:pt x="0" y="460338"/>
                </a:lnTo>
              </a:path>
            </a:pathLst>
          </a:custGeom>
          <a:ln w="5265">
            <a:solidFill>
              <a:srgbClr val="000000"/>
            </a:solidFill>
          </a:ln>
        </p:spPr>
        <p:txBody>
          <a:bodyPr wrap="square" lIns="0" tIns="0" rIns="0" bIns="0" rtlCol="0"/>
          <a:lstStyle/>
          <a:p>
            <a:endParaRPr/>
          </a:p>
        </p:txBody>
      </p:sp>
      <p:sp>
        <p:nvSpPr>
          <p:cNvPr id="949" name="object 949"/>
          <p:cNvSpPr/>
          <p:nvPr/>
        </p:nvSpPr>
        <p:spPr>
          <a:xfrm>
            <a:off x="959476" y="5356874"/>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50" name="object 950"/>
          <p:cNvSpPr/>
          <p:nvPr/>
        </p:nvSpPr>
        <p:spPr>
          <a:xfrm>
            <a:off x="959476" y="5259960"/>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51" name="object 951"/>
          <p:cNvSpPr/>
          <p:nvPr/>
        </p:nvSpPr>
        <p:spPr>
          <a:xfrm>
            <a:off x="959476" y="5158833"/>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52" name="object 952"/>
          <p:cNvSpPr/>
          <p:nvPr/>
        </p:nvSpPr>
        <p:spPr>
          <a:xfrm>
            <a:off x="959476" y="5061920"/>
            <a:ext cx="464820" cy="0"/>
          </a:xfrm>
          <a:custGeom>
            <a:avLst/>
            <a:gdLst/>
            <a:ahLst/>
            <a:cxnLst/>
            <a:rect l="l" t="t" r="r" b="b"/>
            <a:pathLst>
              <a:path w="464819">
                <a:moveTo>
                  <a:pt x="0" y="0"/>
                </a:moveTo>
                <a:lnTo>
                  <a:pt x="464400" y="0"/>
                </a:lnTo>
              </a:path>
            </a:pathLst>
          </a:custGeom>
          <a:ln w="5267">
            <a:solidFill>
              <a:srgbClr val="000000"/>
            </a:solidFill>
          </a:ln>
        </p:spPr>
        <p:txBody>
          <a:bodyPr wrap="square" lIns="0" tIns="0" rIns="0" bIns="0" rtlCol="0"/>
          <a:lstStyle/>
          <a:p>
            <a:endParaRPr/>
          </a:p>
        </p:txBody>
      </p:sp>
      <p:sp>
        <p:nvSpPr>
          <p:cNvPr id="953" name="object 953"/>
          <p:cNvSpPr/>
          <p:nvPr/>
        </p:nvSpPr>
        <p:spPr>
          <a:xfrm>
            <a:off x="921566" y="4600001"/>
            <a:ext cx="459740" cy="476250"/>
          </a:xfrm>
          <a:custGeom>
            <a:avLst/>
            <a:gdLst/>
            <a:ahLst/>
            <a:cxnLst/>
            <a:rect l="l" t="t" r="r" b="b"/>
            <a:pathLst>
              <a:path w="459740" h="476250">
                <a:moveTo>
                  <a:pt x="336980" y="0"/>
                </a:moveTo>
                <a:lnTo>
                  <a:pt x="0" y="0"/>
                </a:lnTo>
                <a:lnTo>
                  <a:pt x="0" y="476140"/>
                </a:lnTo>
                <a:lnTo>
                  <a:pt x="459135" y="476140"/>
                </a:lnTo>
                <a:lnTo>
                  <a:pt x="459135" y="122195"/>
                </a:lnTo>
                <a:lnTo>
                  <a:pt x="336980" y="0"/>
                </a:lnTo>
                <a:close/>
              </a:path>
            </a:pathLst>
          </a:custGeom>
          <a:solidFill>
            <a:srgbClr val="DFDFFF"/>
          </a:solidFill>
        </p:spPr>
        <p:txBody>
          <a:bodyPr wrap="square" lIns="0" tIns="0" rIns="0" bIns="0" rtlCol="0"/>
          <a:lstStyle/>
          <a:p>
            <a:endParaRPr/>
          </a:p>
        </p:txBody>
      </p:sp>
      <p:sp>
        <p:nvSpPr>
          <p:cNvPr id="954" name="object 954"/>
          <p:cNvSpPr/>
          <p:nvPr/>
        </p:nvSpPr>
        <p:spPr>
          <a:xfrm>
            <a:off x="900505" y="4602634"/>
            <a:ext cx="363855" cy="0"/>
          </a:xfrm>
          <a:custGeom>
            <a:avLst/>
            <a:gdLst/>
            <a:ahLst/>
            <a:cxnLst/>
            <a:rect l="l" t="t" r="r" b="b"/>
            <a:pathLst>
              <a:path w="363855">
                <a:moveTo>
                  <a:pt x="0" y="0"/>
                </a:moveTo>
                <a:lnTo>
                  <a:pt x="363306" y="0"/>
                </a:lnTo>
              </a:path>
            </a:pathLst>
          </a:custGeom>
          <a:ln w="5267">
            <a:solidFill>
              <a:srgbClr val="000000"/>
            </a:solidFill>
          </a:ln>
        </p:spPr>
        <p:txBody>
          <a:bodyPr wrap="square" lIns="0" tIns="0" rIns="0" bIns="0" rtlCol="0"/>
          <a:lstStyle/>
          <a:p>
            <a:endParaRPr/>
          </a:p>
        </p:txBody>
      </p:sp>
      <p:sp>
        <p:nvSpPr>
          <p:cNvPr id="955" name="object 955"/>
          <p:cNvSpPr/>
          <p:nvPr/>
        </p:nvSpPr>
        <p:spPr>
          <a:xfrm>
            <a:off x="903137" y="4600000"/>
            <a:ext cx="0" cy="464820"/>
          </a:xfrm>
          <a:custGeom>
            <a:avLst/>
            <a:gdLst/>
            <a:ahLst/>
            <a:cxnLst/>
            <a:rect l="l" t="t" r="r" b="b"/>
            <a:pathLst>
              <a:path h="464820">
                <a:moveTo>
                  <a:pt x="0" y="0"/>
                </a:moveTo>
                <a:lnTo>
                  <a:pt x="0" y="464552"/>
                </a:lnTo>
              </a:path>
            </a:pathLst>
          </a:custGeom>
          <a:ln w="5265">
            <a:solidFill>
              <a:srgbClr val="000000"/>
            </a:solidFill>
          </a:ln>
        </p:spPr>
        <p:txBody>
          <a:bodyPr wrap="square" lIns="0" tIns="0" rIns="0" bIns="0" rtlCol="0"/>
          <a:lstStyle/>
          <a:p>
            <a:endParaRPr/>
          </a:p>
        </p:txBody>
      </p:sp>
      <p:sp>
        <p:nvSpPr>
          <p:cNvPr id="956" name="object 956"/>
          <p:cNvSpPr/>
          <p:nvPr/>
        </p:nvSpPr>
        <p:spPr>
          <a:xfrm>
            <a:off x="900505" y="5061920"/>
            <a:ext cx="485775" cy="0"/>
          </a:xfrm>
          <a:custGeom>
            <a:avLst/>
            <a:gdLst/>
            <a:ahLst/>
            <a:cxnLst/>
            <a:rect l="l" t="t" r="r" b="b"/>
            <a:pathLst>
              <a:path w="485775">
                <a:moveTo>
                  <a:pt x="0" y="0"/>
                </a:moveTo>
                <a:lnTo>
                  <a:pt x="485461" y="0"/>
                </a:lnTo>
              </a:path>
            </a:pathLst>
          </a:custGeom>
          <a:ln w="5267">
            <a:solidFill>
              <a:srgbClr val="000000"/>
            </a:solidFill>
          </a:ln>
        </p:spPr>
        <p:txBody>
          <a:bodyPr wrap="square" lIns="0" tIns="0" rIns="0" bIns="0" rtlCol="0"/>
          <a:lstStyle/>
          <a:p>
            <a:endParaRPr/>
          </a:p>
        </p:txBody>
      </p:sp>
      <p:sp>
        <p:nvSpPr>
          <p:cNvPr id="957" name="object 957"/>
          <p:cNvSpPr/>
          <p:nvPr/>
        </p:nvSpPr>
        <p:spPr>
          <a:xfrm>
            <a:off x="1383334" y="4722195"/>
            <a:ext cx="0" cy="342900"/>
          </a:xfrm>
          <a:custGeom>
            <a:avLst/>
            <a:gdLst/>
            <a:ahLst/>
            <a:cxnLst/>
            <a:rect l="l" t="t" r="r" b="b"/>
            <a:pathLst>
              <a:path h="342900">
                <a:moveTo>
                  <a:pt x="0" y="0"/>
                </a:moveTo>
                <a:lnTo>
                  <a:pt x="0" y="342357"/>
                </a:lnTo>
              </a:path>
            </a:pathLst>
          </a:custGeom>
          <a:ln w="5265">
            <a:solidFill>
              <a:srgbClr val="000000"/>
            </a:solidFill>
          </a:ln>
        </p:spPr>
        <p:txBody>
          <a:bodyPr wrap="square" lIns="0" tIns="0" rIns="0" bIns="0" rtlCol="0"/>
          <a:lstStyle/>
          <a:p>
            <a:endParaRPr/>
          </a:p>
        </p:txBody>
      </p:sp>
      <p:sp>
        <p:nvSpPr>
          <p:cNvPr id="958" name="object 958"/>
          <p:cNvSpPr/>
          <p:nvPr/>
        </p:nvSpPr>
        <p:spPr>
          <a:xfrm>
            <a:off x="1258546" y="4600000"/>
            <a:ext cx="127421" cy="127462"/>
          </a:xfrm>
          <a:prstGeom prst="rect">
            <a:avLst/>
          </a:prstGeom>
          <a:blipFill>
            <a:blip r:embed="rId27" cstate="print"/>
            <a:stretch>
              <a:fillRect/>
            </a:stretch>
          </a:blipFill>
        </p:spPr>
        <p:txBody>
          <a:bodyPr wrap="square" lIns="0" tIns="0" rIns="0" bIns="0" rtlCol="0"/>
          <a:lstStyle/>
          <a:p>
            <a:endParaRPr/>
          </a:p>
        </p:txBody>
      </p:sp>
      <p:sp>
        <p:nvSpPr>
          <p:cNvPr id="959" name="object 959"/>
          <p:cNvSpPr/>
          <p:nvPr/>
        </p:nvSpPr>
        <p:spPr>
          <a:xfrm>
            <a:off x="1001599" y="4690594"/>
            <a:ext cx="219075" cy="0"/>
          </a:xfrm>
          <a:custGeom>
            <a:avLst/>
            <a:gdLst/>
            <a:ahLst/>
            <a:cxnLst/>
            <a:rect l="l" t="t" r="r" b="b"/>
            <a:pathLst>
              <a:path w="219075">
                <a:moveTo>
                  <a:pt x="0" y="0"/>
                </a:moveTo>
                <a:lnTo>
                  <a:pt x="219037" y="0"/>
                </a:lnTo>
              </a:path>
            </a:pathLst>
          </a:custGeom>
          <a:ln w="21068">
            <a:solidFill>
              <a:srgbClr val="000000"/>
            </a:solidFill>
          </a:ln>
        </p:spPr>
        <p:txBody>
          <a:bodyPr wrap="square" lIns="0" tIns="0" rIns="0" bIns="0" rtlCol="0"/>
          <a:lstStyle/>
          <a:p>
            <a:endParaRPr/>
          </a:p>
        </p:txBody>
      </p:sp>
      <p:sp>
        <p:nvSpPr>
          <p:cNvPr id="960" name="object 960"/>
          <p:cNvSpPr/>
          <p:nvPr/>
        </p:nvSpPr>
        <p:spPr>
          <a:xfrm>
            <a:off x="1001599" y="4730623"/>
            <a:ext cx="177165" cy="0"/>
          </a:xfrm>
          <a:custGeom>
            <a:avLst/>
            <a:gdLst/>
            <a:ahLst/>
            <a:cxnLst/>
            <a:rect l="l" t="t" r="r" b="b"/>
            <a:pathLst>
              <a:path w="177165">
                <a:moveTo>
                  <a:pt x="0" y="0"/>
                </a:moveTo>
                <a:lnTo>
                  <a:pt x="176914" y="0"/>
                </a:lnTo>
              </a:path>
            </a:pathLst>
          </a:custGeom>
          <a:ln w="16854">
            <a:solidFill>
              <a:srgbClr val="000000"/>
            </a:solidFill>
          </a:ln>
        </p:spPr>
        <p:txBody>
          <a:bodyPr wrap="square" lIns="0" tIns="0" rIns="0" bIns="0" rtlCol="0"/>
          <a:lstStyle/>
          <a:p>
            <a:endParaRPr/>
          </a:p>
        </p:txBody>
      </p:sp>
      <p:sp>
        <p:nvSpPr>
          <p:cNvPr id="961" name="object 961"/>
          <p:cNvSpPr/>
          <p:nvPr/>
        </p:nvSpPr>
        <p:spPr>
          <a:xfrm>
            <a:off x="1001599" y="4789614"/>
            <a:ext cx="139065" cy="0"/>
          </a:xfrm>
          <a:custGeom>
            <a:avLst/>
            <a:gdLst/>
            <a:ahLst/>
            <a:cxnLst/>
            <a:rect l="l" t="t" r="r" b="b"/>
            <a:pathLst>
              <a:path w="139065">
                <a:moveTo>
                  <a:pt x="0" y="0"/>
                </a:moveTo>
                <a:lnTo>
                  <a:pt x="139004" y="0"/>
                </a:lnTo>
              </a:path>
            </a:pathLst>
          </a:custGeom>
          <a:ln w="16855">
            <a:solidFill>
              <a:srgbClr val="000000"/>
            </a:solidFill>
          </a:ln>
        </p:spPr>
        <p:txBody>
          <a:bodyPr wrap="square" lIns="0" tIns="0" rIns="0" bIns="0" rtlCol="0"/>
          <a:lstStyle/>
          <a:p>
            <a:endParaRPr/>
          </a:p>
        </p:txBody>
      </p:sp>
      <p:sp>
        <p:nvSpPr>
          <p:cNvPr id="962" name="object 962"/>
          <p:cNvSpPr/>
          <p:nvPr/>
        </p:nvSpPr>
        <p:spPr>
          <a:xfrm>
            <a:off x="1001599" y="4850712"/>
            <a:ext cx="219075" cy="0"/>
          </a:xfrm>
          <a:custGeom>
            <a:avLst/>
            <a:gdLst/>
            <a:ahLst/>
            <a:cxnLst/>
            <a:rect l="l" t="t" r="r" b="b"/>
            <a:pathLst>
              <a:path w="219075">
                <a:moveTo>
                  <a:pt x="0" y="0"/>
                </a:moveTo>
                <a:lnTo>
                  <a:pt x="219037" y="0"/>
                </a:lnTo>
              </a:path>
            </a:pathLst>
          </a:custGeom>
          <a:ln w="21068">
            <a:solidFill>
              <a:srgbClr val="000000"/>
            </a:solidFill>
          </a:ln>
        </p:spPr>
        <p:txBody>
          <a:bodyPr wrap="square" lIns="0" tIns="0" rIns="0" bIns="0" rtlCol="0"/>
          <a:lstStyle/>
          <a:p>
            <a:endParaRPr/>
          </a:p>
        </p:txBody>
      </p:sp>
      <p:sp>
        <p:nvSpPr>
          <p:cNvPr id="963" name="object 963"/>
          <p:cNvSpPr/>
          <p:nvPr/>
        </p:nvSpPr>
        <p:spPr>
          <a:xfrm>
            <a:off x="1001599" y="4888634"/>
            <a:ext cx="118110" cy="0"/>
          </a:xfrm>
          <a:custGeom>
            <a:avLst/>
            <a:gdLst/>
            <a:ahLst/>
            <a:cxnLst/>
            <a:rect l="l" t="t" r="r" b="b"/>
            <a:pathLst>
              <a:path w="118109">
                <a:moveTo>
                  <a:pt x="0" y="0"/>
                </a:moveTo>
                <a:lnTo>
                  <a:pt x="117942" y="0"/>
                </a:lnTo>
              </a:path>
            </a:pathLst>
          </a:custGeom>
          <a:ln w="21068">
            <a:solidFill>
              <a:srgbClr val="000000"/>
            </a:solidFill>
          </a:ln>
        </p:spPr>
        <p:txBody>
          <a:bodyPr wrap="square" lIns="0" tIns="0" rIns="0" bIns="0" rtlCol="0"/>
          <a:lstStyle/>
          <a:p>
            <a:endParaRPr/>
          </a:p>
        </p:txBody>
      </p:sp>
      <p:sp>
        <p:nvSpPr>
          <p:cNvPr id="964" name="object 964"/>
          <p:cNvSpPr/>
          <p:nvPr/>
        </p:nvSpPr>
        <p:spPr>
          <a:xfrm>
            <a:off x="1119542" y="4947625"/>
            <a:ext cx="198120" cy="0"/>
          </a:xfrm>
          <a:custGeom>
            <a:avLst/>
            <a:gdLst/>
            <a:ahLst/>
            <a:cxnLst/>
            <a:rect l="l" t="t" r="r" b="b"/>
            <a:pathLst>
              <a:path w="198119">
                <a:moveTo>
                  <a:pt x="0" y="0"/>
                </a:moveTo>
                <a:lnTo>
                  <a:pt x="197976" y="0"/>
                </a:lnTo>
              </a:path>
            </a:pathLst>
          </a:custGeom>
          <a:ln w="21068">
            <a:solidFill>
              <a:srgbClr val="000000"/>
            </a:solidFill>
          </a:ln>
        </p:spPr>
        <p:txBody>
          <a:bodyPr wrap="square" lIns="0" tIns="0" rIns="0" bIns="0" rtlCol="0"/>
          <a:lstStyle/>
          <a:p>
            <a:endParaRPr/>
          </a:p>
        </p:txBody>
      </p:sp>
      <p:sp>
        <p:nvSpPr>
          <p:cNvPr id="965" name="object 965"/>
          <p:cNvSpPr/>
          <p:nvPr/>
        </p:nvSpPr>
        <p:spPr>
          <a:xfrm>
            <a:off x="1199574" y="4888634"/>
            <a:ext cx="101600" cy="0"/>
          </a:xfrm>
          <a:custGeom>
            <a:avLst/>
            <a:gdLst/>
            <a:ahLst/>
            <a:cxnLst/>
            <a:rect l="l" t="t" r="r" b="b"/>
            <a:pathLst>
              <a:path w="101600">
                <a:moveTo>
                  <a:pt x="0" y="0"/>
                </a:moveTo>
                <a:lnTo>
                  <a:pt x="101094" y="0"/>
                </a:lnTo>
              </a:path>
            </a:pathLst>
          </a:custGeom>
          <a:ln w="21068">
            <a:solidFill>
              <a:srgbClr val="000000"/>
            </a:solidFill>
          </a:ln>
        </p:spPr>
        <p:txBody>
          <a:bodyPr wrap="square" lIns="0" tIns="0" rIns="0" bIns="0" rtlCol="0"/>
          <a:lstStyle/>
          <a:p>
            <a:endParaRPr/>
          </a:p>
        </p:txBody>
      </p:sp>
      <p:sp>
        <p:nvSpPr>
          <p:cNvPr id="966" name="object 966"/>
          <p:cNvSpPr/>
          <p:nvPr/>
        </p:nvSpPr>
        <p:spPr>
          <a:xfrm>
            <a:off x="1178513" y="4789614"/>
            <a:ext cx="122555" cy="0"/>
          </a:xfrm>
          <a:custGeom>
            <a:avLst/>
            <a:gdLst/>
            <a:ahLst/>
            <a:cxnLst/>
            <a:rect l="l" t="t" r="r" b="b"/>
            <a:pathLst>
              <a:path w="122555">
                <a:moveTo>
                  <a:pt x="0" y="0"/>
                </a:moveTo>
                <a:lnTo>
                  <a:pt x="122155" y="0"/>
                </a:lnTo>
              </a:path>
            </a:pathLst>
          </a:custGeom>
          <a:ln w="16855">
            <a:solidFill>
              <a:srgbClr val="000000"/>
            </a:solidFill>
          </a:ln>
        </p:spPr>
        <p:txBody>
          <a:bodyPr wrap="square" lIns="0" tIns="0" rIns="0" bIns="0" rtlCol="0"/>
          <a:lstStyle/>
          <a:p>
            <a:endParaRPr/>
          </a:p>
        </p:txBody>
      </p:sp>
      <p:sp>
        <p:nvSpPr>
          <p:cNvPr id="967" name="object 967"/>
          <p:cNvSpPr/>
          <p:nvPr/>
        </p:nvSpPr>
        <p:spPr>
          <a:xfrm>
            <a:off x="1001599" y="4937092"/>
            <a:ext cx="38100" cy="21590"/>
          </a:xfrm>
          <a:custGeom>
            <a:avLst/>
            <a:gdLst/>
            <a:ahLst/>
            <a:cxnLst/>
            <a:rect l="l" t="t" r="r" b="b"/>
            <a:pathLst>
              <a:path w="38100" h="21589">
                <a:moveTo>
                  <a:pt x="0" y="21068"/>
                </a:moveTo>
                <a:lnTo>
                  <a:pt x="0" y="0"/>
                </a:lnTo>
                <a:lnTo>
                  <a:pt x="37910" y="0"/>
                </a:lnTo>
                <a:lnTo>
                  <a:pt x="37910" y="21068"/>
                </a:lnTo>
                <a:lnTo>
                  <a:pt x="0" y="21068"/>
                </a:lnTo>
                <a:close/>
              </a:path>
            </a:pathLst>
          </a:custGeom>
          <a:solidFill>
            <a:srgbClr val="000000"/>
          </a:solidFill>
        </p:spPr>
        <p:txBody>
          <a:bodyPr wrap="square" lIns="0" tIns="0" rIns="0" bIns="0" rtlCol="0"/>
          <a:lstStyle/>
          <a:p>
            <a:endParaRPr/>
          </a:p>
        </p:txBody>
      </p:sp>
      <p:sp>
        <p:nvSpPr>
          <p:cNvPr id="968" name="object 968"/>
          <p:cNvSpPr/>
          <p:nvPr/>
        </p:nvSpPr>
        <p:spPr>
          <a:xfrm>
            <a:off x="1001599" y="4979227"/>
            <a:ext cx="80645" cy="17145"/>
          </a:xfrm>
          <a:custGeom>
            <a:avLst/>
            <a:gdLst/>
            <a:ahLst/>
            <a:cxnLst/>
            <a:rect l="l" t="t" r="r" b="b"/>
            <a:pathLst>
              <a:path w="80644" h="17145">
                <a:moveTo>
                  <a:pt x="0" y="16854"/>
                </a:moveTo>
                <a:lnTo>
                  <a:pt x="0" y="0"/>
                </a:lnTo>
                <a:lnTo>
                  <a:pt x="80032" y="0"/>
                </a:lnTo>
                <a:lnTo>
                  <a:pt x="80032" y="16854"/>
                </a:lnTo>
                <a:lnTo>
                  <a:pt x="0" y="16854"/>
                </a:lnTo>
                <a:close/>
              </a:path>
            </a:pathLst>
          </a:custGeom>
          <a:solidFill>
            <a:srgbClr val="000000"/>
          </a:solidFill>
        </p:spPr>
        <p:txBody>
          <a:bodyPr wrap="square" lIns="0" tIns="0" rIns="0" bIns="0" rtlCol="0"/>
          <a:lstStyle/>
          <a:p>
            <a:endParaRPr/>
          </a:p>
        </p:txBody>
      </p:sp>
      <p:sp>
        <p:nvSpPr>
          <p:cNvPr id="969" name="object 969"/>
          <p:cNvSpPr/>
          <p:nvPr/>
        </p:nvSpPr>
        <p:spPr>
          <a:xfrm>
            <a:off x="1161664" y="4987655"/>
            <a:ext cx="139065" cy="0"/>
          </a:xfrm>
          <a:custGeom>
            <a:avLst/>
            <a:gdLst/>
            <a:ahLst/>
            <a:cxnLst/>
            <a:rect l="l" t="t" r="r" b="b"/>
            <a:pathLst>
              <a:path w="139065">
                <a:moveTo>
                  <a:pt x="0" y="0"/>
                </a:moveTo>
                <a:lnTo>
                  <a:pt x="139004" y="0"/>
                </a:lnTo>
              </a:path>
            </a:pathLst>
          </a:custGeom>
          <a:ln w="16854">
            <a:solidFill>
              <a:srgbClr val="000000"/>
            </a:solidFill>
          </a:ln>
        </p:spPr>
        <p:txBody>
          <a:bodyPr wrap="square" lIns="0" tIns="0" rIns="0" bIns="0" rtlCol="0"/>
          <a:lstStyle/>
          <a:p>
            <a:endParaRPr/>
          </a:p>
        </p:txBody>
      </p:sp>
      <p:sp>
        <p:nvSpPr>
          <p:cNvPr id="970" name="object 970"/>
          <p:cNvSpPr/>
          <p:nvPr/>
        </p:nvSpPr>
        <p:spPr>
          <a:xfrm>
            <a:off x="643557" y="4739050"/>
            <a:ext cx="455295" cy="476250"/>
          </a:xfrm>
          <a:custGeom>
            <a:avLst/>
            <a:gdLst/>
            <a:ahLst/>
            <a:cxnLst/>
            <a:rect l="l" t="t" r="r" b="b"/>
            <a:pathLst>
              <a:path w="455294" h="476250">
                <a:moveTo>
                  <a:pt x="336980" y="0"/>
                </a:moveTo>
                <a:lnTo>
                  <a:pt x="0" y="0"/>
                </a:lnTo>
                <a:lnTo>
                  <a:pt x="0" y="476140"/>
                </a:lnTo>
                <a:lnTo>
                  <a:pt x="454923" y="476140"/>
                </a:lnTo>
                <a:lnTo>
                  <a:pt x="454923" y="122195"/>
                </a:lnTo>
                <a:lnTo>
                  <a:pt x="336980" y="0"/>
                </a:lnTo>
                <a:close/>
              </a:path>
            </a:pathLst>
          </a:custGeom>
          <a:solidFill>
            <a:srgbClr val="DFDFFF"/>
          </a:solidFill>
        </p:spPr>
        <p:txBody>
          <a:bodyPr wrap="square" lIns="0" tIns="0" rIns="0" bIns="0" rtlCol="0"/>
          <a:lstStyle/>
          <a:p>
            <a:endParaRPr/>
          </a:p>
        </p:txBody>
      </p:sp>
      <p:sp>
        <p:nvSpPr>
          <p:cNvPr id="971" name="object 971"/>
          <p:cNvSpPr/>
          <p:nvPr/>
        </p:nvSpPr>
        <p:spPr>
          <a:xfrm>
            <a:off x="622496" y="4741684"/>
            <a:ext cx="363855" cy="0"/>
          </a:xfrm>
          <a:custGeom>
            <a:avLst/>
            <a:gdLst/>
            <a:ahLst/>
            <a:cxnLst/>
            <a:rect l="l" t="t" r="r" b="b"/>
            <a:pathLst>
              <a:path w="363855">
                <a:moveTo>
                  <a:pt x="0" y="0"/>
                </a:moveTo>
                <a:lnTo>
                  <a:pt x="363306" y="0"/>
                </a:lnTo>
              </a:path>
            </a:pathLst>
          </a:custGeom>
          <a:ln w="5267">
            <a:solidFill>
              <a:srgbClr val="000000"/>
            </a:solidFill>
          </a:ln>
        </p:spPr>
        <p:txBody>
          <a:bodyPr wrap="square" lIns="0" tIns="0" rIns="0" bIns="0" rtlCol="0"/>
          <a:lstStyle/>
          <a:p>
            <a:endParaRPr/>
          </a:p>
        </p:txBody>
      </p:sp>
      <p:sp>
        <p:nvSpPr>
          <p:cNvPr id="972" name="object 972"/>
          <p:cNvSpPr/>
          <p:nvPr/>
        </p:nvSpPr>
        <p:spPr>
          <a:xfrm>
            <a:off x="625129" y="4739050"/>
            <a:ext cx="0" cy="460375"/>
          </a:xfrm>
          <a:custGeom>
            <a:avLst/>
            <a:gdLst/>
            <a:ahLst/>
            <a:cxnLst/>
            <a:rect l="l" t="t" r="r" b="b"/>
            <a:pathLst>
              <a:path h="460375">
                <a:moveTo>
                  <a:pt x="0" y="0"/>
                </a:moveTo>
                <a:lnTo>
                  <a:pt x="0" y="460339"/>
                </a:lnTo>
              </a:path>
            </a:pathLst>
          </a:custGeom>
          <a:ln w="5265">
            <a:solidFill>
              <a:srgbClr val="000000"/>
            </a:solidFill>
          </a:ln>
        </p:spPr>
        <p:txBody>
          <a:bodyPr wrap="square" lIns="0" tIns="0" rIns="0" bIns="0" rtlCol="0"/>
          <a:lstStyle/>
          <a:p>
            <a:endParaRPr/>
          </a:p>
        </p:txBody>
      </p:sp>
      <p:sp>
        <p:nvSpPr>
          <p:cNvPr id="973" name="object 973"/>
          <p:cNvSpPr/>
          <p:nvPr/>
        </p:nvSpPr>
        <p:spPr>
          <a:xfrm>
            <a:off x="622496" y="5196756"/>
            <a:ext cx="481330" cy="0"/>
          </a:xfrm>
          <a:custGeom>
            <a:avLst/>
            <a:gdLst/>
            <a:ahLst/>
            <a:cxnLst/>
            <a:rect l="l" t="t" r="r" b="b"/>
            <a:pathLst>
              <a:path w="481330">
                <a:moveTo>
                  <a:pt x="0" y="0"/>
                </a:moveTo>
                <a:lnTo>
                  <a:pt x="481249" y="0"/>
                </a:lnTo>
              </a:path>
            </a:pathLst>
          </a:custGeom>
          <a:ln w="5267">
            <a:solidFill>
              <a:srgbClr val="000000"/>
            </a:solidFill>
          </a:ln>
        </p:spPr>
        <p:txBody>
          <a:bodyPr wrap="square" lIns="0" tIns="0" rIns="0" bIns="0" rtlCol="0"/>
          <a:lstStyle/>
          <a:p>
            <a:endParaRPr/>
          </a:p>
        </p:txBody>
      </p:sp>
      <p:sp>
        <p:nvSpPr>
          <p:cNvPr id="974" name="object 974"/>
          <p:cNvSpPr/>
          <p:nvPr/>
        </p:nvSpPr>
        <p:spPr>
          <a:xfrm>
            <a:off x="1101113" y="4861245"/>
            <a:ext cx="0" cy="338455"/>
          </a:xfrm>
          <a:custGeom>
            <a:avLst/>
            <a:gdLst/>
            <a:ahLst/>
            <a:cxnLst/>
            <a:rect l="l" t="t" r="r" b="b"/>
            <a:pathLst>
              <a:path h="338454">
                <a:moveTo>
                  <a:pt x="0" y="0"/>
                </a:moveTo>
                <a:lnTo>
                  <a:pt x="0" y="338143"/>
                </a:lnTo>
              </a:path>
            </a:pathLst>
          </a:custGeom>
          <a:ln w="5265">
            <a:solidFill>
              <a:srgbClr val="000000"/>
            </a:solidFill>
          </a:ln>
        </p:spPr>
        <p:txBody>
          <a:bodyPr wrap="square" lIns="0" tIns="0" rIns="0" bIns="0" rtlCol="0"/>
          <a:lstStyle/>
          <a:p>
            <a:endParaRPr/>
          </a:p>
        </p:txBody>
      </p:sp>
      <p:sp>
        <p:nvSpPr>
          <p:cNvPr id="975" name="object 975"/>
          <p:cNvSpPr/>
          <p:nvPr/>
        </p:nvSpPr>
        <p:spPr>
          <a:xfrm>
            <a:off x="980537" y="4739050"/>
            <a:ext cx="123208" cy="127462"/>
          </a:xfrm>
          <a:prstGeom prst="rect">
            <a:avLst/>
          </a:prstGeom>
          <a:blipFill>
            <a:blip r:embed="rId28" cstate="print"/>
            <a:stretch>
              <a:fillRect/>
            </a:stretch>
          </a:blipFill>
        </p:spPr>
        <p:txBody>
          <a:bodyPr wrap="square" lIns="0" tIns="0" rIns="0" bIns="0" rtlCol="0"/>
          <a:lstStyle/>
          <a:p>
            <a:endParaRPr/>
          </a:p>
        </p:txBody>
      </p:sp>
      <p:sp>
        <p:nvSpPr>
          <p:cNvPr id="976" name="object 976"/>
          <p:cNvSpPr/>
          <p:nvPr/>
        </p:nvSpPr>
        <p:spPr>
          <a:xfrm>
            <a:off x="702529" y="4829644"/>
            <a:ext cx="240665" cy="0"/>
          </a:xfrm>
          <a:custGeom>
            <a:avLst/>
            <a:gdLst/>
            <a:ahLst/>
            <a:cxnLst/>
            <a:rect l="l" t="t" r="r" b="b"/>
            <a:pathLst>
              <a:path w="240665">
                <a:moveTo>
                  <a:pt x="0" y="0"/>
                </a:moveTo>
                <a:lnTo>
                  <a:pt x="240098" y="0"/>
                </a:lnTo>
              </a:path>
            </a:pathLst>
          </a:custGeom>
          <a:ln w="21068">
            <a:solidFill>
              <a:srgbClr val="000000"/>
            </a:solidFill>
          </a:ln>
        </p:spPr>
        <p:txBody>
          <a:bodyPr wrap="square" lIns="0" tIns="0" rIns="0" bIns="0" rtlCol="0"/>
          <a:lstStyle/>
          <a:p>
            <a:endParaRPr/>
          </a:p>
        </p:txBody>
      </p:sp>
      <p:sp>
        <p:nvSpPr>
          <p:cNvPr id="977" name="object 977"/>
          <p:cNvSpPr/>
          <p:nvPr/>
        </p:nvSpPr>
        <p:spPr>
          <a:xfrm>
            <a:off x="702529" y="4869673"/>
            <a:ext cx="198120" cy="0"/>
          </a:xfrm>
          <a:custGeom>
            <a:avLst/>
            <a:gdLst/>
            <a:ahLst/>
            <a:cxnLst/>
            <a:rect l="l" t="t" r="r" b="b"/>
            <a:pathLst>
              <a:path w="198119">
                <a:moveTo>
                  <a:pt x="0" y="0"/>
                </a:moveTo>
                <a:lnTo>
                  <a:pt x="197975" y="0"/>
                </a:lnTo>
              </a:path>
            </a:pathLst>
          </a:custGeom>
          <a:ln w="16854">
            <a:solidFill>
              <a:srgbClr val="000000"/>
            </a:solidFill>
          </a:ln>
        </p:spPr>
        <p:txBody>
          <a:bodyPr wrap="square" lIns="0" tIns="0" rIns="0" bIns="0" rtlCol="0"/>
          <a:lstStyle/>
          <a:p>
            <a:endParaRPr/>
          </a:p>
        </p:txBody>
      </p:sp>
      <p:sp>
        <p:nvSpPr>
          <p:cNvPr id="978" name="object 978"/>
          <p:cNvSpPr/>
          <p:nvPr/>
        </p:nvSpPr>
        <p:spPr>
          <a:xfrm>
            <a:off x="702529" y="4928664"/>
            <a:ext cx="139065" cy="0"/>
          </a:xfrm>
          <a:custGeom>
            <a:avLst/>
            <a:gdLst/>
            <a:ahLst/>
            <a:cxnLst/>
            <a:rect l="l" t="t" r="r" b="b"/>
            <a:pathLst>
              <a:path w="139065">
                <a:moveTo>
                  <a:pt x="0" y="0"/>
                </a:moveTo>
                <a:lnTo>
                  <a:pt x="139004" y="0"/>
                </a:lnTo>
              </a:path>
            </a:pathLst>
          </a:custGeom>
          <a:ln w="16855">
            <a:solidFill>
              <a:srgbClr val="000000"/>
            </a:solidFill>
          </a:ln>
        </p:spPr>
        <p:txBody>
          <a:bodyPr wrap="square" lIns="0" tIns="0" rIns="0" bIns="0" rtlCol="0"/>
          <a:lstStyle/>
          <a:p>
            <a:endParaRPr/>
          </a:p>
        </p:txBody>
      </p:sp>
      <p:sp>
        <p:nvSpPr>
          <p:cNvPr id="979" name="object 979"/>
          <p:cNvSpPr/>
          <p:nvPr/>
        </p:nvSpPr>
        <p:spPr>
          <a:xfrm>
            <a:off x="702529" y="4987655"/>
            <a:ext cx="240665" cy="0"/>
          </a:xfrm>
          <a:custGeom>
            <a:avLst/>
            <a:gdLst/>
            <a:ahLst/>
            <a:cxnLst/>
            <a:rect l="l" t="t" r="r" b="b"/>
            <a:pathLst>
              <a:path w="240665">
                <a:moveTo>
                  <a:pt x="0" y="0"/>
                </a:moveTo>
                <a:lnTo>
                  <a:pt x="240098" y="0"/>
                </a:lnTo>
              </a:path>
            </a:pathLst>
          </a:custGeom>
          <a:ln w="16854">
            <a:solidFill>
              <a:srgbClr val="000000"/>
            </a:solidFill>
          </a:ln>
        </p:spPr>
        <p:txBody>
          <a:bodyPr wrap="square" lIns="0" tIns="0" rIns="0" bIns="0" rtlCol="0"/>
          <a:lstStyle/>
          <a:p>
            <a:endParaRPr/>
          </a:p>
        </p:txBody>
      </p:sp>
      <p:sp>
        <p:nvSpPr>
          <p:cNvPr id="980" name="object 980"/>
          <p:cNvSpPr/>
          <p:nvPr/>
        </p:nvSpPr>
        <p:spPr>
          <a:xfrm>
            <a:off x="702529" y="5027684"/>
            <a:ext cx="139065" cy="0"/>
          </a:xfrm>
          <a:custGeom>
            <a:avLst/>
            <a:gdLst/>
            <a:ahLst/>
            <a:cxnLst/>
            <a:rect l="l" t="t" r="r" b="b"/>
            <a:pathLst>
              <a:path w="139065">
                <a:moveTo>
                  <a:pt x="0" y="0"/>
                </a:moveTo>
                <a:lnTo>
                  <a:pt x="139004" y="0"/>
                </a:lnTo>
              </a:path>
            </a:pathLst>
          </a:custGeom>
          <a:ln w="21068">
            <a:solidFill>
              <a:srgbClr val="000000"/>
            </a:solidFill>
          </a:ln>
        </p:spPr>
        <p:txBody>
          <a:bodyPr wrap="square" lIns="0" tIns="0" rIns="0" bIns="0" rtlCol="0"/>
          <a:lstStyle/>
          <a:p>
            <a:endParaRPr/>
          </a:p>
        </p:txBody>
      </p:sp>
      <p:sp>
        <p:nvSpPr>
          <p:cNvPr id="981" name="object 981"/>
          <p:cNvSpPr/>
          <p:nvPr/>
        </p:nvSpPr>
        <p:spPr>
          <a:xfrm>
            <a:off x="841533" y="5086675"/>
            <a:ext cx="198120" cy="0"/>
          </a:xfrm>
          <a:custGeom>
            <a:avLst/>
            <a:gdLst/>
            <a:ahLst/>
            <a:cxnLst/>
            <a:rect l="l" t="t" r="r" b="b"/>
            <a:pathLst>
              <a:path w="198119">
                <a:moveTo>
                  <a:pt x="0" y="0"/>
                </a:moveTo>
                <a:lnTo>
                  <a:pt x="197975" y="0"/>
                </a:lnTo>
              </a:path>
            </a:pathLst>
          </a:custGeom>
          <a:ln w="21068">
            <a:solidFill>
              <a:srgbClr val="000000"/>
            </a:solidFill>
          </a:ln>
        </p:spPr>
        <p:txBody>
          <a:bodyPr wrap="square" lIns="0" tIns="0" rIns="0" bIns="0" rtlCol="0"/>
          <a:lstStyle/>
          <a:p>
            <a:endParaRPr/>
          </a:p>
        </p:txBody>
      </p:sp>
      <p:sp>
        <p:nvSpPr>
          <p:cNvPr id="982" name="object 982"/>
          <p:cNvSpPr/>
          <p:nvPr/>
        </p:nvSpPr>
        <p:spPr>
          <a:xfrm>
            <a:off x="921566" y="5027684"/>
            <a:ext cx="101600" cy="0"/>
          </a:xfrm>
          <a:custGeom>
            <a:avLst/>
            <a:gdLst/>
            <a:ahLst/>
            <a:cxnLst/>
            <a:rect l="l" t="t" r="r" b="b"/>
            <a:pathLst>
              <a:path w="101600">
                <a:moveTo>
                  <a:pt x="0" y="0"/>
                </a:moveTo>
                <a:lnTo>
                  <a:pt x="101094" y="0"/>
                </a:lnTo>
              </a:path>
            </a:pathLst>
          </a:custGeom>
          <a:ln w="21068">
            <a:solidFill>
              <a:srgbClr val="000000"/>
            </a:solidFill>
          </a:ln>
        </p:spPr>
        <p:txBody>
          <a:bodyPr wrap="square" lIns="0" tIns="0" rIns="0" bIns="0" rtlCol="0"/>
          <a:lstStyle/>
          <a:p>
            <a:endParaRPr/>
          </a:p>
        </p:txBody>
      </p:sp>
      <p:sp>
        <p:nvSpPr>
          <p:cNvPr id="983" name="object 983"/>
          <p:cNvSpPr/>
          <p:nvPr/>
        </p:nvSpPr>
        <p:spPr>
          <a:xfrm>
            <a:off x="900505" y="4928664"/>
            <a:ext cx="122555" cy="0"/>
          </a:xfrm>
          <a:custGeom>
            <a:avLst/>
            <a:gdLst/>
            <a:ahLst/>
            <a:cxnLst/>
            <a:rect l="l" t="t" r="r" b="b"/>
            <a:pathLst>
              <a:path w="122555">
                <a:moveTo>
                  <a:pt x="0" y="0"/>
                </a:moveTo>
                <a:lnTo>
                  <a:pt x="122155" y="0"/>
                </a:lnTo>
              </a:path>
            </a:pathLst>
          </a:custGeom>
          <a:ln w="16855">
            <a:solidFill>
              <a:srgbClr val="000000"/>
            </a:solidFill>
          </a:ln>
        </p:spPr>
        <p:txBody>
          <a:bodyPr wrap="square" lIns="0" tIns="0" rIns="0" bIns="0" rtlCol="0"/>
          <a:lstStyle/>
          <a:p>
            <a:endParaRPr/>
          </a:p>
        </p:txBody>
      </p:sp>
      <p:sp>
        <p:nvSpPr>
          <p:cNvPr id="984" name="object 984"/>
          <p:cNvSpPr/>
          <p:nvPr/>
        </p:nvSpPr>
        <p:spPr>
          <a:xfrm>
            <a:off x="702529" y="5076141"/>
            <a:ext cx="59055" cy="21590"/>
          </a:xfrm>
          <a:custGeom>
            <a:avLst/>
            <a:gdLst/>
            <a:ahLst/>
            <a:cxnLst/>
            <a:rect l="l" t="t" r="r" b="b"/>
            <a:pathLst>
              <a:path w="59054" h="21589">
                <a:moveTo>
                  <a:pt x="0" y="21068"/>
                </a:moveTo>
                <a:lnTo>
                  <a:pt x="0" y="0"/>
                </a:lnTo>
                <a:lnTo>
                  <a:pt x="58971" y="0"/>
                </a:lnTo>
                <a:lnTo>
                  <a:pt x="58971" y="21068"/>
                </a:lnTo>
                <a:lnTo>
                  <a:pt x="0" y="21068"/>
                </a:lnTo>
                <a:close/>
              </a:path>
            </a:pathLst>
          </a:custGeom>
          <a:solidFill>
            <a:srgbClr val="000000"/>
          </a:solidFill>
        </p:spPr>
        <p:txBody>
          <a:bodyPr wrap="square" lIns="0" tIns="0" rIns="0" bIns="0" rtlCol="0"/>
          <a:lstStyle/>
          <a:p>
            <a:endParaRPr/>
          </a:p>
        </p:txBody>
      </p:sp>
      <p:sp>
        <p:nvSpPr>
          <p:cNvPr id="985" name="object 985"/>
          <p:cNvSpPr/>
          <p:nvPr/>
        </p:nvSpPr>
        <p:spPr>
          <a:xfrm>
            <a:off x="702529" y="5135131"/>
            <a:ext cx="80645" cy="21590"/>
          </a:xfrm>
          <a:custGeom>
            <a:avLst/>
            <a:gdLst/>
            <a:ahLst/>
            <a:cxnLst/>
            <a:rect l="l" t="t" r="r" b="b"/>
            <a:pathLst>
              <a:path w="80645" h="21589">
                <a:moveTo>
                  <a:pt x="0" y="21068"/>
                </a:moveTo>
                <a:lnTo>
                  <a:pt x="0" y="0"/>
                </a:lnTo>
                <a:lnTo>
                  <a:pt x="80032" y="0"/>
                </a:lnTo>
                <a:lnTo>
                  <a:pt x="80032" y="21068"/>
                </a:lnTo>
                <a:lnTo>
                  <a:pt x="0" y="21068"/>
                </a:lnTo>
                <a:close/>
              </a:path>
            </a:pathLst>
          </a:custGeom>
          <a:solidFill>
            <a:srgbClr val="000000"/>
          </a:solidFill>
        </p:spPr>
        <p:txBody>
          <a:bodyPr wrap="square" lIns="0" tIns="0" rIns="0" bIns="0" rtlCol="0"/>
          <a:lstStyle/>
          <a:p>
            <a:endParaRPr/>
          </a:p>
        </p:txBody>
      </p:sp>
      <p:sp>
        <p:nvSpPr>
          <p:cNvPr id="986" name="object 986"/>
          <p:cNvSpPr/>
          <p:nvPr/>
        </p:nvSpPr>
        <p:spPr>
          <a:xfrm>
            <a:off x="862594" y="5145666"/>
            <a:ext cx="160655" cy="0"/>
          </a:xfrm>
          <a:custGeom>
            <a:avLst/>
            <a:gdLst/>
            <a:ahLst/>
            <a:cxnLst/>
            <a:rect l="l" t="t" r="r" b="b"/>
            <a:pathLst>
              <a:path w="160655">
                <a:moveTo>
                  <a:pt x="0" y="0"/>
                </a:moveTo>
                <a:lnTo>
                  <a:pt x="160065" y="0"/>
                </a:lnTo>
              </a:path>
            </a:pathLst>
          </a:custGeom>
          <a:ln w="21068">
            <a:solidFill>
              <a:srgbClr val="000000"/>
            </a:solidFill>
          </a:ln>
        </p:spPr>
        <p:txBody>
          <a:bodyPr wrap="square" lIns="0" tIns="0" rIns="0" bIns="0" rtlCol="0"/>
          <a:lstStyle/>
          <a:p>
            <a:endParaRPr/>
          </a:p>
        </p:txBody>
      </p:sp>
      <p:sp>
        <p:nvSpPr>
          <p:cNvPr id="987" name="object 987"/>
          <p:cNvSpPr txBox="1"/>
          <p:nvPr/>
        </p:nvSpPr>
        <p:spPr>
          <a:xfrm>
            <a:off x="479216" y="3984754"/>
            <a:ext cx="984250" cy="461645"/>
          </a:xfrm>
          <a:prstGeom prst="rect">
            <a:avLst/>
          </a:prstGeom>
        </p:spPr>
        <p:txBody>
          <a:bodyPr vert="horz" wrap="square" lIns="0" tIns="52069" rIns="0" bIns="0" rtlCol="0">
            <a:spAutoFit/>
          </a:bodyPr>
          <a:lstStyle/>
          <a:p>
            <a:pPr marL="349250" marR="5080" indent="-337185">
              <a:lnSpc>
                <a:spcPts val="1560"/>
              </a:lnSpc>
              <a:spcBef>
                <a:spcPts val="409"/>
              </a:spcBef>
            </a:pPr>
            <a:r>
              <a:rPr sz="1550" spc="50" dirty="0">
                <a:latin typeface="Arial"/>
                <a:cs typeface="Arial"/>
              </a:rPr>
              <a:t>O</a:t>
            </a:r>
            <a:r>
              <a:rPr sz="1550" spc="-105" dirty="0">
                <a:latin typeface="Arial"/>
                <a:cs typeface="Arial"/>
              </a:rPr>
              <a:t>p</a:t>
            </a:r>
            <a:r>
              <a:rPr sz="1550" spc="-75" dirty="0">
                <a:latin typeface="Arial"/>
                <a:cs typeface="Arial"/>
              </a:rPr>
              <a:t>e</a:t>
            </a:r>
            <a:r>
              <a:rPr sz="1550" spc="-55" dirty="0">
                <a:latin typeface="Arial"/>
                <a:cs typeface="Arial"/>
              </a:rPr>
              <a:t>r</a:t>
            </a:r>
            <a:r>
              <a:rPr sz="1550" spc="-75" dirty="0">
                <a:latin typeface="Arial"/>
                <a:cs typeface="Arial"/>
              </a:rPr>
              <a:t>a</a:t>
            </a:r>
            <a:r>
              <a:rPr sz="1550" spc="25" dirty="0">
                <a:latin typeface="Arial"/>
                <a:cs typeface="Arial"/>
              </a:rPr>
              <a:t>t</a:t>
            </a:r>
            <a:r>
              <a:rPr sz="1550" spc="-50" dirty="0">
                <a:latin typeface="Arial"/>
                <a:cs typeface="Arial"/>
              </a:rPr>
              <a:t>i</a:t>
            </a:r>
            <a:r>
              <a:rPr sz="1550" spc="-75" dirty="0">
                <a:latin typeface="Arial"/>
                <a:cs typeface="Arial"/>
              </a:rPr>
              <a:t>on</a:t>
            </a:r>
            <a:r>
              <a:rPr sz="1550" spc="-105" dirty="0">
                <a:latin typeface="Arial"/>
                <a:cs typeface="Arial"/>
              </a:rPr>
              <a:t>a</a:t>
            </a:r>
            <a:r>
              <a:rPr sz="1550" dirty="0">
                <a:latin typeface="Arial"/>
                <a:cs typeface="Arial"/>
              </a:rPr>
              <a:t>l  </a:t>
            </a:r>
            <a:r>
              <a:rPr sz="1550" spc="-35" dirty="0">
                <a:latin typeface="Arial"/>
                <a:cs typeface="Arial"/>
              </a:rPr>
              <a:t>DBs</a:t>
            </a:r>
            <a:endParaRPr sz="1550">
              <a:latin typeface="Arial"/>
              <a:cs typeface="Arial"/>
            </a:endParaRPr>
          </a:p>
        </p:txBody>
      </p:sp>
      <p:sp>
        <p:nvSpPr>
          <p:cNvPr id="988" name="object 988"/>
          <p:cNvSpPr txBox="1"/>
          <p:nvPr/>
        </p:nvSpPr>
        <p:spPr>
          <a:xfrm>
            <a:off x="698253" y="5408957"/>
            <a:ext cx="706120" cy="461645"/>
          </a:xfrm>
          <a:prstGeom prst="rect">
            <a:avLst/>
          </a:prstGeom>
        </p:spPr>
        <p:txBody>
          <a:bodyPr vert="horz" wrap="square" lIns="0" tIns="52069" rIns="0" bIns="0" rtlCol="0">
            <a:spAutoFit/>
          </a:bodyPr>
          <a:lstStyle/>
          <a:p>
            <a:pPr marL="12700" marR="5080">
              <a:lnSpc>
                <a:spcPts val="1560"/>
              </a:lnSpc>
              <a:spcBef>
                <a:spcPts val="409"/>
              </a:spcBef>
            </a:pPr>
            <a:r>
              <a:rPr sz="1550" spc="-110" dirty="0">
                <a:latin typeface="Arial"/>
                <a:cs typeface="Arial"/>
              </a:rPr>
              <a:t>E</a:t>
            </a:r>
            <a:r>
              <a:rPr sz="1550" spc="15" dirty="0">
                <a:latin typeface="Arial"/>
                <a:cs typeface="Arial"/>
              </a:rPr>
              <a:t>x</a:t>
            </a:r>
            <a:r>
              <a:rPr sz="1550" spc="25" dirty="0">
                <a:latin typeface="Arial"/>
                <a:cs typeface="Arial"/>
              </a:rPr>
              <a:t>t</a:t>
            </a:r>
            <a:r>
              <a:rPr sz="1550" spc="-75" dirty="0">
                <a:latin typeface="Arial"/>
                <a:cs typeface="Arial"/>
              </a:rPr>
              <a:t>e</a:t>
            </a:r>
            <a:r>
              <a:rPr sz="1550" spc="-55" dirty="0">
                <a:latin typeface="Arial"/>
                <a:cs typeface="Arial"/>
              </a:rPr>
              <a:t>r</a:t>
            </a:r>
            <a:r>
              <a:rPr sz="1550" spc="-105" dirty="0">
                <a:latin typeface="Arial"/>
                <a:cs typeface="Arial"/>
              </a:rPr>
              <a:t>n</a:t>
            </a:r>
            <a:r>
              <a:rPr sz="1550" spc="-75" dirty="0">
                <a:latin typeface="Arial"/>
                <a:cs typeface="Arial"/>
              </a:rPr>
              <a:t>a</a:t>
            </a:r>
            <a:r>
              <a:rPr sz="1550" dirty="0">
                <a:latin typeface="Arial"/>
                <a:cs typeface="Arial"/>
              </a:rPr>
              <a:t>l  </a:t>
            </a:r>
            <a:r>
              <a:rPr sz="1550" spc="-110" dirty="0">
                <a:latin typeface="Arial"/>
                <a:cs typeface="Arial"/>
              </a:rPr>
              <a:t>S</a:t>
            </a:r>
            <a:r>
              <a:rPr sz="1550" spc="-75" dirty="0">
                <a:latin typeface="Arial"/>
                <a:cs typeface="Arial"/>
              </a:rPr>
              <a:t>o</a:t>
            </a:r>
            <a:r>
              <a:rPr sz="1550" spc="-105" dirty="0">
                <a:latin typeface="Arial"/>
                <a:cs typeface="Arial"/>
              </a:rPr>
              <a:t>u</a:t>
            </a:r>
            <a:r>
              <a:rPr sz="1550" spc="-20" dirty="0">
                <a:latin typeface="Arial"/>
                <a:cs typeface="Arial"/>
              </a:rPr>
              <a:t>rc</a:t>
            </a:r>
            <a:r>
              <a:rPr sz="1550" spc="-75" dirty="0">
                <a:latin typeface="Arial"/>
                <a:cs typeface="Arial"/>
              </a:rPr>
              <a:t>e</a:t>
            </a:r>
            <a:r>
              <a:rPr sz="1550" spc="5" dirty="0">
                <a:latin typeface="Arial"/>
                <a:cs typeface="Arial"/>
              </a:rPr>
              <a:t>s</a:t>
            </a:r>
            <a:endParaRPr sz="1550">
              <a:latin typeface="Arial"/>
              <a:cs typeface="Arial"/>
            </a:endParaRPr>
          </a:p>
        </p:txBody>
      </p:sp>
      <p:sp>
        <p:nvSpPr>
          <p:cNvPr id="989" name="object 989"/>
          <p:cNvSpPr txBox="1"/>
          <p:nvPr/>
        </p:nvSpPr>
        <p:spPr>
          <a:xfrm>
            <a:off x="580310" y="2855504"/>
            <a:ext cx="697865" cy="461645"/>
          </a:xfrm>
          <a:prstGeom prst="rect">
            <a:avLst/>
          </a:prstGeom>
        </p:spPr>
        <p:txBody>
          <a:bodyPr vert="horz" wrap="square" lIns="0" tIns="52069" rIns="0" bIns="0" rtlCol="0">
            <a:spAutoFit/>
          </a:bodyPr>
          <a:lstStyle/>
          <a:p>
            <a:pPr marL="12700" marR="5080" indent="37465">
              <a:lnSpc>
                <a:spcPts val="1560"/>
              </a:lnSpc>
              <a:spcBef>
                <a:spcPts val="409"/>
              </a:spcBef>
            </a:pPr>
            <a:r>
              <a:rPr sz="1550" spc="-40" dirty="0">
                <a:latin typeface="Arial"/>
                <a:cs typeface="Arial"/>
              </a:rPr>
              <a:t>Internal  </a:t>
            </a:r>
            <a:r>
              <a:rPr sz="1550" spc="-110" dirty="0">
                <a:latin typeface="Arial"/>
                <a:cs typeface="Arial"/>
              </a:rPr>
              <a:t>S</a:t>
            </a:r>
            <a:r>
              <a:rPr sz="1550" spc="-105" dirty="0">
                <a:latin typeface="Arial"/>
                <a:cs typeface="Arial"/>
              </a:rPr>
              <a:t>o</a:t>
            </a:r>
            <a:r>
              <a:rPr sz="1550" spc="-75" dirty="0">
                <a:latin typeface="Arial"/>
                <a:cs typeface="Arial"/>
              </a:rPr>
              <a:t>u</a:t>
            </a:r>
            <a:r>
              <a:rPr sz="1550" spc="-55" dirty="0">
                <a:latin typeface="Arial"/>
                <a:cs typeface="Arial"/>
              </a:rPr>
              <a:t>r</a:t>
            </a:r>
            <a:r>
              <a:rPr sz="1550" spc="15" dirty="0">
                <a:latin typeface="Arial"/>
                <a:cs typeface="Arial"/>
              </a:rPr>
              <a:t>c</a:t>
            </a:r>
            <a:r>
              <a:rPr sz="1550" spc="-105" dirty="0">
                <a:latin typeface="Arial"/>
                <a:cs typeface="Arial"/>
              </a:rPr>
              <a:t>e</a:t>
            </a:r>
            <a:r>
              <a:rPr sz="1550" spc="5" dirty="0">
                <a:latin typeface="Arial"/>
                <a:cs typeface="Arial"/>
              </a:rPr>
              <a:t>s</a:t>
            </a:r>
            <a:endParaRPr sz="1550">
              <a:latin typeface="Arial"/>
              <a:cs typeface="Arial"/>
            </a:endParaRPr>
          </a:p>
        </p:txBody>
      </p:sp>
      <p:sp>
        <p:nvSpPr>
          <p:cNvPr id="990" name="object 990"/>
          <p:cNvSpPr/>
          <p:nvPr/>
        </p:nvSpPr>
        <p:spPr>
          <a:xfrm>
            <a:off x="8082391" y="3550806"/>
            <a:ext cx="476250" cy="535305"/>
          </a:xfrm>
          <a:custGeom>
            <a:avLst/>
            <a:gdLst/>
            <a:ahLst/>
            <a:cxnLst/>
            <a:rect l="l" t="t" r="r" b="b"/>
            <a:pathLst>
              <a:path w="476250" h="535304">
                <a:moveTo>
                  <a:pt x="160065" y="0"/>
                </a:moveTo>
                <a:lnTo>
                  <a:pt x="0" y="438217"/>
                </a:lnTo>
                <a:lnTo>
                  <a:pt x="320131" y="535131"/>
                </a:lnTo>
                <a:lnTo>
                  <a:pt x="475984" y="122195"/>
                </a:lnTo>
                <a:lnTo>
                  <a:pt x="160065" y="0"/>
                </a:lnTo>
                <a:close/>
              </a:path>
            </a:pathLst>
          </a:custGeom>
          <a:solidFill>
            <a:srgbClr val="FFFFFF"/>
          </a:solidFill>
        </p:spPr>
        <p:txBody>
          <a:bodyPr wrap="square" lIns="0" tIns="0" rIns="0" bIns="0" rtlCol="0"/>
          <a:lstStyle/>
          <a:p>
            <a:endParaRPr/>
          </a:p>
        </p:txBody>
      </p:sp>
      <p:sp>
        <p:nvSpPr>
          <p:cNvPr id="991" name="object 991"/>
          <p:cNvSpPr/>
          <p:nvPr/>
        </p:nvSpPr>
        <p:spPr>
          <a:xfrm>
            <a:off x="8082391" y="3967956"/>
            <a:ext cx="304800" cy="123825"/>
          </a:xfrm>
          <a:custGeom>
            <a:avLst/>
            <a:gdLst/>
            <a:ahLst/>
            <a:cxnLst/>
            <a:rect l="l" t="t" r="r" b="b"/>
            <a:pathLst>
              <a:path w="304800" h="123825">
                <a:moveTo>
                  <a:pt x="5265" y="0"/>
                </a:moveTo>
                <a:lnTo>
                  <a:pt x="0" y="0"/>
                </a:lnTo>
                <a:lnTo>
                  <a:pt x="0" y="5266"/>
                </a:lnTo>
                <a:lnTo>
                  <a:pt x="299069" y="123248"/>
                </a:lnTo>
                <a:lnTo>
                  <a:pt x="304336" y="123248"/>
                </a:lnTo>
                <a:lnTo>
                  <a:pt x="304336" y="117981"/>
                </a:lnTo>
                <a:lnTo>
                  <a:pt x="5265" y="0"/>
                </a:lnTo>
                <a:close/>
              </a:path>
            </a:pathLst>
          </a:custGeom>
          <a:solidFill>
            <a:srgbClr val="000000"/>
          </a:solidFill>
        </p:spPr>
        <p:txBody>
          <a:bodyPr wrap="square" lIns="0" tIns="0" rIns="0" bIns="0" rtlCol="0"/>
          <a:lstStyle/>
          <a:p>
            <a:endParaRPr/>
          </a:p>
        </p:txBody>
      </p:sp>
      <p:sp>
        <p:nvSpPr>
          <p:cNvPr id="992" name="object 992"/>
          <p:cNvSpPr/>
          <p:nvPr/>
        </p:nvSpPr>
        <p:spPr>
          <a:xfrm>
            <a:off x="8381461" y="3651934"/>
            <a:ext cx="165735" cy="439420"/>
          </a:xfrm>
          <a:custGeom>
            <a:avLst/>
            <a:gdLst/>
            <a:ahLst/>
            <a:cxnLst/>
            <a:rect l="l" t="t" r="r" b="b"/>
            <a:pathLst>
              <a:path w="165734" h="439420">
                <a:moveTo>
                  <a:pt x="165331" y="0"/>
                </a:moveTo>
                <a:lnTo>
                  <a:pt x="160065" y="0"/>
                </a:lnTo>
                <a:lnTo>
                  <a:pt x="0" y="434003"/>
                </a:lnTo>
                <a:lnTo>
                  <a:pt x="0" y="439270"/>
                </a:lnTo>
                <a:lnTo>
                  <a:pt x="5266" y="439270"/>
                </a:lnTo>
                <a:lnTo>
                  <a:pt x="165331" y="5266"/>
                </a:lnTo>
                <a:lnTo>
                  <a:pt x="165331" y="0"/>
                </a:lnTo>
                <a:close/>
              </a:path>
            </a:pathLst>
          </a:custGeom>
          <a:solidFill>
            <a:srgbClr val="000000"/>
          </a:solidFill>
        </p:spPr>
        <p:txBody>
          <a:bodyPr wrap="square" lIns="0" tIns="0" rIns="0" bIns="0" rtlCol="0"/>
          <a:lstStyle/>
          <a:p>
            <a:endParaRPr/>
          </a:p>
        </p:txBody>
      </p:sp>
      <p:sp>
        <p:nvSpPr>
          <p:cNvPr id="993" name="object 993"/>
          <p:cNvSpPr/>
          <p:nvPr/>
        </p:nvSpPr>
        <p:spPr>
          <a:xfrm>
            <a:off x="8242457" y="3550806"/>
            <a:ext cx="304800" cy="106680"/>
          </a:xfrm>
          <a:custGeom>
            <a:avLst/>
            <a:gdLst/>
            <a:ahLst/>
            <a:cxnLst/>
            <a:rect l="l" t="t" r="r" b="b"/>
            <a:pathLst>
              <a:path w="304800" h="106679">
                <a:moveTo>
                  <a:pt x="5266" y="0"/>
                </a:moveTo>
                <a:lnTo>
                  <a:pt x="0" y="0"/>
                </a:lnTo>
                <a:lnTo>
                  <a:pt x="0" y="5266"/>
                </a:lnTo>
                <a:lnTo>
                  <a:pt x="299069" y="106394"/>
                </a:lnTo>
                <a:lnTo>
                  <a:pt x="304335" y="106394"/>
                </a:lnTo>
                <a:lnTo>
                  <a:pt x="304335" y="101127"/>
                </a:lnTo>
                <a:lnTo>
                  <a:pt x="5266" y="0"/>
                </a:lnTo>
                <a:close/>
              </a:path>
            </a:pathLst>
          </a:custGeom>
          <a:solidFill>
            <a:srgbClr val="000000"/>
          </a:solidFill>
        </p:spPr>
        <p:txBody>
          <a:bodyPr wrap="square" lIns="0" tIns="0" rIns="0" bIns="0" rtlCol="0"/>
          <a:lstStyle/>
          <a:p>
            <a:endParaRPr/>
          </a:p>
        </p:txBody>
      </p:sp>
      <p:sp>
        <p:nvSpPr>
          <p:cNvPr id="994" name="object 994"/>
          <p:cNvSpPr/>
          <p:nvPr/>
        </p:nvSpPr>
        <p:spPr>
          <a:xfrm>
            <a:off x="8082391" y="3550806"/>
            <a:ext cx="165735" cy="422909"/>
          </a:xfrm>
          <a:custGeom>
            <a:avLst/>
            <a:gdLst/>
            <a:ahLst/>
            <a:cxnLst/>
            <a:rect l="l" t="t" r="r" b="b"/>
            <a:pathLst>
              <a:path w="165734" h="422910">
                <a:moveTo>
                  <a:pt x="165332" y="0"/>
                </a:moveTo>
                <a:lnTo>
                  <a:pt x="160065" y="0"/>
                </a:lnTo>
                <a:lnTo>
                  <a:pt x="0" y="417149"/>
                </a:lnTo>
                <a:lnTo>
                  <a:pt x="0" y="422415"/>
                </a:lnTo>
                <a:lnTo>
                  <a:pt x="5265" y="422415"/>
                </a:lnTo>
                <a:lnTo>
                  <a:pt x="165332" y="5266"/>
                </a:lnTo>
                <a:lnTo>
                  <a:pt x="165332" y="0"/>
                </a:lnTo>
                <a:close/>
              </a:path>
            </a:pathLst>
          </a:custGeom>
          <a:solidFill>
            <a:srgbClr val="000000"/>
          </a:solidFill>
        </p:spPr>
        <p:txBody>
          <a:bodyPr wrap="square" lIns="0" tIns="0" rIns="0" bIns="0" rtlCol="0"/>
          <a:lstStyle/>
          <a:p>
            <a:endParaRPr/>
          </a:p>
        </p:txBody>
      </p:sp>
      <p:sp>
        <p:nvSpPr>
          <p:cNvPr id="995" name="object 995"/>
          <p:cNvSpPr/>
          <p:nvPr/>
        </p:nvSpPr>
        <p:spPr>
          <a:xfrm>
            <a:off x="8085025" y="3967956"/>
            <a:ext cx="0" cy="5715"/>
          </a:xfrm>
          <a:custGeom>
            <a:avLst/>
            <a:gdLst/>
            <a:ahLst/>
            <a:cxnLst/>
            <a:rect l="l" t="t" r="r" b="b"/>
            <a:pathLst>
              <a:path h="5714">
                <a:moveTo>
                  <a:pt x="-2632" y="2633"/>
                </a:moveTo>
                <a:lnTo>
                  <a:pt x="2632" y="2633"/>
                </a:lnTo>
              </a:path>
            </a:pathLst>
          </a:custGeom>
          <a:ln w="5267">
            <a:solidFill>
              <a:srgbClr val="000000"/>
            </a:solidFill>
          </a:ln>
        </p:spPr>
        <p:txBody>
          <a:bodyPr wrap="square" lIns="0" tIns="0" rIns="0" bIns="0" rtlCol="0"/>
          <a:lstStyle/>
          <a:p>
            <a:endParaRPr/>
          </a:p>
        </p:txBody>
      </p:sp>
      <p:sp>
        <p:nvSpPr>
          <p:cNvPr id="996" name="object 996"/>
          <p:cNvSpPr/>
          <p:nvPr/>
        </p:nvSpPr>
        <p:spPr>
          <a:xfrm>
            <a:off x="8141362" y="3689856"/>
            <a:ext cx="337185" cy="316230"/>
          </a:xfrm>
          <a:custGeom>
            <a:avLst/>
            <a:gdLst/>
            <a:ahLst/>
            <a:cxnLst/>
            <a:rect l="l" t="t" r="r" b="b"/>
            <a:pathLst>
              <a:path w="337184" h="316229">
                <a:moveTo>
                  <a:pt x="139005" y="278099"/>
                </a:moveTo>
                <a:lnTo>
                  <a:pt x="139005" y="299167"/>
                </a:lnTo>
                <a:lnTo>
                  <a:pt x="240098" y="316022"/>
                </a:lnTo>
                <a:lnTo>
                  <a:pt x="139005" y="278099"/>
                </a:lnTo>
                <a:close/>
              </a:path>
              <a:path w="337184" h="316229">
                <a:moveTo>
                  <a:pt x="160065" y="257031"/>
                </a:moveTo>
                <a:lnTo>
                  <a:pt x="160065" y="278099"/>
                </a:lnTo>
                <a:lnTo>
                  <a:pt x="240098" y="299167"/>
                </a:lnTo>
                <a:lnTo>
                  <a:pt x="160065" y="257031"/>
                </a:lnTo>
                <a:close/>
              </a:path>
              <a:path w="337184" h="316229">
                <a:moveTo>
                  <a:pt x="0" y="257031"/>
                </a:moveTo>
                <a:lnTo>
                  <a:pt x="101094" y="278099"/>
                </a:lnTo>
                <a:lnTo>
                  <a:pt x="103982" y="270717"/>
                </a:lnTo>
                <a:lnTo>
                  <a:pt x="0" y="257031"/>
                </a:lnTo>
                <a:close/>
              </a:path>
              <a:path w="337184" h="316229">
                <a:moveTo>
                  <a:pt x="160065" y="240177"/>
                </a:moveTo>
                <a:lnTo>
                  <a:pt x="160065" y="257031"/>
                </a:lnTo>
                <a:lnTo>
                  <a:pt x="240098" y="278099"/>
                </a:lnTo>
                <a:lnTo>
                  <a:pt x="261160" y="278099"/>
                </a:lnTo>
                <a:lnTo>
                  <a:pt x="160065" y="240177"/>
                </a:lnTo>
                <a:close/>
              </a:path>
              <a:path w="337184" h="316229">
                <a:moveTo>
                  <a:pt x="114032" y="245024"/>
                </a:moveTo>
                <a:lnTo>
                  <a:pt x="0" y="257031"/>
                </a:lnTo>
                <a:lnTo>
                  <a:pt x="103982" y="270717"/>
                </a:lnTo>
                <a:lnTo>
                  <a:pt x="114032" y="245024"/>
                </a:lnTo>
                <a:close/>
              </a:path>
              <a:path w="337184" h="316229">
                <a:moveTo>
                  <a:pt x="42123" y="139049"/>
                </a:moveTo>
                <a:lnTo>
                  <a:pt x="0" y="257031"/>
                </a:lnTo>
                <a:lnTo>
                  <a:pt x="130753" y="202279"/>
                </a:lnTo>
                <a:lnTo>
                  <a:pt x="139005" y="181185"/>
                </a:lnTo>
                <a:lnTo>
                  <a:pt x="42123" y="139049"/>
                </a:lnTo>
                <a:close/>
              </a:path>
              <a:path w="337184" h="316229">
                <a:moveTo>
                  <a:pt x="130753" y="202279"/>
                </a:moveTo>
                <a:lnTo>
                  <a:pt x="0" y="257031"/>
                </a:lnTo>
                <a:lnTo>
                  <a:pt x="114032" y="245024"/>
                </a:lnTo>
                <a:lnTo>
                  <a:pt x="130753" y="202279"/>
                </a:lnTo>
                <a:close/>
              </a:path>
              <a:path w="337184" h="316229">
                <a:moveTo>
                  <a:pt x="181127" y="219109"/>
                </a:moveTo>
                <a:lnTo>
                  <a:pt x="160065" y="240177"/>
                </a:lnTo>
                <a:lnTo>
                  <a:pt x="261160" y="257031"/>
                </a:lnTo>
                <a:lnTo>
                  <a:pt x="181127" y="219109"/>
                </a:lnTo>
                <a:close/>
              </a:path>
              <a:path w="337184" h="316229">
                <a:moveTo>
                  <a:pt x="240098" y="0"/>
                </a:moveTo>
                <a:lnTo>
                  <a:pt x="181127" y="181185"/>
                </a:lnTo>
                <a:lnTo>
                  <a:pt x="278009" y="219109"/>
                </a:lnTo>
                <a:lnTo>
                  <a:pt x="336980" y="42136"/>
                </a:lnTo>
                <a:lnTo>
                  <a:pt x="240098" y="0"/>
                </a:lnTo>
                <a:close/>
              </a:path>
            </a:pathLst>
          </a:custGeom>
          <a:solidFill>
            <a:srgbClr val="E6E6E6"/>
          </a:solidFill>
        </p:spPr>
        <p:txBody>
          <a:bodyPr wrap="square" lIns="0" tIns="0" rIns="0" bIns="0" rtlCol="0"/>
          <a:lstStyle/>
          <a:p>
            <a:endParaRPr/>
          </a:p>
        </p:txBody>
      </p:sp>
      <p:sp>
        <p:nvSpPr>
          <p:cNvPr id="997" name="object 997"/>
          <p:cNvSpPr/>
          <p:nvPr/>
        </p:nvSpPr>
        <p:spPr>
          <a:xfrm>
            <a:off x="8242457" y="3592943"/>
            <a:ext cx="278130" cy="118110"/>
          </a:xfrm>
          <a:custGeom>
            <a:avLst/>
            <a:gdLst/>
            <a:ahLst/>
            <a:cxnLst/>
            <a:rect l="l" t="t" r="r" b="b"/>
            <a:pathLst>
              <a:path w="278129" h="118110">
                <a:moveTo>
                  <a:pt x="0" y="0"/>
                </a:moveTo>
                <a:lnTo>
                  <a:pt x="0" y="16855"/>
                </a:lnTo>
                <a:lnTo>
                  <a:pt x="278008" y="117981"/>
                </a:lnTo>
                <a:lnTo>
                  <a:pt x="278008" y="96913"/>
                </a:lnTo>
                <a:lnTo>
                  <a:pt x="0" y="0"/>
                </a:lnTo>
                <a:close/>
              </a:path>
            </a:pathLst>
          </a:custGeom>
          <a:solidFill>
            <a:srgbClr val="6262B0"/>
          </a:solidFill>
        </p:spPr>
        <p:txBody>
          <a:bodyPr wrap="square" lIns="0" tIns="0" rIns="0" bIns="0" rtlCol="0"/>
          <a:lstStyle/>
          <a:p>
            <a:endParaRPr/>
          </a:p>
        </p:txBody>
      </p:sp>
      <p:sp>
        <p:nvSpPr>
          <p:cNvPr id="998" name="object 998"/>
          <p:cNvSpPr/>
          <p:nvPr/>
        </p:nvSpPr>
        <p:spPr>
          <a:xfrm>
            <a:off x="8242457" y="3609798"/>
            <a:ext cx="262255" cy="106680"/>
          </a:xfrm>
          <a:custGeom>
            <a:avLst/>
            <a:gdLst/>
            <a:ahLst/>
            <a:cxnLst/>
            <a:rect l="l" t="t" r="r" b="b"/>
            <a:pathLst>
              <a:path w="262254" h="106679">
                <a:moveTo>
                  <a:pt x="5266" y="0"/>
                </a:moveTo>
                <a:lnTo>
                  <a:pt x="0" y="0"/>
                </a:lnTo>
                <a:lnTo>
                  <a:pt x="0" y="5266"/>
                </a:lnTo>
                <a:lnTo>
                  <a:pt x="256946" y="106392"/>
                </a:lnTo>
                <a:lnTo>
                  <a:pt x="262213" y="106392"/>
                </a:lnTo>
                <a:lnTo>
                  <a:pt x="262213" y="101126"/>
                </a:lnTo>
                <a:lnTo>
                  <a:pt x="5266" y="0"/>
                </a:lnTo>
                <a:close/>
              </a:path>
            </a:pathLst>
          </a:custGeom>
          <a:solidFill>
            <a:srgbClr val="6262B0"/>
          </a:solidFill>
        </p:spPr>
        <p:txBody>
          <a:bodyPr wrap="square" lIns="0" tIns="0" rIns="0" bIns="0" rtlCol="0"/>
          <a:lstStyle/>
          <a:p>
            <a:endParaRPr/>
          </a:p>
        </p:txBody>
      </p:sp>
      <p:sp>
        <p:nvSpPr>
          <p:cNvPr id="999" name="object 999"/>
          <p:cNvSpPr/>
          <p:nvPr/>
        </p:nvSpPr>
        <p:spPr>
          <a:xfrm>
            <a:off x="8162424" y="3651934"/>
            <a:ext cx="283274" cy="359211"/>
          </a:xfrm>
          <a:prstGeom prst="rect">
            <a:avLst/>
          </a:prstGeom>
          <a:blipFill>
            <a:blip r:embed="rId29" cstate="print"/>
            <a:stretch>
              <a:fillRect/>
            </a:stretch>
          </a:blipFill>
        </p:spPr>
        <p:txBody>
          <a:bodyPr wrap="square" lIns="0" tIns="0" rIns="0" bIns="0" rtlCol="0"/>
          <a:lstStyle/>
          <a:p>
            <a:endParaRPr/>
          </a:p>
        </p:txBody>
      </p:sp>
      <p:sp>
        <p:nvSpPr>
          <p:cNvPr id="1000" name="object 1000"/>
          <p:cNvSpPr/>
          <p:nvPr/>
        </p:nvSpPr>
        <p:spPr>
          <a:xfrm>
            <a:off x="7863354" y="2543748"/>
            <a:ext cx="396240" cy="375285"/>
          </a:xfrm>
          <a:custGeom>
            <a:avLst/>
            <a:gdLst/>
            <a:ahLst/>
            <a:cxnLst/>
            <a:rect l="l" t="t" r="r" b="b"/>
            <a:pathLst>
              <a:path w="396240" h="375285">
                <a:moveTo>
                  <a:pt x="0" y="0"/>
                </a:moveTo>
                <a:lnTo>
                  <a:pt x="0" y="375013"/>
                </a:lnTo>
                <a:lnTo>
                  <a:pt x="395951" y="375013"/>
                </a:lnTo>
                <a:lnTo>
                  <a:pt x="395951" y="0"/>
                </a:lnTo>
                <a:lnTo>
                  <a:pt x="0" y="0"/>
                </a:lnTo>
                <a:close/>
              </a:path>
            </a:pathLst>
          </a:custGeom>
          <a:solidFill>
            <a:srgbClr val="35BDFF"/>
          </a:solidFill>
        </p:spPr>
        <p:txBody>
          <a:bodyPr wrap="square" lIns="0" tIns="0" rIns="0" bIns="0" rtlCol="0"/>
          <a:lstStyle/>
          <a:p>
            <a:endParaRPr/>
          </a:p>
        </p:txBody>
      </p:sp>
      <p:sp>
        <p:nvSpPr>
          <p:cNvPr id="1001" name="object 1001"/>
          <p:cNvSpPr/>
          <p:nvPr/>
        </p:nvSpPr>
        <p:spPr>
          <a:xfrm>
            <a:off x="7863355" y="2921396"/>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02" name="object 1002"/>
          <p:cNvSpPr/>
          <p:nvPr/>
        </p:nvSpPr>
        <p:spPr>
          <a:xfrm>
            <a:off x="8245091"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03" name="object 1003"/>
          <p:cNvSpPr/>
          <p:nvPr/>
        </p:nvSpPr>
        <p:spPr>
          <a:xfrm>
            <a:off x="7863355" y="2525314"/>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04" name="object 1004"/>
          <p:cNvSpPr/>
          <p:nvPr/>
        </p:nvSpPr>
        <p:spPr>
          <a:xfrm>
            <a:off x="7865988" y="2522681"/>
            <a:ext cx="0" cy="401955"/>
          </a:xfrm>
          <a:custGeom>
            <a:avLst/>
            <a:gdLst/>
            <a:ahLst/>
            <a:cxnLst/>
            <a:rect l="l" t="t" r="r" b="b"/>
            <a:pathLst>
              <a:path h="401955">
                <a:moveTo>
                  <a:pt x="0" y="401348"/>
                </a:moveTo>
                <a:lnTo>
                  <a:pt x="0" y="0"/>
                </a:lnTo>
              </a:path>
            </a:pathLst>
          </a:custGeom>
          <a:ln w="5265">
            <a:solidFill>
              <a:srgbClr val="000000"/>
            </a:solidFill>
          </a:ln>
        </p:spPr>
        <p:txBody>
          <a:bodyPr wrap="square" lIns="0" tIns="0" rIns="0" bIns="0" rtlCol="0"/>
          <a:lstStyle/>
          <a:p>
            <a:endParaRPr/>
          </a:p>
        </p:txBody>
      </p:sp>
      <p:sp>
        <p:nvSpPr>
          <p:cNvPr id="1005" name="object 1005"/>
          <p:cNvSpPr/>
          <p:nvPr/>
        </p:nvSpPr>
        <p:spPr>
          <a:xfrm>
            <a:off x="7863355" y="2584305"/>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06" name="object 1006"/>
          <p:cNvSpPr/>
          <p:nvPr/>
        </p:nvSpPr>
        <p:spPr>
          <a:xfrm>
            <a:off x="7863355" y="2643296"/>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07" name="object 1007"/>
          <p:cNvSpPr/>
          <p:nvPr/>
        </p:nvSpPr>
        <p:spPr>
          <a:xfrm>
            <a:off x="7863355" y="2702286"/>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08" name="object 1008"/>
          <p:cNvSpPr/>
          <p:nvPr/>
        </p:nvSpPr>
        <p:spPr>
          <a:xfrm>
            <a:off x="7863355" y="2744423"/>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09" name="object 1009"/>
          <p:cNvSpPr/>
          <p:nvPr/>
        </p:nvSpPr>
        <p:spPr>
          <a:xfrm>
            <a:off x="7863355" y="2803414"/>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10" name="object 1010"/>
          <p:cNvSpPr/>
          <p:nvPr/>
        </p:nvSpPr>
        <p:spPr>
          <a:xfrm>
            <a:off x="7863355" y="2862404"/>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11" name="object 1011"/>
          <p:cNvSpPr/>
          <p:nvPr/>
        </p:nvSpPr>
        <p:spPr>
          <a:xfrm>
            <a:off x="8202968"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12" name="object 1012"/>
          <p:cNvSpPr/>
          <p:nvPr/>
        </p:nvSpPr>
        <p:spPr>
          <a:xfrm>
            <a:off x="8143996"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13" name="object 1013"/>
          <p:cNvSpPr/>
          <p:nvPr/>
        </p:nvSpPr>
        <p:spPr>
          <a:xfrm>
            <a:off x="8085025"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14" name="object 1014"/>
          <p:cNvSpPr/>
          <p:nvPr/>
        </p:nvSpPr>
        <p:spPr>
          <a:xfrm>
            <a:off x="8026054"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15" name="object 1015"/>
          <p:cNvSpPr/>
          <p:nvPr/>
        </p:nvSpPr>
        <p:spPr>
          <a:xfrm>
            <a:off x="7967082"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16" name="object 1016"/>
          <p:cNvSpPr/>
          <p:nvPr/>
        </p:nvSpPr>
        <p:spPr>
          <a:xfrm>
            <a:off x="7924959"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17" name="object 1017"/>
          <p:cNvSpPr/>
          <p:nvPr/>
        </p:nvSpPr>
        <p:spPr>
          <a:xfrm>
            <a:off x="7863354" y="2463690"/>
            <a:ext cx="476250" cy="455295"/>
          </a:xfrm>
          <a:custGeom>
            <a:avLst/>
            <a:gdLst/>
            <a:ahLst/>
            <a:cxnLst/>
            <a:rect l="l" t="t" r="r" b="b"/>
            <a:pathLst>
              <a:path w="476250" h="455294">
                <a:moveTo>
                  <a:pt x="475984" y="0"/>
                </a:moveTo>
                <a:lnTo>
                  <a:pt x="101094" y="0"/>
                </a:lnTo>
                <a:lnTo>
                  <a:pt x="0" y="80058"/>
                </a:lnTo>
                <a:lnTo>
                  <a:pt x="395951" y="80058"/>
                </a:lnTo>
                <a:lnTo>
                  <a:pt x="395951" y="455071"/>
                </a:lnTo>
                <a:lnTo>
                  <a:pt x="475984" y="375013"/>
                </a:lnTo>
                <a:lnTo>
                  <a:pt x="475984" y="0"/>
                </a:lnTo>
                <a:close/>
              </a:path>
            </a:pathLst>
          </a:custGeom>
          <a:solidFill>
            <a:srgbClr val="35BDFF"/>
          </a:solidFill>
        </p:spPr>
        <p:txBody>
          <a:bodyPr wrap="square" lIns="0" tIns="0" rIns="0" bIns="0" rtlCol="0"/>
          <a:lstStyle/>
          <a:p>
            <a:endParaRPr/>
          </a:p>
        </p:txBody>
      </p:sp>
      <p:sp>
        <p:nvSpPr>
          <p:cNvPr id="1018" name="object 1018"/>
          <p:cNvSpPr/>
          <p:nvPr/>
        </p:nvSpPr>
        <p:spPr>
          <a:xfrm>
            <a:off x="7863354" y="2442622"/>
            <a:ext cx="85298" cy="85326"/>
          </a:xfrm>
          <a:prstGeom prst="rect">
            <a:avLst/>
          </a:prstGeom>
          <a:blipFill>
            <a:blip r:embed="rId30" cstate="print"/>
            <a:stretch>
              <a:fillRect/>
            </a:stretch>
          </a:blipFill>
        </p:spPr>
        <p:txBody>
          <a:bodyPr wrap="square" lIns="0" tIns="0" rIns="0" bIns="0" rtlCol="0"/>
          <a:lstStyle/>
          <a:p>
            <a:endParaRPr/>
          </a:p>
        </p:txBody>
      </p:sp>
      <p:sp>
        <p:nvSpPr>
          <p:cNvPr id="1019" name="object 1019"/>
          <p:cNvSpPr/>
          <p:nvPr/>
        </p:nvSpPr>
        <p:spPr>
          <a:xfrm>
            <a:off x="7943388" y="2445255"/>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20" name="object 1020"/>
          <p:cNvSpPr/>
          <p:nvPr/>
        </p:nvSpPr>
        <p:spPr>
          <a:xfrm>
            <a:off x="8325123" y="2442622"/>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21" name="object 1021"/>
          <p:cNvSpPr/>
          <p:nvPr/>
        </p:nvSpPr>
        <p:spPr>
          <a:xfrm>
            <a:off x="8242457" y="2838704"/>
            <a:ext cx="85298" cy="85326"/>
          </a:xfrm>
          <a:prstGeom prst="rect">
            <a:avLst/>
          </a:prstGeom>
          <a:blipFill>
            <a:blip r:embed="rId31" cstate="print"/>
            <a:stretch>
              <a:fillRect/>
            </a:stretch>
          </a:blipFill>
        </p:spPr>
        <p:txBody>
          <a:bodyPr wrap="square" lIns="0" tIns="0" rIns="0" bIns="0" rtlCol="0"/>
          <a:lstStyle/>
          <a:p>
            <a:endParaRPr/>
          </a:p>
        </p:txBody>
      </p:sp>
      <p:sp>
        <p:nvSpPr>
          <p:cNvPr id="1022" name="object 1022"/>
          <p:cNvSpPr/>
          <p:nvPr/>
        </p:nvSpPr>
        <p:spPr>
          <a:xfrm>
            <a:off x="8245091" y="2522681"/>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23" name="object 1023"/>
          <p:cNvSpPr/>
          <p:nvPr/>
        </p:nvSpPr>
        <p:spPr>
          <a:xfrm>
            <a:off x="7863355" y="2525314"/>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24" name="object 1024"/>
          <p:cNvSpPr/>
          <p:nvPr/>
        </p:nvSpPr>
        <p:spPr>
          <a:xfrm>
            <a:off x="7922325" y="2442622"/>
            <a:ext cx="405429" cy="422415"/>
          </a:xfrm>
          <a:prstGeom prst="rect">
            <a:avLst/>
          </a:prstGeom>
          <a:blipFill>
            <a:blip r:embed="rId32" cstate="print"/>
            <a:stretch>
              <a:fillRect/>
            </a:stretch>
          </a:blipFill>
        </p:spPr>
        <p:txBody>
          <a:bodyPr wrap="square" lIns="0" tIns="0" rIns="0" bIns="0" rtlCol="0"/>
          <a:lstStyle/>
          <a:p>
            <a:endParaRPr/>
          </a:p>
        </p:txBody>
      </p:sp>
      <p:sp>
        <p:nvSpPr>
          <p:cNvPr id="1025" name="object 1025"/>
          <p:cNvSpPr/>
          <p:nvPr/>
        </p:nvSpPr>
        <p:spPr>
          <a:xfrm>
            <a:off x="7884417" y="2504245"/>
            <a:ext cx="401320" cy="0"/>
          </a:xfrm>
          <a:custGeom>
            <a:avLst/>
            <a:gdLst/>
            <a:ahLst/>
            <a:cxnLst/>
            <a:rect l="l" t="t" r="r" b="b"/>
            <a:pathLst>
              <a:path w="401320">
                <a:moveTo>
                  <a:pt x="0" y="0"/>
                </a:moveTo>
                <a:lnTo>
                  <a:pt x="401216" y="0"/>
                </a:lnTo>
              </a:path>
            </a:pathLst>
          </a:custGeom>
          <a:ln w="5267">
            <a:solidFill>
              <a:srgbClr val="000000"/>
            </a:solidFill>
          </a:ln>
        </p:spPr>
        <p:txBody>
          <a:bodyPr wrap="square" lIns="0" tIns="0" rIns="0" bIns="0" rtlCol="0"/>
          <a:lstStyle/>
          <a:p>
            <a:endParaRPr/>
          </a:p>
        </p:txBody>
      </p:sp>
      <p:sp>
        <p:nvSpPr>
          <p:cNvPr id="1026" name="object 1026"/>
          <p:cNvSpPr/>
          <p:nvPr/>
        </p:nvSpPr>
        <p:spPr>
          <a:xfrm>
            <a:off x="7922327" y="2466323"/>
            <a:ext cx="384810" cy="0"/>
          </a:xfrm>
          <a:custGeom>
            <a:avLst/>
            <a:gdLst/>
            <a:ahLst/>
            <a:cxnLst/>
            <a:rect l="l" t="t" r="r" b="b"/>
            <a:pathLst>
              <a:path w="384809">
                <a:moveTo>
                  <a:pt x="0" y="0"/>
                </a:moveTo>
                <a:lnTo>
                  <a:pt x="384367" y="0"/>
                </a:lnTo>
              </a:path>
            </a:pathLst>
          </a:custGeom>
          <a:ln w="5267">
            <a:solidFill>
              <a:srgbClr val="000000"/>
            </a:solidFill>
          </a:ln>
        </p:spPr>
        <p:txBody>
          <a:bodyPr wrap="square" lIns="0" tIns="0" rIns="0" bIns="0" rtlCol="0"/>
          <a:lstStyle/>
          <a:p>
            <a:endParaRPr/>
          </a:p>
        </p:txBody>
      </p:sp>
      <p:sp>
        <p:nvSpPr>
          <p:cNvPr id="1027" name="object 1027"/>
          <p:cNvSpPr/>
          <p:nvPr/>
        </p:nvSpPr>
        <p:spPr>
          <a:xfrm>
            <a:off x="8283001" y="2501612"/>
            <a:ext cx="0" cy="384810"/>
          </a:xfrm>
          <a:custGeom>
            <a:avLst/>
            <a:gdLst/>
            <a:ahLst/>
            <a:cxnLst/>
            <a:rect l="l" t="t" r="r" b="b"/>
            <a:pathLst>
              <a:path h="384810">
                <a:moveTo>
                  <a:pt x="0" y="0"/>
                </a:moveTo>
                <a:lnTo>
                  <a:pt x="0" y="384493"/>
                </a:lnTo>
              </a:path>
            </a:pathLst>
          </a:custGeom>
          <a:ln w="5265">
            <a:solidFill>
              <a:srgbClr val="000000"/>
            </a:solidFill>
          </a:ln>
        </p:spPr>
        <p:txBody>
          <a:bodyPr wrap="square" lIns="0" tIns="0" rIns="0" bIns="0" rtlCol="0"/>
          <a:lstStyle/>
          <a:p>
            <a:endParaRPr/>
          </a:p>
        </p:txBody>
      </p:sp>
      <p:sp>
        <p:nvSpPr>
          <p:cNvPr id="1028" name="object 1028"/>
          <p:cNvSpPr/>
          <p:nvPr/>
        </p:nvSpPr>
        <p:spPr>
          <a:xfrm>
            <a:off x="8304062" y="2463690"/>
            <a:ext cx="0" cy="401955"/>
          </a:xfrm>
          <a:custGeom>
            <a:avLst/>
            <a:gdLst/>
            <a:ahLst/>
            <a:cxnLst/>
            <a:rect l="l" t="t" r="r" b="b"/>
            <a:pathLst>
              <a:path h="401955">
                <a:moveTo>
                  <a:pt x="0" y="0"/>
                </a:moveTo>
                <a:lnTo>
                  <a:pt x="0" y="401348"/>
                </a:lnTo>
              </a:path>
            </a:pathLst>
          </a:custGeom>
          <a:ln w="5265">
            <a:solidFill>
              <a:srgbClr val="000000"/>
            </a:solidFill>
          </a:ln>
        </p:spPr>
        <p:txBody>
          <a:bodyPr wrap="square" lIns="0" tIns="0" rIns="0" bIns="0" rtlCol="0"/>
          <a:lstStyle/>
          <a:p>
            <a:endParaRPr/>
          </a:p>
        </p:txBody>
      </p:sp>
      <p:sp>
        <p:nvSpPr>
          <p:cNvPr id="1029" name="object 1029"/>
          <p:cNvSpPr txBox="1"/>
          <p:nvPr/>
        </p:nvSpPr>
        <p:spPr>
          <a:xfrm>
            <a:off x="5074779" y="2080198"/>
            <a:ext cx="575310" cy="461645"/>
          </a:xfrm>
          <a:prstGeom prst="rect">
            <a:avLst/>
          </a:prstGeom>
        </p:spPr>
        <p:txBody>
          <a:bodyPr vert="horz" wrap="square" lIns="0" tIns="13970" rIns="0" bIns="0" rtlCol="0">
            <a:spAutoFit/>
          </a:bodyPr>
          <a:lstStyle/>
          <a:p>
            <a:pPr marL="50165">
              <a:lnSpc>
                <a:spcPts val="1710"/>
              </a:lnSpc>
              <a:spcBef>
                <a:spcPts val="110"/>
              </a:spcBef>
            </a:pPr>
            <a:r>
              <a:rPr sz="1550" spc="50" dirty="0">
                <a:latin typeface="Arial"/>
                <a:cs typeface="Arial"/>
              </a:rPr>
              <a:t>O</a:t>
            </a:r>
            <a:r>
              <a:rPr sz="1550" spc="-75" dirty="0">
                <a:latin typeface="Arial"/>
                <a:cs typeface="Arial"/>
              </a:rPr>
              <a:t>L</a:t>
            </a:r>
            <a:r>
              <a:rPr sz="1550" spc="-110" dirty="0">
                <a:latin typeface="Arial"/>
                <a:cs typeface="Arial"/>
              </a:rPr>
              <a:t>A</a:t>
            </a:r>
            <a:r>
              <a:rPr sz="1550" spc="10" dirty="0">
                <a:latin typeface="Arial"/>
                <a:cs typeface="Arial"/>
              </a:rPr>
              <a:t>P</a:t>
            </a:r>
            <a:endParaRPr sz="1550">
              <a:latin typeface="Arial"/>
              <a:cs typeface="Arial"/>
            </a:endParaRPr>
          </a:p>
          <a:p>
            <a:pPr marL="12700">
              <a:lnSpc>
                <a:spcPts val="1710"/>
              </a:lnSpc>
            </a:pPr>
            <a:r>
              <a:rPr sz="1550" spc="-55" dirty="0">
                <a:latin typeface="Arial"/>
                <a:cs typeface="Arial"/>
              </a:rPr>
              <a:t>Server</a:t>
            </a:r>
            <a:endParaRPr sz="1550">
              <a:latin typeface="Arial"/>
              <a:cs typeface="Arial"/>
            </a:endParaRPr>
          </a:p>
        </p:txBody>
      </p:sp>
      <p:sp>
        <p:nvSpPr>
          <p:cNvPr id="1030" name="object 1030"/>
          <p:cNvSpPr/>
          <p:nvPr/>
        </p:nvSpPr>
        <p:spPr>
          <a:xfrm>
            <a:off x="4539889" y="2800780"/>
            <a:ext cx="122154" cy="476140"/>
          </a:xfrm>
          <a:prstGeom prst="rect">
            <a:avLst/>
          </a:prstGeom>
          <a:blipFill>
            <a:blip r:embed="rId33" cstate="print"/>
            <a:stretch>
              <a:fillRect/>
            </a:stretch>
          </a:blipFill>
        </p:spPr>
        <p:txBody>
          <a:bodyPr wrap="square" lIns="0" tIns="0" rIns="0" bIns="0" rtlCol="0"/>
          <a:lstStyle/>
          <a:p>
            <a:endParaRPr/>
          </a:p>
        </p:txBody>
      </p:sp>
      <p:sp>
        <p:nvSpPr>
          <p:cNvPr id="1031" name="object 1031"/>
          <p:cNvSpPr/>
          <p:nvPr/>
        </p:nvSpPr>
        <p:spPr>
          <a:xfrm>
            <a:off x="4605706" y="4465164"/>
            <a:ext cx="0" cy="182245"/>
          </a:xfrm>
          <a:custGeom>
            <a:avLst/>
            <a:gdLst/>
            <a:ahLst/>
            <a:cxnLst/>
            <a:rect l="l" t="t" r="r" b="b"/>
            <a:pathLst>
              <a:path h="182245">
                <a:moveTo>
                  <a:pt x="0" y="0"/>
                </a:moveTo>
                <a:lnTo>
                  <a:pt x="0" y="182239"/>
                </a:lnTo>
              </a:path>
            </a:pathLst>
          </a:custGeom>
          <a:ln w="5265">
            <a:solidFill>
              <a:srgbClr val="000000"/>
            </a:solidFill>
          </a:ln>
        </p:spPr>
        <p:txBody>
          <a:bodyPr wrap="square" lIns="0" tIns="0" rIns="0" bIns="0" rtlCol="0"/>
          <a:lstStyle/>
          <a:p>
            <a:endParaRPr/>
          </a:p>
        </p:txBody>
      </p:sp>
      <p:sp>
        <p:nvSpPr>
          <p:cNvPr id="1032" name="object 1032"/>
          <p:cNvSpPr/>
          <p:nvPr/>
        </p:nvSpPr>
        <p:spPr>
          <a:xfrm>
            <a:off x="4539889" y="4642137"/>
            <a:ext cx="122555" cy="156210"/>
          </a:xfrm>
          <a:custGeom>
            <a:avLst/>
            <a:gdLst/>
            <a:ahLst/>
            <a:cxnLst/>
            <a:rect l="l" t="t" r="r" b="b"/>
            <a:pathLst>
              <a:path w="122554" h="156210">
                <a:moveTo>
                  <a:pt x="122154" y="0"/>
                </a:moveTo>
                <a:lnTo>
                  <a:pt x="0" y="0"/>
                </a:lnTo>
                <a:lnTo>
                  <a:pt x="63183" y="155905"/>
                </a:lnTo>
                <a:lnTo>
                  <a:pt x="122154" y="0"/>
                </a:lnTo>
                <a:close/>
              </a:path>
            </a:pathLst>
          </a:custGeom>
          <a:solidFill>
            <a:srgbClr val="000000"/>
          </a:solidFill>
        </p:spPr>
        <p:txBody>
          <a:bodyPr wrap="square" lIns="0" tIns="0" rIns="0" bIns="0" rtlCol="0"/>
          <a:lstStyle/>
          <a:p>
            <a:endParaRPr/>
          </a:p>
        </p:txBody>
      </p:sp>
      <p:sp>
        <p:nvSpPr>
          <p:cNvPr id="1033" name="object 1033"/>
          <p:cNvSpPr/>
          <p:nvPr/>
        </p:nvSpPr>
        <p:spPr>
          <a:xfrm>
            <a:off x="4539889" y="4326115"/>
            <a:ext cx="122555" cy="156210"/>
          </a:xfrm>
          <a:custGeom>
            <a:avLst/>
            <a:gdLst/>
            <a:ahLst/>
            <a:cxnLst/>
            <a:rect l="l" t="t" r="r" b="b"/>
            <a:pathLst>
              <a:path w="122554" h="156210">
                <a:moveTo>
                  <a:pt x="63183" y="0"/>
                </a:moveTo>
                <a:lnTo>
                  <a:pt x="0" y="155903"/>
                </a:lnTo>
                <a:lnTo>
                  <a:pt x="122154" y="155903"/>
                </a:lnTo>
                <a:lnTo>
                  <a:pt x="63183" y="0"/>
                </a:lnTo>
                <a:close/>
              </a:path>
            </a:pathLst>
          </a:custGeom>
          <a:solidFill>
            <a:srgbClr val="000000"/>
          </a:solidFill>
        </p:spPr>
        <p:txBody>
          <a:bodyPr wrap="square" lIns="0" tIns="0" rIns="0" bIns="0" rtlCol="0"/>
          <a:lstStyle/>
          <a:p>
            <a:endParaRPr/>
          </a:p>
        </p:txBody>
      </p:sp>
      <p:sp>
        <p:nvSpPr>
          <p:cNvPr id="1034" name="object 1034"/>
          <p:cNvSpPr/>
          <p:nvPr/>
        </p:nvSpPr>
        <p:spPr>
          <a:xfrm>
            <a:off x="4320852" y="4840178"/>
            <a:ext cx="21590" cy="21590"/>
          </a:xfrm>
          <a:custGeom>
            <a:avLst/>
            <a:gdLst/>
            <a:ahLst/>
            <a:cxnLst/>
            <a:rect l="l" t="t" r="r" b="b"/>
            <a:pathLst>
              <a:path w="21589" h="21589">
                <a:moveTo>
                  <a:pt x="0" y="21068"/>
                </a:moveTo>
                <a:lnTo>
                  <a:pt x="21061" y="21068"/>
                </a:lnTo>
                <a:lnTo>
                  <a:pt x="21061" y="0"/>
                </a:lnTo>
                <a:lnTo>
                  <a:pt x="0" y="0"/>
                </a:lnTo>
                <a:lnTo>
                  <a:pt x="0" y="21068"/>
                </a:lnTo>
                <a:close/>
              </a:path>
            </a:pathLst>
          </a:custGeom>
          <a:solidFill>
            <a:srgbClr val="FFFCFB"/>
          </a:solidFill>
        </p:spPr>
        <p:txBody>
          <a:bodyPr wrap="square" lIns="0" tIns="0" rIns="0" bIns="0" rtlCol="0"/>
          <a:lstStyle/>
          <a:p>
            <a:endParaRPr/>
          </a:p>
        </p:txBody>
      </p:sp>
      <p:sp>
        <p:nvSpPr>
          <p:cNvPr id="1035" name="object 1035"/>
          <p:cNvSpPr/>
          <p:nvPr/>
        </p:nvSpPr>
        <p:spPr>
          <a:xfrm>
            <a:off x="4320852" y="4861245"/>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FCFB"/>
          </a:solidFill>
        </p:spPr>
        <p:txBody>
          <a:bodyPr wrap="square" lIns="0" tIns="0" rIns="0" bIns="0" rtlCol="0"/>
          <a:lstStyle/>
          <a:p>
            <a:endParaRPr/>
          </a:p>
        </p:txBody>
      </p:sp>
      <p:sp>
        <p:nvSpPr>
          <p:cNvPr id="1036" name="object 1036"/>
          <p:cNvSpPr/>
          <p:nvPr/>
        </p:nvSpPr>
        <p:spPr>
          <a:xfrm>
            <a:off x="4341914" y="4840178"/>
            <a:ext cx="21590" cy="21590"/>
          </a:xfrm>
          <a:custGeom>
            <a:avLst/>
            <a:gdLst/>
            <a:ahLst/>
            <a:cxnLst/>
            <a:rect l="l" t="t" r="r" b="b"/>
            <a:pathLst>
              <a:path w="21589" h="21589">
                <a:moveTo>
                  <a:pt x="21061" y="0"/>
                </a:moveTo>
                <a:lnTo>
                  <a:pt x="0" y="0"/>
                </a:lnTo>
                <a:lnTo>
                  <a:pt x="0" y="21068"/>
                </a:lnTo>
                <a:lnTo>
                  <a:pt x="21061" y="21068"/>
                </a:lnTo>
                <a:lnTo>
                  <a:pt x="21061" y="0"/>
                </a:lnTo>
                <a:close/>
              </a:path>
              <a:path w="21589" h="21589">
                <a:moveTo>
                  <a:pt x="21061" y="0"/>
                </a:moveTo>
                <a:close/>
              </a:path>
            </a:pathLst>
          </a:custGeom>
          <a:solidFill>
            <a:srgbClr val="FFFBF8"/>
          </a:solidFill>
        </p:spPr>
        <p:txBody>
          <a:bodyPr wrap="square" lIns="0" tIns="0" rIns="0" bIns="0" rtlCol="0"/>
          <a:lstStyle/>
          <a:p>
            <a:endParaRPr/>
          </a:p>
        </p:txBody>
      </p:sp>
      <p:sp>
        <p:nvSpPr>
          <p:cNvPr id="1037" name="object 1037"/>
          <p:cNvSpPr/>
          <p:nvPr/>
        </p:nvSpPr>
        <p:spPr>
          <a:xfrm>
            <a:off x="4341914"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BF8"/>
          </a:solidFill>
        </p:spPr>
        <p:txBody>
          <a:bodyPr wrap="square" lIns="0" tIns="0" rIns="0" bIns="0" rtlCol="0"/>
          <a:lstStyle/>
          <a:p>
            <a:endParaRPr/>
          </a:p>
        </p:txBody>
      </p:sp>
      <p:sp>
        <p:nvSpPr>
          <p:cNvPr id="1038" name="object 1038"/>
          <p:cNvSpPr/>
          <p:nvPr/>
        </p:nvSpPr>
        <p:spPr>
          <a:xfrm>
            <a:off x="4362974"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1039" name="object 1039"/>
          <p:cNvSpPr/>
          <p:nvPr/>
        </p:nvSpPr>
        <p:spPr>
          <a:xfrm>
            <a:off x="4362974"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1040" name="object 1040"/>
          <p:cNvSpPr/>
          <p:nvPr/>
        </p:nvSpPr>
        <p:spPr>
          <a:xfrm>
            <a:off x="4362974"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AF5"/>
          </a:solidFill>
        </p:spPr>
        <p:txBody>
          <a:bodyPr wrap="square" lIns="0" tIns="0" rIns="0" bIns="0" rtlCol="0"/>
          <a:lstStyle/>
          <a:p>
            <a:endParaRPr/>
          </a:p>
        </p:txBody>
      </p:sp>
      <p:sp>
        <p:nvSpPr>
          <p:cNvPr id="1041" name="object 1041"/>
          <p:cNvSpPr/>
          <p:nvPr/>
        </p:nvSpPr>
        <p:spPr>
          <a:xfrm>
            <a:off x="4362974" y="487810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AF5"/>
          </a:solidFill>
        </p:spPr>
        <p:txBody>
          <a:bodyPr wrap="square" lIns="0" tIns="0" rIns="0" bIns="0" rtlCol="0"/>
          <a:lstStyle/>
          <a:p>
            <a:endParaRPr/>
          </a:p>
        </p:txBody>
      </p:sp>
      <p:sp>
        <p:nvSpPr>
          <p:cNvPr id="1042" name="object 1042"/>
          <p:cNvSpPr/>
          <p:nvPr/>
        </p:nvSpPr>
        <p:spPr>
          <a:xfrm>
            <a:off x="4384036" y="4819110"/>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9F2"/>
          </a:solidFill>
        </p:spPr>
        <p:txBody>
          <a:bodyPr wrap="square" lIns="0" tIns="0" rIns="0" bIns="0" rtlCol="0"/>
          <a:lstStyle/>
          <a:p>
            <a:endParaRPr/>
          </a:p>
        </p:txBody>
      </p:sp>
      <p:sp>
        <p:nvSpPr>
          <p:cNvPr id="1043" name="object 1043"/>
          <p:cNvSpPr/>
          <p:nvPr/>
        </p:nvSpPr>
        <p:spPr>
          <a:xfrm>
            <a:off x="4384036" y="4840178"/>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9F2"/>
          </a:solidFill>
        </p:spPr>
        <p:txBody>
          <a:bodyPr wrap="square" lIns="0" tIns="0" rIns="0" bIns="0" rtlCol="0"/>
          <a:lstStyle/>
          <a:p>
            <a:endParaRPr/>
          </a:p>
        </p:txBody>
      </p:sp>
      <p:sp>
        <p:nvSpPr>
          <p:cNvPr id="1044" name="object 1044"/>
          <p:cNvSpPr/>
          <p:nvPr/>
        </p:nvSpPr>
        <p:spPr>
          <a:xfrm>
            <a:off x="4384036" y="4861245"/>
            <a:ext cx="17145" cy="17145"/>
          </a:xfrm>
          <a:custGeom>
            <a:avLst/>
            <a:gdLst/>
            <a:ahLst/>
            <a:cxnLst/>
            <a:rect l="l" t="t" r="r" b="b"/>
            <a:pathLst>
              <a:path w="17145" h="17145">
                <a:moveTo>
                  <a:pt x="16849" y="0"/>
                </a:moveTo>
                <a:lnTo>
                  <a:pt x="0" y="0"/>
                </a:lnTo>
                <a:lnTo>
                  <a:pt x="0" y="16854"/>
                </a:lnTo>
                <a:lnTo>
                  <a:pt x="16849" y="16854"/>
                </a:lnTo>
                <a:lnTo>
                  <a:pt x="16849" y="0"/>
                </a:lnTo>
                <a:close/>
              </a:path>
            </a:pathLst>
          </a:custGeom>
          <a:solidFill>
            <a:srgbClr val="FFF9F2"/>
          </a:solidFill>
        </p:spPr>
        <p:txBody>
          <a:bodyPr wrap="square" lIns="0" tIns="0" rIns="0" bIns="0" rtlCol="0"/>
          <a:lstStyle/>
          <a:p>
            <a:endParaRPr/>
          </a:p>
        </p:txBody>
      </p:sp>
      <p:sp>
        <p:nvSpPr>
          <p:cNvPr id="1045" name="object 1045"/>
          <p:cNvSpPr/>
          <p:nvPr/>
        </p:nvSpPr>
        <p:spPr>
          <a:xfrm>
            <a:off x="4384036" y="4878100"/>
            <a:ext cx="17145" cy="21590"/>
          </a:xfrm>
          <a:custGeom>
            <a:avLst/>
            <a:gdLst/>
            <a:ahLst/>
            <a:cxnLst/>
            <a:rect l="l" t="t" r="r" b="b"/>
            <a:pathLst>
              <a:path w="17145" h="21589">
                <a:moveTo>
                  <a:pt x="16849" y="0"/>
                </a:moveTo>
                <a:lnTo>
                  <a:pt x="0" y="0"/>
                </a:lnTo>
                <a:lnTo>
                  <a:pt x="0" y="21068"/>
                </a:lnTo>
                <a:lnTo>
                  <a:pt x="16849" y="21068"/>
                </a:lnTo>
                <a:lnTo>
                  <a:pt x="16849" y="0"/>
                </a:lnTo>
                <a:close/>
              </a:path>
            </a:pathLst>
          </a:custGeom>
          <a:solidFill>
            <a:srgbClr val="FFF9F2"/>
          </a:solidFill>
        </p:spPr>
        <p:txBody>
          <a:bodyPr wrap="square" lIns="0" tIns="0" rIns="0" bIns="0" rtlCol="0"/>
          <a:lstStyle/>
          <a:p>
            <a:endParaRPr/>
          </a:p>
        </p:txBody>
      </p:sp>
      <p:sp>
        <p:nvSpPr>
          <p:cNvPr id="1046" name="object 1046"/>
          <p:cNvSpPr/>
          <p:nvPr/>
        </p:nvSpPr>
        <p:spPr>
          <a:xfrm>
            <a:off x="4400885"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1047" name="object 1047"/>
          <p:cNvSpPr/>
          <p:nvPr/>
        </p:nvSpPr>
        <p:spPr>
          <a:xfrm>
            <a:off x="4400885"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7F0"/>
          </a:solidFill>
        </p:spPr>
        <p:txBody>
          <a:bodyPr wrap="square" lIns="0" tIns="0" rIns="0" bIns="0" rtlCol="0"/>
          <a:lstStyle/>
          <a:p>
            <a:endParaRPr/>
          </a:p>
        </p:txBody>
      </p:sp>
      <p:sp>
        <p:nvSpPr>
          <p:cNvPr id="1048" name="object 1048"/>
          <p:cNvSpPr/>
          <p:nvPr/>
        </p:nvSpPr>
        <p:spPr>
          <a:xfrm>
            <a:off x="4400885"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7F0"/>
          </a:solidFill>
        </p:spPr>
        <p:txBody>
          <a:bodyPr wrap="square" lIns="0" tIns="0" rIns="0" bIns="0" rtlCol="0"/>
          <a:lstStyle/>
          <a:p>
            <a:endParaRPr/>
          </a:p>
        </p:txBody>
      </p:sp>
      <p:sp>
        <p:nvSpPr>
          <p:cNvPr id="1049" name="object 1049"/>
          <p:cNvSpPr/>
          <p:nvPr/>
        </p:nvSpPr>
        <p:spPr>
          <a:xfrm>
            <a:off x="4421947"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1050" name="object 1050"/>
          <p:cNvSpPr/>
          <p:nvPr/>
        </p:nvSpPr>
        <p:spPr>
          <a:xfrm>
            <a:off x="4421947"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6ED"/>
          </a:solidFill>
        </p:spPr>
        <p:txBody>
          <a:bodyPr wrap="square" lIns="0" tIns="0" rIns="0" bIns="0" rtlCol="0"/>
          <a:lstStyle/>
          <a:p>
            <a:endParaRPr/>
          </a:p>
        </p:txBody>
      </p:sp>
      <p:sp>
        <p:nvSpPr>
          <p:cNvPr id="1051" name="object 1051"/>
          <p:cNvSpPr/>
          <p:nvPr/>
        </p:nvSpPr>
        <p:spPr>
          <a:xfrm>
            <a:off x="4421947"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6ED"/>
          </a:solidFill>
        </p:spPr>
        <p:txBody>
          <a:bodyPr wrap="square" lIns="0" tIns="0" rIns="0" bIns="0" rtlCol="0"/>
          <a:lstStyle/>
          <a:p>
            <a:endParaRPr/>
          </a:p>
        </p:txBody>
      </p:sp>
      <p:sp>
        <p:nvSpPr>
          <p:cNvPr id="1052" name="object 1052"/>
          <p:cNvSpPr/>
          <p:nvPr/>
        </p:nvSpPr>
        <p:spPr>
          <a:xfrm>
            <a:off x="4443007"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5EB"/>
          </a:solidFill>
        </p:spPr>
        <p:txBody>
          <a:bodyPr wrap="square" lIns="0" tIns="0" rIns="0" bIns="0" rtlCol="0"/>
          <a:lstStyle/>
          <a:p>
            <a:endParaRPr/>
          </a:p>
        </p:txBody>
      </p:sp>
      <p:sp>
        <p:nvSpPr>
          <p:cNvPr id="1053" name="object 1053"/>
          <p:cNvSpPr/>
          <p:nvPr/>
        </p:nvSpPr>
        <p:spPr>
          <a:xfrm>
            <a:off x="4443007"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5EB"/>
          </a:solidFill>
        </p:spPr>
        <p:txBody>
          <a:bodyPr wrap="square" lIns="0" tIns="0" rIns="0" bIns="0" rtlCol="0"/>
          <a:lstStyle/>
          <a:p>
            <a:endParaRPr/>
          </a:p>
        </p:txBody>
      </p:sp>
      <p:sp>
        <p:nvSpPr>
          <p:cNvPr id="1054" name="object 1054"/>
          <p:cNvSpPr/>
          <p:nvPr/>
        </p:nvSpPr>
        <p:spPr>
          <a:xfrm>
            <a:off x="4443007"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5EB"/>
          </a:solidFill>
        </p:spPr>
        <p:txBody>
          <a:bodyPr wrap="square" lIns="0" tIns="0" rIns="0" bIns="0" rtlCol="0"/>
          <a:lstStyle/>
          <a:p>
            <a:endParaRPr/>
          </a:p>
        </p:txBody>
      </p:sp>
      <p:sp>
        <p:nvSpPr>
          <p:cNvPr id="1055" name="object 1055"/>
          <p:cNvSpPr/>
          <p:nvPr/>
        </p:nvSpPr>
        <p:spPr>
          <a:xfrm>
            <a:off x="4464068" y="4819110"/>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4E8"/>
          </a:solidFill>
        </p:spPr>
        <p:txBody>
          <a:bodyPr wrap="square" lIns="0" tIns="0" rIns="0" bIns="0" rtlCol="0"/>
          <a:lstStyle/>
          <a:p>
            <a:endParaRPr/>
          </a:p>
        </p:txBody>
      </p:sp>
      <p:sp>
        <p:nvSpPr>
          <p:cNvPr id="1056" name="object 1056"/>
          <p:cNvSpPr/>
          <p:nvPr/>
        </p:nvSpPr>
        <p:spPr>
          <a:xfrm>
            <a:off x="4464068" y="4840178"/>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F4E8"/>
          </a:solidFill>
        </p:spPr>
        <p:txBody>
          <a:bodyPr wrap="square" lIns="0" tIns="0" rIns="0" bIns="0" rtlCol="0"/>
          <a:lstStyle/>
          <a:p>
            <a:endParaRPr/>
          </a:p>
        </p:txBody>
      </p:sp>
      <p:sp>
        <p:nvSpPr>
          <p:cNvPr id="1057" name="object 1057"/>
          <p:cNvSpPr/>
          <p:nvPr/>
        </p:nvSpPr>
        <p:spPr>
          <a:xfrm>
            <a:off x="4464068" y="4861245"/>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F4E8"/>
          </a:solidFill>
        </p:spPr>
        <p:txBody>
          <a:bodyPr wrap="square" lIns="0" tIns="0" rIns="0" bIns="0" rtlCol="0"/>
          <a:lstStyle/>
          <a:p>
            <a:endParaRPr/>
          </a:p>
        </p:txBody>
      </p:sp>
      <p:sp>
        <p:nvSpPr>
          <p:cNvPr id="1058" name="object 1058"/>
          <p:cNvSpPr/>
          <p:nvPr/>
        </p:nvSpPr>
        <p:spPr>
          <a:xfrm>
            <a:off x="4480917" y="4819110"/>
            <a:ext cx="21590" cy="21590"/>
          </a:xfrm>
          <a:custGeom>
            <a:avLst/>
            <a:gdLst/>
            <a:ahLst/>
            <a:cxnLst/>
            <a:rect l="l" t="t" r="r" b="b"/>
            <a:pathLst>
              <a:path w="21589" h="21589">
                <a:moveTo>
                  <a:pt x="21061" y="0"/>
                </a:moveTo>
                <a:lnTo>
                  <a:pt x="0" y="0"/>
                </a:lnTo>
                <a:lnTo>
                  <a:pt x="0" y="21068"/>
                </a:lnTo>
                <a:lnTo>
                  <a:pt x="21061" y="21068"/>
                </a:lnTo>
                <a:lnTo>
                  <a:pt x="21061" y="0"/>
                </a:lnTo>
                <a:close/>
              </a:path>
              <a:path w="21589" h="21589">
                <a:moveTo>
                  <a:pt x="21061" y="0"/>
                </a:moveTo>
                <a:close/>
              </a:path>
            </a:pathLst>
          </a:custGeom>
          <a:solidFill>
            <a:srgbClr val="FFF2E5"/>
          </a:solidFill>
        </p:spPr>
        <p:txBody>
          <a:bodyPr wrap="square" lIns="0" tIns="0" rIns="0" bIns="0" rtlCol="0"/>
          <a:lstStyle/>
          <a:p>
            <a:endParaRPr/>
          </a:p>
        </p:txBody>
      </p:sp>
      <p:sp>
        <p:nvSpPr>
          <p:cNvPr id="1059" name="object 1059"/>
          <p:cNvSpPr/>
          <p:nvPr/>
        </p:nvSpPr>
        <p:spPr>
          <a:xfrm>
            <a:off x="4480917"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2E5"/>
          </a:solidFill>
        </p:spPr>
        <p:txBody>
          <a:bodyPr wrap="square" lIns="0" tIns="0" rIns="0" bIns="0" rtlCol="0"/>
          <a:lstStyle/>
          <a:p>
            <a:endParaRPr/>
          </a:p>
        </p:txBody>
      </p:sp>
      <p:sp>
        <p:nvSpPr>
          <p:cNvPr id="1060" name="object 1060"/>
          <p:cNvSpPr/>
          <p:nvPr/>
        </p:nvSpPr>
        <p:spPr>
          <a:xfrm>
            <a:off x="4480917"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2E5"/>
          </a:solidFill>
        </p:spPr>
        <p:txBody>
          <a:bodyPr wrap="square" lIns="0" tIns="0" rIns="0" bIns="0" rtlCol="0"/>
          <a:lstStyle/>
          <a:p>
            <a:endParaRPr/>
          </a:p>
        </p:txBody>
      </p:sp>
      <p:sp>
        <p:nvSpPr>
          <p:cNvPr id="1061" name="object 1061"/>
          <p:cNvSpPr/>
          <p:nvPr/>
        </p:nvSpPr>
        <p:spPr>
          <a:xfrm>
            <a:off x="4501978"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2"/>
          </a:solidFill>
        </p:spPr>
        <p:txBody>
          <a:bodyPr wrap="square" lIns="0" tIns="0" rIns="0" bIns="0" rtlCol="0"/>
          <a:lstStyle/>
          <a:p>
            <a:endParaRPr/>
          </a:p>
        </p:txBody>
      </p:sp>
      <p:sp>
        <p:nvSpPr>
          <p:cNvPr id="1062" name="object 1062"/>
          <p:cNvSpPr/>
          <p:nvPr/>
        </p:nvSpPr>
        <p:spPr>
          <a:xfrm>
            <a:off x="4501978"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2"/>
          </a:solidFill>
        </p:spPr>
        <p:txBody>
          <a:bodyPr wrap="square" lIns="0" tIns="0" rIns="0" bIns="0" rtlCol="0"/>
          <a:lstStyle/>
          <a:p>
            <a:endParaRPr/>
          </a:p>
        </p:txBody>
      </p:sp>
      <p:sp>
        <p:nvSpPr>
          <p:cNvPr id="1063" name="object 1063"/>
          <p:cNvSpPr/>
          <p:nvPr/>
        </p:nvSpPr>
        <p:spPr>
          <a:xfrm>
            <a:off x="4501978"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F1E2"/>
          </a:solidFill>
        </p:spPr>
        <p:txBody>
          <a:bodyPr wrap="square" lIns="0" tIns="0" rIns="0" bIns="0" rtlCol="0"/>
          <a:lstStyle/>
          <a:p>
            <a:endParaRPr/>
          </a:p>
        </p:txBody>
      </p:sp>
      <p:sp>
        <p:nvSpPr>
          <p:cNvPr id="1064" name="object 1064"/>
          <p:cNvSpPr/>
          <p:nvPr/>
        </p:nvSpPr>
        <p:spPr>
          <a:xfrm>
            <a:off x="4501978"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F1E2"/>
          </a:solidFill>
        </p:spPr>
        <p:txBody>
          <a:bodyPr wrap="square" lIns="0" tIns="0" rIns="0" bIns="0" rtlCol="0"/>
          <a:lstStyle/>
          <a:p>
            <a:endParaRPr/>
          </a:p>
        </p:txBody>
      </p:sp>
      <p:sp>
        <p:nvSpPr>
          <p:cNvPr id="1065" name="object 1065"/>
          <p:cNvSpPr/>
          <p:nvPr/>
        </p:nvSpPr>
        <p:spPr>
          <a:xfrm>
            <a:off x="4523040" y="4798042"/>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1066" name="object 1066"/>
          <p:cNvSpPr/>
          <p:nvPr/>
        </p:nvSpPr>
        <p:spPr>
          <a:xfrm>
            <a:off x="4523040" y="4819110"/>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1067" name="object 1067"/>
          <p:cNvSpPr/>
          <p:nvPr/>
        </p:nvSpPr>
        <p:spPr>
          <a:xfrm>
            <a:off x="4523040" y="4840178"/>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FDF"/>
          </a:solidFill>
        </p:spPr>
        <p:txBody>
          <a:bodyPr wrap="square" lIns="0" tIns="0" rIns="0" bIns="0" rtlCol="0"/>
          <a:lstStyle/>
          <a:p>
            <a:endParaRPr/>
          </a:p>
        </p:txBody>
      </p:sp>
      <p:sp>
        <p:nvSpPr>
          <p:cNvPr id="1068" name="object 1068"/>
          <p:cNvSpPr/>
          <p:nvPr/>
        </p:nvSpPr>
        <p:spPr>
          <a:xfrm>
            <a:off x="4523040" y="4861245"/>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FDF"/>
          </a:solidFill>
        </p:spPr>
        <p:txBody>
          <a:bodyPr wrap="square" lIns="0" tIns="0" rIns="0" bIns="0" rtlCol="0"/>
          <a:lstStyle/>
          <a:p>
            <a:endParaRPr/>
          </a:p>
        </p:txBody>
      </p:sp>
      <p:sp>
        <p:nvSpPr>
          <p:cNvPr id="1069" name="object 1069"/>
          <p:cNvSpPr/>
          <p:nvPr/>
        </p:nvSpPr>
        <p:spPr>
          <a:xfrm>
            <a:off x="4539889"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1070" name="object 1070"/>
          <p:cNvSpPr/>
          <p:nvPr/>
        </p:nvSpPr>
        <p:spPr>
          <a:xfrm>
            <a:off x="4539889"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1071" name="object 1071"/>
          <p:cNvSpPr/>
          <p:nvPr/>
        </p:nvSpPr>
        <p:spPr>
          <a:xfrm>
            <a:off x="4539889"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EDD"/>
          </a:solidFill>
        </p:spPr>
        <p:txBody>
          <a:bodyPr wrap="square" lIns="0" tIns="0" rIns="0" bIns="0" rtlCol="0"/>
          <a:lstStyle/>
          <a:p>
            <a:endParaRPr/>
          </a:p>
        </p:txBody>
      </p:sp>
      <p:sp>
        <p:nvSpPr>
          <p:cNvPr id="1072" name="object 1072"/>
          <p:cNvSpPr/>
          <p:nvPr/>
        </p:nvSpPr>
        <p:spPr>
          <a:xfrm>
            <a:off x="4539889"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EDD"/>
          </a:solidFill>
        </p:spPr>
        <p:txBody>
          <a:bodyPr wrap="square" lIns="0" tIns="0" rIns="0" bIns="0" rtlCol="0"/>
          <a:lstStyle/>
          <a:p>
            <a:endParaRPr/>
          </a:p>
        </p:txBody>
      </p:sp>
      <p:sp>
        <p:nvSpPr>
          <p:cNvPr id="1073" name="object 1073"/>
          <p:cNvSpPr/>
          <p:nvPr/>
        </p:nvSpPr>
        <p:spPr>
          <a:xfrm>
            <a:off x="4560951"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A"/>
          </a:solidFill>
        </p:spPr>
        <p:txBody>
          <a:bodyPr wrap="square" lIns="0" tIns="0" rIns="0" bIns="0" rtlCol="0"/>
          <a:lstStyle/>
          <a:p>
            <a:endParaRPr/>
          </a:p>
        </p:txBody>
      </p:sp>
      <p:sp>
        <p:nvSpPr>
          <p:cNvPr id="1074" name="object 1074"/>
          <p:cNvSpPr/>
          <p:nvPr/>
        </p:nvSpPr>
        <p:spPr>
          <a:xfrm>
            <a:off x="4560951"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A"/>
          </a:solidFill>
        </p:spPr>
        <p:txBody>
          <a:bodyPr wrap="square" lIns="0" tIns="0" rIns="0" bIns="0" rtlCol="0"/>
          <a:lstStyle/>
          <a:p>
            <a:endParaRPr/>
          </a:p>
        </p:txBody>
      </p:sp>
      <p:sp>
        <p:nvSpPr>
          <p:cNvPr id="1075" name="object 1075"/>
          <p:cNvSpPr/>
          <p:nvPr/>
        </p:nvSpPr>
        <p:spPr>
          <a:xfrm>
            <a:off x="4560951"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DDA"/>
          </a:solidFill>
        </p:spPr>
        <p:txBody>
          <a:bodyPr wrap="square" lIns="0" tIns="0" rIns="0" bIns="0" rtlCol="0"/>
          <a:lstStyle/>
          <a:p>
            <a:endParaRPr/>
          </a:p>
        </p:txBody>
      </p:sp>
      <p:sp>
        <p:nvSpPr>
          <p:cNvPr id="1076" name="object 1076"/>
          <p:cNvSpPr/>
          <p:nvPr/>
        </p:nvSpPr>
        <p:spPr>
          <a:xfrm>
            <a:off x="4560951"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DDA"/>
          </a:solidFill>
        </p:spPr>
        <p:txBody>
          <a:bodyPr wrap="square" lIns="0" tIns="0" rIns="0" bIns="0" rtlCol="0"/>
          <a:lstStyle/>
          <a:p>
            <a:endParaRPr/>
          </a:p>
        </p:txBody>
      </p:sp>
      <p:sp>
        <p:nvSpPr>
          <p:cNvPr id="1077" name="object 1077"/>
          <p:cNvSpPr/>
          <p:nvPr/>
        </p:nvSpPr>
        <p:spPr>
          <a:xfrm>
            <a:off x="4582011"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1078" name="object 1078"/>
          <p:cNvSpPr/>
          <p:nvPr/>
        </p:nvSpPr>
        <p:spPr>
          <a:xfrm>
            <a:off x="4582011"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1079" name="object 1079"/>
          <p:cNvSpPr/>
          <p:nvPr/>
        </p:nvSpPr>
        <p:spPr>
          <a:xfrm>
            <a:off x="4582011"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CD8"/>
          </a:solidFill>
        </p:spPr>
        <p:txBody>
          <a:bodyPr wrap="square" lIns="0" tIns="0" rIns="0" bIns="0" rtlCol="0"/>
          <a:lstStyle/>
          <a:p>
            <a:endParaRPr/>
          </a:p>
        </p:txBody>
      </p:sp>
      <p:sp>
        <p:nvSpPr>
          <p:cNvPr id="1080" name="object 1080"/>
          <p:cNvSpPr/>
          <p:nvPr/>
        </p:nvSpPr>
        <p:spPr>
          <a:xfrm>
            <a:off x="4582011"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CD8"/>
          </a:solidFill>
        </p:spPr>
        <p:txBody>
          <a:bodyPr wrap="square" lIns="0" tIns="0" rIns="0" bIns="0" rtlCol="0"/>
          <a:lstStyle/>
          <a:p>
            <a:endParaRPr/>
          </a:p>
        </p:txBody>
      </p:sp>
      <p:sp>
        <p:nvSpPr>
          <p:cNvPr id="1081" name="object 1081"/>
          <p:cNvSpPr/>
          <p:nvPr/>
        </p:nvSpPr>
        <p:spPr>
          <a:xfrm>
            <a:off x="4603072" y="4798042"/>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1082" name="object 1082"/>
          <p:cNvSpPr/>
          <p:nvPr/>
        </p:nvSpPr>
        <p:spPr>
          <a:xfrm>
            <a:off x="4603072" y="4819110"/>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1083" name="object 1083"/>
          <p:cNvSpPr/>
          <p:nvPr/>
        </p:nvSpPr>
        <p:spPr>
          <a:xfrm>
            <a:off x="4603072" y="4840178"/>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AD5"/>
          </a:solidFill>
        </p:spPr>
        <p:txBody>
          <a:bodyPr wrap="square" lIns="0" tIns="0" rIns="0" bIns="0" rtlCol="0"/>
          <a:lstStyle/>
          <a:p>
            <a:endParaRPr/>
          </a:p>
        </p:txBody>
      </p:sp>
      <p:sp>
        <p:nvSpPr>
          <p:cNvPr id="1084" name="object 1084"/>
          <p:cNvSpPr/>
          <p:nvPr/>
        </p:nvSpPr>
        <p:spPr>
          <a:xfrm>
            <a:off x="4603072" y="4861245"/>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AD5"/>
          </a:solidFill>
        </p:spPr>
        <p:txBody>
          <a:bodyPr wrap="square" lIns="0" tIns="0" rIns="0" bIns="0" rtlCol="0"/>
          <a:lstStyle/>
          <a:p>
            <a:endParaRPr/>
          </a:p>
        </p:txBody>
      </p:sp>
      <p:sp>
        <p:nvSpPr>
          <p:cNvPr id="1085" name="object 1085"/>
          <p:cNvSpPr/>
          <p:nvPr/>
        </p:nvSpPr>
        <p:spPr>
          <a:xfrm>
            <a:off x="4619922"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1086" name="object 1086"/>
          <p:cNvSpPr/>
          <p:nvPr/>
        </p:nvSpPr>
        <p:spPr>
          <a:xfrm>
            <a:off x="4619922"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1087" name="object 1087"/>
          <p:cNvSpPr/>
          <p:nvPr/>
        </p:nvSpPr>
        <p:spPr>
          <a:xfrm>
            <a:off x="4619922"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9D2"/>
          </a:solidFill>
        </p:spPr>
        <p:txBody>
          <a:bodyPr wrap="square" lIns="0" tIns="0" rIns="0" bIns="0" rtlCol="0"/>
          <a:lstStyle/>
          <a:p>
            <a:endParaRPr/>
          </a:p>
        </p:txBody>
      </p:sp>
      <p:sp>
        <p:nvSpPr>
          <p:cNvPr id="1088" name="object 1088"/>
          <p:cNvSpPr/>
          <p:nvPr/>
        </p:nvSpPr>
        <p:spPr>
          <a:xfrm>
            <a:off x="4619922"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9D2"/>
          </a:solidFill>
        </p:spPr>
        <p:txBody>
          <a:bodyPr wrap="square" lIns="0" tIns="0" rIns="0" bIns="0" rtlCol="0"/>
          <a:lstStyle/>
          <a:p>
            <a:endParaRPr/>
          </a:p>
        </p:txBody>
      </p:sp>
      <p:sp>
        <p:nvSpPr>
          <p:cNvPr id="1089" name="object 1089"/>
          <p:cNvSpPr/>
          <p:nvPr/>
        </p:nvSpPr>
        <p:spPr>
          <a:xfrm>
            <a:off x="4640983"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1090" name="object 1090"/>
          <p:cNvSpPr/>
          <p:nvPr/>
        </p:nvSpPr>
        <p:spPr>
          <a:xfrm>
            <a:off x="4640983"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1091" name="object 1091"/>
          <p:cNvSpPr/>
          <p:nvPr/>
        </p:nvSpPr>
        <p:spPr>
          <a:xfrm>
            <a:off x="4640983"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7CF"/>
          </a:solidFill>
        </p:spPr>
        <p:txBody>
          <a:bodyPr wrap="square" lIns="0" tIns="0" rIns="0" bIns="0" rtlCol="0"/>
          <a:lstStyle/>
          <a:p>
            <a:endParaRPr/>
          </a:p>
        </p:txBody>
      </p:sp>
      <p:sp>
        <p:nvSpPr>
          <p:cNvPr id="1092" name="object 1092"/>
          <p:cNvSpPr/>
          <p:nvPr/>
        </p:nvSpPr>
        <p:spPr>
          <a:xfrm>
            <a:off x="4640983"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7CF"/>
          </a:solidFill>
        </p:spPr>
        <p:txBody>
          <a:bodyPr wrap="square" lIns="0" tIns="0" rIns="0" bIns="0" rtlCol="0"/>
          <a:lstStyle/>
          <a:p>
            <a:endParaRPr/>
          </a:p>
        </p:txBody>
      </p:sp>
      <p:sp>
        <p:nvSpPr>
          <p:cNvPr id="1093" name="object 1093"/>
          <p:cNvSpPr/>
          <p:nvPr/>
        </p:nvSpPr>
        <p:spPr>
          <a:xfrm>
            <a:off x="4662044" y="4798042"/>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6CD"/>
          </a:solidFill>
        </p:spPr>
        <p:txBody>
          <a:bodyPr wrap="square" lIns="0" tIns="0" rIns="0" bIns="0" rtlCol="0"/>
          <a:lstStyle/>
          <a:p>
            <a:endParaRPr/>
          </a:p>
        </p:txBody>
      </p:sp>
      <p:sp>
        <p:nvSpPr>
          <p:cNvPr id="1094" name="object 1094"/>
          <p:cNvSpPr/>
          <p:nvPr/>
        </p:nvSpPr>
        <p:spPr>
          <a:xfrm>
            <a:off x="4662044" y="4819110"/>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6CD"/>
          </a:solidFill>
        </p:spPr>
        <p:txBody>
          <a:bodyPr wrap="square" lIns="0" tIns="0" rIns="0" bIns="0" rtlCol="0"/>
          <a:lstStyle/>
          <a:p>
            <a:endParaRPr/>
          </a:p>
        </p:txBody>
      </p:sp>
      <p:sp>
        <p:nvSpPr>
          <p:cNvPr id="1095" name="object 1095"/>
          <p:cNvSpPr/>
          <p:nvPr/>
        </p:nvSpPr>
        <p:spPr>
          <a:xfrm>
            <a:off x="4662044" y="4840178"/>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6CD"/>
          </a:solidFill>
        </p:spPr>
        <p:txBody>
          <a:bodyPr wrap="square" lIns="0" tIns="0" rIns="0" bIns="0" rtlCol="0"/>
          <a:lstStyle/>
          <a:p>
            <a:endParaRPr/>
          </a:p>
        </p:txBody>
      </p:sp>
      <p:sp>
        <p:nvSpPr>
          <p:cNvPr id="1096" name="object 1096"/>
          <p:cNvSpPr/>
          <p:nvPr/>
        </p:nvSpPr>
        <p:spPr>
          <a:xfrm>
            <a:off x="4662044" y="4861245"/>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6CD"/>
          </a:solidFill>
        </p:spPr>
        <p:txBody>
          <a:bodyPr wrap="square" lIns="0" tIns="0" rIns="0" bIns="0" rtlCol="0"/>
          <a:lstStyle/>
          <a:p>
            <a:endParaRPr/>
          </a:p>
        </p:txBody>
      </p:sp>
      <p:sp>
        <p:nvSpPr>
          <p:cNvPr id="1097" name="object 1097"/>
          <p:cNvSpPr/>
          <p:nvPr/>
        </p:nvSpPr>
        <p:spPr>
          <a:xfrm>
            <a:off x="4678893"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1098" name="object 1098"/>
          <p:cNvSpPr/>
          <p:nvPr/>
        </p:nvSpPr>
        <p:spPr>
          <a:xfrm>
            <a:off x="4678893"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1099" name="object 1099"/>
          <p:cNvSpPr/>
          <p:nvPr/>
        </p:nvSpPr>
        <p:spPr>
          <a:xfrm>
            <a:off x="4678893"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5CA"/>
          </a:solidFill>
        </p:spPr>
        <p:txBody>
          <a:bodyPr wrap="square" lIns="0" tIns="0" rIns="0" bIns="0" rtlCol="0"/>
          <a:lstStyle/>
          <a:p>
            <a:endParaRPr/>
          </a:p>
        </p:txBody>
      </p:sp>
      <p:sp>
        <p:nvSpPr>
          <p:cNvPr id="1100" name="object 1100"/>
          <p:cNvSpPr/>
          <p:nvPr/>
        </p:nvSpPr>
        <p:spPr>
          <a:xfrm>
            <a:off x="4678893"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5CA"/>
          </a:solidFill>
        </p:spPr>
        <p:txBody>
          <a:bodyPr wrap="square" lIns="0" tIns="0" rIns="0" bIns="0" rtlCol="0"/>
          <a:lstStyle/>
          <a:p>
            <a:endParaRPr/>
          </a:p>
        </p:txBody>
      </p:sp>
      <p:sp>
        <p:nvSpPr>
          <p:cNvPr id="1101" name="object 1101"/>
          <p:cNvSpPr/>
          <p:nvPr/>
        </p:nvSpPr>
        <p:spPr>
          <a:xfrm>
            <a:off x="4699954" y="4798042"/>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1102" name="object 1102"/>
          <p:cNvSpPr/>
          <p:nvPr/>
        </p:nvSpPr>
        <p:spPr>
          <a:xfrm>
            <a:off x="4699954"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1103" name="object 1103"/>
          <p:cNvSpPr/>
          <p:nvPr/>
        </p:nvSpPr>
        <p:spPr>
          <a:xfrm>
            <a:off x="4699954"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4C8"/>
          </a:solidFill>
        </p:spPr>
        <p:txBody>
          <a:bodyPr wrap="square" lIns="0" tIns="0" rIns="0" bIns="0" rtlCol="0"/>
          <a:lstStyle/>
          <a:p>
            <a:endParaRPr/>
          </a:p>
        </p:txBody>
      </p:sp>
      <p:sp>
        <p:nvSpPr>
          <p:cNvPr id="1104" name="object 1104"/>
          <p:cNvSpPr/>
          <p:nvPr/>
        </p:nvSpPr>
        <p:spPr>
          <a:xfrm>
            <a:off x="4699954"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4C8"/>
          </a:solidFill>
        </p:spPr>
        <p:txBody>
          <a:bodyPr wrap="square" lIns="0" tIns="0" rIns="0" bIns="0" rtlCol="0"/>
          <a:lstStyle/>
          <a:p>
            <a:endParaRPr/>
          </a:p>
        </p:txBody>
      </p:sp>
      <p:sp>
        <p:nvSpPr>
          <p:cNvPr id="1105" name="object 1105"/>
          <p:cNvSpPr/>
          <p:nvPr/>
        </p:nvSpPr>
        <p:spPr>
          <a:xfrm>
            <a:off x="4721016"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5"/>
          </a:solidFill>
        </p:spPr>
        <p:txBody>
          <a:bodyPr wrap="square" lIns="0" tIns="0" rIns="0" bIns="0" rtlCol="0"/>
          <a:lstStyle/>
          <a:p>
            <a:endParaRPr/>
          </a:p>
        </p:txBody>
      </p:sp>
      <p:sp>
        <p:nvSpPr>
          <p:cNvPr id="1106" name="object 1106"/>
          <p:cNvSpPr/>
          <p:nvPr/>
        </p:nvSpPr>
        <p:spPr>
          <a:xfrm>
            <a:off x="4721016"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2C5"/>
          </a:solidFill>
        </p:spPr>
        <p:txBody>
          <a:bodyPr wrap="square" lIns="0" tIns="0" rIns="0" bIns="0" rtlCol="0"/>
          <a:lstStyle/>
          <a:p>
            <a:endParaRPr/>
          </a:p>
        </p:txBody>
      </p:sp>
      <p:sp>
        <p:nvSpPr>
          <p:cNvPr id="1107" name="object 1107"/>
          <p:cNvSpPr/>
          <p:nvPr/>
        </p:nvSpPr>
        <p:spPr>
          <a:xfrm>
            <a:off x="4721016"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2C5"/>
          </a:solidFill>
        </p:spPr>
        <p:txBody>
          <a:bodyPr wrap="square" lIns="0" tIns="0" rIns="0" bIns="0" rtlCol="0"/>
          <a:lstStyle/>
          <a:p>
            <a:endParaRPr/>
          </a:p>
        </p:txBody>
      </p:sp>
      <p:sp>
        <p:nvSpPr>
          <p:cNvPr id="1108" name="object 1108"/>
          <p:cNvSpPr/>
          <p:nvPr/>
        </p:nvSpPr>
        <p:spPr>
          <a:xfrm>
            <a:off x="4742077" y="4819110"/>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1C2"/>
          </a:solidFill>
        </p:spPr>
        <p:txBody>
          <a:bodyPr wrap="square" lIns="0" tIns="0" rIns="0" bIns="0" rtlCol="0"/>
          <a:lstStyle/>
          <a:p>
            <a:endParaRPr/>
          </a:p>
        </p:txBody>
      </p:sp>
      <p:sp>
        <p:nvSpPr>
          <p:cNvPr id="1109" name="object 1109"/>
          <p:cNvSpPr/>
          <p:nvPr/>
        </p:nvSpPr>
        <p:spPr>
          <a:xfrm>
            <a:off x="4742077" y="4840178"/>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E1C2"/>
          </a:solidFill>
        </p:spPr>
        <p:txBody>
          <a:bodyPr wrap="square" lIns="0" tIns="0" rIns="0" bIns="0" rtlCol="0"/>
          <a:lstStyle/>
          <a:p>
            <a:endParaRPr/>
          </a:p>
        </p:txBody>
      </p:sp>
      <p:sp>
        <p:nvSpPr>
          <p:cNvPr id="1110" name="object 1110"/>
          <p:cNvSpPr/>
          <p:nvPr/>
        </p:nvSpPr>
        <p:spPr>
          <a:xfrm>
            <a:off x="4742077" y="4861245"/>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E1C2"/>
          </a:solidFill>
        </p:spPr>
        <p:txBody>
          <a:bodyPr wrap="square" lIns="0" tIns="0" rIns="0" bIns="0" rtlCol="0"/>
          <a:lstStyle/>
          <a:p>
            <a:endParaRPr/>
          </a:p>
        </p:txBody>
      </p:sp>
      <p:sp>
        <p:nvSpPr>
          <p:cNvPr id="1111" name="object 1111"/>
          <p:cNvSpPr/>
          <p:nvPr/>
        </p:nvSpPr>
        <p:spPr>
          <a:xfrm>
            <a:off x="4758926"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0BF"/>
          </a:solidFill>
        </p:spPr>
        <p:txBody>
          <a:bodyPr wrap="square" lIns="0" tIns="0" rIns="0" bIns="0" rtlCol="0"/>
          <a:lstStyle/>
          <a:p>
            <a:endParaRPr/>
          </a:p>
        </p:txBody>
      </p:sp>
      <p:sp>
        <p:nvSpPr>
          <p:cNvPr id="1112" name="object 1112"/>
          <p:cNvSpPr/>
          <p:nvPr/>
        </p:nvSpPr>
        <p:spPr>
          <a:xfrm>
            <a:off x="4758926"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E0BF"/>
          </a:solidFill>
        </p:spPr>
        <p:txBody>
          <a:bodyPr wrap="square" lIns="0" tIns="0" rIns="0" bIns="0" rtlCol="0"/>
          <a:lstStyle/>
          <a:p>
            <a:endParaRPr/>
          </a:p>
        </p:txBody>
      </p:sp>
      <p:sp>
        <p:nvSpPr>
          <p:cNvPr id="1113" name="object 1113"/>
          <p:cNvSpPr/>
          <p:nvPr/>
        </p:nvSpPr>
        <p:spPr>
          <a:xfrm>
            <a:off x="4758926"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E0BF"/>
          </a:solidFill>
        </p:spPr>
        <p:txBody>
          <a:bodyPr wrap="square" lIns="0" tIns="0" rIns="0" bIns="0" rtlCol="0"/>
          <a:lstStyle/>
          <a:p>
            <a:endParaRPr/>
          </a:p>
        </p:txBody>
      </p:sp>
      <p:sp>
        <p:nvSpPr>
          <p:cNvPr id="1114" name="object 1114"/>
          <p:cNvSpPr/>
          <p:nvPr/>
        </p:nvSpPr>
        <p:spPr>
          <a:xfrm>
            <a:off x="4779988"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1115" name="object 1115"/>
          <p:cNvSpPr/>
          <p:nvPr/>
        </p:nvSpPr>
        <p:spPr>
          <a:xfrm>
            <a:off x="4779988"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FBD"/>
          </a:solidFill>
        </p:spPr>
        <p:txBody>
          <a:bodyPr wrap="square" lIns="0" tIns="0" rIns="0" bIns="0" rtlCol="0"/>
          <a:lstStyle/>
          <a:p>
            <a:endParaRPr/>
          </a:p>
        </p:txBody>
      </p:sp>
      <p:sp>
        <p:nvSpPr>
          <p:cNvPr id="1116" name="object 1116"/>
          <p:cNvSpPr/>
          <p:nvPr/>
        </p:nvSpPr>
        <p:spPr>
          <a:xfrm>
            <a:off x="4779988"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FBD"/>
          </a:solidFill>
        </p:spPr>
        <p:txBody>
          <a:bodyPr wrap="square" lIns="0" tIns="0" rIns="0" bIns="0" rtlCol="0"/>
          <a:lstStyle/>
          <a:p>
            <a:endParaRPr/>
          </a:p>
        </p:txBody>
      </p:sp>
      <p:sp>
        <p:nvSpPr>
          <p:cNvPr id="1117" name="object 1117"/>
          <p:cNvSpPr/>
          <p:nvPr/>
        </p:nvSpPr>
        <p:spPr>
          <a:xfrm>
            <a:off x="4801048" y="4819110"/>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DBA"/>
          </a:solidFill>
        </p:spPr>
        <p:txBody>
          <a:bodyPr wrap="square" lIns="0" tIns="0" rIns="0" bIns="0" rtlCol="0"/>
          <a:lstStyle/>
          <a:p>
            <a:endParaRPr/>
          </a:p>
        </p:txBody>
      </p:sp>
      <p:sp>
        <p:nvSpPr>
          <p:cNvPr id="1118" name="object 1118"/>
          <p:cNvSpPr/>
          <p:nvPr/>
        </p:nvSpPr>
        <p:spPr>
          <a:xfrm>
            <a:off x="4801048"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DBA"/>
          </a:solidFill>
        </p:spPr>
        <p:txBody>
          <a:bodyPr wrap="square" lIns="0" tIns="0" rIns="0" bIns="0" rtlCol="0"/>
          <a:lstStyle/>
          <a:p>
            <a:endParaRPr/>
          </a:p>
        </p:txBody>
      </p:sp>
      <p:sp>
        <p:nvSpPr>
          <p:cNvPr id="1119" name="object 1119"/>
          <p:cNvSpPr/>
          <p:nvPr/>
        </p:nvSpPr>
        <p:spPr>
          <a:xfrm>
            <a:off x="4801048" y="4861245"/>
            <a:ext cx="21590" cy="17145"/>
          </a:xfrm>
          <a:custGeom>
            <a:avLst/>
            <a:gdLst/>
            <a:ahLst/>
            <a:cxnLst/>
            <a:rect l="l" t="t" r="r" b="b"/>
            <a:pathLst>
              <a:path w="21589" h="17145">
                <a:moveTo>
                  <a:pt x="21061" y="0"/>
                </a:moveTo>
                <a:lnTo>
                  <a:pt x="0" y="0"/>
                </a:lnTo>
                <a:lnTo>
                  <a:pt x="0" y="16854"/>
                </a:lnTo>
                <a:lnTo>
                  <a:pt x="21061" y="16854"/>
                </a:lnTo>
                <a:lnTo>
                  <a:pt x="21061" y="0"/>
                </a:lnTo>
                <a:close/>
              </a:path>
            </a:pathLst>
          </a:custGeom>
          <a:solidFill>
            <a:srgbClr val="FFDDBA"/>
          </a:solidFill>
        </p:spPr>
        <p:txBody>
          <a:bodyPr wrap="square" lIns="0" tIns="0" rIns="0" bIns="0" rtlCol="0"/>
          <a:lstStyle/>
          <a:p>
            <a:endParaRPr/>
          </a:p>
        </p:txBody>
      </p:sp>
      <p:sp>
        <p:nvSpPr>
          <p:cNvPr id="1120" name="object 1120"/>
          <p:cNvSpPr/>
          <p:nvPr/>
        </p:nvSpPr>
        <p:spPr>
          <a:xfrm>
            <a:off x="4822109" y="4819110"/>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CB8"/>
          </a:solidFill>
        </p:spPr>
        <p:txBody>
          <a:bodyPr wrap="square" lIns="0" tIns="0" rIns="0" bIns="0" rtlCol="0"/>
          <a:lstStyle/>
          <a:p>
            <a:endParaRPr/>
          </a:p>
        </p:txBody>
      </p:sp>
      <p:sp>
        <p:nvSpPr>
          <p:cNvPr id="1121" name="object 1121"/>
          <p:cNvSpPr/>
          <p:nvPr/>
        </p:nvSpPr>
        <p:spPr>
          <a:xfrm>
            <a:off x="4822109" y="4840178"/>
            <a:ext cx="17145" cy="21590"/>
          </a:xfrm>
          <a:custGeom>
            <a:avLst/>
            <a:gdLst/>
            <a:ahLst/>
            <a:cxnLst/>
            <a:rect l="l" t="t" r="r" b="b"/>
            <a:pathLst>
              <a:path w="17145" h="21589">
                <a:moveTo>
                  <a:pt x="16848" y="0"/>
                </a:moveTo>
                <a:lnTo>
                  <a:pt x="0" y="0"/>
                </a:lnTo>
                <a:lnTo>
                  <a:pt x="0" y="21068"/>
                </a:lnTo>
                <a:lnTo>
                  <a:pt x="16848" y="21068"/>
                </a:lnTo>
                <a:lnTo>
                  <a:pt x="16848" y="0"/>
                </a:lnTo>
                <a:close/>
              </a:path>
            </a:pathLst>
          </a:custGeom>
          <a:solidFill>
            <a:srgbClr val="FFDCB8"/>
          </a:solidFill>
        </p:spPr>
        <p:txBody>
          <a:bodyPr wrap="square" lIns="0" tIns="0" rIns="0" bIns="0" rtlCol="0"/>
          <a:lstStyle/>
          <a:p>
            <a:endParaRPr/>
          </a:p>
        </p:txBody>
      </p:sp>
      <p:sp>
        <p:nvSpPr>
          <p:cNvPr id="1122" name="object 1122"/>
          <p:cNvSpPr/>
          <p:nvPr/>
        </p:nvSpPr>
        <p:spPr>
          <a:xfrm>
            <a:off x="4822109" y="4861245"/>
            <a:ext cx="17145" cy="17145"/>
          </a:xfrm>
          <a:custGeom>
            <a:avLst/>
            <a:gdLst/>
            <a:ahLst/>
            <a:cxnLst/>
            <a:rect l="l" t="t" r="r" b="b"/>
            <a:pathLst>
              <a:path w="17145" h="17145">
                <a:moveTo>
                  <a:pt x="16848" y="0"/>
                </a:moveTo>
                <a:lnTo>
                  <a:pt x="0" y="0"/>
                </a:lnTo>
                <a:lnTo>
                  <a:pt x="0" y="16854"/>
                </a:lnTo>
                <a:lnTo>
                  <a:pt x="16848" y="16854"/>
                </a:lnTo>
                <a:lnTo>
                  <a:pt x="16848" y="0"/>
                </a:lnTo>
                <a:close/>
              </a:path>
            </a:pathLst>
          </a:custGeom>
          <a:solidFill>
            <a:srgbClr val="FFDCB8"/>
          </a:solidFill>
        </p:spPr>
        <p:txBody>
          <a:bodyPr wrap="square" lIns="0" tIns="0" rIns="0" bIns="0" rtlCol="0"/>
          <a:lstStyle/>
          <a:p>
            <a:endParaRPr/>
          </a:p>
        </p:txBody>
      </p:sp>
      <p:sp>
        <p:nvSpPr>
          <p:cNvPr id="1123" name="object 1123"/>
          <p:cNvSpPr/>
          <p:nvPr/>
        </p:nvSpPr>
        <p:spPr>
          <a:xfrm>
            <a:off x="4838958" y="4840178"/>
            <a:ext cx="21590" cy="21590"/>
          </a:xfrm>
          <a:custGeom>
            <a:avLst/>
            <a:gdLst/>
            <a:ahLst/>
            <a:cxnLst/>
            <a:rect l="l" t="t" r="r" b="b"/>
            <a:pathLst>
              <a:path w="21589" h="21589">
                <a:moveTo>
                  <a:pt x="21061" y="0"/>
                </a:moveTo>
                <a:lnTo>
                  <a:pt x="0" y="0"/>
                </a:lnTo>
                <a:lnTo>
                  <a:pt x="0" y="21068"/>
                </a:lnTo>
                <a:lnTo>
                  <a:pt x="21061" y="21068"/>
                </a:lnTo>
                <a:lnTo>
                  <a:pt x="21061" y="0"/>
                </a:lnTo>
                <a:close/>
              </a:path>
            </a:pathLst>
          </a:custGeom>
          <a:solidFill>
            <a:srgbClr val="FFDAB5"/>
          </a:solidFill>
        </p:spPr>
        <p:txBody>
          <a:bodyPr wrap="square" lIns="0" tIns="0" rIns="0" bIns="0" rtlCol="0"/>
          <a:lstStyle/>
          <a:p>
            <a:endParaRPr/>
          </a:p>
        </p:txBody>
      </p:sp>
      <p:sp>
        <p:nvSpPr>
          <p:cNvPr id="1124" name="object 1124"/>
          <p:cNvSpPr/>
          <p:nvPr/>
        </p:nvSpPr>
        <p:spPr>
          <a:xfrm>
            <a:off x="4838958" y="4861245"/>
            <a:ext cx="21590" cy="17145"/>
          </a:xfrm>
          <a:custGeom>
            <a:avLst/>
            <a:gdLst/>
            <a:ahLst/>
            <a:cxnLst/>
            <a:rect l="l" t="t" r="r" b="b"/>
            <a:pathLst>
              <a:path w="21589" h="17145">
                <a:moveTo>
                  <a:pt x="0" y="16854"/>
                </a:moveTo>
                <a:lnTo>
                  <a:pt x="21061" y="16854"/>
                </a:lnTo>
                <a:lnTo>
                  <a:pt x="21061" y="0"/>
                </a:lnTo>
                <a:lnTo>
                  <a:pt x="0" y="0"/>
                </a:lnTo>
                <a:lnTo>
                  <a:pt x="0" y="16854"/>
                </a:lnTo>
                <a:close/>
              </a:path>
            </a:pathLst>
          </a:custGeom>
          <a:solidFill>
            <a:srgbClr val="FFDAB5"/>
          </a:solidFill>
        </p:spPr>
        <p:txBody>
          <a:bodyPr wrap="square" lIns="0" tIns="0" rIns="0" bIns="0" rtlCol="0"/>
          <a:lstStyle/>
          <a:p>
            <a:endParaRPr/>
          </a:p>
        </p:txBody>
      </p:sp>
      <p:sp>
        <p:nvSpPr>
          <p:cNvPr id="1125" name="object 1125"/>
          <p:cNvSpPr/>
          <p:nvPr/>
        </p:nvSpPr>
        <p:spPr>
          <a:xfrm>
            <a:off x="4860020" y="4840178"/>
            <a:ext cx="21590" cy="21590"/>
          </a:xfrm>
          <a:custGeom>
            <a:avLst/>
            <a:gdLst/>
            <a:ahLst/>
            <a:cxnLst/>
            <a:rect l="l" t="t" r="r" b="b"/>
            <a:pathLst>
              <a:path w="21589" h="21589">
                <a:moveTo>
                  <a:pt x="0" y="21068"/>
                </a:moveTo>
                <a:lnTo>
                  <a:pt x="21060" y="21068"/>
                </a:lnTo>
                <a:lnTo>
                  <a:pt x="21060" y="0"/>
                </a:lnTo>
                <a:lnTo>
                  <a:pt x="0" y="0"/>
                </a:lnTo>
                <a:lnTo>
                  <a:pt x="0" y="21068"/>
                </a:lnTo>
                <a:close/>
              </a:path>
            </a:pathLst>
          </a:custGeom>
          <a:solidFill>
            <a:srgbClr val="FFD9B2"/>
          </a:solidFill>
        </p:spPr>
        <p:txBody>
          <a:bodyPr wrap="square" lIns="0" tIns="0" rIns="0" bIns="0" rtlCol="0"/>
          <a:lstStyle/>
          <a:p>
            <a:endParaRPr/>
          </a:p>
        </p:txBody>
      </p:sp>
      <p:sp>
        <p:nvSpPr>
          <p:cNvPr id="1126" name="object 1126"/>
          <p:cNvSpPr/>
          <p:nvPr/>
        </p:nvSpPr>
        <p:spPr>
          <a:xfrm>
            <a:off x="4860020" y="4861245"/>
            <a:ext cx="21590" cy="17145"/>
          </a:xfrm>
          <a:custGeom>
            <a:avLst/>
            <a:gdLst/>
            <a:ahLst/>
            <a:cxnLst/>
            <a:rect l="l" t="t" r="r" b="b"/>
            <a:pathLst>
              <a:path w="21589" h="17145">
                <a:moveTo>
                  <a:pt x="0" y="16854"/>
                </a:moveTo>
                <a:lnTo>
                  <a:pt x="21060" y="16854"/>
                </a:lnTo>
                <a:lnTo>
                  <a:pt x="21060" y="0"/>
                </a:lnTo>
                <a:lnTo>
                  <a:pt x="0" y="0"/>
                </a:lnTo>
                <a:lnTo>
                  <a:pt x="0" y="16854"/>
                </a:lnTo>
                <a:close/>
              </a:path>
            </a:pathLst>
          </a:custGeom>
          <a:solidFill>
            <a:srgbClr val="FFD9B2"/>
          </a:solidFill>
        </p:spPr>
        <p:txBody>
          <a:bodyPr wrap="square" lIns="0" tIns="0" rIns="0" bIns="0" rtlCol="0"/>
          <a:lstStyle/>
          <a:p>
            <a:endParaRPr/>
          </a:p>
        </p:txBody>
      </p:sp>
      <p:sp>
        <p:nvSpPr>
          <p:cNvPr id="1127" name="object 1127"/>
          <p:cNvSpPr/>
          <p:nvPr/>
        </p:nvSpPr>
        <p:spPr>
          <a:xfrm>
            <a:off x="4822109" y="4798042"/>
            <a:ext cx="81280" cy="47625"/>
          </a:xfrm>
          <a:custGeom>
            <a:avLst/>
            <a:gdLst/>
            <a:ahLst/>
            <a:cxnLst/>
            <a:rect l="l" t="t" r="r" b="b"/>
            <a:pathLst>
              <a:path w="81279" h="47625">
                <a:moveTo>
                  <a:pt x="5265" y="0"/>
                </a:moveTo>
                <a:lnTo>
                  <a:pt x="0" y="0"/>
                </a:lnTo>
                <a:lnTo>
                  <a:pt x="0" y="5266"/>
                </a:lnTo>
                <a:lnTo>
                  <a:pt x="75820" y="47402"/>
                </a:lnTo>
                <a:lnTo>
                  <a:pt x="81085" y="47402"/>
                </a:lnTo>
                <a:lnTo>
                  <a:pt x="81085" y="42136"/>
                </a:lnTo>
                <a:lnTo>
                  <a:pt x="5265" y="0"/>
                </a:lnTo>
                <a:close/>
              </a:path>
            </a:pathLst>
          </a:custGeom>
          <a:solidFill>
            <a:srgbClr val="000000"/>
          </a:solidFill>
        </p:spPr>
        <p:txBody>
          <a:bodyPr wrap="square" lIns="0" tIns="0" rIns="0" bIns="0" rtlCol="0"/>
          <a:lstStyle/>
          <a:p>
            <a:endParaRPr/>
          </a:p>
        </p:txBody>
      </p:sp>
      <p:sp>
        <p:nvSpPr>
          <p:cNvPr id="1128" name="object 1128"/>
          <p:cNvSpPr/>
          <p:nvPr/>
        </p:nvSpPr>
        <p:spPr>
          <a:xfrm>
            <a:off x="4603072" y="4792247"/>
            <a:ext cx="224790" cy="0"/>
          </a:xfrm>
          <a:custGeom>
            <a:avLst/>
            <a:gdLst/>
            <a:ahLst/>
            <a:cxnLst/>
            <a:rect l="l" t="t" r="r" b="b"/>
            <a:pathLst>
              <a:path w="224789">
                <a:moveTo>
                  <a:pt x="0" y="0"/>
                </a:moveTo>
                <a:lnTo>
                  <a:pt x="224302" y="0"/>
                </a:lnTo>
              </a:path>
            </a:pathLst>
          </a:custGeom>
          <a:ln w="22122">
            <a:solidFill>
              <a:srgbClr val="000000"/>
            </a:solidFill>
          </a:ln>
        </p:spPr>
        <p:txBody>
          <a:bodyPr wrap="square" lIns="0" tIns="0" rIns="0" bIns="0" rtlCol="0"/>
          <a:lstStyle/>
          <a:p>
            <a:endParaRPr/>
          </a:p>
        </p:txBody>
      </p:sp>
      <p:sp>
        <p:nvSpPr>
          <p:cNvPr id="1129" name="object 1129"/>
          <p:cNvSpPr/>
          <p:nvPr/>
        </p:nvSpPr>
        <p:spPr>
          <a:xfrm>
            <a:off x="4384036" y="4792247"/>
            <a:ext cx="224790" cy="0"/>
          </a:xfrm>
          <a:custGeom>
            <a:avLst/>
            <a:gdLst/>
            <a:ahLst/>
            <a:cxnLst/>
            <a:rect l="l" t="t" r="r" b="b"/>
            <a:pathLst>
              <a:path w="224789">
                <a:moveTo>
                  <a:pt x="0" y="0"/>
                </a:moveTo>
                <a:lnTo>
                  <a:pt x="224302" y="0"/>
                </a:lnTo>
              </a:path>
            </a:pathLst>
          </a:custGeom>
          <a:ln w="22122">
            <a:solidFill>
              <a:srgbClr val="000000"/>
            </a:solidFill>
          </a:ln>
        </p:spPr>
        <p:txBody>
          <a:bodyPr wrap="square" lIns="0" tIns="0" rIns="0" bIns="0" rtlCol="0"/>
          <a:lstStyle/>
          <a:p>
            <a:endParaRPr/>
          </a:p>
        </p:txBody>
      </p:sp>
      <p:sp>
        <p:nvSpPr>
          <p:cNvPr id="1130" name="object 1130"/>
          <p:cNvSpPr/>
          <p:nvPr/>
        </p:nvSpPr>
        <p:spPr>
          <a:xfrm>
            <a:off x="4282942" y="4798042"/>
            <a:ext cx="106680" cy="47625"/>
          </a:xfrm>
          <a:custGeom>
            <a:avLst/>
            <a:gdLst/>
            <a:ahLst/>
            <a:cxnLst/>
            <a:rect l="l" t="t" r="r" b="b"/>
            <a:pathLst>
              <a:path w="106679" h="47625">
                <a:moveTo>
                  <a:pt x="106358" y="0"/>
                </a:moveTo>
                <a:lnTo>
                  <a:pt x="101093" y="0"/>
                </a:lnTo>
                <a:lnTo>
                  <a:pt x="0" y="42136"/>
                </a:lnTo>
                <a:lnTo>
                  <a:pt x="0" y="47402"/>
                </a:lnTo>
                <a:lnTo>
                  <a:pt x="5264" y="47402"/>
                </a:lnTo>
                <a:lnTo>
                  <a:pt x="106358" y="5266"/>
                </a:lnTo>
                <a:lnTo>
                  <a:pt x="106358" y="0"/>
                </a:lnTo>
                <a:close/>
              </a:path>
            </a:pathLst>
          </a:custGeom>
          <a:solidFill>
            <a:srgbClr val="000000"/>
          </a:solidFill>
        </p:spPr>
        <p:txBody>
          <a:bodyPr wrap="square" lIns="0" tIns="0" rIns="0" bIns="0" rtlCol="0"/>
          <a:lstStyle/>
          <a:p>
            <a:endParaRPr/>
          </a:p>
        </p:txBody>
      </p:sp>
      <p:sp>
        <p:nvSpPr>
          <p:cNvPr id="1131" name="object 1131"/>
          <p:cNvSpPr/>
          <p:nvPr/>
        </p:nvSpPr>
        <p:spPr>
          <a:xfrm>
            <a:off x="4282942" y="4840178"/>
            <a:ext cx="106680" cy="43815"/>
          </a:xfrm>
          <a:custGeom>
            <a:avLst/>
            <a:gdLst/>
            <a:ahLst/>
            <a:cxnLst/>
            <a:rect l="l" t="t" r="r" b="b"/>
            <a:pathLst>
              <a:path w="106679" h="43814">
                <a:moveTo>
                  <a:pt x="5264" y="0"/>
                </a:moveTo>
                <a:lnTo>
                  <a:pt x="0" y="0"/>
                </a:lnTo>
                <a:lnTo>
                  <a:pt x="0" y="5266"/>
                </a:lnTo>
                <a:lnTo>
                  <a:pt x="101093" y="43188"/>
                </a:lnTo>
                <a:lnTo>
                  <a:pt x="106358" y="43188"/>
                </a:lnTo>
                <a:lnTo>
                  <a:pt x="106358" y="37922"/>
                </a:lnTo>
                <a:lnTo>
                  <a:pt x="5264" y="0"/>
                </a:lnTo>
                <a:close/>
              </a:path>
            </a:pathLst>
          </a:custGeom>
          <a:solidFill>
            <a:srgbClr val="000000"/>
          </a:solidFill>
        </p:spPr>
        <p:txBody>
          <a:bodyPr wrap="square" lIns="0" tIns="0" rIns="0" bIns="0" rtlCol="0"/>
          <a:lstStyle/>
          <a:p>
            <a:endParaRPr/>
          </a:p>
        </p:txBody>
      </p:sp>
      <p:sp>
        <p:nvSpPr>
          <p:cNvPr id="1132" name="object 1132"/>
          <p:cNvSpPr/>
          <p:nvPr/>
        </p:nvSpPr>
        <p:spPr>
          <a:xfrm>
            <a:off x="4384036" y="4878100"/>
            <a:ext cx="224790" cy="26670"/>
          </a:xfrm>
          <a:custGeom>
            <a:avLst/>
            <a:gdLst/>
            <a:ahLst/>
            <a:cxnLst/>
            <a:rect l="l" t="t" r="r" b="b"/>
            <a:pathLst>
              <a:path w="224789" h="26670">
                <a:moveTo>
                  <a:pt x="5265" y="0"/>
                </a:moveTo>
                <a:lnTo>
                  <a:pt x="0" y="0"/>
                </a:lnTo>
                <a:lnTo>
                  <a:pt x="0" y="5266"/>
                </a:lnTo>
                <a:lnTo>
                  <a:pt x="219036" y="26335"/>
                </a:lnTo>
                <a:lnTo>
                  <a:pt x="224302" y="26335"/>
                </a:lnTo>
                <a:lnTo>
                  <a:pt x="224302" y="21068"/>
                </a:lnTo>
                <a:lnTo>
                  <a:pt x="5265" y="0"/>
                </a:lnTo>
                <a:close/>
              </a:path>
            </a:pathLst>
          </a:custGeom>
          <a:solidFill>
            <a:srgbClr val="000000"/>
          </a:solidFill>
        </p:spPr>
        <p:txBody>
          <a:bodyPr wrap="square" lIns="0" tIns="0" rIns="0" bIns="0" rtlCol="0"/>
          <a:lstStyle/>
          <a:p>
            <a:endParaRPr/>
          </a:p>
        </p:txBody>
      </p:sp>
      <p:sp>
        <p:nvSpPr>
          <p:cNvPr id="1133" name="object 1133"/>
          <p:cNvSpPr/>
          <p:nvPr/>
        </p:nvSpPr>
        <p:spPr>
          <a:xfrm>
            <a:off x="4603072" y="4878100"/>
            <a:ext cx="224790" cy="26670"/>
          </a:xfrm>
          <a:custGeom>
            <a:avLst/>
            <a:gdLst/>
            <a:ahLst/>
            <a:cxnLst/>
            <a:rect l="l" t="t" r="r" b="b"/>
            <a:pathLst>
              <a:path w="224789" h="26670">
                <a:moveTo>
                  <a:pt x="224302" y="0"/>
                </a:moveTo>
                <a:lnTo>
                  <a:pt x="219036" y="0"/>
                </a:lnTo>
                <a:lnTo>
                  <a:pt x="0" y="21068"/>
                </a:lnTo>
                <a:lnTo>
                  <a:pt x="0" y="26335"/>
                </a:lnTo>
                <a:lnTo>
                  <a:pt x="5265" y="26335"/>
                </a:lnTo>
                <a:lnTo>
                  <a:pt x="224302" y="5266"/>
                </a:lnTo>
                <a:lnTo>
                  <a:pt x="224302" y="0"/>
                </a:lnTo>
                <a:close/>
              </a:path>
            </a:pathLst>
          </a:custGeom>
          <a:solidFill>
            <a:srgbClr val="000000"/>
          </a:solidFill>
        </p:spPr>
        <p:txBody>
          <a:bodyPr wrap="square" lIns="0" tIns="0" rIns="0" bIns="0" rtlCol="0"/>
          <a:lstStyle/>
          <a:p>
            <a:endParaRPr/>
          </a:p>
        </p:txBody>
      </p:sp>
      <p:sp>
        <p:nvSpPr>
          <p:cNvPr id="1134" name="object 1134"/>
          <p:cNvSpPr/>
          <p:nvPr/>
        </p:nvSpPr>
        <p:spPr>
          <a:xfrm>
            <a:off x="4822109" y="4840178"/>
            <a:ext cx="81280" cy="43815"/>
          </a:xfrm>
          <a:custGeom>
            <a:avLst/>
            <a:gdLst/>
            <a:ahLst/>
            <a:cxnLst/>
            <a:rect l="l" t="t" r="r" b="b"/>
            <a:pathLst>
              <a:path w="81279" h="43814">
                <a:moveTo>
                  <a:pt x="81085" y="0"/>
                </a:moveTo>
                <a:lnTo>
                  <a:pt x="75820" y="0"/>
                </a:lnTo>
                <a:lnTo>
                  <a:pt x="0" y="37922"/>
                </a:lnTo>
                <a:lnTo>
                  <a:pt x="0" y="43188"/>
                </a:lnTo>
                <a:lnTo>
                  <a:pt x="5265" y="43188"/>
                </a:lnTo>
                <a:lnTo>
                  <a:pt x="81085" y="5266"/>
                </a:lnTo>
                <a:lnTo>
                  <a:pt x="81085" y="0"/>
                </a:lnTo>
                <a:close/>
              </a:path>
            </a:pathLst>
          </a:custGeom>
          <a:solidFill>
            <a:srgbClr val="000000"/>
          </a:solidFill>
        </p:spPr>
        <p:txBody>
          <a:bodyPr wrap="square" lIns="0" tIns="0" rIns="0" bIns="0" rtlCol="0"/>
          <a:lstStyle/>
          <a:p>
            <a:endParaRPr/>
          </a:p>
        </p:txBody>
      </p:sp>
      <p:sp>
        <p:nvSpPr>
          <p:cNvPr id="1135" name="object 1135"/>
          <p:cNvSpPr/>
          <p:nvPr/>
        </p:nvSpPr>
        <p:spPr>
          <a:xfrm>
            <a:off x="4304003" y="4861246"/>
            <a:ext cx="17145" cy="17145"/>
          </a:xfrm>
          <a:custGeom>
            <a:avLst/>
            <a:gdLst/>
            <a:ahLst/>
            <a:cxnLst/>
            <a:rect l="l" t="t" r="r" b="b"/>
            <a:pathLst>
              <a:path w="17145" h="17145">
                <a:moveTo>
                  <a:pt x="0" y="16854"/>
                </a:moveTo>
                <a:lnTo>
                  <a:pt x="16848" y="16854"/>
                </a:lnTo>
                <a:lnTo>
                  <a:pt x="16848" y="0"/>
                </a:lnTo>
                <a:lnTo>
                  <a:pt x="0" y="0"/>
                </a:lnTo>
                <a:lnTo>
                  <a:pt x="0" y="16854"/>
                </a:lnTo>
                <a:close/>
              </a:path>
            </a:pathLst>
          </a:custGeom>
          <a:solidFill>
            <a:srgbClr val="FFFEFD"/>
          </a:solidFill>
        </p:spPr>
        <p:txBody>
          <a:bodyPr wrap="square" lIns="0" tIns="0" rIns="0" bIns="0" rtlCol="0"/>
          <a:lstStyle/>
          <a:p>
            <a:endParaRPr/>
          </a:p>
        </p:txBody>
      </p:sp>
      <p:sp>
        <p:nvSpPr>
          <p:cNvPr id="1136" name="object 1136"/>
          <p:cNvSpPr/>
          <p:nvPr/>
        </p:nvSpPr>
        <p:spPr>
          <a:xfrm>
            <a:off x="4304003" y="4878100"/>
            <a:ext cx="17145" cy="21590"/>
          </a:xfrm>
          <a:custGeom>
            <a:avLst/>
            <a:gdLst/>
            <a:ahLst/>
            <a:cxnLst/>
            <a:rect l="l" t="t" r="r" b="b"/>
            <a:pathLst>
              <a:path w="17145" h="21589">
                <a:moveTo>
                  <a:pt x="0" y="21068"/>
                </a:moveTo>
                <a:lnTo>
                  <a:pt x="16848" y="21068"/>
                </a:lnTo>
                <a:lnTo>
                  <a:pt x="16848" y="0"/>
                </a:lnTo>
                <a:lnTo>
                  <a:pt x="0" y="0"/>
                </a:lnTo>
                <a:lnTo>
                  <a:pt x="0" y="21068"/>
                </a:lnTo>
                <a:close/>
              </a:path>
            </a:pathLst>
          </a:custGeom>
          <a:solidFill>
            <a:srgbClr val="FFFEFD"/>
          </a:solidFill>
        </p:spPr>
        <p:txBody>
          <a:bodyPr wrap="square" lIns="0" tIns="0" rIns="0" bIns="0" rtlCol="0"/>
          <a:lstStyle/>
          <a:p>
            <a:endParaRPr/>
          </a:p>
        </p:txBody>
      </p:sp>
      <p:sp>
        <p:nvSpPr>
          <p:cNvPr id="1137" name="object 1137"/>
          <p:cNvSpPr/>
          <p:nvPr/>
        </p:nvSpPr>
        <p:spPr>
          <a:xfrm>
            <a:off x="4304003" y="4899168"/>
            <a:ext cx="17145" cy="396240"/>
          </a:xfrm>
          <a:custGeom>
            <a:avLst/>
            <a:gdLst/>
            <a:ahLst/>
            <a:cxnLst/>
            <a:rect l="l" t="t" r="r" b="b"/>
            <a:pathLst>
              <a:path w="17145" h="396239">
                <a:moveTo>
                  <a:pt x="0" y="396081"/>
                </a:moveTo>
                <a:lnTo>
                  <a:pt x="16848" y="396081"/>
                </a:lnTo>
                <a:lnTo>
                  <a:pt x="16848" y="0"/>
                </a:lnTo>
                <a:lnTo>
                  <a:pt x="0" y="0"/>
                </a:lnTo>
                <a:lnTo>
                  <a:pt x="0" y="396081"/>
                </a:lnTo>
                <a:close/>
              </a:path>
            </a:pathLst>
          </a:custGeom>
          <a:solidFill>
            <a:srgbClr val="FFFEFD"/>
          </a:solidFill>
        </p:spPr>
        <p:txBody>
          <a:bodyPr wrap="square" lIns="0" tIns="0" rIns="0" bIns="0" rtlCol="0"/>
          <a:lstStyle/>
          <a:p>
            <a:endParaRPr/>
          </a:p>
        </p:txBody>
      </p:sp>
      <p:sp>
        <p:nvSpPr>
          <p:cNvPr id="1138" name="object 1138"/>
          <p:cNvSpPr/>
          <p:nvPr/>
        </p:nvSpPr>
        <p:spPr>
          <a:xfrm>
            <a:off x="4320852" y="4878100"/>
            <a:ext cx="21590" cy="21590"/>
          </a:xfrm>
          <a:custGeom>
            <a:avLst/>
            <a:gdLst/>
            <a:ahLst/>
            <a:cxnLst/>
            <a:rect l="l" t="t" r="r" b="b"/>
            <a:pathLst>
              <a:path w="21589" h="21589">
                <a:moveTo>
                  <a:pt x="0" y="0"/>
                </a:moveTo>
                <a:lnTo>
                  <a:pt x="0" y="21068"/>
                </a:lnTo>
                <a:lnTo>
                  <a:pt x="21061" y="21068"/>
                </a:lnTo>
                <a:lnTo>
                  <a:pt x="21061" y="0"/>
                </a:lnTo>
                <a:lnTo>
                  <a:pt x="0" y="0"/>
                </a:lnTo>
                <a:close/>
              </a:path>
            </a:pathLst>
          </a:custGeom>
          <a:solidFill>
            <a:srgbClr val="FFFCFB"/>
          </a:solidFill>
        </p:spPr>
        <p:txBody>
          <a:bodyPr wrap="square" lIns="0" tIns="0" rIns="0" bIns="0" rtlCol="0"/>
          <a:lstStyle/>
          <a:p>
            <a:endParaRPr/>
          </a:p>
        </p:txBody>
      </p:sp>
      <p:sp>
        <p:nvSpPr>
          <p:cNvPr id="1139" name="object 1139"/>
          <p:cNvSpPr/>
          <p:nvPr/>
        </p:nvSpPr>
        <p:spPr>
          <a:xfrm>
            <a:off x="4320852" y="4899168"/>
            <a:ext cx="21590" cy="396240"/>
          </a:xfrm>
          <a:custGeom>
            <a:avLst/>
            <a:gdLst/>
            <a:ahLst/>
            <a:cxnLst/>
            <a:rect l="l" t="t" r="r" b="b"/>
            <a:pathLst>
              <a:path w="21589" h="396239">
                <a:moveTo>
                  <a:pt x="0" y="396081"/>
                </a:moveTo>
                <a:lnTo>
                  <a:pt x="21061" y="396081"/>
                </a:lnTo>
                <a:lnTo>
                  <a:pt x="21061" y="0"/>
                </a:lnTo>
                <a:lnTo>
                  <a:pt x="0" y="0"/>
                </a:lnTo>
                <a:lnTo>
                  <a:pt x="0" y="396081"/>
                </a:lnTo>
                <a:close/>
              </a:path>
            </a:pathLst>
          </a:custGeom>
          <a:solidFill>
            <a:srgbClr val="FFFCFB"/>
          </a:solidFill>
        </p:spPr>
        <p:txBody>
          <a:bodyPr wrap="square" lIns="0" tIns="0" rIns="0" bIns="0" rtlCol="0"/>
          <a:lstStyle/>
          <a:p>
            <a:endParaRPr/>
          </a:p>
        </p:txBody>
      </p:sp>
      <p:sp>
        <p:nvSpPr>
          <p:cNvPr id="1140" name="object 1140"/>
          <p:cNvSpPr/>
          <p:nvPr/>
        </p:nvSpPr>
        <p:spPr>
          <a:xfrm>
            <a:off x="4341914" y="4878100"/>
            <a:ext cx="21590" cy="21590"/>
          </a:xfrm>
          <a:custGeom>
            <a:avLst/>
            <a:gdLst/>
            <a:ahLst/>
            <a:cxnLst/>
            <a:rect l="l" t="t" r="r" b="b"/>
            <a:pathLst>
              <a:path w="21589" h="21589">
                <a:moveTo>
                  <a:pt x="21060" y="21068"/>
                </a:moveTo>
                <a:lnTo>
                  <a:pt x="21060" y="0"/>
                </a:lnTo>
                <a:lnTo>
                  <a:pt x="0" y="0"/>
                </a:lnTo>
                <a:lnTo>
                  <a:pt x="0" y="21068"/>
                </a:lnTo>
                <a:lnTo>
                  <a:pt x="21060" y="21068"/>
                </a:lnTo>
                <a:close/>
              </a:path>
            </a:pathLst>
          </a:custGeom>
          <a:solidFill>
            <a:srgbClr val="FFFBF8"/>
          </a:solidFill>
        </p:spPr>
        <p:txBody>
          <a:bodyPr wrap="square" lIns="0" tIns="0" rIns="0" bIns="0" rtlCol="0"/>
          <a:lstStyle/>
          <a:p>
            <a:endParaRPr/>
          </a:p>
        </p:txBody>
      </p:sp>
      <p:sp>
        <p:nvSpPr>
          <p:cNvPr id="1141" name="object 1141"/>
          <p:cNvSpPr/>
          <p:nvPr/>
        </p:nvSpPr>
        <p:spPr>
          <a:xfrm>
            <a:off x="4341914" y="4899168"/>
            <a:ext cx="21590" cy="417195"/>
          </a:xfrm>
          <a:custGeom>
            <a:avLst/>
            <a:gdLst/>
            <a:ahLst/>
            <a:cxnLst/>
            <a:rect l="l" t="t" r="r" b="b"/>
            <a:pathLst>
              <a:path w="21589" h="417195">
                <a:moveTo>
                  <a:pt x="0" y="417149"/>
                </a:moveTo>
                <a:lnTo>
                  <a:pt x="21061" y="417149"/>
                </a:lnTo>
                <a:lnTo>
                  <a:pt x="21061" y="0"/>
                </a:lnTo>
                <a:lnTo>
                  <a:pt x="0" y="0"/>
                </a:lnTo>
                <a:lnTo>
                  <a:pt x="0" y="417149"/>
                </a:lnTo>
                <a:close/>
              </a:path>
            </a:pathLst>
          </a:custGeom>
          <a:solidFill>
            <a:srgbClr val="FFFBF8"/>
          </a:solidFill>
        </p:spPr>
        <p:txBody>
          <a:bodyPr wrap="square" lIns="0" tIns="0" rIns="0" bIns="0" rtlCol="0"/>
          <a:lstStyle/>
          <a:p>
            <a:endParaRPr/>
          </a:p>
        </p:txBody>
      </p:sp>
      <p:sp>
        <p:nvSpPr>
          <p:cNvPr id="1142" name="object 1142"/>
          <p:cNvSpPr/>
          <p:nvPr/>
        </p:nvSpPr>
        <p:spPr>
          <a:xfrm>
            <a:off x="4362974" y="4899168"/>
            <a:ext cx="21590" cy="417195"/>
          </a:xfrm>
          <a:custGeom>
            <a:avLst/>
            <a:gdLst/>
            <a:ahLst/>
            <a:cxnLst/>
            <a:rect l="l" t="t" r="r" b="b"/>
            <a:pathLst>
              <a:path w="21589" h="417195">
                <a:moveTo>
                  <a:pt x="0" y="417149"/>
                </a:moveTo>
                <a:lnTo>
                  <a:pt x="21061" y="417149"/>
                </a:lnTo>
                <a:lnTo>
                  <a:pt x="21061" y="0"/>
                </a:lnTo>
                <a:lnTo>
                  <a:pt x="0" y="0"/>
                </a:lnTo>
                <a:lnTo>
                  <a:pt x="0" y="417149"/>
                </a:lnTo>
                <a:close/>
              </a:path>
            </a:pathLst>
          </a:custGeom>
          <a:solidFill>
            <a:srgbClr val="FFFAF5"/>
          </a:solidFill>
        </p:spPr>
        <p:txBody>
          <a:bodyPr wrap="square" lIns="0" tIns="0" rIns="0" bIns="0" rtlCol="0"/>
          <a:lstStyle/>
          <a:p>
            <a:endParaRPr/>
          </a:p>
        </p:txBody>
      </p:sp>
      <p:sp>
        <p:nvSpPr>
          <p:cNvPr id="1143" name="object 1143"/>
          <p:cNvSpPr/>
          <p:nvPr/>
        </p:nvSpPr>
        <p:spPr>
          <a:xfrm>
            <a:off x="4384036" y="4899168"/>
            <a:ext cx="17145" cy="434340"/>
          </a:xfrm>
          <a:custGeom>
            <a:avLst/>
            <a:gdLst/>
            <a:ahLst/>
            <a:cxnLst/>
            <a:rect l="l" t="t" r="r" b="b"/>
            <a:pathLst>
              <a:path w="17145" h="434339">
                <a:moveTo>
                  <a:pt x="0" y="434004"/>
                </a:moveTo>
                <a:lnTo>
                  <a:pt x="16849" y="434004"/>
                </a:lnTo>
                <a:lnTo>
                  <a:pt x="16849" y="0"/>
                </a:lnTo>
                <a:lnTo>
                  <a:pt x="0" y="0"/>
                </a:lnTo>
                <a:lnTo>
                  <a:pt x="0" y="434004"/>
                </a:lnTo>
                <a:close/>
              </a:path>
            </a:pathLst>
          </a:custGeom>
          <a:solidFill>
            <a:srgbClr val="FFF9F2"/>
          </a:solidFill>
        </p:spPr>
        <p:txBody>
          <a:bodyPr wrap="square" lIns="0" tIns="0" rIns="0" bIns="0" rtlCol="0"/>
          <a:lstStyle/>
          <a:p>
            <a:endParaRPr/>
          </a:p>
        </p:txBody>
      </p:sp>
      <p:sp>
        <p:nvSpPr>
          <p:cNvPr id="1144" name="object 1144"/>
          <p:cNvSpPr/>
          <p:nvPr/>
        </p:nvSpPr>
        <p:spPr>
          <a:xfrm>
            <a:off x="4411416" y="4878100"/>
            <a:ext cx="0" cy="455295"/>
          </a:xfrm>
          <a:custGeom>
            <a:avLst/>
            <a:gdLst/>
            <a:ahLst/>
            <a:cxnLst/>
            <a:rect l="l" t="t" r="r" b="b"/>
            <a:pathLst>
              <a:path h="455295">
                <a:moveTo>
                  <a:pt x="0" y="455072"/>
                </a:moveTo>
                <a:lnTo>
                  <a:pt x="0" y="0"/>
                </a:lnTo>
                <a:lnTo>
                  <a:pt x="0" y="455072"/>
                </a:lnTo>
                <a:close/>
              </a:path>
            </a:pathLst>
          </a:custGeom>
          <a:solidFill>
            <a:srgbClr val="FFF7F0"/>
          </a:solidFill>
        </p:spPr>
        <p:txBody>
          <a:bodyPr wrap="square" lIns="0" tIns="0" rIns="0" bIns="0" rtlCol="0"/>
          <a:lstStyle/>
          <a:p>
            <a:endParaRPr/>
          </a:p>
        </p:txBody>
      </p:sp>
      <p:sp>
        <p:nvSpPr>
          <p:cNvPr id="1145" name="object 1145"/>
          <p:cNvSpPr/>
          <p:nvPr/>
        </p:nvSpPr>
        <p:spPr>
          <a:xfrm>
            <a:off x="4432477" y="4878100"/>
            <a:ext cx="0" cy="455295"/>
          </a:xfrm>
          <a:custGeom>
            <a:avLst/>
            <a:gdLst/>
            <a:ahLst/>
            <a:cxnLst/>
            <a:rect l="l" t="t" r="r" b="b"/>
            <a:pathLst>
              <a:path h="455295">
                <a:moveTo>
                  <a:pt x="0" y="455072"/>
                </a:moveTo>
                <a:lnTo>
                  <a:pt x="0" y="0"/>
                </a:lnTo>
                <a:lnTo>
                  <a:pt x="0" y="455072"/>
                </a:lnTo>
                <a:close/>
              </a:path>
            </a:pathLst>
          </a:custGeom>
          <a:solidFill>
            <a:srgbClr val="FFF6ED"/>
          </a:solidFill>
        </p:spPr>
        <p:txBody>
          <a:bodyPr wrap="square" lIns="0" tIns="0" rIns="0" bIns="0" rtlCol="0"/>
          <a:lstStyle/>
          <a:p>
            <a:endParaRPr/>
          </a:p>
        </p:txBody>
      </p:sp>
      <p:sp>
        <p:nvSpPr>
          <p:cNvPr id="1146" name="object 1146"/>
          <p:cNvSpPr/>
          <p:nvPr/>
        </p:nvSpPr>
        <p:spPr>
          <a:xfrm>
            <a:off x="4453538" y="4878100"/>
            <a:ext cx="0" cy="455295"/>
          </a:xfrm>
          <a:custGeom>
            <a:avLst/>
            <a:gdLst/>
            <a:ahLst/>
            <a:cxnLst/>
            <a:rect l="l" t="t" r="r" b="b"/>
            <a:pathLst>
              <a:path h="455295">
                <a:moveTo>
                  <a:pt x="0" y="455072"/>
                </a:moveTo>
                <a:lnTo>
                  <a:pt x="0" y="0"/>
                </a:lnTo>
                <a:lnTo>
                  <a:pt x="0" y="455072"/>
                </a:lnTo>
                <a:close/>
              </a:path>
            </a:pathLst>
          </a:custGeom>
          <a:solidFill>
            <a:srgbClr val="FFF5EB"/>
          </a:solidFill>
        </p:spPr>
        <p:txBody>
          <a:bodyPr wrap="square" lIns="0" tIns="0" rIns="0" bIns="0" rtlCol="0"/>
          <a:lstStyle/>
          <a:p>
            <a:endParaRPr/>
          </a:p>
        </p:txBody>
      </p:sp>
      <p:sp>
        <p:nvSpPr>
          <p:cNvPr id="1147" name="object 1147"/>
          <p:cNvSpPr/>
          <p:nvPr/>
        </p:nvSpPr>
        <p:spPr>
          <a:xfrm>
            <a:off x="4472493" y="4878100"/>
            <a:ext cx="0" cy="455295"/>
          </a:xfrm>
          <a:custGeom>
            <a:avLst/>
            <a:gdLst/>
            <a:ahLst/>
            <a:cxnLst/>
            <a:rect l="l" t="t" r="r" b="b"/>
            <a:pathLst>
              <a:path h="455295">
                <a:moveTo>
                  <a:pt x="0" y="455072"/>
                </a:moveTo>
                <a:lnTo>
                  <a:pt x="0" y="0"/>
                </a:lnTo>
                <a:lnTo>
                  <a:pt x="0" y="455072"/>
                </a:lnTo>
                <a:close/>
              </a:path>
            </a:pathLst>
          </a:custGeom>
          <a:solidFill>
            <a:srgbClr val="FFF4E8"/>
          </a:solidFill>
        </p:spPr>
        <p:txBody>
          <a:bodyPr wrap="square" lIns="0" tIns="0" rIns="0" bIns="0" rtlCol="0"/>
          <a:lstStyle/>
          <a:p>
            <a:endParaRPr/>
          </a:p>
        </p:txBody>
      </p:sp>
      <p:sp>
        <p:nvSpPr>
          <p:cNvPr id="1148" name="object 1148"/>
          <p:cNvSpPr/>
          <p:nvPr/>
        </p:nvSpPr>
        <p:spPr>
          <a:xfrm>
            <a:off x="4491448" y="4878100"/>
            <a:ext cx="0" cy="455295"/>
          </a:xfrm>
          <a:custGeom>
            <a:avLst/>
            <a:gdLst/>
            <a:ahLst/>
            <a:cxnLst/>
            <a:rect l="l" t="t" r="r" b="b"/>
            <a:pathLst>
              <a:path h="455295">
                <a:moveTo>
                  <a:pt x="0" y="455072"/>
                </a:moveTo>
                <a:lnTo>
                  <a:pt x="0" y="0"/>
                </a:lnTo>
                <a:lnTo>
                  <a:pt x="0" y="455072"/>
                </a:lnTo>
                <a:close/>
              </a:path>
            </a:pathLst>
          </a:custGeom>
          <a:solidFill>
            <a:srgbClr val="FFF2E5"/>
          </a:solidFill>
        </p:spPr>
        <p:txBody>
          <a:bodyPr wrap="square" lIns="0" tIns="0" rIns="0" bIns="0" rtlCol="0"/>
          <a:lstStyle/>
          <a:p>
            <a:endParaRPr/>
          </a:p>
        </p:txBody>
      </p:sp>
      <p:sp>
        <p:nvSpPr>
          <p:cNvPr id="1149" name="object 1149"/>
          <p:cNvSpPr/>
          <p:nvPr/>
        </p:nvSpPr>
        <p:spPr>
          <a:xfrm>
            <a:off x="4512509" y="4878100"/>
            <a:ext cx="0" cy="455295"/>
          </a:xfrm>
          <a:custGeom>
            <a:avLst/>
            <a:gdLst/>
            <a:ahLst/>
            <a:cxnLst/>
            <a:rect l="l" t="t" r="r" b="b"/>
            <a:pathLst>
              <a:path h="455295">
                <a:moveTo>
                  <a:pt x="0" y="455072"/>
                </a:moveTo>
                <a:lnTo>
                  <a:pt x="0" y="0"/>
                </a:lnTo>
                <a:lnTo>
                  <a:pt x="0" y="455072"/>
                </a:lnTo>
                <a:close/>
              </a:path>
            </a:pathLst>
          </a:custGeom>
          <a:solidFill>
            <a:srgbClr val="FFF1E2"/>
          </a:solidFill>
        </p:spPr>
        <p:txBody>
          <a:bodyPr wrap="square" lIns="0" tIns="0" rIns="0" bIns="0" rtlCol="0"/>
          <a:lstStyle/>
          <a:p>
            <a:endParaRPr/>
          </a:p>
        </p:txBody>
      </p:sp>
      <p:sp>
        <p:nvSpPr>
          <p:cNvPr id="1150" name="object 1150"/>
          <p:cNvSpPr/>
          <p:nvPr/>
        </p:nvSpPr>
        <p:spPr>
          <a:xfrm>
            <a:off x="4531464" y="4878100"/>
            <a:ext cx="0" cy="455295"/>
          </a:xfrm>
          <a:custGeom>
            <a:avLst/>
            <a:gdLst/>
            <a:ahLst/>
            <a:cxnLst/>
            <a:rect l="l" t="t" r="r" b="b"/>
            <a:pathLst>
              <a:path h="455295">
                <a:moveTo>
                  <a:pt x="0" y="455072"/>
                </a:moveTo>
                <a:lnTo>
                  <a:pt x="0" y="0"/>
                </a:lnTo>
                <a:lnTo>
                  <a:pt x="0" y="455072"/>
                </a:lnTo>
                <a:close/>
              </a:path>
            </a:pathLst>
          </a:custGeom>
          <a:solidFill>
            <a:srgbClr val="FFEFDF"/>
          </a:solidFill>
        </p:spPr>
        <p:txBody>
          <a:bodyPr wrap="square" lIns="0" tIns="0" rIns="0" bIns="0" rtlCol="0"/>
          <a:lstStyle/>
          <a:p>
            <a:endParaRPr/>
          </a:p>
        </p:txBody>
      </p:sp>
      <p:sp>
        <p:nvSpPr>
          <p:cNvPr id="1151" name="object 1151"/>
          <p:cNvSpPr/>
          <p:nvPr/>
        </p:nvSpPr>
        <p:spPr>
          <a:xfrm>
            <a:off x="4550419" y="4878100"/>
            <a:ext cx="0" cy="455295"/>
          </a:xfrm>
          <a:custGeom>
            <a:avLst/>
            <a:gdLst/>
            <a:ahLst/>
            <a:cxnLst/>
            <a:rect l="l" t="t" r="r" b="b"/>
            <a:pathLst>
              <a:path h="455295">
                <a:moveTo>
                  <a:pt x="0" y="455072"/>
                </a:moveTo>
                <a:lnTo>
                  <a:pt x="0" y="0"/>
                </a:lnTo>
                <a:lnTo>
                  <a:pt x="0" y="455072"/>
                </a:lnTo>
                <a:close/>
              </a:path>
            </a:pathLst>
          </a:custGeom>
          <a:solidFill>
            <a:srgbClr val="FFEEDD"/>
          </a:solidFill>
        </p:spPr>
        <p:txBody>
          <a:bodyPr wrap="square" lIns="0" tIns="0" rIns="0" bIns="0" rtlCol="0"/>
          <a:lstStyle/>
          <a:p>
            <a:endParaRPr/>
          </a:p>
        </p:txBody>
      </p:sp>
      <p:sp>
        <p:nvSpPr>
          <p:cNvPr id="1152" name="object 1152"/>
          <p:cNvSpPr/>
          <p:nvPr/>
        </p:nvSpPr>
        <p:spPr>
          <a:xfrm>
            <a:off x="4571481" y="4878100"/>
            <a:ext cx="0" cy="455295"/>
          </a:xfrm>
          <a:custGeom>
            <a:avLst/>
            <a:gdLst/>
            <a:ahLst/>
            <a:cxnLst/>
            <a:rect l="l" t="t" r="r" b="b"/>
            <a:pathLst>
              <a:path h="455295">
                <a:moveTo>
                  <a:pt x="0" y="455072"/>
                </a:moveTo>
                <a:lnTo>
                  <a:pt x="0" y="0"/>
                </a:lnTo>
                <a:lnTo>
                  <a:pt x="0" y="455072"/>
                </a:lnTo>
                <a:close/>
              </a:path>
            </a:pathLst>
          </a:custGeom>
          <a:solidFill>
            <a:srgbClr val="FFEDDA"/>
          </a:solidFill>
        </p:spPr>
        <p:txBody>
          <a:bodyPr wrap="square" lIns="0" tIns="0" rIns="0" bIns="0" rtlCol="0"/>
          <a:lstStyle/>
          <a:p>
            <a:endParaRPr/>
          </a:p>
        </p:txBody>
      </p:sp>
      <p:sp>
        <p:nvSpPr>
          <p:cNvPr id="1153" name="object 1153"/>
          <p:cNvSpPr/>
          <p:nvPr/>
        </p:nvSpPr>
        <p:spPr>
          <a:xfrm>
            <a:off x="4592542" y="4878100"/>
            <a:ext cx="0" cy="455295"/>
          </a:xfrm>
          <a:custGeom>
            <a:avLst/>
            <a:gdLst/>
            <a:ahLst/>
            <a:cxnLst/>
            <a:rect l="l" t="t" r="r" b="b"/>
            <a:pathLst>
              <a:path h="455295">
                <a:moveTo>
                  <a:pt x="0" y="455072"/>
                </a:moveTo>
                <a:lnTo>
                  <a:pt x="0" y="0"/>
                </a:lnTo>
                <a:lnTo>
                  <a:pt x="0" y="455072"/>
                </a:lnTo>
                <a:close/>
              </a:path>
            </a:pathLst>
          </a:custGeom>
          <a:solidFill>
            <a:srgbClr val="FFECD8"/>
          </a:solidFill>
        </p:spPr>
        <p:txBody>
          <a:bodyPr wrap="square" lIns="0" tIns="0" rIns="0" bIns="0" rtlCol="0"/>
          <a:lstStyle/>
          <a:p>
            <a:endParaRPr/>
          </a:p>
        </p:txBody>
      </p:sp>
      <p:sp>
        <p:nvSpPr>
          <p:cNvPr id="1154" name="object 1154"/>
          <p:cNvSpPr/>
          <p:nvPr/>
        </p:nvSpPr>
        <p:spPr>
          <a:xfrm>
            <a:off x="4611497" y="4878100"/>
            <a:ext cx="0" cy="455295"/>
          </a:xfrm>
          <a:custGeom>
            <a:avLst/>
            <a:gdLst/>
            <a:ahLst/>
            <a:cxnLst/>
            <a:rect l="l" t="t" r="r" b="b"/>
            <a:pathLst>
              <a:path h="455295">
                <a:moveTo>
                  <a:pt x="0" y="455072"/>
                </a:moveTo>
                <a:lnTo>
                  <a:pt x="0" y="0"/>
                </a:lnTo>
                <a:lnTo>
                  <a:pt x="0" y="455072"/>
                </a:lnTo>
                <a:close/>
              </a:path>
            </a:pathLst>
          </a:custGeom>
          <a:solidFill>
            <a:srgbClr val="FFEAD5"/>
          </a:solidFill>
        </p:spPr>
        <p:txBody>
          <a:bodyPr wrap="square" lIns="0" tIns="0" rIns="0" bIns="0" rtlCol="0"/>
          <a:lstStyle/>
          <a:p>
            <a:endParaRPr/>
          </a:p>
        </p:txBody>
      </p:sp>
      <p:sp>
        <p:nvSpPr>
          <p:cNvPr id="1155" name="object 1155"/>
          <p:cNvSpPr/>
          <p:nvPr/>
        </p:nvSpPr>
        <p:spPr>
          <a:xfrm>
            <a:off x="4630452" y="4878100"/>
            <a:ext cx="0" cy="455295"/>
          </a:xfrm>
          <a:custGeom>
            <a:avLst/>
            <a:gdLst/>
            <a:ahLst/>
            <a:cxnLst/>
            <a:rect l="l" t="t" r="r" b="b"/>
            <a:pathLst>
              <a:path h="455295">
                <a:moveTo>
                  <a:pt x="0" y="455072"/>
                </a:moveTo>
                <a:lnTo>
                  <a:pt x="0" y="0"/>
                </a:lnTo>
                <a:lnTo>
                  <a:pt x="0" y="455072"/>
                </a:lnTo>
                <a:close/>
              </a:path>
            </a:pathLst>
          </a:custGeom>
          <a:solidFill>
            <a:srgbClr val="FFE9D2"/>
          </a:solidFill>
        </p:spPr>
        <p:txBody>
          <a:bodyPr wrap="square" lIns="0" tIns="0" rIns="0" bIns="0" rtlCol="0"/>
          <a:lstStyle/>
          <a:p>
            <a:endParaRPr/>
          </a:p>
        </p:txBody>
      </p:sp>
      <p:sp>
        <p:nvSpPr>
          <p:cNvPr id="1156" name="object 1156"/>
          <p:cNvSpPr/>
          <p:nvPr/>
        </p:nvSpPr>
        <p:spPr>
          <a:xfrm>
            <a:off x="4651514" y="4878100"/>
            <a:ext cx="0" cy="455295"/>
          </a:xfrm>
          <a:custGeom>
            <a:avLst/>
            <a:gdLst/>
            <a:ahLst/>
            <a:cxnLst/>
            <a:rect l="l" t="t" r="r" b="b"/>
            <a:pathLst>
              <a:path h="455295">
                <a:moveTo>
                  <a:pt x="0" y="455072"/>
                </a:moveTo>
                <a:lnTo>
                  <a:pt x="0" y="0"/>
                </a:lnTo>
                <a:lnTo>
                  <a:pt x="0" y="455072"/>
                </a:lnTo>
                <a:close/>
              </a:path>
            </a:pathLst>
          </a:custGeom>
          <a:solidFill>
            <a:srgbClr val="FFE7CF"/>
          </a:solidFill>
        </p:spPr>
        <p:txBody>
          <a:bodyPr wrap="square" lIns="0" tIns="0" rIns="0" bIns="0" rtlCol="0"/>
          <a:lstStyle/>
          <a:p>
            <a:endParaRPr/>
          </a:p>
        </p:txBody>
      </p:sp>
      <p:sp>
        <p:nvSpPr>
          <p:cNvPr id="1157" name="object 1157"/>
          <p:cNvSpPr/>
          <p:nvPr/>
        </p:nvSpPr>
        <p:spPr>
          <a:xfrm>
            <a:off x="4670468" y="4878100"/>
            <a:ext cx="0" cy="455295"/>
          </a:xfrm>
          <a:custGeom>
            <a:avLst/>
            <a:gdLst/>
            <a:ahLst/>
            <a:cxnLst/>
            <a:rect l="l" t="t" r="r" b="b"/>
            <a:pathLst>
              <a:path h="455295">
                <a:moveTo>
                  <a:pt x="0" y="455072"/>
                </a:moveTo>
                <a:lnTo>
                  <a:pt x="0" y="0"/>
                </a:lnTo>
                <a:lnTo>
                  <a:pt x="0" y="455072"/>
                </a:lnTo>
                <a:close/>
              </a:path>
            </a:pathLst>
          </a:custGeom>
          <a:solidFill>
            <a:srgbClr val="FFE6CD"/>
          </a:solidFill>
        </p:spPr>
        <p:txBody>
          <a:bodyPr wrap="square" lIns="0" tIns="0" rIns="0" bIns="0" rtlCol="0"/>
          <a:lstStyle/>
          <a:p>
            <a:endParaRPr/>
          </a:p>
        </p:txBody>
      </p:sp>
      <p:sp>
        <p:nvSpPr>
          <p:cNvPr id="1158" name="object 1158"/>
          <p:cNvSpPr/>
          <p:nvPr/>
        </p:nvSpPr>
        <p:spPr>
          <a:xfrm>
            <a:off x="4689424" y="4878100"/>
            <a:ext cx="0" cy="455295"/>
          </a:xfrm>
          <a:custGeom>
            <a:avLst/>
            <a:gdLst/>
            <a:ahLst/>
            <a:cxnLst/>
            <a:rect l="l" t="t" r="r" b="b"/>
            <a:pathLst>
              <a:path h="455295">
                <a:moveTo>
                  <a:pt x="0" y="455072"/>
                </a:moveTo>
                <a:lnTo>
                  <a:pt x="0" y="0"/>
                </a:lnTo>
                <a:lnTo>
                  <a:pt x="0" y="455072"/>
                </a:lnTo>
                <a:close/>
              </a:path>
            </a:pathLst>
          </a:custGeom>
          <a:solidFill>
            <a:srgbClr val="FFE5CA"/>
          </a:solidFill>
        </p:spPr>
        <p:txBody>
          <a:bodyPr wrap="square" lIns="0" tIns="0" rIns="0" bIns="0" rtlCol="0"/>
          <a:lstStyle/>
          <a:p>
            <a:endParaRPr/>
          </a:p>
        </p:txBody>
      </p:sp>
      <p:sp>
        <p:nvSpPr>
          <p:cNvPr id="1159" name="object 1159"/>
          <p:cNvSpPr/>
          <p:nvPr/>
        </p:nvSpPr>
        <p:spPr>
          <a:xfrm>
            <a:off x="4710485" y="4878100"/>
            <a:ext cx="0" cy="455295"/>
          </a:xfrm>
          <a:custGeom>
            <a:avLst/>
            <a:gdLst/>
            <a:ahLst/>
            <a:cxnLst/>
            <a:rect l="l" t="t" r="r" b="b"/>
            <a:pathLst>
              <a:path h="455295">
                <a:moveTo>
                  <a:pt x="0" y="455072"/>
                </a:moveTo>
                <a:lnTo>
                  <a:pt x="0" y="0"/>
                </a:lnTo>
                <a:lnTo>
                  <a:pt x="0" y="455072"/>
                </a:lnTo>
                <a:close/>
              </a:path>
            </a:pathLst>
          </a:custGeom>
          <a:solidFill>
            <a:srgbClr val="FFE4C8"/>
          </a:solidFill>
        </p:spPr>
        <p:txBody>
          <a:bodyPr wrap="square" lIns="0" tIns="0" rIns="0" bIns="0" rtlCol="0"/>
          <a:lstStyle/>
          <a:p>
            <a:endParaRPr/>
          </a:p>
        </p:txBody>
      </p:sp>
      <p:sp>
        <p:nvSpPr>
          <p:cNvPr id="1160" name="object 1160"/>
          <p:cNvSpPr/>
          <p:nvPr/>
        </p:nvSpPr>
        <p:spPr>
          <a:xfrm>
            <a:off x="4731547" y="4878100"/>
            <a:ext cx="0" cy="455295"/>
          </a:xfrm>
          <a:custGeom>
            <a:avLst/>
            <a:gdLst/>
            <a:ahLst/>
            <a:cxnLst/>
            <a:rect l="l" t="t" r="r" b="b"/>
            <a:pathLst>
              <a:path h="455295">
                <a:moveTo>
                  <a:pt x="0" y="455072"/>
                </a:moveTo>
                <a:lnTo>
                  <a:pt x="0" y="0"/>
                </a:lnTo>
                <a:lnTo>
                  <a:pt x="0" y="455072"/>
                </a:lnTo>
                <a:close/>
              </a:path>
            </a:pathLst>
          </a:custGeom>
          <a:solidFill>
            <a:srgbClr val="FFE2C5"/>
          </a:solidFill>
        </p:spPr>
        <p:txBody>
          <a:bodyPr wrap="square" lIns="0" tIns="0" rIns="0" bIns="0" rtlCol="0"/>
          <a:lstStyle/>
          <a:p>
            <a:endParaRPr/>
          </a:p>
        </p:txBody>
      </p:sp>
      <p:sp>
        <p:nvSpPr>
          <p:cNvPr id="1161" name="object 1161"/>
          <p:cNvSpPr/>
          <p:nvPr/>
        </p:nvSpPr>
        <p:spPr>
          <a:xfrm>
            <a:off x="4750501" y="4878100"/>
            <a:ext cx="0" cy="455295"/>
          </a:xfrm>
          <a:custGeom>
            <a:avLst/>
            <a:gdLst/>
            <a:ahLst/>
            <a:cxnLst/>
            <a:rect l="l" t="t" r="r" b="b"/>
            <a:pathLst>
              <a:path h="455295">
                <a:moveTo>
                  <a:pt x="0" y="455072"/>
                </a:moveTo>
                <a:lnTo>
                  <a:pt x="0" y="0"/>
                </a:lnTo>
                <a:lnTo>
                  <a:pt x="0" y="455072"/>
                </a:lnTo>
                <a:close/>
              </a:path>
            </a:pathLst>
          </a:custGeom>
          <a:solidFill>
            <a:srgbClr val="FFE1C2"/>
          </a:solidFill>
        </p:spPr>
        <p:txBody>
          <a:bodyPr wrap="square" lIns="0" tIns="0" rIns="0" bIns="0" rtlCol="0"/>
          <a:lstStyle/>
          <a:p>
            <a:endParaRPr/>
          </a:p>
        </p:txBody>
      </p:sp>
      <p:sp>
        <p:nvSpPr>
          <p:cNvPr id="1162" name="object 1162"/>
          <p:cNvSpPr/>
          <p:nvPr/>
        </p:nvSpPr>
        <p:spPr>
          <a:xfrm>
            <a:off x="4769456" y="4878100"/>
            <a:ext cx="0" cy="455295"/>
          </a:xfrm>
          <a:custGeom>
            <a:avLst/>
            <a:gdLst/>
            <a:ahLst/>
            <a:cxnLst/>
            <a:rect l="l" t="t" r="r" b="b"/>
            <a:pathLst>
              <a:path h="455295">
                <a:moveTo>
                  <a:pt x="0" y="455072"/>
                </a:moveTo>
                <a:lnTo>
                  <a:pt x="0" y="0"/>
                </a:lnTo>
                <a:lnTo>
                  <a:pt x="0" y="455072"/>
                </a:lnTo>
                <a:close/>
              </a:path>
            </a:pathLst>
          </a:custGeom>
          <a:solidFill>
            <a:srgbClr val="FFE0BF"/>
          </a:solidFill>
        </p:spPr>
        <p:txBody>
          <a:bodyPr wrap="square" lIns="0" tIns="0" rIns="0" bIns="0" rtlCol="0"/>
          <a:lstStyle/>
          <a:p>
            <a:endParaRPr/>
          </a:p>
        </p:txBody>
      </p:sp>
      <p:sp>
        <p:nvSpPr>
          <p:cNvPr id="1163" name="object 1163"/>
          <p:cNvSpPr/>
          <p:nvPr/>
        </p:nvSpPr>
        <p:spPr>
          <a:xfrm>
            <a:off x="4790518" y="4878100"/>
            <a:ext cx="0" cy="455295"/>
          </a:xfrm>
          <a:custGeom>
            <a:avLst/>
            <a:gdLst/>
            <a:ahLst/>
            <a:cxnLst/>
            <a:rect l="l" t="t" r="r" b="b"/>
            <a:pathLst>
              <a:path h="455295">
                <a:moveTo>
                  <a:pt x="0" y="455072"/>
                </a:moveTo>
                <a:lnTo>
                  <a:pt x="0" y="0"/>
                </a:lnTo>
                <a:lnTo>
                  <a:pt x="0" y="455072"/>
                </a:lnTo>
                <a:close/>
              </a:path>
            </a:pathLst>
          </a:custGeom>
          <a:solidFill>
            <a:srgbClr val="FFDFBD"/>
          </a:solidFill>
        </p:spPr>
        <p:txBody>
          <a:bodyPr wrap="square" lIns="0" tIns="0" rIns="0" bIns="0" rtlCol="0"/>
          <a:lstStyle/>
          <a:p>
            <a:endParaRPr/>
          </a:p>
        </p:txBody>
      </p:sp>
      <p:sp>
        <p:nvSpPr>
          <p:cNvPr id="1164" name="object 1164"/>
          <p:cNvSpPr/>
          <p:nvPr/>
        </p:nvSpPr>
        <p:spPr>
          <a:xfrm>
            <a:off x="4811579" y="4878100"/>
            <a:ext cx="0" cy="455295"/>
          </a:xfrm>
          <a:custGeom>
            <a:avLst/>
            <a:gdLst/>
            <a:ahLst/>
            <a:cxnLst/>
            <a:rect l="l" t="t" r="r" b="b"/>
            <a:pathLst>
              <a:path h="455295">
                <a:moveTo>
                  <a:pt x="0" y="455072"/>
                </a:moveTo>
                <a:lnTo>
                  <a:pt x="0" y="0"/>
                </a:lnTo>
                <a:lnTo>
                  <a:pt x="0" y="455072"/>
                </a:lnTo>
                <a:close/>
              </a:path>
            </a:pathLst>
          </a:custGeom>
          <a:solidFill>
            <a:srgbClr val="FFDDBA"/>
          </a:solidFill>
        </p:spPr>
        <p:txBody>
          <a:bodyPr wrap="square" lIns="0" tIns="0" rIns="0" bIns="0" rtlCol="0"/>
          <a:lstStyle/>
          <a:p>
            <a:endParaRPr/>
          </a:p>
        </p:txBody>
      </p:sp>
      <p:sp>
        <p:nvSpPr>
          <p:cNvPr id="1165" name="object 1165"/>
          <p:cNvSpPr/>
          <p:nvPr/>
        </p:nvSpPr>
        <p:spPr>
          <a:xfrm>
            <a:off x="4830534" y="4878100"/>
            <a:ext cx="0" cy="438784"/>
          </a:xfrm>
          <a:custGeom>
            <a:avLst/>
            <a:gdLst/>
            <a:ahLst/>
            <a:cxnLst/>
            <a:rect l="l" t="t" r="r" b="b"/>
            <a:pathLst>
              <a:path h="438785">
                <a:moveTo>
                  <a:pt x="0" y="438217"/>
                </a:moveTo>
                <a:lnTo>
                  <a:pt x="0" y="0"/>
                </a:lnTo>
                <a:lnTo>
                  <a:pt x="0" y="438217"/>
                </a:lnTo>
                <a:close/>
              </a:path>
            </a:pathLst>
          </a:custGeom>
          <a:solidFill>
            <a:srgbClr val="FFDCB8"/>
          </a:solidFill>
        </p:spPr>
        <p:txBody>
          <a:bodyPr wrap="square" lIns="0" tIns="0" rIns="0" bIns="0" rtlCol="0"/>
          <a:lstStyle/>
          <a:p>
            <a:endParaRPr/>
          </a:p>
        </p:txBody>
      </p:sp>
      <p:sp>
        <p:nvSpPr>
          <p:cNvPr id="1166" name="object 1166"/>
          <p:cNvSpPr/>
          <p:nvPr/>
        </p:nvSpPr>
        <p:spPr>
          <a:xfrm>
            <a:off x="4849489" y="4878100"/>
            <a:ext cx="0" cy="438784"/>
          </a:xfrm>
          <a:custGeom>
            <a:avLst/>
            <a:gdLst/>
            <a:ahLst/>
            <a:cxnLst/>
            <a:rect l="l" t="t" r="r" b="b"/>
            <a:pathLst>
              <a:path h="438785">
                <a:moveTo>
                  <a:pt x="0" y="438217"/>
                </a:moveTo>
                <a:lnTo>
                  <a:pt x="0" y="0"/>
                </a:lnTo>
                <a:lnTo>
                  <a:pt x="0" y="438217"/>
                </a:lnTo>
                <a:close/>
              </a:path>
            </a:pathLst>
          </a:custGeom>
          <a:solidFill>
            <a:srgbClr val="FFDAB5"/>
          </a:solidFill>
        </p:spPr>
        <p:txBody>
          <a:bodyPr wrap="square" lIns="0" tIns="0" rIns="0" bIns="0" rtlCol="0"/>
          <a:lstStyle/>
          <a:p>
            <a:endParaRPr/>
          </a:p>
        </p:txBody>
      </p:sp>
      <p:sp>
        <p:nvSpPr>
          <p:cNvPr id="1167" name="object 1167"/>
          <p:cNvSpPr/>
          <p:nvPr/>
        </p:nvSpPr>
        <p:spPr>
          <a:xfrm>
            <a:off x="4870551" y="4878100"/>
            <a:ext cx="0" cy="417195"/>
          </a:xfrm>
          <a:custGeom>
            <a:avLst/>
            <a:gdLst/>
            <a:ahLst/>
            <a:cxnLst/>
            <a:rect l="l" t="t" r="r" b="b"/>
            <a:pathLst>
              <a:path h="417195">
                <a:moveTo>
                  <a:pt x="0" y="417149"/>
                </a:moveTo>
                <a:lnTo>
                  <a:pt x="0" y="0"/>
                </a:lnTo>
                <a:lnTo>
                  <a:pt x="0" y="417149"/>
                </a:lnTo>
                <a:close/>
              </a:path>
            </a:pathLst>
          </a:custGeom>
          <a:solidFill>
            <a:srgbClr val="FFD9B2"/>
          </a:solidFill>
        </p:spPr>
        <p:txBody>
          <a:bodyPr wrap="square" lIns="0" tIns="0" rIns="0" bIns="0" rtlCol="0"/>
          <a:lstStyle/>
          <a:p>
            <a:endParaRPr/>
          </a:p>
        </p:txBody>
      </p:sp>
      <p:sp>
        <p:nvSpPr>
          <p:cNvPr id="1168" name="object 1168"/>
          <p:cNvSpPr/>
          <p:nvPr/>
        </p:nvSpPr>
        <p:spPr>
          <a:xfrm>
            <a:off x="4881081" y="4861246"/>
            <a:ext cx="17145" cy="17145"/>
          </a:xfrm>
          <a:custGeom>
            <a:avLst/>
            <a:gdLst/>
            <a:ahLst/>
            <a:cxnLst/>
            <a:rect l="l" t="t" r="r" b="b"/>
            <a:pathLst>
              <a:path w="17145" h="17145">
                <a:moveTo>
                  <a:pt x="0" y="16854"/>
                </a:moveTo>
                <a:lnTo>
                  <a:pt x="16849" y="16854"/>
                </a:lnTo>
                <a:lnTo>
                  <a:pt x="16849" y="0"/>
                </a:lnTo>
                <a:lnTo>
                  <a:pt x="0" y="0"/>
                </a:lnTo>
                <a:lnTo>
                  <a:pt x="0" y="16854"/>
                </a:lnTo>
                <a:close/>
              </a:path>
            </a:pathLst>
          </a:custGeom>
          <a:solidFill>
            <a:srgbClr val="FFD8AF"/>
          </a:solidFill>
        </p:spPr>
        <p:txBody>
          <a:bodyPr wrap="square" lIns="0" tIns="0" rIns="0" bIns="0" rtlCol="0"/>
          <a:lstStyle/>
          <a:p>
            <a:endParaRPr/>
          </a:p>
        </p:txBody>
      </p:sp>
      <p:sp>
        <p:nvSpPr>
          <p:cNvPr id="1169" name="object 1169"/>
          <p:cNvSpPr/>
          <p:nvPr/>
        </p:nvSpPr>
        <p:spPr>
          <a:xfrm>
            <a:off x="4889505" y="4878100"/>
            <a:ext cx="0" cy="417195"/>
          </a:xfrm>
          <a:custGeom>
            <a:avLst/>
            <a:gdLst/>
            <a:ahLst/>
            <a:cxnLst/>
            <a:rect l="l" t="t" r="r" b="b"/>
            <a:pathLst>
              <a:path h="417195">
                <a:moveTo>
                  <a:pt x="0" y="417149"/>
                </a:moveTo>
                <a:lnTo>
                  <a:pt x="0" y="0"/>
                </a:lnTo>
                <a:lnTo>
                  <a:pt x="0" y="417149"/>
                </a:lnTo>
                <a:close/>
              </a:path>
            </a:pathLst>
          </a:custGeom>
          <a:solidFill>
            <a:srgbClr val="FFD8AF"/>
          </a:solidFill>
        </p:spPr>
        <p:txBody>
          <a:bodyPr wrap="square" lIns="0" tIns="0" rIns="0" bIns="0" rtlCol="0"/>
          <a:lstStyle/>
          <a:p>
            <a:endParaRPr/>
          </a:p>
        </p:txBody>
      </p:sp>
      <p:sp>
        <p:nvSpPr>
          <p:cNvPr id="1170" name="object 1170"/>
          <p:cNvSpPr/>
          <p:nvPr/>
        </p:nvSpPr>
        <p:spPr>
          <a:xfrm>
            <a:off x="4897930" y="4861246"/>
            <a:ext cx="21590" cy="17145"/>
          </a:xfrm>
          <a:custGeom>
            <a:avLst/>
            <a:gdLst/>
            <a:ahLst/>
            <a:cxnLst/>
            <a:rect l="l" t="t" r="r" b="b"/>
            <a:pathLst>
              <a:path w="21589" h="17145">
                <a:moveTo>
                  <a:pt x="0" y="16854"/>
                </a:moveTo>
                <a:lnTo>
                  <a:pt x="21060" y="16854"/>
                </a:lnTo>
                <a:lnTo>
                  <a:pt x="21060" y="0"/>
                </a:lnTo>
                <a:lnTo>
                  <a:pt x="0" y="0"/>
                </a:lnTo>
                <a:lnTo>
                  <a:pt x="0" y="16854"/>
                </a:lnTo>
                <a:close/>
              </a:path>
            </a:pathLst>
          </a:custGeom>
          <a:solidFill>
            <a:srgbClr val="FFD7AD"/>
          </a:solidFill>
        </p:spPr>
        <p:txBody>
          <a:bodyPr wrap="square" lIns="0" tIns="0" rIns="0" bIns="0" rtlCol="0"/>
          <a:lstStyle/>
          <a:p>
            <a:endParaRPr/>
          </a:p>
        </p:txBody>
      </p:sp>
      <p:sp>
        <p:nvSpPr>
          <p:cNvPr id="1171" name="object 1171"/>
          <p:cNvSpPr/>
          <p:nvPr/>
        </p:nvSpPr>
        <p:spPr>
          <a:xfrm>
            <a:off x="4908460" y="4878100"/>
            <a:ext cx="0" cy="417195"/>
          </a:xfrm>
          <a:custGeom>
            <a:avLst/>
            <a:gdLst/>
            <a:ahLst/>
            <a:cxnLst/>
            <a:rect l="l" t="t" r="r" b="b"/>
            <a:pathLst>
              <a:path h="417195">
                <a:moveTo>
                  <a:pt x="0" y="417149"/>
                </a:moveTo>
                <a:lnTo>
                  <a:pt x="0" y="0"/>
                </a:lnTo>
                <a:lnTo>
                  <a:pt x="0" y="417149"/>
                </a:lnTo>
                <a:close/>
              </a:path>
            </a:pathLst>
          </a:custGeom>
          <a:solidFill>
            <a:srgbClr val="FFD7AD"/>
          </a:solidFill>
        </p:spPr>
        <p:txBody>
          <a:bodyPr wrap="square" lIns="0" tIns="0" rIns="0" bIns="0" rtlCol="0"/>
          <a:lstStyle/>
          <a:p>
            <a:endParaRPr/>
          </a:p>
        </p:txBody>
      </p:sp>
      <p:sp>
        <p:nvSpPr>
          <p:cNvPr id="1172" name="object 1172"/>
          <p:cNvSpPr/>
          <p:nvPr/>
        </p:nvSpPr>
        <p:spPr>
          <a:xfrm>
            <a:off x="4285575" y="4840177"/>
            <a:ext cx="0" cy="439420"/>
          </a:xfrm>
          <a:custGeom>
            <a:avLst/>
            <a:gdLst/>
            <a:ahLst/>
            <a:cxnLst/>
            <a:rect l="l" t="t" r="r" b="b"/>
            <a:pathLst>
              <a:path h="439420">
                <a:moveTo>
                  <a:pt x="0" y="439270"/>
                </a:moveTo>
                <a:lnTo>
                  <a:pt x="0" y="0"/>
                </a:lnTo>
              </a:path>
            </a:pathLst>
          </a:custGeom>
          <a:ln w="5265">
            <a:solidFill>
              <a:srgbClr val="000000"/>
            </a:solidFill>
          </a:ln>
        </p:spPr>
        <p:txBody>
          <a:bodyPr wrap="square" lIns="0" tIns="0" rIns="0" bIns="0" rtlCol="0"/>
          <a:lstStyle/>
          <a:p>
            <a:endParaRPr/>
          </a:p>
        </p:txBody>
      </p:sp>
      <p:sp>
        <p:nvSpPr>
          <p:cNvPr id="1173" name="object 1173"/>
          <p:cNvSpPr/>
          <p:nvPr/>
        </p:nvSpPr>
        <p:spPr>
          <a:xfrm>
            <a:off x="4282942" y="5274181"/>
            <a:ext cx="106680" cy="47625"/>
          </a:xfrm>
          <a:custGeom>
            <a:avLst/>
            <a:gdLst/>
            <a:ahLst/>
            <a:cxnLst/>
            <a:rect l="l" t="t" r="r" b="b"/>
            <a:pathLst>
              <a:path w="106679" h="47625">
                <a:moveTo>
                  <a:pt x="5264" y="0"/>
                </a:moveTo>
                <a:lnTo>
                  <a:pt x="0" y="0"/>
                </a:lnTo>
                <a:lnTo>
                  <a:pt x="0" y="5267"/>
                </a:lnTo>
                <a:lnTo>
                  <a:pt x="101093" y="47404"/>
                </a:lnTo>
                <a:lnTo>
                  <a:pt x="106358" y="47404"/>
                </a:lnTo>
                <a:lnTo>
                  <a:pt x="106358" y="42136"/>
                </a:lnTo>
                <a:lnTo>
                  <a:pt x="5264" y="0"/>
                </a:lnTo>
                <a:close/>
              </a:path>
            </a:pathLst>
          </a:custGeom>
          <a:solidFill>
            <a:srgbClr val="000000"/>
          </a:solidFill>
        </p:spPr>
        <p:txBody>
          <a:bodyPr wrap="square" lIns="0" tIns="0" rIns="0" bIns="0" rtlCol="0"/>
          <a:lstStyle/>
          <a:p>
            <a:endParaRPr/>
          </a:p>
        </p:txBody>
      </p:sp>
      <p:sp>
        <p:nvSpPr>
          <p:cNvPr id="1174" name="object 1174"/>
          <p:cNvSpPr/>
          <p:nvPr/>
        </p:nvSpPr>
        <p:spPr>
          <a:xfrm>
            <a:off x="4384036" y="5327378"/>
            <a:ext cx="224790" cy="0"/>
          </a:xfrm>
          <a:custGeom>
            <a:avLst/>
            <a:gdLst/>
            <a:ahLst/>
            <a:cxnLst/>
            <a:rect l="l" t="t" r="r" b="b"/>
            <a:pathLst>
              <a:path w="224789">
                <a:moveTo>
                  <a:pt x="0" y="0"/>
                </a:moveTo>
                <a:lnTo>
                  <a:pt x="224302" y="0"/>
                </a:lnTo>
              </a:path>
            </a:pathLst>
          </a:custGeom>
          <a:ln w="22122">
            <a:solidFill>
              <a:srgbClr val="000000"/>
            </a:solidFill>
          </a:ln>
        </p:spPr>
        <p:txBody>
          <a:bodyPr wrap="square" lIns="0" tIns="0" rIns="0" bIns="0" rtlCol="0"/>
          <a:lstStyle/>
          <a:p>
            <a:endParaRPr/>
          </a:p>
        </p:txBody>
      </p:sp>
      <p:sp>
        <p:nvSpPr>
          <p:cNvPr id="1175" name="object 1175"/>
          <p:cNvSpPr/>
          <p:nvPr/>
        </p:nvSpPr>
        <p:spPr>
          <a:xfrm>
            <a:off x="4603072" y="5327378"/>
            <a:ext cx="224790" cy="0"/>
          </a:xfrm>
          <a:custGeom>
            <a:avLst/>
            <a:gdLst/>
            <a:ahLst/>
            <a:cxnLst/>
            <a:rect l="l" t="t" r="r" b="b"/>
            <a:pathLst>
              <a:path w="224789">
                <a:moveTo>
                  <a:pt x="0" y="0"/>
                </a:moveTo>
                <a:lnTo>
                  <a:pt x="224302" y="0"/>
                </a:lnTo>
              </a:path>
            </a:pathLst>
          </a:custGeom>
          <a:ln w="22122">
            <a:solidFill>
              <a:srgbClr val="000000"/>
            </a:solidFill>
          </a:ln>
        </p:spPr>
        <p:txBody>
          <a:bodyPr wrap="square" lIns="0" tIns="0" rIns="0" bIns="0" rtlCol="0"/>
          <a:lstStyle/>
          <a:p>
            <a:endParaRPr/>
          </a:p>
        </p:txBody>
      </p:sp>
      <p:sp>
        <p:nvSpPr>
          <p:cNvPr id="1176" name="object 1176"/>
          <p:cNvSpPr/>
          <p:nvPr/>
        </p:nvSpPr>
        <p:spPr>
          <a:xfrm>
            <a:off x="4822109" y="5274181"/>
            <a:ext cx="81280" cy="47625"/>
          </a:xfrm>
          <a:custGeom>
            <a:avLst/>
            <a:gdLst/>
            <a:ahLst/>
            <a:cxnLst/>
            <a:rect l="l" t="t" r="r" b="b"/>
            <a:pathLst>
              <a:path w="81279" h="47625">
                <a:moveTo>
                  <a:pt x="81085" y="0"/>
                </a:moveTo>
                <a:lnTo>
                  <a:pt x="75820" y="0"/>
                </a:lnTo>
                <a:lnTo>
                  <a:pt x="0" y="42136"/>
                </a:lnTo>
                <a:lnTo>
                  <a:pt x="0" y="47404"/>
                </a:lnTo>
                <a:lnTo>
                  <a:pt x="5265" y="47404"/>
                </a:lnTo>
                <a:lnTo>
                  <a:pt x="81085" y="5267"/>
                </a:lnTo>
                <a:lnTo>
                  <a:pt x="81085" y="0"/>
                </a:lnTo>
                <a:close/>
              </a:path>
            </a:pathLst>
          </a:custGeom>
          <a:solidFill>
            <a:srgbClr val="000000"/>
          </a:solidFill>
        </p:spPr>
        <p:txBody>
          <a:bodyPr wrap="square" lIns="0" tIns="0" rIns="0" bIns="0" rtlCol="0"/>
          <a:lstStyle/>
          <a:p>
            <a:endParaRPr/>
          </a:p>
        </p:txBody>
      </p:sp>
      <p:sp>
        <p:nvSpPr>
          <p:cNvPr id="1177" name="object 1177"/>
          <p:cNvSpPr/>
          <p:nvPr/>
        </p:nvSpPr>
        <p:spPr>
          <a:xfrm>
            <a:off x="4900564" y="4840177"/>
            <a:ext cx="0" cy="439420"/>
          </a:xfrm>
          <a:custGeom>
            <a:avLst/>
            <a:gdLst/>
            <a:ahLst/>
            <a:cxnLst/>
            <a:rect l="l" t="t" r="r" b="b"/>
            <a:pathLst>
              <a:path h="439420">
                <a:moveTo>
                  <a:pt x="0" y="439270"/>
                </a:moveTo>
                <a:lnTo>
                  <a:pt x="0" y="0"/>
                </a:lnTo>
              </a:path>
            </a:pathLst>
          </a:custGeom>
          <a:ln w="5265">
            <a:solidFill>
              <a:srgbClr val="000000"/>
            </a:solidFill>
          </a:ln>
        </p:spPr>
        <p:txBody>
          <a:bodyPr wrap="square" lIns="0" tIns="0" rIns="0" bIns="0" rtlCol="0"/>
          <a:lstStyle/>
          <a:p>
            <a:endParaRPr/>
          </a:p>
        </p:txBody>
      </p:sp>
      <p:sp>
        <p:nvSpPr>
          <p:cNvPr id="1178" name="object 1178"/>
          <p:cNvSpPr/>
          <p:nvPr/>
        </p:nvSpPr>
        <p:spPr>
          <a:xfrm>
            <a:off x="4822109" y="4840178"/>
            <a:ext cx="81280" cy="43815"/>
          </a:xfrm>
          <a:custGeom>
            <a:avLst/>
            <a:gdLst/>
            <a:ahLst/>
            <a:cxnLst/>
            <a:rect l="l" t="t" r="r" b="b"/>
            <a:pathLst>
              <a:path w="81279" h="43814">
                <a:moveTo>
                  <a:pt x="81085" y="0"/>
                </a:moveTo>
                <a:lnTo>
                  <a:pt x="75820" y="0"/>
                </a:lnTo>
                <a:lnTo>
                  <a:pt x="0" y="37922"/>
                </a:lnTo>
                <a:lnTo>
                  <a:pt x="0" y="43188"/>
                </a:lnTo>
                <a:lnTo>
                  <a:pt x="5265" y="43188"/>
                </a:lnTo>
                <a:lnTo>
                  <a:pt x="81085" y="5266"/>
                </a:lnTo>
                <a:lnTo>
                  <a:pt x="81085" y="0"/>
                </a:lnTo>
                <a:close/>
              </a:path>
            </a:pathLst>
          </a:custGeom>
          <a:solidFill>
            <a:srgbClr val="000000"/>
          </a:solidFill>
        </p:spPr>
        <p:txBody>
          <a:bodyPr wrap="square" lIns="0" tIns="0" rIns="0" bIns="0" rtlCol="0"/>
          <a:lstStyle/>
          <a:p>
            <a:endParaRPr/>
          </a:p>
        </p:txBody>
      </p:sp>
      <p:sp>
        <p:nvSpPr>
          <p:cNvPr id="1179" name="object 1179"/>
          <p:cNvSpPr/>
          <p:nvPr/>
        </p:nvSpPr>
        <p:spPr>
          <a:xfrm>
            <a:off x="4603072" y="4878100"/>
            <a:ext cx="224790" cy="26670"/>
          </a:xfrm>
          <a:custGeom>
            <a:avLst/>
            <a:gdLst/>
            <a:ahLst/>
            <a:cxnLst/>
            <a:rect l="l" t="t" r="r" b="b"/>
            <a:pathLst>
              <a:path w="224789" h="26670">
                <a:moveTo>
                  <a:pt x="224302" y="0"/>
                </a:moveTo>
                <a:lnTo>
                  <a:pt x="219036" y="0"/>
                </a:lnTo>
                <a:lnTo>
                  <a:pt x="0" y="21068"/>
                </a:lnTo>
                <a:lnTo>
                  <a:pt x="0" y="26335"/>
                </a:lnTo>
                <a:lnTo>
                  <a:pt x="5265" y="26335"/>
                </a:lnTo>
                <a:lnTo>
                  <a:pt x="224302" y="5266"/>
                </a:lnTo>
                <a:lnTo>
                  <a:pt x="224302" y="0"/>
                </a:lnTo>
                <a:close/>
              </a:path>
            </a:pathLst>
          </a:custGeom>
          <a:solidFill>
            <a:srgbClr val="000000"/>
          </a:solidFill>
        </p:spPr>
        <p:txBody>
          <a:bodyPr wrap="square" lIns="0" tIns="0" rIns="0" bIns="0" rtlCol="0"/>
          <a:lstStyle/>
          <a:p>
            <a:endParaRPr/>
          </a:p>
        </p:txBody>
      </p:sp>
      <p:sp>
        <p:nvSpPr>
          <p:cNvPr id="1180" name="object 1180"/>
          <p:cNvSpPr/>
          <p:nvPr/>
        </p:nvSpPr>
        <p:spPr>
          <a:xfrm>
            <a:off x="4605706" y="4899168"/>
            <a:ext cx="0" cy="5715"/>
          </a:xfrm>
          <a:custGeom>
            <a:avLst/>
            <a:gdLst/>
            <a:ahLst/>
            <a:cxnLst/>
            <a:rect l="l" t="t" r="r" b="b"/>
            <a:pathLst>
              <a:path h="5714">
                <a:moveTo>
                  <a:pt x="-2632" y="2633"/>
                </a:moveTo>
                <a:lnTo>
                  <a:pt x="2632" y="2633"/>
                </a:lnTo>
              </a:path>
            </a:pathLst>
          </a:custGeom>
          <a:ln w="5267">
            <a:solidFill>
              <a:srgbClr val="000000"/>
            </a:solidFill>
          </a:ln>
        </p:spPr>
        <p:txBody>
          <a:bodyPr wrap="square" lIns="0" tIns="0" rIns="0" bIns="0" rtlCol="0"/>
          <a:lstStyle/>
          <a:p>
            <a:endParaRPr/>
          </a:p>
        </p:txBody>
      </p:sp>
      <p:sp>
        <p:nvSpPr>
          <p:cNvPr id="1181" name="object 1181"/>
          <p:cNvSpPr/>
          <p:nvPr/>
        </p:nvSpPr>
        <p:spPr>
          <a:xfrm>
            <a:off x="4384036" y="4878100"/>
            <a:ext cx="224790" cy="26670"/>
          </a:xfrm>
          <a:custGeom>
            <a:avLst/>
            <a:gdLst/>
            <a:ahLst/>
            <a:cxnLst/>
            <a:rect l="l" t="t" r="r" b="b"/>
            <a:pathLst>
              <a:path w="224789" h="26670">
                <a:moveTo>
                  <a:pt x="5265" y="0"/>
                </a:moveTo>
                <a:lnTo>
                  <a:pt x="0" y="0"/>
                </a:lnTo>
                <a:lnTo>
                  <a:pt x="0" y="5266"/>
                </a:lnTo>
                <a:lnTo>
                  <a:pt x="219036" y="26335"/>
                </a:lnTo>
                <a:lnTo>
                  <a:pt x="224302" y="26335"/>
                </a:lnTo>
                <a:lnTo>
                  <a:pt x="224302" y="21068"/>
                </a:lnTo>
                <a:lnTo>
                  <a:pt x="5265" y="0"/>
                </a:lnTo>
                <a:close/>
              </a:path>
            </a:pathLst>
          </a:custGeom>
          <a:solidFill>
            <a:srgbClr val="000000"/>
          </a:solidFill>
        </p:spPr>
        <p:txBody>
          <a:bodyPr wrap="square" lIns="0" tIns="0" rIns="0" bIns="0" rtlCol="0"/>
          <a:lstStyle/>
          <a:p>
            <a:endParaRPr/>
          </a:p>
        </p:txBody>
      </p:sp>
      <p:sp>
        <p:nvSpPr>
          <p:cNvPr id="1182" name="object 1182"/>
          <p:cNvSpPr/>
          <p:nvPr/>
        </p:nvSpPr>
        <p:spPr>
          <a:xfrm>
            <a:off x="4282942" y="4840178"/>
            <a:ext cx="106680" cy="43815"/>
          </a:xfrm>
          <a:custGeom>
            <a:avLst/>
            <a:gdLst/>
            <a:ahLst/>
            <a:cxnLst/>
            <a:rect l="l" t="t" r="r" b="b"/>
            <a:pathLst>
              <a:path w="106679" h="43814">
                <a:moveTo>
                  <a:pt x="5264" y="0"/>
                </a:moveTo>
                <a:lnTo>
                  <a:pt x="0" y="0"/>
                </a:lnTo>
                <a:lnTo>
                  <a:pt x="0" y="5266"/>
                </a:lnTo>
                <a:lnTo>
                  <a:pt x="101093" y="43188"/>
                </a:lnTo>
                <a:lnTo>
                  <a:pt x="106358" y="43188"/>
                </a:lnTo>
                <a:lnTo>
                  <a:pt x="106358" y="37922"/>
                </a:lnTo>
                <a:lnTo>
                  <a:pt x="5264" y="0"/>
                </a:lnTo>
                <a:close/>
              </a:path>
            </a:pathLst>
          </a:custGeom>
          <a:solidFill>
            <a:srgbClr val="000000"/>
          </a:solidFill>
        </p:spPr>
        <p:txBody>
          <a:bodyPr wrap="square" lIns="0" tIns="0" rIns="0" bIns="0" rtlCol="0"/>
          <a:lstStyle/>
          <a:p>
            <a:endParaRPr/>
          </a:p>
        </p:txBody>
      </p:sp>
      <p:sp>
        <p:nvSpPr>
          <p:cNvPr id="1183" name="object 1183"/>
          <p:cNvSpPr txBox="1"/>
          <p:nvPr/>
        </p:nvSpPr>
        <p:spPr>
          <a:xfrm>
            <a:off x="4375545" y="4894895"/>
            <a:ext cx="456565" cy="440055"/>
          </a:xfrm>
          <a:prstGeom prst="rect">
            <a:avLst/>
          </a:prstGeom>
        </p:spPr>
        <p:txBody>
          <a:bodyPr vert="horz" wrap="square" lIns="0" tIns="73025" rIns="0" bIns="0" rtlCol="0">
            <a:spAutoFit/>
          </a:bodyPr>
          <a:lstStyle/>
          <a:p>
            <a:pPr marL="33655" marR="5080" indent="-21590">
              <a:lnSpc>
                <a:spcPct val="74900"/>
              </a:lnSpc>
              <a:spcBef>
                <a:spcPts val="575"/>
              </a:spcBef>
            </a:pPr>
            <a:r>
              <a:rPr sz="1550" spc="-35" dirty="0">
                <a:latin typeface="Arial"/>
                <a:cs typeface="Arial"/>
              </a:rPr>
              <a:t>M</a:t>
            </a:r>
            <a:r>
              <a:rPr sz="1550" spc="-75" dirty="0">
                <a:latin typeface="Arial"/>
                <a:cs typeface="Arial"/>
              </a:rPr>
              <a:t>e</a:t>
            </a:r>
            <a:r>
              <a:rPr sz="1550" spc="25" dirty="0">
                <a:latin typeface="Arial"/>
                <a:cs typeface="Arial"/>
              </a:rPr>
              <a:t>t</a:t>
            </a:r>
            <a:r>
              <a:rPr sz="1550" spc="5" dirty="0">
                <a:latin typeface="Arial"/>
                <a:cs typeface="Arial"/>
              </a:rPr>
              <a:t>a  </a:t>
            </a:r>
            <a:r>
              <a:rPr sz="1550" spc="-25" dirty="0">
                <a:latin typeface="Arial"/>
                <a:cs typeface="Arial"/>
              </a:rPr>
              <a:t>data</a:t>
            </a:r>
            <a:endParaRPr sz="1550">
              <a:latin typeface="Arial"/>
              <a:cs typeface="Arial"/>
            </a:endParaRPr>
          </a:p>
        </p:txBody>
      </p:sp>
      <p:sp>
        <p:nvSpPr>
          <p:cNvPr id="1184" name="object 1184"/>
          <p:cNvSpPr txBox="1"/>
          <p:nvPr/>
        </p:nvSpPr>
        <p:spPr>
          <a:xfrm>
            <a:off x="7838013" y="2181325"/>
            <a:ext cx="537210" cy="263525"/>
          </a:xfrm>
          <a:prstGeom prst="rect">
            <a:avLst/>
          </a:prstGeom>
        </p:spPr>
        <p:txBody>
          <a:bodyPr vert="horz" wrap="square" lIns="0" tIns="13970" rIns="0" bIns="0" rtlCol="0">
            <a:spAutoFit/>
          </a:bodyPr>
          <a:lstStyle/>
          <a:p>
            <a:pPr marL="12700">
              <a:lnSpc>
                <a:spcPct val="100000"/>
              </a:lnSpc>
              <a:spcBef>
                <a:spcPts val="110"/>
              </a:spcBef>
            </a:pPr>
            <a:r>
              <a:rPr sz="1550" spc="50" dirty="0">
                <a:latin typeface="Arial"/>
                <a:cs typeface="Arial"/>
              </a:rPr>
              <a:t>O</a:t>
            </a:r>
            <a:r>
              <a:rPr sz="1550" spc="-75" dirty="0">
                <a:latin typeface="Arial"/>
                <a:cs typeface="Arial"/>
              </a:rPr>
              <a:t>L</a:t>
            </a:r>
            <a:r>
              <a:rPr sz="1550" spc="-110" dirty="0">
                <a:latin typeface="Arial"/>
                <a:cs typeface="Arial"/>
              </a:rPr>
              <a:t>A</a:t>
            </a:r>
            <a:r>
              <a:rPr sz="1550" spc="10" dirty="0">
                <a:latin typeface="Arial"/>
                <a:cs typeface="Arial"/>
              </a:rPr>
              <a:t>P</a:t>
            </a:r>
            <a:endParaRPr sz="1550">
              <a:latin typeface="Arial"/>
              <a:cs typeface="Arial"/>
            </a:endParaRPr>
          </a:p>
        </p:txBody>
      </p:sp>
      <p:sp>
        <p:nvSpPr>
          <p:cNvPr id="1185" name="object 1185"/>
          <p:cNvSpPr txBox="1"/>
          <p:nvPr/>
        </p:nvSpPr>
        <p:spPr>
          <a:xfrm>
            <a:off x="7757980" y="3171526"/>
            <a:ext cx="685165" cy="263525"/>
          </a:xfrm>
          <a:prstGeom prst="rect">
            <a:avLst/>
          </a:prstGeom>
        </p:spPr>
        <p:txBody>
          <a:bodyPr vert="horz" wrap="square" lIns="0" tIns="13970" rIns="0" bIns="0" rtlCol="0">
            <a:spAutoFit/>
          </a:bodyPr>
          <a:lstStyle/>
          <a:p>
            <a:pPr marL="12700">
              <a:lnSpc>
                <a:spcPct val="100000"/>
              </a:lnSpc>
              <a:spcBef>
                <a:spcPts val="110"/>
              </a:spcBef>
            </a:pPr>
            <a:r>
              <a:rPr sz="1550" spc="-40" dirty="0">
                <a:latin typeface="Arial"/>
                <a:cs typeface="Arial"/>
              </a:rPr>
              <a:t>Reports</a:t>
            </a:r>
            <a:endParaRPr sz="1550">
              <a:latin typeface="Arial"/>
              <a:cs typeface="Arial"/>
            </a:endParaRPr>
          </a:p>
        </p:txBody>
      </p:sp>
      <p:sp>
        <p:nvSpPr>
          <p:cNvPr id="1186" name="object 1186"/>
          <p:cNvSpPr txBox="1"/>
          <p:nvPr/>
        </p:nvSpPr>
        <p:spPr>
          <a:xfrm>
            <a:off x="7880136" y="5349966"/>
            <a:ext cx="500380" cy="461645"/>
          </a:xfrm>
          <a:prstGeom prst="rect">
            <a:avLst/>
          </a:prstGeom>
        </p:spPr>
        <p:txBody>
          <a:bodyPr vert="horz" wrap="square" lIns="0" tIns="52069" rIns="0" bIns="0" rtlCol="0">
            <a:spAutoFit/>
          </a:bodyPr>
          <a:lstStyle/>
          <a:p>
            <a:pPr marL="29209" marR="5080" indent="-17145">
              <a:lnSpc>
                <a:spcPts val="1560"/>
              </a:lnSpc>
              <a:spcBef>
                <a:spcPts val="409"/>
              </a:spcBef>
            </a:pPr>
            <a:r>
              <a:rPr sz="1550" spc="-30" dirty="0">
                <a:latin typeface="Arial"/>
                <a:cs typeface="Arial"/>
              </a:rPr>
              <a:t>C</a:t>
            </a:r>
            <a:r>
              <a:rPr sz="1550" spc="-50" dirty="0">
                <a:latin typeface="Arial"/>
                <a:cs typeface="Arial"/>
              </a:rPr>
              <a:t>l</a:t>
            </a:r>
            <a:r>
              <a:rPr sz="1550" spc="-20" dirty="0">
                <a:latin typeface="Arial"/>
                <a:cs typeface="Arial"/>
              </a:rPr>
              <a:t>i</a:t>
            </a:r>
            <a:r>
              <a:rPr sz="1550" spc="-105" dirty="0">
                <a:latin typeface="Arial"/>
                <a:cs typeface="Arial"/>
              </a:rPr>
              <a:t>e</a:t>
            </a:r>
            <a:r>
              <a:rPr sz="1550" spc="-75" dirty="0">
                <a:latin typeface="Arial"/>
                <a:cs typeface="Arial"/>
              </a:rPr>
              <a:t>n</a:t>
            </a:r>
            <a:r>
              <a:rPr sz="1550" dirty="0">
                <a:latin typeface="Arial"/>
                <a:cs typeface="Arial"/>
              </a:rPr>
              <a:t>t  </a:t>
            </a:r>
            <a:r>
              <a:rPr sz="1550" spc="15" dirty="0">
                <a:latin typeface="Arial"/>
                <a:cs typeface="Arial"/>
              </a:rPr>
              <a:t>T</a:t>
            </a:r>
            <a:r>
              <a:rPr sz="1550" spc="-105" dirty="0">
                <a:latin typeface="Arial"/>
                <a:cs typeface="Arial"/>
              </a:rPr>
              <a:t>o</a:t>
            </a:r>
            <a:r>
              <a:rPr sz="1550" spc="-75" dirty="0">
                <a:latin typeface="Arial"/>
                <a:cs typeface="Arial"/>
              </a:rPr>
              <a:t>o</a:t>
            </a:r>
            <a:r>
              <a:rPr sz="1550" spc="-50" dirty="0">
                <a:latin typeface="Arial"/>
                <a:cs typeface="Arial"/>
              </a:rPr>
              <a:t>l</a:t>
            </a:r>
            <a:r>
              <a:rPr sz="1550" spc="5" dirty="0">
                <a:latin typeface="Arial"/>
                <a:cs typeface="Arial"/>
              </a:rPr>
              <a:t>s</a:t>
            </a:r>
            <a:endParaRPr sz="1550">
              <a:latin typeface="Arial"/>
              <a:cs typeface="Arial"/>
            </a:endParaRPr>
          </a:p>
        </p:txBody>
      </p:sp>
      <p:sp>
        <p:nvSpPr>
          <p:cNvPr id="1187" name="object 1187"/>
          <p:cNvSpPr txBox="1"/>
          <p:nvPr/>
        </p:nvSpPr>
        <p:spPr>
          <a:xfrm>
            <a:off x="7816953" y="4182794"/>
            <a:ext cx="574675" cy="461645"/>
          </a:xfrm>
          <a:prstGeom prst="rect">
            <a:avLst/>
          </a:prstGeom>
        </p:spPr>
        <p:txBody>
          <a:bodyPr vert="horz" wrap="square" lIns="0" tIns="52069" rIns="0" bIns="0" rtlCol="0">
            <a:spAutoFit/>
          </a:bodyPr>
          <a:lstStyle/>
          <a:p>
            <a:pPr marL="12700" marR="5080" indent="80010">
              <a:lnSpc>
                <a:spcPts val="1560"/>
              </a:lnSpc>
              <a:spcBef>
                <a:spcPts val="409"/>
              </a:spcBef>
            </a:pPr>
            <a:r>
              <a:rPr sz="1550" spc="-20" dirty="0">
                <a:latin typeface="Arial"/>
                <a:cs typeface="Arial"/>
              </a:rPr>
              <a:t>Data  </a:t>
            </a:r>
            <a:r>
              <a:rPr sz="1550" spc="-35" dirty="0">
                <a:latin typeface="Arial"/>
                <a:cs typeface="Arial"/>
              </a:rPr>
              <a:t>M</a:t>
            </a:r>
            <a:r>
              <a:rPr sz="1550" spc="-20" dirty="0">
                <a:latin typeface="Arial"/>
                <a:cs typeface="Arial"/>
              </a:rPr>
              <a:t>i</a:t>
            </a:r>
            <a:r>
              <a:rPr sz="1550" spc="-105" dirty="0">
                <a:latin typeface="Arial"/>
                <a:cs typeface="Arial"/>
              </a:rPr>
              <a:t>n</a:t>
            </a:r>
            <a:r>
              <a:rPr sz="1550" spc="-20" dirty="0">
                <a:latin typeface="Arial"/>
                <a:cs typeface="Arial"/>
              </a:rPr>
              <a:t>i</a:t>
            </a:r>
            <a:r>
              <a:rPr sz="1550" spc="-105" dirty="0">
                <a:latin typeface="Arial"/>
                <a:cs typeface="Arial"/>
              </a:rPr>
              <a:t>n</a:t>
            </a:r>
            <a:r>
              <a:rPr sz="1550" spc="5" dirty="0">
                <a:latin typeface="Arial"/>
                <a:cs typeface="Arial"/>
              </a:rPr>
              <a:t>g</a:t>
            </a:r>
            <a:endParaRPr sz="1550">
              <a:latin typeface="Arial"/>
              <a:cs typeface="Arial"/>
            </a:endParaRPr>
          </a:p>
        </p:txBody>
      </p:sp>
      <p:sp>
        <p:nvSpPr>
          <p:cNvPr id="1188" name="object 1188"/>
          <p:cNvSpPr/>
          <p:nvPr/>
        </p:nvSpPr>
        <p:spPr>
          <a:xfrm>
            <a:off x="1418611" y="3734626"/>
            <a:ext cx="561340" cy="0"/>
          </a:xfrm>
          <a:custGeom>
            <a:avLst/>
            <a:gdLst/>
            <a:ahLst/>
            <a:cxnLst/>
            <a:rect l="l" t="t" r="r" b="b"/>
            <a:pathLst>
              <a:path w="561339">
                <a:moveTo>
                  <a:pt x="0" y="0"/>
                </a:moveTo>
                <a:lnTo>
                  <a:pt x="561282" y="0"/>
                </a:lnTo>
              </a:path>
            </a:pathLst>
          </a:custGeom>
          <a:ln w="5267">
            <a:solidFill>
              <a:srgbClr val="000000"/>
            </a:solidFill>
          </a:ln>
        </p:spPr>
        <p:txBody>
          <a:bodyPr wrap="square" lIns="0" tIns="0" rIns="0" bIns="0" rtlCol="0"/>
          <a:lstStyle/>
          <a:p>
            <a:endParaRPr/>
          </a:p>
        </p:txBody>
      </p:sp>
      <p:sp>
        <p:nvSpPr>
          <p:cNvPr id="1189" name="object 1189"/>
          <p:cNvSpPr/>
          <p:nvPr/>
        </p:nvSpPr>
        <p:spPr>
          <a:xfrm>
            <a:off x="1974629" y="3689856"/>
            <a:ext cx="160655" cy="101600"/>
          </a:xfrm>
          <a:custGeom>
            <a:avLst/>
            <a:gdLst/>
            <a:ahLst/>
            <a:cxnLst/>
            <a:rect l="l" t="t" r="r" b="b"/>
            <a:pathLst>
              <a:path w="160655" h="101600">
                <a:moveTo>
                  <a:pt x="0" y="0"/>
                </a:moveTo>
                <a:lnTo>
                  <a:pt x="0" y="101127"/>
                </a:lnTo>
                <a:lnTo>
                  <a:pt x="160065" y="58991"/>
                </a:lnTo>
                <a:lnTo>
                  <a:pt x="0" y="0"/>
                </a:lnTo>
                <a:close/>
              </a:path>
            </a:pathLst>
          </a:custGeom>
          <a:solidFill>
            <a:srgbClr val="000000"/>
          </a:solidFill>
        </p:spPr>
        <p:txBody>
          <a:bodyPr wrap="square" lIns="0" tIns="0" rIns="0" bIns="0" rtlCol="0"/>
          <a:lstStyle/>
          <a:p>
            <a:endParaRPr/>
          </a:p>
        </p:txBody>
      </p:sp>
      <p:sp>
        <p:nvSpPr>
          <p:cNvPr id="1190" name="object 1190"/>
          <p:cNvSpPr/>
          <p:nvPr/>
        </p:nvSpPr>
        <p:spPr>
          <a:xfrm>
            <a:off x="7126211" y="3734626"/>
            <a:ext cx="565785" cy="0"/>
          </a:xfrm>
          <a:custGeom>
            <a:avLst/>
            <a:gdLst/>
            <a:ahLst/>
            <a:cxnLst/>
            <a:rect l="l" t="t" r="r" b="b"/>
            <a:pathLst>
              <a:path w="565784">
                <a:moveTo>
                  <a:pt x="0" y="0"/>
                </a:moveTo>
                <a:lnTo>
                  <a:pt x="565494" y="0"/>
                </a:lnTo>
              </a:path>
            </a:pathLst>
          </a:custGeom>
          <a:ln w="5267">
            <a:solidFill>
              <a:srgbClr val="000000"/>
            </a:solidFill>
          </a:ln>
        </p:spPr>
        <p:txBody>
          <a:bodyPr wrap="square" lIns="0" tIns="0" rIns="0" bIns="0" rtlCol="0"/>
          <a:lstStyle/>
          <a:p>
            <a:endParaRPr/>
          </a:p>
        </p:txBody>
      </p:sp>
      <p:sp>
        <p:nvSpPr>
          <p:cNvPr id="1191" name="object 1191"/>
          <p:cNvSpPr/>
          <p:nvPr/>
        </p:nvSpPr>
        <p:spPr>
          <a:xfrm>
            <a:off x="7665379" y="3689856"/>
            <a:ext cx="160655" cy="118110"/>
          </a:xfrm>
          <a:custGeom>
            <a:avLst/>
            <a:gdLst/>
            <a:ahLst/>
            <a:cxnLst/>
            <a:rect l="l" t="t" r="r" b="b"/>
            <a:pathLst>
              <a:path w="160654" h="118110">
                <a:moveTo>
                  <a:pt x="0" y="0"/>
                </a:moveTo>
                <a:lnTo>
                  <a:pt x="0" y="117981"/>
                </a:lnTo>
                <a:lnTo>
                  <a:pt x="160065" y="58991"/>
                </a:lnTo>
                <a:lnTo>
                  <a:pt x="0" y="0"/>
                </a:lnTo>
                <a:close/>
              </a:path>
            </a:pathLst>
          </a:custGeom>
          <a:solidFill>
            <a:srgbClr val="000000"/>
          </a:solidFill>
        </p:spPr>
        <p:txBody>
          <a:bodyPr wrap="square" lIns="0" tIns="0" rIns="0" bIns="0" rtlCol="0"/>
          <a:lstStyle/>
          <a:p>
            <a:endParaRPr/>
          </a:p>
        </p:txBody>
      </p:sp>
      <p:sp>
        <p:nvSpPr>
          <p:cNvPr id="1192" name="object 1192"/>
          <p:cNvSpPr/>
          <p:nvPr/>
        </p:nvSpPr>
        <p:spPr>
          <a:xfrm>
            <a:off x="7109362" y="3036743"/>
            <a:ext cx="561340" cy="481965"/>
          </a:xfrm>
          <a:custGeom>
            <a:avLst/>
            <a:gdLst/>
            <a:ahLst/>
            <a:cxnLst/>
            <a:rect l="l" t="t" r="r" b="b"/>
            <a:pathLst>
              <a:path w="561340" h="481964">
                <a:moveTo>
                  <a:pt x="561281" y="0"/>
                </a:moveTo>
                <a:lnTo>
                  <a:pt x="556017" y="0"/>
                </a:lnTo>
                <a:lnTo>
                  <a:pt x="0" y="476140"/>
                </a:lnTo>
                <a:lnTo>
                  <a:pt x="0" y="481407"/>
                </a:lnTo>
                <a:lnTo>
                  <a:pt x="5265" y="481407"/>
                </a:lnTo>
                <a:lnTo>
                  <a:pt x="561281" y="5266"/>
                </a:lnTo>
                <a:lnTo>
                  <a:pt x="561281" y="0"/>
                </a:lnTo>
                <a:close/>
              </a:path>
            </a:pathLst>
          </a:custGeom>
          <a:solidFill>
            <a:srgbClr val="000000"/>
          </a:solidFill>
        </p:spPr>
        <p:txBody>
          <a:bodyPr wrap="square" lIns="0" tIns="0" rIns="0" bIns="0" rtlCol="0"/>
          <a:lstStyle/>
          <a:p>
            <a:endParaRPr/>
          </a:p>
        </p:txBody>
      </p:sp>
      <p:sp>
        <p:nvSpPr>
          <p:cNvPr id="1193" name="object 1193"/>
          <p:cNvSpPr/>
          <p:nvPr/>
        </p:nvSpPr>
        <p:spPr>
          <a:xfrm>
            <a:off x="7623257" y="2939830"/>
            <a:ext cx="160655" cy="156210"/>
          </a:xfrm>
          <a:custGeom>
            <a:avLst/>
            <a:gdLst/>
            <a:ahLst/>
            <a:cxnLst/>
            <a:rect l="l" t="t" r="r" b="b"/>
            <a:pathLst>
              <a:path w="160654" h="156210">
                <a:moveTo>
                  <a:pt x="160064" y="0"/>
                </a:moveTo>
                <a:lnTo>
                  <a:pt x="0" y="75845"/>
                </a:lnTo>
                <a:lnTo>
                  <a:pt x="63182" y="155905"/>
                </a:lnTo>
                <a:lnTo>
                  <a:pt x="160064" y="0"/>
                </a:lnTo>
                <a:close/>
              </a:path>
            </a:pathLst>
          </a:custGeom>
          <a:solidFill>
            <a:srgbClr val="000000"/>
          </a:solidFill>
        </p:spPr>
        <p:txBody>
          <a:bodyPr wrap="square" lIns="0" tIns="0" rIns="0" bIns="0" rtlCol="0"/>
          <a:lstStyle/>
          <a:p>
            <a:endParaRPr/>
          </a:p>
        </p:txBody>
      </p:sp>
      <p:sp>
        <p:nvSpPr>
          <p:cNvPr id="1194" name="object 1194"/>
          <p:cNvSpPr/>
          <p:nvPr/>
        </p:nvSpPr>
        <p:spPr>
          <a:xfrm>
            <a:off x="7109362" y="4069083"/>
            <a:ext cx="561340" cy="477520"/>
          </a:xfrm>
          <a:custGeom>
            <a:avLst/>
            <a:gdLst/>
            <a:ahLst/>
            <a:cxnLst/>
            <a:rect l="l" t="t" r="r" b="b"/>
            <a:pathLst>
              <a:path w="561340" h="477520">
                <a:moveTo>
                  <a:pt x="5265" y="0"/>
                </a:moveTo>
                <a:lnTo>
                  <a:pt x="0" y="0"/>
                </a:lnTo>
                <a:lnTo>
                  <a:pt x="0" y="5266"/>
                </a:lnTo>
                <a:lnTo>
                  <a:pt x="556017" y="477193"/>
                </a:lnTo>
                <a:lnTo>
                  <a:pt x="561281" y="477193"/>
                </a:lnTo>
                <a:lnTo>
                  <a:pt x="561281" y="471926"/>
                </a:lnTo>
                <a:lnTo>
                  <a:pt x="5265" y="0"/>
                </a:lnTo>
                <a:close/>
              </a:path>
            </a:pathLst>
          </a:custGeom>
          <a:solidFill>
            <a:srgbClr val="000000"/>
          </a:solidFill>
        </p:spPr>
        <p:txBody>
          <a:bodyPr wrap="square" lIns="0" tIns="0" rIns="0" bIns="0" rtlCol="0"/>
          <a:lstStyle/>
          <a:p>
            <a:endParaRPr/>
          </a:p>
        </p:txBody>
      </p:sp>
      <p:sp>
        <p:nvSpPr>
          <p:cNvPr id="1195" name="object 1195"/>
          <p:cNvSpPr/>
          <p:nvPr/>
        </p:nvSpPr>
        <p:spPr>
          <a:xfrm>
            <a:off x="7623257" y="4503087"/>
            <a:ext cx="160655" cy="160655"/>
          </a:xfrm>
          <a:custGeom>
            <a:avLst/>
            <a:gdLst/>
            <a:ahLst/>
            <a:cxnLst/>
            <a:rect l="l" t="t" r="r" b="b"/>
            <a:pathLst>
              <a:path w="160654" h="160654">
                <a:moveTo>
                  <a:pt x="63182" y="0"/>
                </a:moveTo>
                <a:lnTo>
                  <a:pt x="0" y="80059"/>
                </a:lnTo>
                <a:lnTo>
                  <a:pt x="160064" y="160117"/>
                </a:lnTo>
                <a:lnTo>
                  <a:pt x="63182" y="0"/>
                </a:lnTo>
                <a:close/>
              </a:path>
            </a:pathLst>
          </a:custGeom>
          <a:solidFill>
            <a:srgbClr val="000000"/>
          </a:solidFill>
        </p:spPr>
        <p:txBody>
          <a:bodyPr wrap="square" lIns="0" tIns="0" rIns="0" bIns="0" rtlCol="0"/>
          <a:lstStyle/>
          <a:p>
            <a:endParaRPr/>
          </a:p>
        </p:txBody>
      </p:sp>
      <p:sp>
        <p:nvSpPr>
          <p:cNvPr id="1196" name="object 1196"/>
          <p:cNvSpPr/>
          <p:nvPr/>
        </p:nvSpPr>
        <p:spPr>
          <a:xfrm>
            <a:off x="7901265" y="4663204"/>
            <a:ext cx="459740" cy="472440"/>
          </a:xfrm>
          <a:custGeom>
            <a:avLst/>
            <a:gdLst/>
            <a:ahLst/>
            <a:cxnLst/>
            <a:rect l="l" t="t" r="r" b="b"/>
            <a:pathLst>
              <a:path w="459740" h="472439">
                <a:moveTo>
                  <a:pt x="341191" y="0"/>
                </a:moveTo>
                <a:lnTo>
                  <a:pt x="0" y="0"/>
                </a:lnTo>
                <a:lnTo>
                  <a:pt x="0" y="471926"/>
                </a:lnTo>
                <a:lnTo>
                  <a:pt x="459135" y="471926"/>
                </a:lnTo>
                <a:lnTo>
                  <a:pt x="459135" y="117981"/>
                </a:lnTo>
                <a:lnTo>
                  <a:pt x="341191" y="0"/>
                </a:lnTo>
                <a:close/>
              </a:path>
            </a:pathLst>
          </a:custGeom>
          <a:solidFill>
            <a:srgbClr val="DFDFFF"/>
          </a:solidFill>
        </p:spPr>
        <p:txBody>
          <a:bodyPr wrap="square" lIns="0" tIns="0" rIns="0" bIns="0" rtlCol="0"/>
          <a:lstStyle/>
          <a:p>
            <a:endParaRPr/>
          </a:p>
        </p:txBody>
      </p:sp>
      <p:sp>
        <p:nvSpPr>
          <p:cNvPr id="1197" name="object 1197"/>
          <p:cNvSpPr/>
          <p:nvPr/>
        </p:nvSpPr>
        <p:spPr>
          <a:xfrm>
            <a:off x="7884417" y="4665838"/>
            <a:ext cx="363855" cy="0"/>
          </a:xfrm>
          <a:custGeom>
            <a:avLst/>
            <a:gdLst/>
            <a:ahLst/>
            <a:cxnLst/>
            <a:rect l="l" t="t" r="r" b="b"/>
            <a:pathLst>
              <a:path w="363854">
                <a:moveTo>
                  <a:pt x="0" y="0"/>
                </a:moveTo>
                <a:lnTo>
                  <a:pt x="363306" y="0"/>
                </a:lnTo>
              </a:path>
            </a:pathLst>
          </a:custGeom>
          <a:ln w="5267">
            <a:solidFill>
              <a:srgbClr val="000000"/>
            </a:solidFill>
          </a:ln>
        </p:spPr>
        <p:txBody>
          <a:bodyPr wrap="square" lIns="0" tIns="0" rIns="0" bIns="0" rtlCol="0"/>
          <a:lstStyle/>
          <a:p>
            <a:endParaRPr/>
          </a:p>
        </p:txBody>
      </p:sp>
      <p:sp>
        <p:nvSpPr>
          <p:cNvPr id="1198" name="object 1198"/>
          <p:cNvSpPr/>
          <p:nvPr/>
        </p:nvSpPr>
        <p:spPr>
          <a:xfrm>
            <a:off x="7887049" y="4663204"/>
            <a:ext cx="0" cy="460375"/>
          </a:xfrm>
          <a:custGeom>
            <a:avLst/>
            <a:gdLst/>
            <a:ahLst/>
            <a:cxnLst/>
            <a:rect l="l" t="t" r="r" b="b"/>
            <a:pathLst>
              <a:path h="460375">
                <a:moveTo>
                  <a:pt x="0" y="0"/>
                </a:moveTo>
                <a:lnTo>
                  <a:pt x="0" y="460339"/>
                </a:lnTo>
              </a:path>
            </a:pathLst>
          </a:custGeom>
          <a:ln w="5265">
            <a:solidFill>
              <a:srgbClr val="000000"/>
            </a:solidFill>
          </a:ln>
        </p:spPr>
        <p:txBody>
          <a:bodyPr wrap="square" lIns="0" tIns="0" rIns="0" bIns="0" rtlCol="0"/>
          <a:lstStyle/>
          <a:p>
            <a:endParaRPr/>
          </a:p>
        </p:txBody>
      </p:sp>
      <p:sp>
        <p:nvSpPr>
          <p:cNvPr id="1199" name="object 1199"/>
          <p:cNvSpPr/>
          <p:nvPr/>
        </p:nvSpPr>
        <p:spPr>
          <a:xfrm>
            <a:off x="7884417" y="5120911"/>
            <a:ext cx="481330" cy="0"/>
          </a:xfrm>
          <a:custGeom>
            <a:avLst/>
            <a:gdLst/>
            <a:ahLst/>
            <a:cxnLst/>
            <a:rect l="l" t="t" r="r" b="b"/>
            <a:pathLst>
              <a:path w="481329">
                <a:moveTo>
                  <a:pt x="0" y="0"/>
                </a:moveTo>
                <a:lnTo>
                  <a:pt x="481249" y="0"/>
                </a:lnTo>
              </a:path>
            </a:pathLst>
          </a:custGeom>
          <a:ln w="5267">
            <a:solidFill>
              <a:srgbClr val="000000"/>
            </a:solidFill>
          </a:ln>
        </p:spPr>
        <p:txBody>
          <a:bodyPr wrap="square" lIns="0" tIns="0" rIns="0" bIns="0" rtlCol="0"/>
          <a:lstStyle/>
          <a:p>
            <a:endParaRPr/>
          </a:p>
        </p:txBody>
      </p:sp>
      <p:sp>
        <p:nvSpPr>
          <p:cNvPr id="1200" name="object 1200"/>
          <p:cNvSpPr/>
          <p:nvPr/>
        </p:nvSpPr>
        <p:spPr>
          <a:xfrm>
            <a:off x="8363033" y="4781187"/>
            <a:ext cx="0" cy="342900"/>
          </a:xfrm>
          <a:custGeom>
            <a:avLst/>
            <a:gdLst/>
            <a:ahLst/>
            <a:cxnLst/>
            <a:rect l="l" t="t" r="r" b="b"/>
            <a:pathLst>
              <a:path h="342900">
                <a:moveTo>
                  <a:pt x="0" y="0"/>
                </a:moveTo>
                <a:lnTo>
                  <a:pt x="0" y="342357"/>
                </a:lnTo>
              </a:path>
            </a:pathLst>
          </a:custGeom>
          <a:ln w="5265">
            <a:solidFill>
              <a:srgbClr val="000000"/>
            </a:solidFill>
          </a:ln>
        </p:spPr>
        <p:txBody>
          <a:bodyPr wrap="square" lIns="0" tIns="0" rIns="0" bIns="0" rtlCol="0"/>
          <a:lstStyle/>
          <a:p>
            <a:endParaRPr/>
          </a:p>
        </p:txBody>
      </p:sp>
      <p:sp>
        <p:nvSpPr>
          <p:cNvPr id="1201" name="object 1201"/>
          <p:cNvSpPr/>
          <p:nvPr/>
        </p:nvSpPr>
        <p:spPr>
          <a:xfrm>
            <a:off x="8242457" y="4663204"/>
            <a:ext cx="123209" cy="123249"/>
          </a:xfrm>
          <a:prstGeom prst="rect">
            <a:avLst/>
          </a:prstGeom>
          <a:blipFill>
            <a:blip r:embed="rId34" cstate="print"/>
            <a:stretch>
              <a:fillRect/>
            </a:stretch>
          </a:blipFill>
        </p:spPr>
        <p:txBody>
          <a:bodyPr wrap="square" lIns="0" tIns="0" rIns="0" bIns="0" rtlCol="0"/>
          <a:lstStyle/>
          <a:p>
            <a:endParaRPr/>
          </a:p>
        </p:txBody>
      </p:sp>
      <p:sp>
        <p:nvSpPr>
          <p:cNvPr id="1202" name="object 1202"/>
          <p:cNvSpPr/>
          <p:nvPr/>
        </p:nvSpPr>
        <p:spPr>
          <a:xfrm>
            <a:off x="7964449" y="4749584"/>
            <a:ext cx="236220" cy="0"/>
          </a:xfrm>
          <a:custGeom>
            <a:avLst/>
            <a:gdLst/>
            <a:ahLst/>
            <a:cxnLst/>
            <a:rect l="l" t="t" r="r" b="b"/>
            <a:pathLst>
              <a:path w="236220">
                <a:moveTo>
                  <a:pt x="0" y="0"/>
                </a:moveTo>
                <a:lnTo>
                  <a:pt x="235885" y="0"/>
                </a:lnTo>
              </a:path>
            </a:pathLst>
          </a:custGeom>
          <a:ln w="21068">
            <a:solidFill>
              <a:srgbClr val="000000"/>
            </a:solidFill>
          </a:ln>
        </p:spPr>
        <p:txBody>
          <a:bodyPr wrap="square" lIns="0" tIns="0" rIns="0" bIns="0" rtlCol="0"/>
          <a:lstStyle/>
          <a:p>
            <a:endParaRPr/>
          </a:p>
        </p:txBody>
      </p:sp>
      <p:sp>
        <p:nvSpPr>
          <p:cNvPr id="1203" name="object 1203"/>
          <p:cNvSpPr/>
          <p:nvPr/>
        </p:nvSpPr>
        <p:spPr>
          <a:xfrm>
            <a:off x="7964449" y="4789614"/>
            <a:ext cx="198120" cy="0"/>
          </a:xfrm>
          <a:custGeom>
            <a:avLst/>
            <a:gdLst/>
            <a:ahLst/>
            <a:cxnLst/>
            <a:rect l="l" t="t" r="r" b="b"/>
            <a:pathLst>
              <a:path w="198120">
                <a:moveTo>
                  <a:pt x="0" y="0"/>
                </a:moveTo>
                <a:lnTo>
                  <a:pt x="197975" y="0"/>
                </a:lnTo>
              </a:path>
            </a:pathLst>
          </a:custGeom>
          <a:ln w="16855">
            <a:solidFill>
              <a:srgbClr val="000000"/>
            </a:solidFill>
          </a:ln>
        </p:spPr>
        <p:txBody>
          <a:bodyPr wrap="square" lIns="0" tIns="0" rIns="0" bIns="0" rtlCol="0"/>
          <a:lstStyle/>
          <a:p>
            <a:endParaRPr/>
          </a:p>
        </p:txBody>
      </p:sp>
      <p:sp>
        <p:nvSpPr>
          <p:cNvPr id="1204" name="object 1204"/>
          <p:cNvSpPr/>
          <p:nvPr/>
        </p:nvSpPr>
        <p:spPr>
          <a:xfrm>
            <a:off x="7964449" y="4850712"/>
            <a:ext cx="139065" cy="0"/>
          </a:xfrm>
          <a:custGeom>
            <a:avLst/>
            <a:gdLst/>
            <a:ahLst/>
            <a:cxnLst/>
            <a:rect l="l" t="t" r="r" b="b"/>
            <a:pathLst>
              <a:path w="139065">
                <a:moveTo>
                  <a:pt x="0" y="0"/>
                </a:moveTo>
                <a:lnTo>
                  <a:pt x="139004" y="0"/>
                </a:lnTo>
              </a:path>
            </a:pathLst>
          </a:custGeom>
          <a:ln w="21068">
            <a:solidFill>
              <a:srgbClr val="000000"/>
            </a:solidFill>
          </a:ln>
        </p:spPr>
        <p:txBody>
          <a:bodyPr wrap="square" lIns="0" tIns="0" rIns="0" bIns="0" rtlCol="0"/>
          <a:lstStyle/>
          <a:p>
            <a:endParaRPr/>
          </a:p>
        </p:txBody>
      </p:sp>
      <p:sp>
        <p:nvSpPr>
          <p:cNvPr id="1205" name="object 1205"/>
          <p:cNvSpPr/>
          <p:nvPr/>
        </p:nvSpPr>
        <p:spPr>
          <a:xfrm>
            <a:off x="7964449" y="4909702"/>
            <a:ext cx="236220" cy="0"/>
          </a:xfrm>
          <a:custGeom>
            <a:avLst/>
            <a:gdLst/>
            <a:ahLst/>
            <a:cxnLst/>
            <a:rect l="l" t="t" r="r" b="b"/>
            <a:pathLst>
              <a:path w="236220">
                <a:moveTo>
                  <a:pt x="0" y="0"/>
                </a:moveTo>
                <a:lnTo>
                  <a:pt x="235885" y="0"/>
                </a:lnTo>
              </a:path>
            </a:pathLst>
          </a:custGeom>
          <a:ln w="21068">
            <a:solidFill>
              <a:srgbClr val="000000"/>
            </a:solidFill>
          </a:ln>
        </p:spPr>
        <p:txBody>
          <a:bodyPr wrap="square" lIns="0" tIns="0" rIns="0" bIns="0" rtlCol="0"/>
          <a:lstStyle/>
          <a:p>
            <a:endParaRPr/>
          </a:p>
        </p:txBody>
      </p:sp>
      <p:sp>
        <p:nvSpPr>
          <p:cNvPr id="1206" name="object 1206"/>
          <p:cNvSpPr/>
          <p:nvPr/>
        </p:nvSpPr>
        <p:spPr>
          <a:xfrm>
            <a:off x="7964449" y="4947625"/>
            <a:ext cx="139065" cy="0"/>
          </a:xfrm>
          <a:custGeom>
            <a:avLst/>
            <a:gdLst/>
            <a:ahLst/>
            <a:cxnLst/>
            <a:rect l="l" t="t" r="r" b="b"/>
            <a:pathLst>
              <a:path w="139065">
                <a:moveTo>
                  <a:pt x="0" y="0"/>
                </a:moveTo>
                <a:lnTo>
                  <a:pt x="139004" y="0"/>
                </a:lnTo>
              </a:path>
            </a:pathLst>
          </a:custGeom>
          <a:ln w="21068">
            <a:solidFill>
              <a:srgbClr val="000000"/>
            </a:solidFill>
          </a:ln>
        </p:spPr>
        <p:txBody>
          <a:bodyPr wrap="square" lIns="0" tIns="0" rIns="0" bIns="0" rtlCol="0"/>
          <a:lstStyle/>
          <a:p>
            <a:endParaRPr/>
          </a:p>
        </p:txBody>
      </p:sp>
      <p:sp>
        <p:nvSpPr>
          <p:cNvPr id="1207" name="object 1207"/>
          <p:cNvSpPr/>
          <p:nvPr/>
        </p:nvSpPr>
        <p:spPr>
          <a:xfrm>
            <a:off x="8103453" y="5006616"/>
            <a:ext cx="198120" cy="0"/>
          </a:xfrm>
          <a:custGeom>
            <a:avLst/>
            <a:gdLst/>
            <a:ahLst/>
            <a:cxnLst/>
            <a:rect l="l" t="t" r="r" b="b"/>
            <a:pathLst>
              <a:path w="198120">
                <a:moveTo>
                  <a:pt x="0" y="0"/>
                </a:moveTo>
                <a:lnTo>
                  <a:pt x="197975" y="0"/>
                </a:lnTo>
              </a:path>
            </a:pathLst>
          </a:custGeom>
          <a:ln w="21068">
            <a:solidFill>
              <a:srgbClr val="000000"/>
            </a:solidFill>
          </a:ln>
        </p:spPr>
        <p:txBody>
          <a:bodyPr wrap="square" lIns="0" tIns="0" rIns="0" bIns="0" rtlCol="0"/>
          <a:lstStyle/>
          <a:p>
            <a:endParaRPr/>
          </a:p>
        </p:txBody>
      </p:sp>
      <p:sp>
        <p:nvSpPr>
          <p:cNvPr id="1208" name="object 1208"/>
          <p:cNvSpPr/>
          <p:nvPr/>
        </p:nvSpPr>
        <p:spPr>
          <a:xfrm>
            <a:off x="8183486" y="4947625"/>
            <a:ext cx="97155" cy="0"/>
          </a:xfrm>
          <a:custGeom>
            <a:avLst/>
            <a:gdLst/>
            <a:ahLst/>
            <a:cxnLst/>
            <a:rect l="l" t="t" r="r" b="b"/>
            <a:pathLst>
              <a:path w="97154">
                <a:moveTo>
                  <a:pt x="0" y="0"/>
                </a:moveTo>
                <a:lnTo>
                  <a:pt x="96881" y="0"/>
                </a:lnTo>
              </a:path>
            </a:pathLst>
          </a:custGeom>
          <a:ln w="21068">
            <a:solidFill>
              <a:srgbClr val="000000"/>
            </a:solidFill>
          </a:ln>
        </p:spPr>
        <p:txBody>
          <a:bodyPr wrap="square" lIns="0" tIns="0" rIns="0" bIns="0" rtlCol="0"/>
          <a:lstStyle/>
          <a:p>
            <a:endParaRPr/>
          </a:p>
        </p:txBody>
      </p:sp>
      <p:sp>
        <p:nvSpPr>
          <p:cNvPr id="1209" name="object 1209"/>
          <p:cNvSpPr/>
          <p:nvPr/>
        </p:nvSpPr>
        <p:spPr>
          <a:xfrm>
            <a:off x="8162424" y="4850712"/>
            <a:ext cx="118110" cy="0"/>
          </a:xfrm>
          <a:custGeom>
            <a:avLst/>
            <a:gdLst/>
            <a:ahLst/>
            <a:cxnLst/>
            <a:rect l="l" t="t" r="r" b="b"/>
            <a:pathLst>
              <a:path w="118109">
                <a:moveTo>
                  <a:pt x="0" y="0"/>
                </a:moveTo>
                <a:lnTo>
                  <a:pt x="117943" y="0"/>
                </a:lnTo>
              </a:path>
            </a:pathLst>
          </a:custGeom>
          <a:ln w="21068">
            <a:solidFill>
              <a:srgbClr val="000000"/>
            </a:solidFill>
          </a:ln>
        </p:spPr>
        <p:txBody>
          <a:bodyPr wrap="square" lIns="0" tIns="0" rIns="0" bIns="0" rtlCol="0"/>
          <a:lstStyle/>
          <a:p>
            <a:endParaRPr/>
          </a:p>
        </p:txBody>
      </p:sp>
      <p:sp>
        <p:nvSpPr>
          <p:cNvPr id="1210" name="object 1210"/>
          <p:cNvSpPr/>
          <p:nvPr/>
        </p:nvSpPr>
        <p:spPr>
          <a:xfrm>
            <a:off x="7964449" y="4996082"/>
            <a:ext cx="59055" cy="21590"/>
          </a:xfrm>
          <a:custGeom>
            <a:avLst/>
            <a:gdLst/>
            <a:ahLst/>
            <a:cxnLst/>
            <a:rect l="l" t="t" r="r" b="b"/>
            <a:pathLst>
              <a:path w="59054" h="21589">
                <a:moveTo>
                  <a:pt x="0" y="21068"/>
                </a:moveTo>
                <a:lnTo>
                  <a:pt x="0" y="0"/>
                </a:lnTo>
                <a:lnTo>
                  <a:pt x="58971" y="0"/>
                </a:lnTo>
                <a:lnTo>
                  <a:pt x="58971" y="21068"/>
                </a:lnTo>
                <a:lnTo>
                  <a:pt x="0" y="21068"/>
                </a:lnTo>
                <a:close/>
              </a:path>
            </a:pathLst>
          </a:custGeom>
          <a:solidFill>
            <a:srgbClr val="000000"/>
          </a:solidFill>
        </p:spPr>
        <p:txBody>
          <a:bodyPr wrap="square" lIns="0" tIns="0" rIns="0" bIns="0" rtlCol="0"/>
          <a:lstStyle/>
          <a:p>
            <a:endParaRPr/>
          </a:p>
        </p:txBody>
      </p:sp>
      <p:sp>
        <p:nvSpPr>
          <p:cNvPr id="1211" name="object 1211"/>
          <p:cNvSpPr/>
          <p:nvPr/>
        </p:nvSpPr>
        <p:spPr>
          <a:xfrm>
            <a:off x="7964449" y="5059286"/>
            <a:ext cx="80645" cy="17145"/>
          </a:xfrm>
          <a:custGeom>
            <a:avLst/>
            <a:gdLst/>
            <a:ahLst/>
            <a:cxnLst/>
            <a:rect l="l" t="t" r="r" b="b"/>
            <a:pathLst>
              <a:path w="80645" h="17145">
                <a:moveTo>
                  <a:pt x="0" y="16855"/>
                </a:moveTo>
                <a:lnTo>
                  <a:pt x="0" y="0"/>
                </a:lnTo>
                <a:lnTo>
                  <a:pt x="80032" y="0"/>
                </a:lnTo>
                <a:lnTo>
                  <a:pt x="80032" y="16855"/>
                </a:lnTo>
                <a:lnTo>
                  <a:pt x="0" y="16855"/>
                </a:lnTo>
                <a:close/>
              </a:path>
            </a:pathLst>
          </a:custGeom>
          <a:solidFill>
            <a:srgbClr val="000000"/>
          </a:solidFill>
        </p:spPr>
        <p:txBody>
          <a:bodyPr wrap="square" lIns="0" tIns="0" rIns="0" bIns="0" rtlCol="0"/>
          <a:lstStyle/>
          <a:p>
            <a:endParaRPr/>
          </a:p>
        </p:txBody>
      </p:sp>
      <p:sp>
        <p:nvSpPr>
          <p:cNvPr id="1212" name="object 1212"/>
          <p:cNvSpPr/>
          <p:nvPr/>
        </p:nvSpPr>
        <p:spPr>
          <a:xfrm>
            <a:off x="8120302" y="5067713"/>
            <a:ext cx="160655" cy="0"/>
          </a:xfrm>
          <a:custGeom>
            <a:avLst/>
            <a:gdLst/>
            <a:ahLst/>
            <a:cxnLst/>
            <a:rect l="l" t="t" r="r" b="b"/>
            <a:pathLst>
              <a:path w="160654">
                <a:moveTo>
                  <a:pt x="0" y="0"/>
                </a:moveTo>
                <a:lnTo>
                  <a:pt x="160065" y="0"/>
                </a:lnTo>
              </a:path>
            </a:pathLst>
          </a:custGeom>
          <a:ln w="16855">
            <a:solidFill>
              <a:srgbClr val="000000"/>
            </a:solidFill>
          </a:ln>
        </p:spPr>
        <p:txBody>
          <a:bodyPr wrap="square" lIns="0" tIns="0" rIns="0" bIns="0" rtlCol="0"/>
          <a:lstStyle/>
          <a:p>
            <a:endParaRPr/>
          </a:p>
        </p:txBody>
      </p:sp>
      <p:sp>
        <p:nvSpPr>
          <p:cNvPr id="1213" name="object 1213"/>
          <p:cNvSpPr/>
          <p:nvPr/>
        </p:nvSpPr>
        <p:spPr>
          <a:xfrm>
            <a:off x="8697380" y="4401961"/>
            <a:ext cx="47625" cy="26670"/>
          </a:xfrm>
          <a:custGeom>
            <a:avLst/>
            <a:gdLst/>
            <a:ahLst/>
            <a:cxnLst/>
            <a:rect l="l" t="t" r="r" b="b"/>
            <a:pathLst>
              <a:path w="47625" h="26670">
                <a:moveTo>
                  <a:pt x="5265" y="0"/>
                </a:moveTo>
                <a:lnTo>
                  <a:pt x="0" y="0"/>
                </a:lnTo>
                <a:lnTo>
                  <a:pt x="0" y="5266"/>
                </a:lnTo>
                <a:lnTo>
                  <a:pt x="42122" y="26334"/>
                </a:lnTo>
                <a:lnTo>
                  <a:pt x="47388" y="26334"/>
                </a:lnTo>
                <a:lnTo>
                  <a:pt x="47388" y="21068"/>
                </a:lnTo>
                <a:lnTo>
                  <a:pt x="5265" y="0"/>
                </a:lnTo>
                <a:close/>
              </a:path>
            </a:pathLst>
          </a:custGeom>
          <a:solidFill>
            <a:srgbClr val="FFCC00"/>
          </a:solidFill>
        </p:spPr>
        <p:txBody>
          <a:bodyPr wrap="square" lIns="0" tIns="0" rIns="0" bIns="0" rtlCol="0"/>
          <a:lstStyle/>
          <a:p>
            <a:endParaRPr/>
          </a:p>
        </p:txBody>
      </p:sp>
      <p:sp>
        <p:nvSpPr>
          <p:cNvPr id="1214" name="object 1214"/>
          <p:cNvSpPr/>
          <p:nvPr/>
        </p:nvSpPr>
        <p:spPr>
          <a:xfrm>
            <a:off x="7644317" y="5177268"/>
            <a:ext cx="219075" cy="236220"/>
          </a:xfrm>
          <a:custGeom>
            <a:avLst/>
            <a:gdLst/>
            <a:ahLst/>
            <a:cxnLst/>
            <a:rect l="l" t="t" r="r" b="b"/>
            <a:pathLst>
              <a:path w="219075" h="236220">
                <a:moveTo>
                  <a:pt x="181127" y="0"/>
                </a:moveTo>
                <a:lnTo>
                  <a:pt x="0" y="176973"/>
                </a:lnTo>
                <a:lnTo>
                  <a:pt x="42122" y="235963"/>
                </a:lnTo>
                <a:lnTo>
                  <a:pt x="219036" y="37923"/>
                </a:lnTo>
                <a:lnTo>
                  <a:pt x="181127" y="0"/>
                </a:lnTo>
                <a:close/>
              </a:path>
            </a:pathLst>
          </a:custGeom>
          <a:solidFill>
            <a:srgbClr val="FFAA55"/>
          </a:solidFill>
        </p:spPr>
        <p:txBody>
          <a:bodyPr wrap="square" lIns="0" tIns="0" rIns="0" bIns="0" rtlCol="0"/>
          <a:lstStyle/>
          <a:p>
            <a:endParaRPr/>
          </a:p>
        </p:txBody>
      </p:sp>
      <p:sp>
        <p:nvSpPr>
          <p:cNvPr id="1215" name="object 1215"/>
          <p:cNvSpPr/>
          <p:nvPr/>
        </p:nvSpPr>
        <p:spPr>
          <a:xfrm>
            <a:off x="7623257" y="5156200"/>
            <a:ext cx="186690" cy="203835"/>
          </a:xfrm>
          <a:custGeom>
            <a:avLst/>
            <a:gdLst/>
            <a:ahLst/>
            <a:cxnLst/>
            <a:rect l="l" t="t" r="r" b="b"/>
            <a:pathLst>
              <a:path w="186690" h="203835">
                <a:moveTo>
                  <a:pt x="186391" y="0"/>
                </a:moveTo>
                <a:lnTo>
                  <a:pt x="181126" y="0"/>
                </a:lnTo>
                <a:lnTo>
                  <a:pt x="0" y="198041"/>
                </a:lnTo>
                <a:lnTo>
                  <a:pt x="0" y="203307"/>
                </a:lnTo>
                <a:lnTo>
                  <a:pt x="5264" y="203307"/>
                </a:lnTo>
                <a:lnTo>
                  <a:pt x="186391" y="5266"/>
                </a:lnTo>
                <a:lnTo>
                  <a:pt x="186391" y="0"/>
                </a:lnTo>
                <a:close/>
              </a:path>
            </a:pathLst>
          </a:custGeom>
          <a:solidFill>
            <a:srgbClr val="FFAA55"/>
          </a:solidFill>
        </p:spPr>
        <p:txBody>
          <a:bodyPr wrap="square" lIns="0" tIns="0" rIns="0" bIns="0" rtlCol="0"/>
          <a:lstStyle/>
          <a:p>
            <a:endParaRPr/>
          </a:p>
        </p:txBody>
      </p:sp>
      <p:sp>
        <p:nvSpPr>
          <p:cNvPr id="1216" name="object 1216"/>
          <p:cNvSpPr/>
          <p:nvPr/>
        </p:nvSpPr>
        <p:spPr>
          <a:xfrm>
            <a:off x="7623257" y="5354241"/>
            <a:ext cx="47625" cy="43815"/>
          </a:xfrm>
          <a:custGeom>
            <a:avLst/>
            <a:gdLst/>
            <a:ahLst/>
            <a:cxnLst/>
            <a:rect l="l" t="t" r="r" b="b"/>
            <a:pathLst>
              <a:path w="47625" h="43814">
                <a:moveTo>
                  <a:pt x="5264" y="0"/>
                </a:moveTo>
                <a:lnTo>
                  <a:pt x="0" y="0"/>
                </a:lnTo>
                <a:lnTo>
                  <a:pt x="0" y="5266"/>
                </a:lnTo>
                <a:lnTo>
                  <a:pt x="42122" y="43188"/>
                </a:lnTo>
                <a:lnTo>
                  <a:pt x="47386" y="43188"/>
                </a:lnTo>
                <a:lnTo>
                  <a:pt x="47386" y="37922"/>
                </a:lnTo>
                <a:lnTo>
                  <a:pt x="5264" y="0"/>
                </a:lnTo>
                <a:close/>
              </a:path>
            </a:pathLst>
          </a:custGeom>
          <a:solidFill>
            <a:srgbClr val="FFAA55"/>
          </a:solidFill>
        </p:spPr>
        <p:txBody>
          <a:bodyPr wrap="square" lIns="0" tIns="0" rIns="0" bIns="0" rtlCol="0"/>
          <a:lstStyle/>
          <a:p>
            <a:endParaRPr/>
          </a:p>
        </p:txBody>
      </p:sp>
      <p:sp>
        <p:nvSpPr>
          <p:cNvPr id="1217" name="object 1217"/>
          <p:cNvSpPr/>
          <p:nvPr/>
        </p:nvSpPr>
        <p:spPr>
          <a:xfrm>
            <a:off x="7665379" y="5215191"/>
            <a:ext cx="203835" cy="182245"/>
          </a:xfrm>
          <a:custGeom>
            <a:avLst/>
            <a:gdLst/>
            <a:ahLst/>
            <a:cxnLst/>
            <a:rect l="l" t="t" r="r" b="b"/>
            <a:pathLst>
              <a:path w="203834" h="182245">
                <a:moveTo>
                  <a:pt x="203240" y="0"/>
                </a:moveTo>
                <a:lnTo>
                  <a:pt x="197975" y="0"/>
                </a:lnTo>
                <a:lnTo>
                  <a:pt x="0" y="176971"/>
                </a:lnTo>
                <a:lnTo>
                  <a:pt x="0" y="182238"/>
                </a:lnTo>
                <a:lnTo>
                  <a:pt x="5264" y="182238"/>
                </a:lnTo>
                <a:lnTo>
                  <a:pt x="203240" y="5266"/>
                </a:lnTo>
                <a:lnTo>
                  <a:pt x="203240" y="0"/>
                </a:lnTo>
                <a:close/>
              </a:path>
            </a:pathLst>
          </a:custGeom>
          <a:solidFill>
            <a:srgbClr val="FFAA55"/>
          </a:solidFill>
        </p:spPr>
        <p:txBody>
          <a:bodyPr wrap="square" lIns="0" tIns="0" rIns="0" bIns="0" rtlCol="0"/>
          <a:lstStyle/>
          <a:p>
            <a:endParaRPr/>
          </a:p>
        </p:txBody>
      </p:sp>
      <p:sp>
        <p:nvSpPr>
          <p:cNvPr id="1218" name="object 1218"/>
          <p:cNvSpPr/>
          <p:nvPr/>
        </p:nvSpPr>
        <p:spPr>
          <a:xfrm>
            <a:off x="7804383" y="5156200"/>
            <a:ext cx="64769" cy="64769"/>
          </a:xfrm>
          <a:custGeom>
            <a:avLst/>
            <a:gdLst/>
            <a:ahLst/>
            <a:cxnLst/>
            <a:rect l="l" t="t" r="r" b="b"/>
            <a:pathLst>
              <a:path w="64770" h="64770">
                <a:moveTo>
                  <a:pt x="5265" y="0"/>
                </a:moveTo>
                <a:lnTo>
                  <a:pt x="0" y="0"/>
                </a:lnTo>
                <a:lnTo>
                  <a:pt x="0" y="5266"/>
                </a:lnTo>
                <a:lnTo>
                  <a:pt x="58971" y="64258"/>
                </a:lnTo>
                <a:lnTo>
                  <a:pt x="64236" y="64258"/>
                </a:lnTo>
                <a:lnTo>
                  <a:pt x="64236" y="58991"/>
                </a:lnTo>
                <a:lnTo>
                  <a:pt x="5265" y="0"/>
                </a:lnTo>
                <a:close/>
              </a:path>
            </a:pathLst>
          </a:custGeom>
          <a:solidFill>
            <a:srgbClr val="FFAA55"/>
          </a:solidFill>
        </p:spPr>
        <p:txBody>
          <a:bodyPr wrap="square" lIns="0" tIns="0" rIns="0" bIns="0" rtlCol="0"/>
          <a:lstStyle/>
          <a:p>
            <a:endParaRPr/>
          </a:p>
        </p:txBody>
      </p:sp>
      <p:sp>
        <p:nvSpPr>
          <p:cNvPr id="1219" name="object 1219"/>
          <p:cNvSpPr/>
          <p:nvPr/>
        </p:nvSpPr>
        <p:spPr>
          <a:xfrm>
            <a:off x="7807017" y="5156199"/>
            <a:ext cx="0" cy="5715"/>
          </a:xfrm>
          <a:custGeom>
            <a:avLst/>
            <a:gdLst/>
            <a:ahLst/>
            <a:cxnLst/>
            <a:rect l="l" t="t" r="r" b="b"/>
            <a:pathLst>
              <a:path h="5714">
                <a:moveTo>
                  <a:pt x="-2632" y="2633"/>
                </a:moveTo>
                <a:lnTo>
                  <a:pt x="2632" y="2633"/>
                </a:lnTo>
              </a:path>
            </a:pathLst>
          </a:custGeom>
          <a:ln w="5267">
            <a:solidFill>
              <a:srgbClr val="FFAA55"/>
            </a:solidFill>
          </a:ln>
        </p:spPr>
        <p:txBody>
          <a:bodyPr wrap="square" lIns="0" tIns="0" rIns="0" bIns="0" rtlCol="0"/>
          <a:lstStyle/>
          <a:p>
            <a:endParaRPr/>
          </a:p>
        </p:txBody>
      </p:sp>
      <p:sp>
        <p:nvSpPr>
          <p:cNvPr id="1220" name="object 1220"/>
          <p:cNvSpPr/>
          <p:nvPr/>
        </p:nvSpPr>
        <p:spPr>
          <a:xfrm>
            <a:off x="7783321" y="4899168"/>
            <a:ext cx="336980" cy="358159"/>
          </a:xfrm>
          <a:prstGeom prst="rect">
            <a:avLst/>
          </a:prstGeom>
          <a:blipFill>
            <a:blip r:embed="rId35" cstate="print"/>
            <a:stretch>
              <a:fillRect/>
            </a:stretch>
          </a:blipFill>
        </p:spPr>
        <p:txBody>
          <a:bodyPr wrap="square" lIns="0" tIns="0" rIns="0" bIns="0" rtlCol="0"/>
          <a:lstStyle/>
          <a:p>
            <a:endParaRPr/>
          </a:p>
        </p:txBody>
      </p:sp>
      <p:sp>
        <p:nvSpPr>
          <p:cNvPr id="1221" name="object 1221"/>
          <p:cNvSpPr/>
          <p:nvPr/>
        </p:nvSpPr>
        <p:spPr>
          <a:xfrm>
            <a:off x="8061330" y="4937092"/>
            <a:ext cx="64769" cy="127635"/>
          </a:xfrm>
          <a:custGeom>
            <a:avLst/>
            <a:gdLst/>
            <a:ahLst/>
            <a:cxnLst/>
            <a:rect l="l" t="t" r="r" b="b"/>
            <a:pathLst>
              <a:path w="64770" h="127635">
                <a:moveTo>
                  <a:pt x="5265" y="0"/>
                </a:moveTo>
                <a:lnTo>
                  <a:pt x="0" y="0"/>
                </a:lnTo>
                <a:lnTo>
                  <a:pt x="0" y="5266"/>
                </a:lnTo>
                <a:lnTo>
                  <a:pt x="58972" y="127462"/>
                </a:lnTo>
                <a:lnTo>
                  <a:pt x="64237" y="127462"/>
                </a:lnTo>
                <a:lnTo>
                  <a:pt x="64237" y="122194"/>
                </a:lnTo>
                <a:lnTo>
                  <a:pt x="5265" y="0"/>
                </a:lnTo>
                <a:close/>
              </a:path>
            </a:pathLst>
          </a:custGeom>
          <a:solidFill>
            <a:srgbClr val="808080"/>
          </a:solidFill>
        </p:spPr>
        <p:txBody>
          <a:bodyPr wrap="square" lIns="0" tIns="0" rIns="0" bIns="0" rtlCol="0"/>
          <a:lstStyle/>
          <a:p>
            <a:endParaRPr/>
          </a:p>
        </p:txBody>
      </p:sp>
      <p:sp>
        <p:nvSpPr>
          <p:cNvPr id="1222" name="object 1222"/>
          <p:cNvSpPr/>
          <p:nvPr/>
        </p:nvSpPr>
        <p:spPr>
          <a:xfrm>
            <a:off x="7943388" y="4878100"/>
            <a:ext cx="123825" cy="64769"/>
          </a:xfrm>
          <a:custGeom>
            <a:avLst/>
            <a:gdLst/>
            <a:ahLst/>
            <a:cxnLst/>
            <a:rect l="l" t="t" r="r" b="b"/>
            <a:pathLst>
              <a:path w="123825" h="64770">
                <a:moveTo>
                  <a:pt x="5265" y="0"/>
                </a:moveTo>
                <a:lnTo>
                  <a:pt x="0" y="0"/>
                </a:lnTo>
                <a:lnTo>
                  <a:pt x="0" y="5266"/>
                </a:lnTo>
                <a:lnTo>
                  <a:pt x="117942" y="64258"/>
                </a:lnTo>
                <a:lnTo>
                  <a:pt x="123207" y="64258"/>
                </a:lnTo>
                <a:lnTo>
                  <a:pt x="123207" y="58991"/>
                </a:lnTo>
                <a:lnTo>
                  <a:pt x="5265" y="0"/>
                </a:lnTo>
                <a:close/>
              </a:path>
            </a:pathLst>
          </a:custGeom>
          <a:solidFill>
            <a:srgbClr val="808080"/>
          </a:solidFill>
        </p:spPr>
        <p:txBody>
          <a:bodyPr wrap="square" lIns="0" tIns="0" rIns="0" bIns="0" rtlCol="0"/>
          <a:lstStyle/>
          <a:p>
            <a:endParaRPr/>
          </a:p>
        </p:txBody>
      </p:sp>
      <p:sp>
        <p:nvSpPr>
          <p:cNvPr id="1223" name="object 1223"/>
          <p:cNvSpPr/>
          <p:nvPr/>
        </p:nvSpPr>
        <p:spPr>
          <a:xfrm>
            <a:off x="7825445" y="4878100"/>
            <a:ext cx="123825" cy="64769"/>
          </a:xfrm>
          <a:custGeom>
            <a:avLst/>
            <a:gdLst/>
            <a:ahLst/>
            <a:cxnLst/>
            <a:rect l="l" t="t" r="r" b="b"/>
            <a:pathLst>
              <a:path w="123825" h="64770">
                <a:moveTo>
                  <a:pt x="123207" y="0"/>
                </a:moveTo>
                <a:lnTo>
                  <a:pt x="117942" y="0"/>
                </a:lnTo>
                <a:lnTo>
                  <a:pt x="0" y="58991"/>
                </a:lnTo>
                <a:lnTo>
                  <a:pt x="0" y="64258"/>
                </a:lnTo>
                <a:lnTo>
                  <a:pt x="5264" y="64258"/>
                </a:lnTo>
                <a:lnTo>
                  <a:pt x="123207" y="5266"/>
                </a:lnTo>
                <a:lnTo>
                  <a:pt x="123207" y="0"/>
                </a:lnTo>
                <a:close/>
              </a:path>
            </a:pathLst>
          </a:custGeom>
          <a:solidFill>
            <a:srgbClr val="808080"/>
          </a:solidFill>
        </p:spPr>
        <p:txBody>
          <a:bodyPr wrap="square" lIns="0" tIns="0" rIns="0" bIns="0" rtlCol="0"/>
          <a:lstStyle/>
          <a:p>
            <a:endParaRPr/>
          </a:p>
        </p:txBody>
      </p:sp>
      <p:sp>
        <p:nvSpPr>
          <p:cNvPr id="1224" name="object 1224"/>
          <p:cNvSpPr/>
          <p:nvPr/>
        </p:nvSpPr>
        <p:spPr>
          <a:xfrm>
            <a:off x="7762261" y="4937092"/>
            <a:ext cx="68580" cy="127635"/>
          </a:xfrm>
          <a:custGeom>
            <a:avLst/>
            <a:gdLst/>
            <a:ahLst/>
            <a:cxnLst/>
            <a:rect l="l" t="t" r="r" b="b"/>
            <a:pathLst>
              <a:path w="68579" h="127635">
                <a:moveTo>
                  <a:pt x="68447" y="0"/>
                </a:moveTo>
                <a:lnTo>
                  <a:pt x="63183" y="0"/>
                </a:lnTo>
                <a:lnTo>
                  <a:pt x="0" y="122194"/>
                </a:lnTo>
                <a:lnTo>
                  <a:pt x="0" y="127462"/>
                </a:lnTo>
                <a:lnTo>
                  <a:pt x="5265" y="127462"/>
                </a:lnTo>
                <a:lnTo>
                  <a:pt x="68447" y="5266"/>
                </a:lnTo>
                <a:lnTo>
                  <a:pt x="68447" y="0"/>
                </a:lnTo>
                <a:close/>
              </a:path>
            </a:pathLst>
          </a:custGeom>
          <a:solidFill>
            <a:srgbClr val="808080"/>
          </a:solidFill>
        </p:spPr>
        <p:txBody>
          <a:bodyPr wrap="square" lIns="0" tIns="0" rIns="0" bIns="0" rtlCol="0"/>
          <a:lstStyle/>
          <a:p>
            <a:endParaRPr/>
          </a:p>
        </p:txBody>
      </p:sp>
      <p:sp>
        <p:nvSpPr>
          <p:cNvPr id="1225" name="object 1225"/>
          <p:cNvSpPr/>
          <p:nvPr/>
        </p:nvSpPr>
        <p:spPr>
          <a:xfrm>
            <a:off x="7762261" y="5059286"/>
            <a:ext cx="68580" cy="123825"/>
          </a:xfrm>
          <a:custGeom>
            <a:avLst/>
            <a:gdLst/>
            <a:ahLst/>
            <a:cxnLst/>
            <a:rect l="l" t="t" r="r" b="b"/>
            <a:pathLst>
              <a:path w="68579" h="123825">
                <a:moveTo>
                  <a:pt x="5265" y="0"/>
                </a:moveTo>
                <a:lnTo>
                  <a:pt x="0" y="0"/>
                </a:lnTo>
                <a:lnTo>
                  <a:pt x="0" y="5267"/>
                </a:lnTo>
                <a:lnTo>
                  <a:pt x="63183" y="123249"/>
                </a:lnTo>
                <a:lnTo>
                  <a:pt x="68447" y="123249"/>
                </a:lnTo>
                <a:lnTo>
                  <a:pt x="68447" y="117981"/>
                </a:lnTo>
                <a:lnTo>
                  <a:pt x="5265" y="0"/>
                </a:lnTo>
                <a:close/>
              </a:path>
            </a:pathLst>
          </a:custGeom>
          <a:solidFill>
            <a:srgbClr val="808080"/>
          </a:solidFill>
        </p:spPr>
        <p:txBody>
          <a:bodyPr wrap="square" lIns="0" tIns="0" rIns="0" bIns="0" rtlCol="0"/>
          <a:lstStyle/>
          <a:p>
            <a:endParaRPr/>
          </a:p>
        </p:txBody>
      </p:sp>
      <p:sp>
        <p:nvSpPr>
          <p:cNvPr id="1226" name="object 1226"/>
          <p:cNvSpPr/>
          <p:nvPr/>
        </p:nvSpPr>
        <p:spPr>
          <a:xfrm>
            <a:off x="7825445" y="5177268"/>
            <a:ext cx="123825" cy="64769"/>
          </a:xfrm>
          <a:custGeom>
            <a:avLst/>
            <a:gdLst/>
            <a:ahLst/>
            <a:cxnLst/>
            <a:rect l="l" t="t" r="r" b="b"/>
            <a:pathLst>
              <a:path w="123825" h="64770">
                <a:moveTo>
                  <a:pt x="5264" y="0"/>
                </a:moveTo>
                <a:lnTo>
                  <a:pt x="0" y="0"/>
                </a:lnTo>
                <a:lnTo>
                  <a:pt x="0" y="5267"/>
                </a:lnTo>
                <a:lnTo>
                  <a:pt x="117942" y="64258"/>
                </a:lnTo>
                <a:lnTo>
                  <a:pt x="123207" y="64258"/>
                </a:lnTo>
                <a:lnTo>
                  <a:pt x="123207" y="58991"/>
                </a:lnTo>
                <a:lnTo>
                  <a:pt x="5264" y="0"/>
                </a:lnTo>
                <a:close/>
              </a:path>
            </a:pathLst>
          </a:custGeom>
          <a:solidFill>
            <a:srgbClr val="808080"/>
          </a:solidFill>
        </p:spPr>
        <p:txBody>
          <a:bodyPr wrap="square" lIns="0" tIns="0" rIns="0" bIns="0" rtlCol="0"/>
          <a:lstStyle/>
          <a:p>
            <a:endParaRPr/>
          </a:p>
        </p:txBody>
      </p:sp>
      <p:sp>
        <p:nvSpPr>
          <p:cNvPr id="1227" name="object 1227"/>
          <p:cNvSpPr/>
          <p:nvPr/>
        </p:nvSpPr>
        <p:spPr>
          <a:xfrm>
            <a:off x="7943388" y="5177268"/>
            <a:ext cx="123825" cy="64769"/>
          </a:xfrm>
          <a:custGeom>
            <a:avLst/>
            <a:gdLst/>
            <a:ahLst/>
            <a:cxnLst/>
            <a:rect l="l" t="t" r="r" b="b"/>
            <a:pathLst>
              <a:path w="123825" h="64770">
                <a:moveTo>
                  <a:pt x="123207" y="0"/>
                </a:moveTo>
                <a:lnTo>
                  <a:pt x="117942" y="0"/>
                </a:lnTo>
                <a:lnTo>
                  <a:pt x="0" y="58991"/>
                </a:lnTo>
                <a:lnTo>
                  <a:pt x="0" y="64258"/>
                </a:lnTo>
                <a:lnTo>
                  <a:pt x="5265" y="64258"/>
                </a:lnTo>
                <a:lnTo>
                  <a:pt x="123207" y="5267"/>
                </a:lnTo>
                <a:lnTo>
                  <a:pt x="123207" y="0"/>
                </a:lnTo>
                <a:close/>
              </a:path>
            </a:pathLst>
          </a:custGeom>
          <a:solidFill>
            <a:srgbClr val="808080"/>
          </a:solidFill>
        </p:spPr>
        <p:txBody>
          <a:bodyPr wrap="square" lIns="0" tIns="0" rIns="0" bIns="0" rtlCol="0"/>
          <a:lstStyle/>
          <a:p>
            <a:endParaRPr/>
          </a:p>
        </p:txBody>
      </p:sp>
      <p:sp>
        <p:nvSpPr>
          <p:cNvPr id="1228" name="object 1228"/>
          <p:cNvSpPr/>
          <p:nvPr/>
        </p:nvSpPr>
        <p:spPr>
          <a:xfrm>
            <a:off x="8061330" y="5059286"/>
            <a:ext cx="64769" cy="123825"/>
          </a:xfrm>
          <a:custGeom>
            <a:avLst/>
            <a:gdLst/>
            <a:ahLst/>
            <a:cxnLst/>
            <a:rect l="l" t="t" r="r" b="b"/>
            <a:pathLst>
              <a:path w="64770" h="123825">
                <a:moveTo>
                  <a:pt x="64237" y="0"/>
                </a:moveTo>
                <a:lnTo>
                  <a:pt x="58972" y="0"/>
                </a:lnTo>
                <a:lnTo>
                  <a:pt x="0" y="117981"/>
                </a:lnTo>
                <a:lnTo>
                  <a:pt x="0" y="123249"/>
                </a:lnTo>
                <a:lnTo>
                  <a:pt x="5265" y="123249"/>
                </a:lnTo>
                <a:lnTo>
                  <a:pt x="64237" y="5267"/>
                </a:lnTo>
                <a:lnTo>
                  <a:pt x="64237" y="0"/>
                </a:lnTo>
                <a:close/>
              </a:path>
            </a:pathLst>
          </a:custGeom>
          <a:solidFill>
            <a:srgbClr val="808080"/>
          </a:solidFill>
        </p:spPr>
        <p:txBody>
          <a:bodyPr wrap="square" lIns="0" tIns="0" rIns="0" bIns="0" rtlCol="0"/>
          <a:lstStyle/>
          <a:p>
            <a:endParaRPr/>
          </a:p>
        </p:txBody>
      </p:sp>
      <p:sp>
        <p:nvSpPr>
          <p:cNvPr id="1229" name="object 122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635" algn="ctr">
              <a:lnSpc>
                <a:spcPct val="100000"/>
              </a:lnSpc>
              <a:spcBef>
                <a:spcPts val="2265"/>
              </a:spcBef>
            </a:pPr>
            <a:r>
              <a:rPr sz="3500" spc="-30" dirty="0"/>
              <a:t>MEDIATION</a:t>
            </a:r>
            <a:endParaRPr sz="3500"/>
          </a:p>
        </p:txBody>
      </p:sp>
      <p:sp>
        <p:nvSpPr>
          <p:cNvPr id="7" name="object 7"/>
          <p:cNvSpPr txBox="1"/>
          <p:nvPr/>
        </p:nvSpPr>
        <p:spPr>
          <a:xfrm>
            <a:off x="140651" y="1785620"/>
            <a:ext cx="5356860" cy="964565"/>
          </a:xfrm>
          <a:prstGeom prst="rect">
            <a:avLst/>
          </a:prstGeom>
        </p:spPr>
        <p:txBody>
          <a:bodyPr vert="horz" wrap="square" lIns="0" tIns="12700" rIns="0" bIns="0" rtlCol="0">
            <a:spAutoFit/>
          </a:bodyPr>
          <a:lstStyle/>
          <a:p>
            <a:pPr marL="241300" marR="5080" indent="-228600">
              <a:lnSpc>
                <a:spcPct val="100000"/>
              </a:lnSpc>
              <a:spcBef>
                <a:spcPts val="100"/>
              </a:spcBef>
              <a:buClr>
                <a:srgbClr val="93A299"/>
              </a:buClr>
              <a:buFont typeface="Arial"/>
              <a:buChar char="•"/>
              <a:tabLst>
                <a:tab pos="240665" algn="l"/>
                <a:tab pos="241300" algn="l"/>
              </a:tabLst>
            </a:pPr>
            <a:r>
              <a:rPr sz="2000" dirty="0">
                <a:solidFill>
                  <a:srgbClr val="564B3C"/>
                </a:solidFill>
                <a:latin typeface="Century Gothic"/>
                <a:cs typeface="Century Gothic"/>
              </a:rPr>
              <a:t>Mediator </a:t>
            </a:r>
            <a:r>
              <a:rPr sz="2000" spc="-5" dirty="0">
                <a:solidFill>
                  <a:srgbClr val="564B3C"/>
                </a:solidFill>
                <a:latin typeface="Century Gothic"/>
                <a:cs typeface="Century Gothic"/>
              </a:rPr>
              <a:t>is </a:t>
            </a:r>
            <a:r>
              <a:rPr sz="2000" dirty="0">
                <a:solidFill>
                  <a:srgbClr val="564B3C"/>
                </a:solidFill>
                <a:latin typeface="Century Gothic"/>
                <a:cs typeface="Century Gothic"/>
              </a:rPr>
              <a:t>a </a:t>
            </a:r>
            <a:r>
              <a:rPr sz="2000" spc="-5" dirty="0">
                <a:solidFill>
                  <a:srgbClr val="564B3C"/>
                </a:solidFill>
                <a:latin typeface="Century Gothic"/>
                <a:cs typeface="Century Gothic"/>
              </a:rPr>
              <a:t>virtual view </a:t>
            </a:r>
            <a:r>
              <a:rPr sz="2000" dirty="0">
                <a:solidFill>
                  <a:srgbClr val="564B3C"/>
                </a:solidFill>
                <a:latin typeface="Century Gothic"/>
                <a:cs typeface="Century Gothic"/>
              </a:rPr>
              <a:t>over the </a:t>
            </a:r>
            <a:r>
              <a:rPr sz="2000" spc="-5" dirty="0">
                <a:solidFill>
                  <a:srgbClr val="564B3C"/>
                </a:solidFill>
                <a:latin typeface="Century Gothic"/>
                <a:cs typeface="Century Gothic"/>
              </a:rPr>
              <a:t>data (it  </a:t>
            </a:r>
            <a:r>
              <a:rPr sz="2000" dirty="0">
                <a:solidFill>
                  <a:srgbClr val="564B3C"/>
                </a:solidFill>
                <a:latin typeface="Century Gothic"/>
                <a:cs typeface="Century Gothic"/>
              </a:rPr>
              <a:t>does not </a:t>
            </a:r>
            <a:r>
              <a:rPr sz="2000" spc="-5" dirty="0">
                <a:solidFill>
                  <a:srgbClr val="564B3C"/>
                </a:solidFill>
                <a:latin typeface="Century Gothic"/>
                <a:cs typeface="Century Gothic"/>
              </a:rPr>
              <a:t>store any</a:t>
            </a:r>
            <a:r>
              <a:rPr sz="2000" spc="-10" dirty="0">
                <a:solidFill>
                  <a:srgbClr val="564B3C"/>
                </a:solidFill>
                <a:latin typeface="Century Gothic"/>
                <a:cs typeface="Century Gothic"/>
              </a:rPr>
              <a:t> </a:t>
            </a:r>
            <a:r>
              <a:rPr sz="2000" dirty="0">
                <a:solidFill>
                  <a:srgbClr val="564B3C"/>
                </a:solidFill>
                <a:latin typeface="Century Gothic"/>
                <a:cs typeface="Century Gothic"/>
              </a:rPr>
              <a:t>data)</a:t>
            </a:r>
            <a:endParaRPr sz="2000">
              <a:latin typeface="Century Gothic"/>
              <a:cs typeface="Century Gothic"/>
            </a:endParaRPr>
          </a:p>
          <a:p>
            <a:pPr marL="533400" lvl="1" indent="-229235">
              <a:lnSpc>
                <a:spcPct val="100000"/>
              </a:lnSpc>
              <a:spcBef>
                <a:spcPts val="430"/>
              </a:spcBef>
              <a:buClr>
                <a:srgbClr val="CF543F"/>
              </a:buClr>
              <a:buFont typeface="Arial"/>
              <a:buChar char="•"/>
              <a:tabLst>
                <a:tab pos="532765" algn="l"/>
                <a:tab pos="533400" algn="l"/>
              </a:tabLst>
            </a:pPr>
            <a:r>
              <a:rPr sz="1800" spc="-5" dirty="0">
                <a:solidFill>
                  <a:srgbClr val="564B3C"/>
                </a:solidFill>
                <a:latin typeface="Century Gothic"/>
                <a:cs typeface="Century Gothic"/>
              </a:rPr>
              <a:t>Data </a:t>
            </a:r>
            <a:r>
              <a:rPr sz="1800" dirty="0">
                <a:solidFill>
                  <a:srgbClr val="564B3C"/>
                </a:solidFill>
                <a:latin typeface="Century Gothic"/>
                <a:cs typeface="Century Gothic"/>
              </a:rPr>
              <a:t>is </a:t>
            </a:r>
            <a:r>
              <a:rPr sz="1800" spc="-5" dirty="0">
                <a:solidFill>
                  <a:srgbClr val="564B3C"/>
                </a:solidFill>
                <a:latin typeface="Century Gothic"/>
                <a:cs typeface="Century Gothic"/>
              </a:rPr>
              <a:t>stored </a:t>
            </a:r>
            <a:r>
              <a:rPr sz="1800" dirty="0">
                <a:solidFill>
                  <a:srgbClr val="564B3C"/>
                </a:solidFill>
                <a:latin typeface="Century Gothic"/>
                <a:cs typeface="Century Gothic"/>
              </a:rPr>
              <a:t>only at the</a:t>
            </a:r>
            <a:r>
              <a:rPr sz="1800" spc="-5" dirty="0">
                <a:solidFill>
                  <a:srgbClr val="564B3C"/>
                </a:solidFill>
                <a:latin typeface="Century Gothic"/>
                <a:cs typeface="Century Gothic"/>
              </a:rPr>
              <a:t> sources</a:t>
            </a:r>
            <a:endParaRPr sz="1800">
              <a:latin typeface="Century Gothic"/>
              <a:cs typeface="Century Gothic"/>
            </a:endParaRPr>
          </a:p>
        </p:txBody>
      </p:sp>
      <p:sp>
        <p:nvSpPr>
          <p:cNvPr id="8" name="object 8"/>
          <p:cNvSpPr txBox="1"/>
          <p:nvPr/>
        </p:nvSpPr>
        <p:spPr>
          <a:xfrm>
            <a:off x="140651" y="3141979"/>
            <a:ext cx="5073650" cy="637540"/>
          </a:xfrm>
          <a:prstGeom prst="rect">
            <a:avLst/>
          </a:prstGeom>
        </p:spPr>
        <p:txBody>
          <a:bodyPr vert="horz" wrap="square" lIns="0" tIns="10160" rIns="0" bIns="0" rtlCol="0">
            <a:spAutoFit/>
          </a:bodyPr>
          <a:lstStyle/>
          <a:p>
            <a:pPr marL="241300" marR="5080" indent="-228600">
              <a:lnSpc>
                <a:spcPct val="100800"/>
              </a:lnSpc>
              <a:spcBef>
                <a:spcPts val="80"/>
              </a:spcBef>
              <a:buClr>
                <a:srgbClr val="93A299"/>
              </a:buClr>
              <a:buFont typeface="Arial"/>
              <a:buChar char="•"/>
              <a:tabLst>
                <a:tab pos="240665" algn="l"/>
                <a:tab pos="241300" algn="l"/>
              </a:tabLst>
            </a:pPr>
            <a:r>
              <a:rPr sz="2000" spc="-5" dirty="0">
                <a:solidFill>
                  <a:srgbClr val="564B3C"/>
                </a:solidFill>
                <a:latin typeface="Century Gothic"/>
                <a:cs typeface="Century Gothic"/>
              </a:rPr>
              <a:t>Mediator </a:t>
            </a:r>
            <a:r>
              <a:rPr sz="2000" dirty="0">
                <a:solidFill>
                  <a:srgbClr val="564B3C"/>
                </a:solidFill>
                <a:latin typeface="Century Gothic"/>
                <a:cs typeface="Century Gothic"/>
              </a:rPr>
              <a:t>has a virtual </a:t>
            </a:r>
            <a:r>
              <a:rPr sz="2000" spc="-5" dirty="0">
                <a:solidFill>
                  <a:srgbClr val="564B3C"/>
                </a:solidFill>
                <a:latin typeface="Century Gothic"/>
                <a:cs typeface="Century Gothic"/>
              </a:rPr>
              <a:t>schema </a:t>
            </a:r>
            <a:r>
              <a:rPr sz="2000" dirty="0">
                <a:solidFill>
                  <a:srgbClr val="564B3C"/>
                </a:solidFill>
                <a:latin typeface="Century Gothic"/>
                <a:cs typeface="Century Gothic"/>
              </a:rPr>
              <a:t>that  </a:t>
            </a:r>
            <a:r>
              <a:rPr sz="2000" spc="-5" dirty="0">
                <a:solidFill>
                  <a:srgbClr val="564B3C"/>
                </a:solidFill>
                <a:latin typeface="Century Gothic"/>
                <a:cs typeface="Century Gothic"/>
              </a:rPr>
              <a:t>combines </a:t>
            </a:r>
            <a:r>
              <a:rPr sz="2000" dirty="0">
                <a:solidFill>
                  <a:srgbClr val="564B3C"/>
                </a:solidFill>
                <a:latin typeface="Century Gothic"/>
                <a:cs typeface="Century Gothic"/>
              </a:rPr>
              <a:t>all </a:t>
            </a:r>
            <a:r>
              <a:rPr sz="2000" spc="-5" dirty="0">
                <a:solidFill>
                  <a:srgbClr val="564B3C"/>
                </a:solidFill>
                <a:latin typeface="Century Gothic"/>
                <a:cs typeface="Century Gothic"/>
              </a:rPr>
              <a:t>schemas from </a:t>
            </a:r>
            <a:r>
              <a:rPr sz="2000" dirty="0">
                <a:solidFill>
                  <a:srgbClr val="564B3C"/>
                </a:solidFill>
                <a:latin typeface="Century Gothic"/>
                <a:cs typeface="Century Gothic"/>
              </a:rPr>
              <a:t>the</a:t>
            </a:r>
            <a:r>
              <a:rPr sz="2000" spc="5" dirty="0">
                <a:solidFill>
                  <a:srgbClr val="564B3C"/>
                </a:solidFill>
                <a:latin typeface="Century Gothic"/>
                <a:cs typeface="Century Gothic"/>
              </a:rPr>
              <a:t> </a:t>
            </a:r>
            <a:r>
              <a:rPr sz="2000" spc="-5" dirty="0">
                <a:solidFill>
                  <a:srgbClr val="564B3C"/>
                </a:solidFill>
                <a:latin typeface="Century Gothic"/>
                <a:cs typeface="Century Gothic"/>
              </a:rPr>
              <a:t>sources</a:t>
            </a:r>
            <a:endParaRPr sz="2000">
              <a:latin typeface="Century Gothic"/>
              <a:cs typeface="Century Gothic"/>
            </a:endParaRPr>
          </a:p>
        </p:txBody>
      </p:sp>
      <p:sp>
        <p:nvSpPr>
          <p:cNvPr id="9" name="object 9"/>
          <p:cNvSpPr txBox="1"/>
          <p:nvPr/>
        </p:nvSpPr>
        <p:spPr>
          <a:xfrm>
            <a:off x="140651" y="4119244"/>
            <a:ext cx="5203190" cy="932815"/>
          </a:xfrm>
          <a:prstGeom prst="rect">
            <a:avLst/>
          </a:prstGeom>
        </p:spPr>
        <p:txBody>
          <a:bodyPr vert="horz" wrap="square" lIns="0" tIns="76835" rIns="0" bIns="0" rtlCol="0">
            <a:spAutoFit/>
          </a:bodyPr>
          <a:lstStyle/>
          <a:p>
            <a:pPr marL="241300" indent="-228600">
              <a:lnSpc>
                <a:spcPct val="100000"/>
              </a:lnSpc>
              <a:spcBef>
                <a:spcPts val="605"/>
              </a:spcBef>
              <a:buClr>
                <a:srgbClr val="93A299"/>
              </a:buClr>
              <a:buFont typeface="Arial"/>
              <a:buChar char="•"/>
              <a:tabLst>
                <a:tab pos="240665" algn="l"/>
                <a:tab pos="241300" algn="l"/>
              </a:tabLst>
            </a:pPr>
            <a:r>
              <a:rPr sz="2000" dirty="0">
                <a:solidFill>
                  <a:srgbClr val="564B3C"/>
                </a:solidFill>
                <a:latin typeface="Century Gothic"/>
                <a:cs typeface="Century Gothic"/>
              </a:rPr>
              <a:t>The </a:t>
            </a:r>
            <a:r>
              <a:rPr sz="2000" spc="-5" dirty="0">
                <a:solidFill>
                  <a:srgbClr val="564B3C"/>
                </a:solidFill>
                <a:latin typeface="Century Gothic"/>
                <a:cs typeface="Century Gothic"/>
              </a:rPr>
              <a:t>mapping takes place </a:t>
            </a:r>
            <a:r>
              <a:rPr sz="2000" dirty="0">
                <a:solidFill>
                  <a:srgbClr val="564B3C"/>
                </a:solidFill>
                <a:latin typeface="Century Gothic"/>
                <a:cs typeface="Century Gothic"/>
              </a:rPr>
              <a:t>at </a:t>
            </a:r>
            <a:r>
              <a:rPr sz="2000" spc="-5" dirty="0">
                <a:solidFill>
                  <a:srgbClr val="564B3C"/>
                </a:solidFill>
                <a:latin typeface="Century Gothic"/>
                <a:cs typeface="Century Gothic"/>
              </a:rPr>
              <a:t>query </a:t>
            </a:r>
            <a:r>
              <a:rPr sz="2000" dirty="0">
                <a:solidFill>
                  <a:srgbClr val="564B3C"/>
                </a:solidFill>
                <a:latin typeface="Century Gothic"/>
                <a:cs typeface="Century Gothic"/>
              </a:rPr>
              <a:t>time</a:t>
            </a:r>
            <a:endParaRPr sz="2000">
              <a:latin typeface="Century Gothic"/>
              <a:cs typeface="Century Gothic"/>
            </a:endParaRPr>
          </a:p>
          <a:p>
            <a:pPr marL="532765" marR="5080" lvl="1" indent="-228600">
              <a:lnSpc>
                <a:spcPct val="100000"/>
              </a:lnSpc>
              <a:spcBef>
                <a:spcPts val="405"/>
              </a:spcBef>
              <a:buClr>
                <a:srgbClr val="CF543F"/>
              </a:buClr>
              <a:buFont typeface="Arial"/>
              <a:buChar char="•"/>
              <a:tabLst>
                <a:tab pos="532765" algn="l"/>
                <a:tab pos="533400" algn="l"/>
              </a:tabLst>
            </a:pPr>
            <a:r>
              <a:rPr sz="1600" dirty="0">
                <a:solidFill>
                  <a:srgbClr val="564B3C"/>
                </a:solidFill>
                <a:latin typeface="Century Gothic"/>
                <a:cs typeface="Century Gothic"/>
              </a:rPr>
              <a:t>This is unlike </a:t>
            </a:r>
            <a:r>
              <a:rPr sz="1600" spc="-5" dirty="0">
                <a:solidFill>
                  <a:srgbClr val="564B3C"/>
                </a:solidFill>
                <a:latin typeface="Century Gothic"/>
                <a:cs typeface="Century Gothic"/>
              </a:rPr>
              <a:t>warehousing where </a:t>
            </a:r>
            <a:r>
              <a:rPr sz="1600" dirty="0">
                <a:solidFill>
                  <a:srgbClr val="564B3C"/>
                </a:solidFill>
                <a:latin typeface="Century Gothic"/>
                <a:cs typeface="Century Gothic"/>
              </a:rPr>
              <a:t>mapping </a:t>
            </a:r>
            <a:r>
              <a:rPr sz="1600" spc="-5" dirty="0">
                <a:solidFill>
                  <a:srgbClr val="564B3C"/>
                </a:solidFill>
                <a:latin typeface="Century Gothic"/>
                <a:cs typeface="Century Gothic"/>
              </a:rPr>
              <a:t>takes  </a:t>
            </a:r>
            <a:r>
              <a:rPr sz="1600" dirty="0">
                <a:solidFill>
                  <a:srgbClr val="564B3C"/>
                </a:solidFill>
                <a:latin typeface="Century Gothic"/>
                <a:cs typeface="Century Gothic"/>
              </a:rPr>
              <a:t>place at upload</a:t>
            </a:r>
            <a:r>
              <a:rPr sz="1600" spc="-10" dirty="0">
                <a:solidFill>
                  <a:srgbClr val="564B3C"/>
                </a:solidFill>
                <a:latin typeface="Century Gothic"/>
                <a:cs typeface="Century Gothic"/>
              </a:rPr>
              <a:t> </a:t>
            </a:r>
            <a:r>
              <a:rPr sz="1600" dirty="0">
                <a:solidFill>
                  <a:srgbClr val="564B3C"/>
                </a:solidFill>
                <a:latin typeface="Century Gothic"/>
                <a:cs typeface="Century Gothic"/>
              </a:rPr>
              <a:t>time</a:t>
            </a:r>
            <a:endParaRPr sz="1600">
              <a:latin typeface="Century Gothic"/>
              <a:cs typeface="Century Gothic"/>
            </a:endParaRPr>
          </a:p>
        </p:txBody>
      </p:sp>
      <p:sp>
        <p:nvSpPr>
          <p:cNvPr id="10" name="object 10"/>
          <p:cNvSpPr/>
          <p:nvPr/>
        </p:nvSpPr>
        <p:spPr>
          <a:xfrm>
            <a:off x="5387975" y="2225675"/>
            <a:ext cx="154382" cy="11693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387975" y="2225674"/>
            <a:ext cx="272415" cy="206375"/>
          </a:xfrm>
          <a:custGeom>
            <a:avLst/>
            <a:gdLst/>
            <a:ahLst/>
            <a:cxnLst/>
            <a:rect l="l" t="t" r="r" b="b"/>
            <a:pathLst>
              <a:path w="272414" h="206375">
                <a:moveTo>
                  <a:pt x="271819" y="0"/>
                </a:moveTo>
                <a:lnTo>
                  <a:pt x="154382" y="0"/>
                </a:lnTo>
                <a:lnTo>
                  <a:pt x="0" y="116931"/>
                </a:lnTo>
                <a:lnTo>
                  <a:pt x="0" y="205879"/>
                </a:lnTo>
                <a:lnTo>
                  <a:pt x="271819" y="0"/>
                </a:lnTo>
                <a:close/>
              </a:path>
            </a:pathLst>
          </a:custGeom>
          <a:solidFill>
            <a:srgbClr val="F5F9FF"/>
          </a:solidFill>
        </p:spPr>
        <p:txBody>
          <a:bodyPr wrap="square" lIns="0" tIns="0" rIns="0" bIns="0" rtlCol="0"/>
          <a:lstStyle/>
          <a:p>
            <a:endParaRPr/>
          </a:p>
        </p:txBody>
      </p:sp>
      <p:sp>
        <p:nvSpPr>
          <p:cNvPr id="12" name="object 12"/>
          <p:cNvSpPr/>
          <p:nvPr/>
        </p:nvSpPr>
        <p:spPr>
          <a:xfrm>
            <a:off x="5387975" y="2225675"/>
            <a:ext cx="387985" cy="294005"/>
          </a:xfrm>
          <a:custGeom>
            <a:avLst/>
            <a:gdLst/>
            <a:ahLst/>
            <a:cxnLst/>
            <a:rect l="l" t="t" r="r" b="b"/>
            <a:pathLst>
              <a:path w="387985" h="294005">
                <a:moveTo>
                  <a:pt x="387920" y="0"/>
                </a:moveTo>
                <a:lnTo>
                  <a:pt x="271819" y="0"/>
                </a:lnTo>
                <a:lnTo>
                  <a:pt x="0" y="205878"/>
                </a:lnTo>
                <a:lnTo>
                  <a:pt x="0" y="293815"/>
                </a:lnTo>
                <a:lnTo>
                  <a:pt x="387920" y="0"/>
                </a:lnTo>
                <a:close/>
              </a:path>
            </a:pathLst>
          </a:custGeom>
          <a:solidFill>
            <a:srgbClr val="F4F9FF"/>
          </a:solidFill>
        </p:spPr>
        <p:txBody>
          <a:bodyPr wrap="square" lIns="0" tIns="0" rIns="0" bIns="0" rtlCol="0"/>
          <a:lstStyle/>
          <a:p>
            <a:endParaRPr/>
          </a:p>
        </p:txBody>
      </p:sp>
      <p:sp>
        <p:nvSpPr>
          <p:cNvPr id="13" name="object 13"/>
          <p:cNvSpPr/>
          <p:nvPr/>
        </p:nvSpPr>
        <p:spPr>
          <a:xfrm>
            <a:off x="5387975" y="2225674"/>
            <a:ext cx="504190" cy="382270"/>
          </a:xfrm>
          <a:custGeom>
            <a:avLst/>
            <a:gdLst/>
            <a:ahLst/>
            <a:cxnLst/>
            <a:rect l="l" t="t" r="r" b="b"/>
            <a:pathLst>
              <a:path w="504189" h="382269">
                <a:moveTo>
                  <a:pt x="504022" y="0"/>
                </a:moveTo>
                <a:lnTo>
                  <a:pt x="387920" y="0"/>
                </a:lnTo>
                <a:lnTo>
                  <a:pt x="0" y="293815"/>
                </a:lnTo>
                <a:lnTo>
                  <a:pt x="0" y="381752"/>
                </a:lnTo>
                <a:lnTo>
                  <a:pt x="504022" y="0"/>
                </a:lnTo>
                <a:close/>
              </a:path>
            </a:pathLst>
          </a:custGeom>
          <a:solidFill>
            <a:srgbClr val="F4F9FF"/>
          </a:solidFill>
        </p:spPr>
        <p:txBody>
          <a:bodyPr wrap="square" lIns="0" tIns="0" rIns="0" bIns="0" rtlCol="0"/>
          <a:lstStyle/>
          <a:p>
            <a:endParaRPr/>
          </a:p>
        </p:txBody>
      </p:sp>
      <p:sp>
        <p:nvSpPr>
          <p:cNvPr id="14" name="object 14"/>
          <p:cNvSpPr/>
          <p:nvPr/>
        </p:nvSpPr>
        <p:spPr>
          <a:xfrm>
            <a:off x="5387975" y="2225675"/>
            <a:ext cx="621665" cy="471170"/>
          </a:xfrm>
          <a:custGeom>
            <a:avLst/>
            <a:gdLst/>
            <a:ahLst/>
            <a:cxnLst/>
            <a:rect l="l" t="t" r="r" b="b"/>
            <a:pathLst>
              <a:path w="621664" h="471169">
                <a:moveTo>
                  <a:pt x="621458" y="0"/>
                </a:moveTo>
                <a:lnTo>
                  <a:pt x="504022" y="0"/>
                </a:lnTo>
                <a:lnTo>
                  <a:pt x="0" y="381752"/>
                </a:lnTo>
                <a:lnTo>
                  <a:pt x="0" y="470699"/>
                </a:lnTo>
                <a:lnTo>
                  <a:pt x="621458" y="0"/>
                </a:lnTo>
                <a:close/>
              </a:path>
            </a:pathLst>
          </a:custGeom>
          <a:solidFill>
            <a:srgbClr val="F3F8FF"/>
          </a:solidFill>
        </p:spPr>
        <p:txBody>
          <a:bodyPr wrap="square" lIns="0" tIns="0" rIns="0" bIns="0" rtlCol="0"/>
          <a:lstStyle/>
          <a:p>
            <a:endParaRPr/>
          </a:p>
        </p:txBody>
      </p:sp>
      <p:sp>
        <p:nvSpPr>
          <p:cNvPr id="15" name="object 15"/>
          <p:cNvSpPr/>
          <p:nvPr/>
        </p:nvSpPr>
        <p:spPr>
          <a:xfrm>
            <a:off x="5387975" y="2225675"/>
            <a:ext cx="737870" cy="558800"/>
          </a:xfrm>
          <a:custGeom>
            <a:avLst/>
            <a:gdLst/>
            <a:ahLst/>
            <a:cxnLst/>
            <a:rect l="l" t="t" r="r" b="b"/>
            <a:pathLst>
              <a:path w="737870" h="558800">
                <a:moveTo>
                  <a:pt x="737560" y="0"/>
                </a:moveTo>
                <a:lnTo>
                  <a:pt x="621458" y="0"/>
                </a:lnTo>
                <a:lnTo>
                  <a:pt x="0" y="470699"/>
                </a:lnTo>
                <a:lnTo>
                  <a:pt x="0" y="558636"/>
                </a:lnTo>
                <a:lnTo>
                  <a:pt x="737560" y="0"/>
                </a:lnTo>
                <a:close/>
              </a:path>
            </a:pathLst>
          </a:custGeom>
          <a:solidFill>
            <a:srgbClr val="F2F8FF"/>
          </a:solidFill>
        </p:spPr>
        <p:txBody>
          <a:bodyPr wrap="square" lIns="0" tIns="0" rIns="0" bIns="0" rtlCol="0"/>
          <a:lstStyle/>
          <a:p>
            <a:endParaRPr/>
          </a:p>
        </p:txBody>
      </p:sp>
      <p:sp>
        <p:nvSpPr>
          <p:cNvPr id="16" name="object 16"/>
          <p:cNvSpPr/>
          <p:nvPr/>
        </p:nvSpPr>
        <p:spPr>
          <a:xfrm>
            <a:off x="5387975" y="2225675"/>
            <a:ext cx="855344" cy="647700"/>
          </a:xfrm>
          <a:custGeom>
            <a:avLst/>
            <a:gdLst/>
            <a:ahLst/>
            <a:cxnLst/>
            <a:rect l="l" t="t" r="r" b="b"/>
            <a:pathLst>
              <a:path w="855345" h="647700">
                <a:moveTo>
                  <a:pt x="854996" y="0"/>
                </a:moveTo>
                <a:lnTo>
                  <a:pt x="737560" y="0"/>
                </a:lnTo>
                <a:lnTo>
                  <a:pt x="0" y="558636"/>
                </a:lnTo>
                <a:lnTo>
                  <a:pt x="0" y="647583"/>
                </a:lnTo>
                <a:lnTo>
                  <a:pt x="854996" y="0"/>
                </a:lnTo>
                <a:close/>
              </a:path>
            </a:pathLst>
          </a:custGeom>
          <a:solidFill>
            <a:srgbClr val="F1F7FF"/>
          </a:solidFill>
        </p:spPr>
        <p:txBody>
          <a:bodyPr wrap="square" lIns="0" tIns="0" rIns="0" bIns="0" rtlCol="0"/>
          <a:lstStyle/>
          <a:p>
            <a:endParaRPr/>
          </a:p>
        </p:txBody>
      </p:sp>
      <p:sp>
        <p:nvSpPr>
          <p:cNvPr id="17" name="object 17"/>
          <p:cNvSpPr/>
          <p:nvPr/>
        </p:nvSpPr>
        <p:spPr>
          <a:xfrm>
            <a:off x="5387975" y="2225675"/>
            <a:ext cx="971550" cy="735965"/>
          </a:xfrm>
          <a:custGeom>
            <a:avLst/>
            <a:gdLst/>
            <a:ahLst/>
            <a:cxnLst/>
            <a:rect l="l" t="t" r="r" b="b"/>
            <a:pathLst>
              <a:path w="971550" h="735964">
                <a:moveTo>
                  <a:pt x="971097" y="0"/>
                </a:moveTo>
                <a:lnTo>
                  <a:pt x="854996" y="0"/>
                </a:lnTo>
                <a:lnTo>
                  <a:pt x="0" y="647583"/>
                </a:lnTo>
                <a:lnTo>
                  <a:pt x="0" y="735520"/>
                </a:lnTo>
                <a:lnTo>
                  <a:pt x="971097" y="0"/>
                </a:lnTo>
                <a:close/>
              </a:path>
            </a:pathLst>
          </a:custGeom>
          <a:solidFill>
            <a:srgbClr val="F0F7FF"/>
          </a:solidFill>
        </p:spPr>
        <p:txBody>
          <a:bodyPr wrap="square" lIns="0" tIns="0" rIns="0" bIns="0" rtlCol="0"/>
          <a:lstStyle/>
          <a:p>
            <a:endParaRPr/>
          </a:p>
        </p:txBody>
      </p:sp>
      <p:sp>
        <p:nvSpPr>
          <p:cNvPr id="18" name="object 18"/>
          <p:cNvSpPr/>
          <p:nvPr/>
        </p:nvSpPr>
        <p:spPr>
          <a:xfrm>
            <a:off x="5387975" y="2225676"/>
            <a:ext cx="1087755" cy="823594"/>
          </a:xfrm>
          <a:custGeom>
            <a:avLst/>
            <a:gdLst/>
            <a:ahLst/>
            <a:cxnLst/>
            <a:rect l="l" t="t" r="r" b="b"/>
            <a:pathLst>
              <a:path w="1087754" h="823594">
                <a:moveTo>
                  <a:pt x="1087198" y="0"/>
                </a:moveTo>
                <a:lnTo>
                  <a:pt x="971096" y="0"/>
                </a:lnTo>
                <a:lnTo>
                  <a:pt x="0" y="735518"/>
                </a:lnTo>
                <a:lnTo>
                  <a:pt x="0" y="823456"/>
                </a:lnTo>
                <a:lnTo>
                  <a:pt x="1087198" y="0"/>
                </a:lnTo>
                <a:close/>
              </a:path>
            </a:pathLst>
          </a:custGeom>
          <a:solidFill>
            <a:srgbClr val="EFF6FF"/>
          </a:solidFill>
        </p:spPr>
        <p:txBody>
          <a:bodyPr wrap="square" lIns="0" tIns="0" rIns="0" bIns="0" rtlCol="0"/>
          <a:lstStyle/>
          <a:p>
            <a:endParaRPr/>
          </a:p>
        </p:txBody>
      </p:sp>
      <p:sp>
        <p:nvSpPr>
          <p:cNvPr id="19" name="object 19"/>
          <p:cNvSpPr/>
          <p:nvPr/>
        </p:nvSpPr>
        <p:spPr>
          <a:xfrm>
            <a:off x="5387975" y="2225675"/>
            <a:ext cx="1205230" cy="912494"/>
          </a:xfrm>
          <a:custGeom>
            <a:avLst/>
            <a:gdLst/>
            <a:ahLst/>
            <a:cxnLst/>
            <a:rect l="l" t="t" r="r" b="b"/>
            <a:pathLst>
              <a:path w="1205229" h="912494">
                <a:moveTo>
                  <a:pt x="1204635" y="0"/>
                </a:moveTo>
                <a:lnTo>
                  <a:pt x="1087200" y="0"/>
                </a:lnTo>
                <a:lnTo>
                  <a:pt x="0" y="823457"/>
                </a:lnTo>
                <a:lnTo>
                  <a:pt x="0" y="912404"/>
                </a:lnTo>
                <a:lnTo>
                  <a:pt x="1204635" y="0"/>
                </a:lnTo>
                <a:close/>
              </a:path>
            </a:pathLst>
          </a:custGeom>
          <a:solidFill>
            <a:srgbClr val="EEF6FF"/>
          </a:solidFill>
        </p:spPr>
        <p:txBody>
          <a:bodyPr wrap="square" lIns="0" tIns="0" rIns="0" bIns="0" rtlCol="0"/>
          <a:lstStyle/>
          <a:p>
            <a:endParaRPr/>
          </a:p>
        </p:txBody>
      </p:sp>
      <p:sp>
        <p:nvSpPr>
          <p:cNvPr id="20" name="object 20"/>
          <p:cNvSpPr/>
          <p:nvPr/>
        </p:nvSpPr>
        <p:spPr>
          <a:xfrm>
            <a:off x="5387975" y="2225676"/>
            <a:ext cx="1320800" cy="1000760"/>
          </a:xfrm>
          <a:custGeom>
            <a:avLst/>
            <a:gdLst/>
            <a:ahLst/>
            <a:cxnLst/>
            <a:rect l="l" t="t" r="r" b="b"/>
            <a:pathLst>
              <a:path w="1320800" h="1000760">
                <a:moveTo>
                  <a:pt x="1320736" y="0"/>
                </a:moveTo>
                <a:lnTo>
                  <a:pt x="1204634" y="0"/>
                </a:lnTo>
                <a:lnTo>
                  <a:pt x="0" y="912403"/>
                </a:lnTo>
                <a:lnTo>
                  <a:pt x="0" y="1000340"/>
                </a:lnTo>
                <a:lnTo>
                  <a:pt x="1320736" y="0"/>
                </a:lnTo>
                <a:close/>
              </a:path>
            </a:pathLst>
          </a:custGeom>
          <a:solidFill>
            <a:srgbClr val="EDF5FF"/>
          </a:solidFill>
        </p:spPr>
        <p:txBody>
          <a:bodyPr wrap="square" lIns="0" tIns="0" rIns="0" bIns="0" rtlCol="0"/>
          <a:lstStyle/>
          <a:p>
            <a:endParaRPr/>
          </a:p>
        </p:txBody>
      </p:sp>
      <p:sp>
        <p:nvSpPr>
          <p:cNvPr id="21" name="object 21"/>
          <p:cNvSpPr/>
          <p:nvPr/>
        </p:nvSpPr>
        <p:spPr>
          <a:xfrm>
            <a:off x="5387975" y="2225675"/>
            <a:ext cx="1437005" cy="1088390"/>
          </a:xfrm>
          <a:custGeom>
            <a:avLst/>
            <a:gdLst/>
            <a:ahLst/>
            <a:cxnLst/>
            <a:rect l="l" t="t" r="r" b="b"/>
            <a:pathLst>
              <a:path w="1437004" h="1088389">
                <a:moveTo>
                  <a:pt x="1436839" y="0"/>
                </a:moveTo>
                <a:lnTo>
                  <a:pt x="1320737" y="0"/>
                </a:lnTo>
                <a:lnTo>
                  <a:pt x="0" y="1000341"/>
                </a:lnTo>
                <a:lnTo>
                  <a:pt x="0" y="1088277"/>
                </a:lnTo>
                <a:lnTo>
                  <a:pt x="1436839" y="0"/>
                </a:lnTo>
                <a:close/>
              </a:path>
            </a:pathLst>
          </a:custGeom>
          <a:solidFill>
            <a:srgbClr val="ECF4FF"/>
          </a:solidFill>
        </p:spPr>
        <p:txBody>
          <a:bodyPr wrap="square" lIns="0" tIns="0" rIns="0" bIns="0" rtlCol="0"/>
          <a:lstStyle/>
          <a:p>
            <a:endParaRPr/>
          </a:p>
        </p:txBody>
      </p:sp>
      <p:sp>
        <p:nvSpPr>
          <p:cNvPr id="22" name="object 22"/>
          <p:cNvSpPr/>
          <p:nvPr/>
        </p:nvSpPr>
        <p:spPr>
          <a:xfrm>
            <a:off x="5387975" y="2225675"/>
            <a:ext cx="1554480" cy="1177290"/>
          </a:xfrm>
          <a:custGeom>
            <a:avLst/>
            <a:gdLst/>
            <a:ahLst/>
            <a:cxnLst/>
            <a:rect l="l" t="t" r="r" b="b"/>
            <a:pathLst>
              <a:path w="1554479" h="1177289">
                <a:moveTo>
                  <a:pt x="1554275" y="0"/>
                </a:moveTo>
                <a:lnTo>
                  <a:pt x="1436839" y="0"/>
                </a:lnTo>
                <a:lnTo>
                  <a:pt x="0" y="1088277"/>
                </a:lnTo>
                <a:lnTo>
                  <a:pt x="0" y="1177225"/>
                </a:lnTo>
                <a:lnTo>
                  <a:pt x="1554275" y="0"/>
                </a:lnTo>
                <a:close/>
              </a:path>
            </a:pathLst>
          </a:custGeom>
          <a:solidFill>
            <a:srgbClr val="EBF4FF"/>
          </a:solidFill>
        </p:spPr>
        <p:txBody>
          <a:bodyPr wrap="square" lIns="0" tIns="0" rIns="0" bIns="0" rtlCol="0"/>
          <a:lstStyle/>
          <a:p>
            <a:endParaRPr/>
          </a:p>
        </p:txBody>
      </p:sp>
      <p:sp>
        <p:nvSpPr>
          <p:cNvPr id="23" name="object 23"/>
          <p:cNvSpPr/>
          <p:nvPr/>
        </p:nvSpPr>
        <p:spPr>
          <a:xfrm>
            <a:off x="5387975" y="2225675"/>
            <a:ext cx="1670685" cy="1265555"/>
          </a:xfrm>
          <a:custGeom>
            <a:avLst/>
            <a:gdLst/>
            <a:ahLst/>
            <a:cxnLst/>
            <a:rect l="l" t="t" r="r" b="b"/>
            <a:pathLst>
              <a:path w="1670684" h="1265554">
                <a:moveTo>
                  <a:pt x="1670377" y="0"/>
                </a:moveTo>
                <a:lnTo>
                  <a:pt x="1554275" y="0"/>
                </a:lnTo>
                <a:lnTo>
                  <a:pt x="0" y="1177225"/>
                </a:lnTo>
                <a:lnTo>
                  <a:pt x="0" y="1265162"/>
                </a:lnTo>
                <a:lnTo>
                  <a:pt x="1670377" y="0"/>
                </a:lnTo>
                <a:close/>
              </a:path>
            </a:pathLst>
          </a:custGeom>
          <a:solidFill>
            <a:srgbClr val="EAF3FF"/>
          </a:solidFill>
        </p:spPr>
        <p:txBody>
          <a:bodyPr wrap="square" lIns="0" tIns="0" rIns="0" bIns="0" rtlCol="0"/>
          <a:lstStyle/>
          <a:p>
            <a:endParaRPr/>
          </a:p>
        </p:txBody>
      </p:sp>
      <p:sp>
        <p:nvSpPr>
          <p:cNvPr id="24" name="object 24"/>
          <p:cNvSpPr/>
          <p:nvPr/>
        </p:nvSpPr>
        <p:spPr>
          <a:xfrm>
            <a:off x="5387975" y="2225675"/>
            <a:ext cx="1788160" cy="1354455"/>
          </a:xfrm>
          <a:custGeom>
            <a:avLst/>
            <a:gdLst/>
            <a:ahLst/>
            <a:cxnLst/>
            <a:rect l="l" t="t" r="r" b="b"/>
            <a:pathLst>
              <a:path w="1788159" h="1354454">
                <a:moveTo>
                  <a:pt x="1787813" y="0"/>
                </a:moveTo>
                <a:lnTo>
                  <a:pt x="1670377" y="0"/>
                </a:lnTo>
                <a:lnTo>
                  <a:pt x="0" y="1265162"/>
                </a:lnTo>
                <a:lnTo>
                  <a:pt x="0" y="1354109"/>
                </a:lnTo>
                <a:lnTo>
                  <a:pt x="1787813" y="0"/>
                </a:lnTo>
                <a:close/>
              </a:path>
            </a:pathLst>
          </a:custGeom>
          <a:solidFill>
            <a:srgbClr val="E9F2FF"/>
          </a:solidFill>
        </p:spPr>
        <p:txBody>
          <a:bodyPr wrap="square" lIns="0" tIns="0" rIns="0" bIns="0" rtlCol="0"/>
          <a:lstStyle/>
          <a:p>
            <a:endParaRPr/>
          </a:p>
        </p:txBody>
      </p:sp>
      <p:sp>
        <p:nvSpPr>
          <p:cNvPr id="25" name="object 25"/>
          <p:cNvSpPr/>
          <p:nvPr/>
        </p:nvSpPr>
        <p:spPr>
          <a:xfrm>
            <a:off x="5387975" y="2225676"/>
            <a:ext cx="1904364" cy="1442085"/>
          </a:xfrm>
          <a:custGeom>
            <a:avLst/>
            <a:gdLst/>
            <a:ahLst/>
            <a:cxnLst/>
            <a:rect l="l" t="t" r="r" b="b"/>
            <a:pathLst>
              <a:path w="1904365" h="1442085">
                <a:moveTo>
                  <a:pt x="1903916" y="0"/>
                </a:moveTo>
                <a:lnTo>
                  <a:pt x="1787811" y="0"/>
                </a:lnTo>
                <a:lnTo>
                  <a:pt x="0" y="1354107"/>
                </a:lnTo>
                <a:lnTo>
                  <a:pt x="0" y="1442045"/>
                </a:lnTo>
                <a:lnTo>
                  <a:pt x="1903916" y="0"/>
                </a:lnTo>
                <a:close/>
              </a:path>
            </a:pathLst>
          </a:custGeom>
          <a:solidFill>
            <a:srgbClr val="E8F2FF"/>
          </a:solidFill>
        </p:spPr>
        <p:txBody>
          <a:bodyPr wrap="square" lIns="0" tIns="0" rIns="0" bIns="0" rtlCol="0"/>
          <a:lstStyle/>
          <a:p>
            <a:endParaRPr/>
          </a:p>
        </p:txBody>
      </p:sp>
      <p:sp>
        <p:nvSpPr>
          <p:cNvPr id="26" name="object 26"/>
          <p:cNvSpPr/>
          <p:nvPr/>
        </p:nvSpPr>
        <p:spPr>
          <a:xfrm>
            <a:off x="5387975" y="2225675"/>
            <a:ext cx="2020570" cy="1530350"/>
          </a:xfrm>
          <a:custGeom>
            <a:avLst/>
            <a:gdLst/>
            <a:ahLst/>
            <a:cxnLst/>
            <a:rect l="l" t="t" r="r" b="b"/>
            <a:pathLst>
              <a:path w="2020570" h="1530350">
                <a:moveTo>
                  <a:pt x="2020019" y="0"/>
                </a:moveTo>
                <a:lnTo>
                  <a:pt x="1903918" y="0"/>
                </a:lnTo>
                <a:lnTo>
                  <a:pt x="0" y="1442047"/>
                </a:lnTo>
                <a:lnTo>
                  <a:pt x="0" y="1529983"/>
                </a:lnTo>
                <a:lnTo>
                  <a:pt x="2020019" y="0"/>
                </a:lnTo>
                <a:close/>
              </a:path>
            </a:pathLst>
          </a:custGeom>
          <a:solidFill>
            <a:srgbClr val="E6F1FF"/>
          </a:solidFill>
        </p:spPr>
        <p:txBody>
          <a:bodyPr wrap="square" lIns="0" tIns="0" rIns="0" bIns="0" rtlCol="0"/>
          <a:lstStyle/>
          <a:p>
            <a:endParaRPr/>
          </a:p>
        </p:txBody>
      </p:sp>
      <p:sp>
        <p:nvSpPr>
          <p:cNvPr id="27" name="object 27"/>
          <p:cNvSpPr/>
          <p:nvPr/>
        </p:nvSpPr>
        <p:spPr>
          <a:xfrm>
            <a:off x="5387975" y="2225676"/>
            <a:ext cx="2138045" cy="1619250"/>
          </a:xfrm>
          <a:custGeom>
            <a:avLst/>
            <a:gdLst/>
            <a:ahLst/>
            <a:cxnLst/>
            <a:rect l="l" t="t" r="r" b="b"/>
            <a:pathLst>
              <a:path w="2138045" h="1619250">
                <a:moveTo>
                  <a:pt x="2137453" y="0"/>
                </a:moveTo>
                <a:lnTo>
                  <a:pt x="2020017" y="0"/>
                </a:lnTo>
                <a:lnTo>
                  <a:pt x="0" y="1529981"/>
                </a:lnTo>
                <a:lnTo>
                  <a:pt x="0" y="1618929"/>
                </a:lnTo>
                <a:lnTo>
                  <a:pt x="2137453" y="0"/>
                </a:lnTo>
                <a:close/>
              </a:path>
            </a:pathLst>
          </a:custGeom>
          <a:solidFill>
            <a:srgbClr val="E5F1FF"/>
          </a:solidFill>
        </p:spPr>
        <p:txBody>
          <a:bodyPr wrap="square" lIns="0" tIns="0" rIns="0" bIns="0" rtlCol="0"/>
          <a:lstStyle/>
          <a:p>
            <a:endParaRPr/>
          </a:p>
        </p:txBody>
      </p:sp>
      <p:sp>
        <p:nvSpPr>
          <p:cNvPr id="28" name="object 28"/>
          <p:cNvSpPr/>
          <p:nvPr/>
        </p:nvSpPr>
        <p:spPr>
          <a:xfrm>
            <a:off x="5387975" y="2225675"/>
            <a:ext cx="2253615" cy="1706880"/>
          </a:xfrm>
          <a:custGeom>
            <a:avLst/>
            <a:gdLst/>
            <a:ahLst/>
            <a:cxnLst/>
            <a:rect l="l" t="t" r="r" b="b"/>
            <a:pathLst>
              <a:path w="2253615" h="1706879">
                <a:moveTo>
                  <a:pt x="2253557" y="0"/>
                </a:moveTo>
                <a:lnTo>
                  <a:pt x="2137455" y="0"/>
                </a:lnTo>
                <a:lnTo>
                  <a:pt x="0" y="1618931"/>
                </a:lnTo>
                <a:lnTo>
                  <a:pt x="0" y="1706867"/>
                </a:lnTo>
                <a:lnTo>
                  <a:pt x="2253557" y="0"/>
                </a:lnTo>
                <a:close/>
              </a:path>
            </a:pathLst>
          </a:custGeom>
          <a:solidFill>
            <a:srgbClr val="E4F0FF"/>
          </a:solidFill>
        </p:spPr>
        <p:txBody>
          <a:bodyPr wrap="square" lIns="0" tIns="0" rIns="0" bIns="0" rtlCol="0"/>
          <a:lstStyle/>
          <a:p>
            <a:endParaRPr/>
          </a:p>
        </p:txBody>
      </p:sp>
      <p:sp>
        <p:nvSpPr>
          <p:cNvPr id="29" name="object 29"/>
          <p:cNvSpPr/>
          <p:nvPr/>
        </p:nvSpPr>
        <p:spPr>
          <a:xfrm>
            <a:off x="5387975" y="2225675"/>
            <a:ext cx="2371090" cy="1796414"/>
          </a:xfrm>
          <a:custGeom>
            <a:avLst/>
            <a:gdLst/>
            <a:ahLst/>
            <a:cxnLst/>
            <a:rect l="l" t="t" r="r" b="b"/>
            <a:pathLst>
              <a:path w="2371090" h="1796414">
                <a:moveTo>
                  <a:pt x="2370994" y="0"/>
                </a:moveTo>
                <a:lnTo>
                  <a:pt x="2253557" y="0"/>
                </a:lnTo>
                <a:lnTo>
                  <a:pt x="0" y="1706867"/>
                </a:lnTo>
                <a:lnTo>
                  <a:pt x="0" y="1795815"/>
                </a:lnTo>
                <a:lnTo>
                  <a:pt x="2370994" y="0"/>
                </a:lnTo>
                <a:close/>
              </a:path>
            </a:pathLst>
          </a:custGeom>
          <a:solidFill>
            <a:srgbClr val="E2EFFF"/>
          </a:solidFill>
        </p:spPr>
        <p:txBody>
          <a:bodyPr wrap="square" lIns="0" tIns="0" rIns="0" bIns="0" rtlCol="0"/>
          <a:lstStyle/>
          <a:p>
            <a:endParaRPr/>
          </a:p>
        </p:txBody>
      </p:sp>
      <p:sp>
        <p:nvSpPr>
          <p:cNvPr id="30" name="object 30"/>
          <p:cNvSpPr/>
          <p:nvPr/>
        </p:nvSpPr>
        <p:spPr>
          <a:xfrm>
            <a:off x="5387975" y="2225675"/>
            <a:ext cx="2487295" cy="1884045"/>
          </a:xfrm>
          <a:custGeom>
            <a:avLst/>
            <a:gdLst/>
            <a:ahLst/>
            <a:cxnLst/>
            <a:rect l="l" t="t" r="r" b="b"/>
            <a:pathLst>
              <a:path w="2487295" h="1884045">
                <a:moveTo>
                  <a:pt x="2487095" y="0"/>
                </a:moveTo>
                <a:lnTo>
                  <a:pt x="2370994" y="0"/>
                </a:lnTo>
                <a:lnTo>
                  <a:pt x="0" y="1795815"/>
                </a:lnTo>
                <a:lnTo>
                  <a:pt x="0" y="1883751"/>
                </a:lnTo>
                <a:lnTo>
                  <a:pt x="2487095" y="0"/>
                </a:lnTo>
                <a:close/>
              </a:path>
            </a:pathLst>
          </a:custGeom>
          <a:solidFill>
            <a:srgbClr val="E1EEFF"/>
          </a:solidFill>
        </p:spPr>
        <p:txBody>
          <a:bodyPr wrap="square" lIns="0" tIns="0" rIns="0" bIns="0" rtlCol="0"/>
          <a:lstStyle/>
          <a:p>
            <a:endParaRPr/>
          </a:p>
        </p:txBody>
      </p:sp>
      <p:sp>
        <p:nvSpPr>
          <p:cNvPr id="31" name="object 31"/>
          <p:cNvSpPr/>
          <p:nvPr/>
        </p:nvSpPr>
        <p:spPr>
          <a:xfrm>
            <a:off x="5387975" y="2225675"/>
            <a:ext cx="2603500" cy="1972310"/>
          </a:xfrm>
          <a:custGeom>
            <a:avLst/>
            <a:gdLst/>
            <a:ahLst/>
            <a:cxnLst/>
            <a:rect l="l" t="t" r="r" b="b"/>
            <a:pathLst>
              <a:path w="2603500" h="1972310">
                <a:moveTo>
                  <a:pt x="2603198" y="0"/>
                </a:moveTo>
                <a:lnTo>
                  <a:pt x="2487095" y="0"/>
                </a:lnTo>
                <a:lnTo>
                  <a:pt x="0" y="1883751"/>
                </a:lnTo>
                <a:lnTo>
                  <a:pt x="0" y="1971689"/>
                </a:lnTo>
                <a:lnTo>
                  <a:pt x="2603198" y="0"/>
                </a:lnTo>
                <a:close/>
              </a:path>
            </a:pathLst>
          </a:custGeom>
          <a:solidFill>
            <a:srgbClr val="E0EEFF"/>
          </a:solidFill>
        </p:spPr>
        <p:txBody>
          <a:bodyPr wrap="square" lIns="0" tIns="0" rIns="0" bIns="0" rtlCol="0"/>
          <a:lstStyle/>
          <a:p>
            <a:endParaRPr/>
          </a:p>
        </p:txBody>
      </p:sp>
      <p:sp>
        <p:nvSpPr>
          <p:cNvPr id="32" name="object 32"/>
          <p:cNvSpPr/>
          <p:nvPr/>
        </p:nvSpPr>
        <p:spPr>
          <a:xfrm>
            <a:off x="5387975" y="2225676"/>
            <a:ext cx="2720975" cy="2061210"/>
          </a:xfrm>
          <a:custGeom>
            <a:avLst/>
            <a:gdLst/>
            <a:ahLst/>
            <a:cxnLst/>
            <a:rect l="l" t="t" r="r" b="b"/>
            <a:pathLst>
              <a:path w="2720975" h="2061210">
                <a:moveTo>
                  <a:pt x="2720632" y="0"/>
                </a:moveTo>
                <a:lnTo>
                  <a:pt x="2603196" y="0"/>
                </a:lnTo>
                <a:lnTo>
                  <a:pt x="0" y="1971687"/>
                </a:lnTo>
                <a:lnTo>
                  <a:pt x="0" y="2060634"/>
                </a:lnTo>
                <a:lnTo>
                  <a:pt x="2720632" y="0"/>
                </a:lnTo>
                <a:close/>
              </a:path>
            </a:pathLst>
          </a:custGeom>
          <a:solidFill>
            <a:srgbClr val="DEEDFF"/>
          </a:solidFill>
        </p:spPr>
        <p:txBody>
          <a:bodyPr wrap="square" lIns="0" tIns="0" rIns="0" bIns="0" rtlCol="0"/>
          <a:lstStyle/>
          <a:p>
            <a:endParaRPr/>
          </a:p>
        </p:txBody>
      </p:sp>
      <p:sp>
        <p:nvSpPr>
          <p:cNvPr id="33" name="object 33"/>
          <p:cNvSpPr/>
          <p:nvPr/>
        </p:nvSpPr>
        <p:spPr>
          <a:xfrm>
            <a:off x="5387975" y="2225676"/>
            <a:ext cx="2837180" cy="2148840"/>
          </a:xfrm>
          <a:custGeom>
            <a:avLst/>
            <a:gdLst/>
            <a:ahLst/>
            <a:cxnLst/>
            <a:rect l="l" t="t" r="r" b="b"/>
            <a:pathLst>
              <a:path w="2837179" h="2148840">
                <a:moveTo>
                  <a:pt x="2836733" y="0"/>
                </a:moveTo>
                <a:lnTo>
                  <a:pt x="2720632" y="0"/>
                </a:lnTo>
                <a:lnTo>
                  <a:pt x="0" y="2060634"/>
                </a:lnTo>
                <a:lnTo>
                  <a:pt x="0" y="2148571"/>
                </a:lnTo>
                <a:lnTo>
                  <a:pt x="2836733" y="0"/>
                </a:lnTo>
                <a:close/>
              </a:path>
            </a:pathLst>
          </a:custGeom>
          <a:solidFill>
            <a:srgbClr val="DDECFF"/>
          </a:solidFill>
        </p:spPr>
        <p:txBody>
          <a:bodyPr wrap="square" lIns="0" tIns="0" rIns="0" bIns="0" rtlCol="0"/>
          <a:lstStyle/>
          <a:p>
            <a:endParaRPr/>
          </a:p>
        </p:txBody>
      </p:sp>
      <p:sp>
        <p:nvSpPr>
          <p:cNvPr id="34" name="object 34"/>
          <p:cNvSpPr/>
          <p:nvPr/>
        </p:nvSpPr>
        <p:spPr>
          <a:xfrm>
            <a:off x="5387975" y="2225676"/>
            <a:ext cx="2953385" cy="2237105"/>
          </a:xfrm>
          <a:custGeom>
            <a:avLst/>
            <a:gdLst/>
            <a:ahLst/>
            <a:cxnLst/>
            <a:rect l="l" t="t" r="r" b="b"/>
            <a:pathLst>
              <a:path w="2953384" h="2237104">
                <a:moveTo>
                  <a:pt x="2952836" y="0"/>
                </a:moveTo>
                <a:lnTo>
                  <a:pt x="2836733" y="0"/>
                </a:lnTo>
                <a:lnTo>
                  <a:pt x="0" y="2148571"/>
                </a:lnTo>
                <a:lnTo>
                  <a:pt x="0" y="2236508"/>
                </a:lnTo>
                <a:lnTo>
                  <a:pt x="2952836" y="0"/>
                </a:lnTo>
                <a:close/>
              </a:path>
            </a:pathLst>
          </a:custGeom>
          <a:solidFill>
            <a:srgbClr val="DBEBFF"/>
          </a:solidFill>
        </p:spPr>
        <p:txBody>
          <a:bodyPr wrap="square" lIns="0" tIns="0" rIns="0" bIns="0" rtlCol="0"/>
          <a:lstStyle/>
          <a:p>
            <a:endParaRPr/>
          </a:p>
        </p:txBody>
      </p:sp>
      <p:sp>
        <p:nvSpPr>
          <p:cNvPr id="35" name="object 35"/>
          <p:cNvSpPr/>
          <p:nvPr/>
        </p:nvSpPr>
        <p:spPr>
          <a:xfrm>
            <a:off x="5387975" y="2225676"/>
            <a:ext cx="3070860" cy="2326005"/>
          </a:xfrm>
          <a:custGeom>
            <a:avLst/>
            <a:gdLst/>
            <a:ahLst/>
            <a:cxnLst/>
            <a:rect l="l" t="t" r="r" b="b"/>
            <a:pathLst>
              <a:path w="3070859" h="2326004">
                <a:moveTo>
                  <a:pt x="3070271" y="0"/>
                </a:moveTo>
                <a:lnTo>
                  <a:pt x="2952836" y="0"/>
                </a:lnTo>
                <a:lnTo>
                  <a:pt x="0" y="2236508"/>
                </a:lnTo>
                <a:lnTo>
                  <a:pt x="0" y="2325455"/>
                </a:lnTo>
                <a:lnTo>
                  <a:pt x="3070271" y="0"/>
                </a:lnTo>
                <a:close/>
              </a:path>
            </a:pathLst>
          </a:custGeom>
          <a:solidFill>
            <a:srgbClr val="DAEBFF"/>
          </a:solidFill>
        </p:spPr>
        <p:txBody>
          <a:bodyPr wrap="square" lIns="0" tIns="0" rIns="0" bIns="0" rtlCol="0"/>
          <a:lstStyle/>
          <a:p>
            <a:endParaRPr/>
          </a:p>
        </p:txBody>
      </p:sp>
      <p:sp>
        <p:nvSpPr>
          <p:cNvPr id="36" name="object 36"/>
          <p:cNvSpPr/>
          <p:nvPr/>
        </p:nvSpPr>
        <p:spPr>
          <a:xfrm>
            <a:off x="5387975" y="2225676"/>
            <a:ext cx="3186430" cy="2413635"/>
          </a:xfrm>
          <a:custGeom>
            <a:avLst/>
            <a:gdLst/>
            <a:ahLst/>
            <a:cxnLst/>
            <a:rect l="l" t="t" r="r" b="b"/>
            <a:pathLst>
              <a:path w="3186429" h="2413635">
                <a:moveTo>
                  <a:pt x="3186374" y="0"/>
                </a:moveTo>
                <a:lnTo>
                  <a:pt x="3070271" y="0"/>
                </a:lnTo>
                <a:lnTo>
                  <a:pt x="0" y="2325455"/>
                </a:lnTo>
                <a:lnTo>
                  <a:pt x="0" y="2413392"/>
                </a:lnTo>
                <a:lnTo>
                  <a:pt x="3186374" y="0"/>
                </a:lnTo>
                <a:close/>
              </a:path>
            </a:pathLst>
          </a:custGeom>
          <a:solidFill>
            <a:srgbClr val="D8EAFF"/>
          </a:solidFill>
        </p:spPr>
        <p:txBody>
          <a:bodyPr wrap="square" lIns="0" tIns="0" rIns="0" bIns="0" rtlCol="0"/>
          <a:lstStyle/>
          <a:p>
            <a:endParaRPr/>
          </a:p>
        </p:txBody>
      </p:sp>
      <p:sp>
        <p:nvSpPr>
          <p:cNvPr id="37" name="object 37"/>
          <p:cNvSpPr/>
          <p:nvPr/>
        </p:nvSpPr>
        <p:spPr>
          <a:xfrm>
            <a:off x="5387975" y="2225676"/>
            <a:ext cx="3303904" cy="2502535"/>
          </a:xfrm>
          <a:custGeom>
            <a:avLst/>
            <a:gdLst/>
            <a:ahLst/>
            <a:cxnLst/>
            <a:rect l="l" t="t" r="r" b="b"/>
            <a:pathLst>
              <a:path w="3303904" h="2502535">
                <a:moveTo>
                  <a:pt x="3303801" y="0"/>
                </a:moveTo>
                <a:lnTo>
                  <a:pt x="3186374" y="0"/>
                </a:lnTo>
                <a:lnTo>
                  <a:pt x="0" y="2413392"/>
                </a:lnTo>
                <a:lnTo>
                  <a:pt x="0" y="2502338"/>
                </a:lnTo>
                <a:lnTo>
                  <a:pt x="3303801" y="0"/>
                </a:lnTo>
                <a:close/>
              </a:path>
            </a:pathLst>
          </a:custGeom>
          <a:solidFill>
            <a:srgbClr val="D7E9FF"/>
          </a:solidFill>
        </p:spPr>
        <p:txBody>
          <a:bodyPr wrap="square" lIns="0" tIns="0" rIns="0" bIns="0" rtlCol="0"/>
          <a:lstStyle/>
          <a:p>
            <a:endParaRPr/>
          </a:p>
        </p:txBody>
      </p:sp>
      <p:sp>
        <p:nvSpPr>
          <p:cNvPr id="38" name="object 38"/>
          <p:cNvSpPr/>
          <p:nvPr/>
        </p:nvSpPr>
        <p:spPr>
          <a:xfrm>
            <a:off x="5387975" y="2225676"/>
            <a:ext cx="3420110" cy="2590800"/>
          </a:xfrm>
          <a:custGeom>
            <a:avLst/>
            <a:gdLst/>
            <a:ahLst/>
            <a:cxnLst/>
            <a:rect l="l" t="t" r="r" b="b"/>
            <a:pathLst>
              <a:path w="3420109" h="2590800">
                <a:moveTo>
                  <a:pt x="3419903" y="0"/>
                </a:moveTo>
                <a:lnTo>
                  <a:pt x="3303801" y="0"/>
                </a:lnTo>
                <a:lnTo>
                  <a:pt x="0" y="2502338"/>
                </a:lnTo>
                <a:lnTo>
                  <a:pt x="0" y="2590275"/>
                </a:lnTo>
                <a:lnTo>
                  <a:pt x="3419903" y="0"/>
                </a:lnTo>
                <a:close/>
              </a:path>
            </a:pathLst>
          </a:custGeom>
          <a:solidFill>
            <a:srgbClr val="D5E8FF"/>
          </a:solidFill>
        </p:spPr>
        <p:txBody>
          <a:bodyPr wrap="square" lIns="0" tIns="0" rIns="0" bIns="0" rtlCol="0"/>
          <a:lstStyle/>
          <a:p>
            <a:endParaRPr/>
          </a:p>
        </p:txBody>
      </p:sp>
      <p:sp>
        <p:nvSpPr>
          <p:cNvPr id="39" name="object 39"/>
          <p:cNvSpPr/>
          <p:nvPr/>
        </p:nvSpPr>
        <p:spPr>
          <a:xfrm>
            <a:off x="5387975" y="2225676"/>
            <a:ext cx="3536315" cy="2678430"/>
          </a:xfrm>
          <a:custGeom>
            <a:avLst/>
            <a:gdLst/>
            <a:ahLst/>
            <a:cxnLst/>
            <a:rect l="l" t="t" r="r" b="b"/>
            <a:pathLst>
              <a:path w="3536315" h="2678429">
                <a:moveTo>
                  <a:pt x="3536006" y="0"/>
                </a:moveTo>
                <a:lnTo>
                  <a:pt x="3419903" y="0"/>
                </a:lnTo>
                <a:lnTo>
                  <a:pt x="0" y="2590275"/>
                </a:lnTo>
                <a:lnTo>
                  <a:pt x="0" y="2678211"/>
                </a:lnTo>
                <a:lnTo>
                  <a:pt x="3536006" y="0"/>
                </a:lnTo>
                <a:close/>
              </a:path>
            </a:pathLst>
          </a:custGeom>
          <a:solidFill>
            <a:srgbClr val="D3E7FF"/>
          </a:solidFill>
        </p:spPr>
        <p:txBody>
          <a:bodyPr wrap="square" lIns="0" tIns="0" rIns="0" bIns="0" rtlCol="0"/>
          <a:lstStyle/>
          <a:p>
            <a:endParaRPr/>
          </a:p>
        </p:txBody>
      </p:sp>
      <p:sp>
        <p:nvSpPr>
          <p:cNvPr id="40" name="object 40"/>
          <p:cNvSpPr/>
          <p:nvPr/>
        </p:nvSpPr>
        <p:spPr>
          <a:xfrm>
            <a:off x="5387975" y="2225676"/>
            <a:ext cx="3653790" cy="2767330"/>
          </a:xfrm>
          <a:custGeom>
            <a:avLst/>
            <a:gdLst/>
            <a:ahLst/>
            <a:cxnLst/>
            <a:rect l="l" t="t" r="r" b="b"/>
            <a:pathLst>
              <a:path w="3653790" h="2767329">
                <a:moveTo>
                  <a:pt x="3653441" y="0"/>
                </a:moveTo>
                <a:lnTo>
                  <a:pt x="3536006" y="0"/>
                </a:lnTo>
                <a:lnTo>
                  <a:pt x="0" y="2678211"/>
                </a:lnTo>
                <a:lnTo>
                  <a:pt x="0" y="2767159"/>
                </a:lnTo>
                <a:lnTo>
                  <a:pt x="3653441" y="0"/>
                </a:lnTo>
                <a:close/>
              </a:path>
            </a:pathLst>
          </a:custGeom>
          <a:solidFill>
            <a:srgbClr val="D1E6FF"/>
          </a:solidFill>
        </p:spPr>
        <p:txBody>
          <a:bodyPr wrap="square" lIns="0" tIns="0" rIns="0" bIns="0" rtlCol="0"/>
          <a:lstStyle/>
          <a:p>
            <a:endParaRPr/>
          </a:p>
        </p:txBody>
      </p:sp>
      <p:sp>
        <p:nvSpPr>
          <p:cNvPr id="41" name="object 41"/>
          <p:cNvSpPr/>
          <p:nvPr/>
        </p:nvSpPr>
        <p:spPr>
          <a:xfrm>
            <a:off x="5387975" y="2225676"/>
            <a:ext cx="3691254" cy="2854325"/>
          </a:xfrm>
          <a:custGeom>
            <a:avLst/>
            <a:gdLst/>
            <a:ahLst/>
            <a:cxnLst/>
            <a:rect l="l" t="t" r="r" b="b"/>
            <a:pathLst>
              <a:path w="3691254" h="2854325">
                <a:moveTo>
                  <a:pt x="3690936" y="0"/>
                </a:moveTo>
                <a:lnTo>
                  <a:pt x="3653441" y="0"/>
                </a:lnTo>
                <a:lnTo>
                  <a:pt x="0" y="2767159"/>
                </a:lnTo>
                <a:lnTo>
                  <a:pt x="0" y="2854323"/>
                </a:lnTo>
                <a:lnTo>
                  <a:pt x="1019" y="2854323"/>
                </a:lnTo>
                <a:lnTo>
                  <a:pt x="3690936" y="59538"/>
                </a:lnTo>
                <a:lnTo>
                  <a:pt x="3690936" y="0"/>
                </a:lnTo>
                <a:close/>
              </a:path>
            </a:pathLst>
          </a:custGeom>
          <a:solidFill>
            <a:srgbClr val="D0E6FF"/>
          </a:solidFill>
        </p:spPr>
        <p:txBody>
          <a:bodyPr wrap="square" lIns="0" tIns="0" rIns="0" bIns="0" rtlCol="0"/>
          <a:lstStyle/>
          <a:p>
            <a:endParaRPr/>
          </a:p>
        </p:txBody>
      </p:sp>
      <p:sp>
        <p:nvSpPr>
          <p:cNvPr id="42" name="object 42"/>
          <p:cNvSpPr/>
          <p:nvPr/>
        </p:nvSpPr>
        <p:spPr>
          <a:xfrm>
            <a:off x="5388994" y="2285214"/>
            <a:ext cx="3689985" cy="2795270"/>
          </a:xfrm>
          <a:custGeom>
            <a:avLst/>
            <a:gdLst/>
            <a:ahLst/>
            <a:cxnLst/>
            <a:rect l="l" t="t" r="r" b="b"/>
            <a:pathLst>
              <a:path w="3689984" h="2795270">
                <a:moveTo>
                  <a:pt x="3689916" y="0"/>
                </a:moveTo>
                <a:lnTo>
                  <a:pt x="0" y="2794785"/>
                </a:lnTo>
                <a:lnTo>
                  <a:pt x="116101" y="2794785"/>
                </a:lnTo>
                <a:lnTo>
                  <a:pt x="3689916" y="87936"/>
                </a:lnTo>
                <a:lnTo>
                  <a:pt x="3689916" y="0"/>
                </a:lnTo>
                <a:close/>
              </a:path>
            </a:pathLst>
          </a:custGeom>
          <a:solidFill>
            <a:srgbClr val="CFE5FF"/>
          </a:solidFill>
        </p:spPr>
        <p:txBody>
          <a:bodyPr wrap="square" lIns="0" tIns="0" rIns="0" bIns="0" rtlCol="0"/>
          <a:lstStyle/>
          <a:p>
            <a:endParaRPr/>
          </a:p>
        </p:txBody>
      </p:sp>
      <p:sp>
        <p:nvSpPr>
          <p:cNvPr id="43" name="object 43"/>
          <p:cNvSpPr/>
          <p:nvPr/>
        </p:nvSpPr>
        <p:spPr>
          <a:xfrm>
            <a:off x="5505096" y="2373150"/>
            <a:ext cx="3574415" cy="2707005"/>
          </a:xfrm>
          <a:custGeom>
            <a:avLst/>
            <a:gdLst/>
            <a:ahLst/>
            <a:cxnLst/>
            <a:rect l="l" t="t" r="r" b="b"/>
            <a:pathLst>
              <a:path w="3574415" h="2707004">
                <a:moveTo>
                  <a:pt x="3573814" y="0"/>
                </a:moveTo>
                <a:lnTo>
                  <a:pt x="0" y="2706849"/>
                </a:lnTo>
                <a:lnTo>
                  <a:pt x="117436" y="2706849"/>
                </a:lnTo>
                <a:lnTo>
                  <a:pt x="3573814" y="88948"/>
                </a:lnTo>
                <a:lnTo>
                  <a:pt x="3573814" y="0"/>
                </a:lnTo>
                <a:close/>
              </a:path>
            </a:pathLst>
          </a:custGeom>
          <a:solidFill>
            <a:srgbClr val="CDE4FF"/>
          </a:solidFill>
        </p:spPr>
        <p:txBody>
          <a:bodyPr wrap="square" lIns="0" tIns="0" rIns="0" bIns="0" rtlCol="0"/>
          <a:lstStyle/>
          <a:p>
            <a:endParaRPr/>
          </a:p>
        </p:txBody>
      </p:sp>
      <p:sp>
        <p:nvSpPr>
          <p:cNvPr id="44" name="object 44"/>
          <p:cNvSpPr/>
          <p:nvPr/>
        </p:nvSpPr>
        <p:spPr>
          <a:xfrm>
            <a:off x="5622532" y="2462098"/>
            <a:ext cx="3456940" cy="2618105"/>
          </a:xfrm>
          <a:custGeom>
            <a:avLst/>
            <a:gdLst/>
            <a:ahLst/>
            <a:cxnLst/>
            <a:rect l="l" t="t" r="r" b="b"/>
            <a:pathLst>
              <a:path w="3456940" h="2618104">
                <a:moveTo>
                  <a:pt x="3456378" y="0"/>
                </a:moveTo>
                <a:lnTo>
                  <a:pt x="0" y="2617900"/>
                </a:lnTo>
                <a:lnTo>
                  <a:pt x="116101" y="2617900"/>
                </a:lnTo>
                <a:lnTo>
                  <a:pt x="3456378" y="87936"/>
                </a:lnTo>
                <a:lnTo>
                  <a:pt x="3456378" y="0"/>
                </a:lnTo>
                <a:close/>
              </a:path>
            </a:pathLst>
          </a:custGeom>
          <a:solidFill>
            <a:srgbClr val="CCE3FF"/>
          </a:solidFill>
        </p:spPr>
        <p:txBody>
          <a:bodyPr wrap="square" lIns="0" tIns="0" rIns="0" bIns="0" rtlCol="0"/>
          <a:lstStyle/>
          <a:p>
            <a:endParaRPr/>
          </a:p>
        </p:txBody>
      </p:sp>
      <p:sp>
        <p:nvSpPr>
          <p:cNvPr id="45" name="object 45"/>
          <p:cNvSpPr/>
          <p:nvPr/>
        </p:nvSpPr>
        <p:spPr>
          <a:xfrm>
            <a:off x="5738633" y="2550035"/>
            <a:ext cx="3340735" cy="2530475"/>
          </a:xfrm>
          <a:custGeom>
            <a:avLst/>
            <a:gdLst/>
            <a:ahLst/>
            <a:cxnLst/>
            <a:rect l="l" t="t" r="r" b="b"/>
            <a:pathLst>
              <a:path w="3340734" h="2530475">
                <a:moveTo>
                  <a:pt x="3340277" y="0"/>
                </a:moveTo>
                <a:lnTo>
                  <a:pt x="0" y="2529964"/>
                </a:lnTo>
                <a:lnTo>
                  <a:pt x="117435" y="2529964"/>
                </a:lnTo>
                <a:lnTo>
                  <a:pt x="3340277" y="88947"/>
                </a:lnTo>
                <a:lnTo>
                  <a:pt x="3340277" y="0"/>
                </a:lnTo>
                <a:close/>
              </a:path>
            </a:pathLst>
          </a:custGeom>
          <a:solidFill>
            <a:srgbClr val="CAE2FF"/>
          </a:solidFill>
        </p:spPr>
        <p:txBody>
          <a:bodyPr wrap="square" lIns="0" tIns="0" rIns="0" bIns="0" rtlCol="0"/>
          <a:lstStyle/>
          <a:p>
            <a:endParaRPr/>
          </a:p>
        </p:txBody>
      </p:sp>
      <p:sp>
        <p:nvSpPr>
          <p:cNvPr id="46" name="object 46"/>
          <p:cNvSpPr/>
          <p:nvPr/>
        </p:nvSpPr>
        <p:spPr>
          <a:xfrm>
            <a:off x="5856070" y="2638982"/>
            <a:ext cx="3223260" cy="2441575"/>
          </a:xfrm>
          <a:custGeom>
            <a:avLst/>
            <a:gdLst/>
            <a:ahLst/>
            <a:cxnLst/>
            <a:rect l="l" t="t" r="r" b="b"/>
            <a:pathLst>
              <a:path w="3223259" h="2441575">
                <a:moveTo>
                  <a:pt x="3222841" y="0"/>
                </a:moveTo>
                <a:lnTo>
                  <a:pt x="0" y="2441017"/>
                </a:lnTo>
                <a:lnTo>
                  <a:pt x="116101" y="2441017"/>
                </a:lnTo>
                <a:lnTo>
                  <a:pt x="3222841" y="87936"/>
                </a:lnTo>
                <a:lnTo>
                  <a:pt x="3222841" y="0"/>
                </a:lnTo>
                <a:close/>
              </a:path>
            </a:pathLst>
          </a:custGeom>
          <a:solidFill>
            <a:srgbClr val="C8E2FF"/>
          </a:solidFill>
        </p:spPr>
        <p:txBody>
          <a:bodyPr wrap="square" lIns="0" tIns="0" rIns="0" bIns="0" rtlCol="0"/>
          <a:lstStyle/>
          <a:p>
            <a:endParaRPr/>
          </a:p>
        </p:txBody>
      </p:sp>
      <p:sp>
        <p:nvSpPr>
          <p:cNvPr id="47" name="object 47"/>
          <p:cNvSpPr/>
          <p:nvPr/>
        </p:nvSpPr>
        <p:spPr>
          <a:xfrm>
            <a:off x="5972171" y="2726918"/>
            <a:ext cx="3107055" cy="2353310"/>
          </a:xfrm>
          <a:custGeom>
            <a:avLst/>
            <a:gdLst/>
            <a:ahLst/>
            <a:cxnLst/>
            <a:rect l="l" t="t" r="r" b="b"/>
            <a:pathLst>
              <a:path w="3107054" h="2353310">
                <a:moveTo>
                  <a:pt x="3106739" y="0"/>
                </a:moveTo>
                <a:lnTo>
                  <a:pt x="0" y="2353081"/>
                </a:lnTo>
                <a:lnTo>
                  <a:pt x="116101" y="2353081"/>
                </a:lnTo>
                <a:lnTo>
                  <a:pt x="3106739" y="87937"/>
                </a:lnTo>
                <a:lnTo>
                  <a:pt x="3106739" y="0"/>
                </a:lnTo>
                <a:close/>
              </a:path>
            </a:pathLst>
          </a:custGeom>
          <a:solidFill>
            <a:srgbClr val="C6E1FF"/>
          </a:solidFill>
        </p:spPr>
        <p:txBody>
          <a:bodyPr wrap="square" lIns="0" tIns="0" rIns="0" bIns="0" rtlCol="0"/>
          <a:lstStyle/>
          <a:p>
            <a:endParaRPr/>
          </a:p>
        </p:txBody>
      </p:sp>
      <p:sp>
        <p:nvSpPr>
          <p:cNvPr id="48" name="object 48"/>
          <p:cNvSpPr/>
          <p:nvPr/>
        </p:nvSpPr>
        <p:spPr>
          <a:xfrm>
            <a:off x="6088272" y="2814855"/>
            <a:ext cx="2990850" cy="2265680"/>
          </a:xfrm>
          <a:custGeom>
            <a:avLst/>
            <a:gdLst/>
            <a:ahLst/>
            <a:cxnLst/>
            <a:rect l="l" t="t" r="r" b="b"/>
            <a:pathLst>
              <a:path w="2990850" h="2265679">
                <a:moveTo>
                  <a:pt x="2990638" y="0"/>
                </a:moveTo>
                <a:lnTo>
                  <a:pt x="0" y="2265144"/>
                </a:lnTo>
                <a:lnTo>
                  <a:pt x="117437" y="2265144"/>
                </a:lnTo>
                <a:lnTo>
                  <a:pt x="2990638" y="88951"/>
                </a:lnTo>
                <a:lnTo>
                  <a:pt x="2990638" y="0"/>
                </a:lnTo>
                <a:close/>
              </a:path>
            </a:pathLst>
          </a:custGeom>
          <a:solidFill>
            <a:srgbClr val="C5E0FF"/>
          </a:solidFill>
        </p:spPr>
        <p:txBody>
          <a:bodyPr wrap="square" lIns="0" tIns="0" rIns="0" bIns="0" rtlCol="0"/>
          <a:lstStyle/>
          <a:p>
            <a:endParaRPr/>
          </a:p>
        </p:txBody>
      </p:sp>
      <p:sp>
        <p:nvSpPr>
          <p:cNvPr id="49" name="object 49"/>
          <p:cNvSpPr/>
          <p:nvPr/>
        </p:nvSpPr>
        <p:spPr>
          <a:xfrm>
            <a:off x="6205711" y="2903806"/>
            <a:ext cx="2873375" cy="2176780"/>
          </a:xfrm>
          <a:custGeom>
            <a:avLst/>
            <a:gdLst/>
            <a:ahLst/>
            <a:cxnLst/>
            <a:rect l="l" t="t" r="r" b="b"/>
            <a:pathLst>
              <a:path w="2873375" h="2176779">
                <a:moveTo>
                  <a:pt x="2873200" y="0"/>
                </a:moveTo>
                <a:lnTo>
                  <a:pt x="0" y="2176193"/>
                </a:lnTo>
                <a:lnTo>
                  <a:pt x="116101" y="2176193"/>
                </a:lnTo>
                <a:lnTo>
                  <a:pt x="2873200" y="87936"/>
                </a:lnTo>
                <a:lnTo>
                  <a:pt x="2873200" y="0"/>
                </a:lnTo>
                <a:close/>
              </a:path>
            </a:pathLst>
          </a:custGeom>
          <a:solidFill>
            <a:srgbClr val="C3DFFF"/>
          </a:solidFill>
        </p:spPr>
        <p:txBody>
          <a:bodyPr wrap="square" lIns="0" tIns="0" rIns="0" bIns="0" rtlCol="0"/>
          <a:lstStyle/>
          <a:p>
            <a:endParaRPr/>
          </a:p>
        </p:txBody>
      </p:sp>
      <p:sp>
        <p:nvSpPr>
          <p:cNvPr id="50" name="object 50"/>
          <p:cNvSpPr/>
          <p:nvPr/>
        </p:nvSpPr>
        <p:spPr>
          <a:xfrm>
            <a:off x="6321812" y="2991742"/>
            <a:ext cx="2757170" cy="2088514"/>
          </a:xfrm>
          <a:custGeom>
            <a:avLst/>
            <a:gdLst/>
            <a:ahLst/>
            <a:cxnLst/>
            <a:rect l="l" t="t" r="r" b="b"/>
            <a:pathLst>
              <a:path w="2757170" h="2088514">
                <a:moveTo>
                  <a:pt x="2757098" y="0"/>
                </a:moveTo>
                <a:lnTo>
                  <a:pt x="0" y="2088256"/>
                </a:lnTo>
                <a:lnTo>
                  <a:pt x="116101" y="2088256"/>
                </a:lnTo>
                <a:lnTo>
                  <a:pt x="2757098" y="87937"/>
                </a:lnTo>
                <a:lnTo>
                  <a:pt x="2757098" y="0"/>
                </a:lnTo>
                <a:close/>
              </a:path>
            </a:pathLst>
          </a:custGeom>
          <a:solidFill>
            <a:srgbClr val="C2DEFF"/>
          </a:solidFill>
        </p:spPr>
        <p:txBody>
          <a:bodyPr wrap="square" lIns="0" tIns="0" rIns="0" bIns="0" rtlCol="0"/>
          <a:lstStyle/>
          <a:p>
            <a:endParaRPr/>
          </a:p>
        </p:txBody>
      </p:sp>
      <p:sp>
        <p:nvSpPr>
          <p:cNvPr id="51" name="object 51"/>
          <p:cNvSpPr/>
          <p:nvPr/>
        </p:nvSpPr>
        <p:spPr>
          <a:xfrm>
            <a:off x="6437914" y="3079680"/>
            <a:ext cx="2641600" cy="2000885"/>
          </a:xfrm>
          <a:custGeom>
            <a:avLst/>
            <a:gdLst/>
            <a:ahLst/>
            <a:cxnLst/>
            <a:rect l="l" t="t" r="r" b="b"/>
            <a:pathLst>
              <a:path w="2641600" h="2000885">
                <a:moveTo>
                  <a:pt x="2640996" y="0"/>
                </a:moveTo>
                <a:lnTo>
                  <a:pt x="0" y="2000319"/>
                </a:lnTo>
                <a:lnTo>
                  <a:pt x="117435" y="2000319"/>
                </a:lnTo>
                <a:lnTo>
                  <a:pt x="2640996" y="88947"/>
                </a:lnTo>
                <a:lnTo>
                  <a:pt x="2640996" y="0"/>
                </a:lnTo>
                <a:close/>
              </a:path>
            </a:pathLst>
          </a:custGeom>
          <a:solidFill>
            <a:srgbClr val="C0DDFF"/>
          </a:solidFill>
        </p:spPr>
        <p:txBody>
          <a:bodyPr wrap="square" lIns="0" tIns="0" rIns="0" bIns="0" rtlCol="0"/>
          <a:lstStyle/>
          <a:p>
            <a:endParaRPr/>
          </a:p>
        </p:txBody>
      </p:sp>
      <p:sp>
        <p:nvSpPr>
          <p:cNvPr id="52" name="object 52"/>
          <p:cNvSpPr/>
          <p:nvPr/>
        </p:nvSpPr>
        <p:spPr>
          <a:xfrm>
            <a:off x="6555350" y="3168627"/>
            <a:ext cx="2524125" cy="1911985"/>
          </a:xfrm>
          <a:custGeom>
            <a:avLst/>
            <a:gdLst/>
            <a:ahLst/>
            <a:cxnLst/>
            <a:rect l="l" t="t" r="r" b="b"/>
            <a:pathLst>
              <a:path w="2524125" h="1911985">
                <a:moveTo>
                  <a:pt x="2523560" y="0"/>
                </a:moveTo>
                <a:lnTo>
                  <a:pt x="0" y="1911372"/>
                </a:lnTo>
                <a:lnTo>
                  <a:pt x="116101" y="1911372"/>
                </a:lnTo>
                <a:lnTo>
                  <a:pt x="2523560" y="87936"/>
                </a:lnTo>
                <a:lnTo>
                  <a:pt x="2523560" y="0"/>
                </a:lnTo>
                <a:close/>
              </a:path>
            </a:pathLst>
          </a:custGeom>
          <a:solidFill>
            <a:srgbClr val="BEDDFF"/>
          </a:solidFill>
        </p:spPr>
        <p:txBody>
          <a:bodyPr wrap="square" lIns="0" tIns="0" rIns="0" bIns="0" rtlCol="0"/>
          <a:lstStyle/>
          <a:p>
            <a:endParaRPr/>
          </a:p>
        </p:txBody>
      </p:sp>
      <p:sp>
        <p:nvSpPr>
          <p:cNvPr id="53" name="object 53"/>
          <p:cNvSpPr/>
          <p:nvPr/>
        </p:nvSpPr>
        <p:spPr>
          <a:xfrm>
            <a:off x="6671451" y="3256563"/>
            <a:ext cx="2407920" cy="1823720"/>
          </a:xfrm>
          <a:custGeom>
            <a:avLst/>
            <a:gdLst/>
            <a:ahLst/>
            <a:cxnLst/>
            <a:rect l="l" t="t" r="r" b="b"/>
            <a:pathLst>
              <a:path w="2407920" h="1823720">
                <a:moveTo>
                  <a:pt x="2407459" y="0"/>
                </a:moveTo>
                <a:lnTo>
                  <a:pt x="0" y="1823436"/>
                </a:lnTo>
                <a:lnTo>
                  <a:pt x="117436" y="1823436"/>
                </a:lnTo>
                <a:lnTo>
                  <a:pt x="2407459" y="88948"/>
                </a:lnTo>
                <a:lnTo>
                  <a:pt x="2407459" y="0"/>
                </a:lnTo>
                <a:close/>
              </a:path>
            </a:pathLst>
          </a:custGeom>
          <a:solidFill>
            <a:srgbClr val="BCDCFF"/>
          </a:solidFill>
        </p:spPr>
        <p:txBody>
          <a:bodyPr wrap="square" lIns="0" tIns="0" rIns="0" bIns="0" rtlCol="0"/>
          <a:lstStyle/>
          <a:p>
            <a:endParaRPr/>
          </a:p>
        </p:txBody>
      </p:sp>
      <p:sp>
        <p:nvSpPr>
          <p:cNvPr id="54" name="object 54"/>
          <p:cNvSpPr/>
          <p:nvPr/>
        </p:nvSpPr>
        <p:spPr>
          <a:xfrm>
            <a:off x="6788888" y="3345511"/>
            <a:ext cx="2290445" cy="1734820"/>
          </a:xfrm>
          <a:custGeom>
            <a:avLst/>
            <a:gdLst/>
            <a:ahLst/>
            <a:cxnLst/>
            <a:rect l="l" t="t" r="r" b="b"/>
            <a:pathLst>
              <a:path w="2290445" h="1734820">
                <a:moveTo>
                  <a:pt x="2290022" y="0"/>
                </a:moveTo>
                <a:lnTo>
                  <a:pt x="0" y="1734488"/>
                </a:lnTo>
                <a:lnTo>
                  <a:pt x="116101" y="1734488"/>
                </a:lnTo>
                <a:lnTo>
                  <a:pt x="2290022" y="87936"/>
                </a:lnTo>
                <a:lnTo>
                  <a:pt x="2290022" y="0"/>
                </a:lnTo>
                <a:close/>
              </a:path>
            </a:pathLst>
          </a:custGeom>
          <a:solidFill>
            <a:srgbClr val="BBDBFF"/>
          </a:solidFill>
        </p:spPr>
        <p:txBody>
          <a:bodyPr wrap="square" lIns="0" tIns="0" rIns="0" bIns="0" rtlCol="0"/>
          <a:lstStyle/>
          <a:p>
            <a:endParaRPr/>
          </a:p>
        </p:txBody>
      </p:sp>
      <p:sp>
        <p:nvSpPr>
          <p:cNvPr id="55" name="object 55"/>
          <p:cNvSpPr/>
          <p:nvPr/>
        </p:nvSpPr>
        <p:spPr>
          <a:xfrm>
            <a:off x="6904989" y="3433447"/>
            <a:ext cx="2174240" cy="1646555"/>
          </a:xfrm>
          <a:custGeom>
            <a:avLst/>
            <a:gdLst/>
            <a:ahLst/>
            <a:cxnLst/>
            <a:rect l="l" t="t" r="r" b="b"/>
            <a:pathLst>
              <a:path w="2174240" h="1646554">
                <a:moveTo>
                  <a:pt x="2173921" y="0"/>
                </a:moveTo>
                <a:lnTo>
                  <a:pt x="0" y="1646552"/>
                </a:lnTo>
                <a:lnTo>
                  <a:pt x="116102" y="1646552"/>
                </a:lnTo>
                <a:lnTo>
                  <a:pt x="2173921" y="87937"/>
                </a:lnTo>
                <a:lnTo>
                  <a:pt x="2173921" y="0"/>
                </a:lnTo>
                <a:close/>
              </a:path>
            </a:pathLst>
          </a:custGeom>
          <a:solidFill>
            <a:srgbClr val="B9DAFF"/>
          </a:solidFill>
        </p:spPr>
        <p:txBody>
          <a:bodyPr wrap="square" lIns="0" tIns="0" rIns="0" bIns="0" rtlCol="0"/>
          <a:lstStyle/>
          <a:p>
            <a:endParaRPr/>
          </a:p>
        </p:txBody>
      </p:sp>
      <p:sp>
        <p:nvSpPr>
          <p:cNvPr id="56" name="object 56"/>
          <p:cNvSpPr/>
          <p:nvPr/>
        </p:nvSpPr>
        <p:spPr>
          <a:xfrm>
            <a:off x="7021091" y="3521385"/>
            <a:ext cx="2058035" cy="1558925"/>
          </a:xfrm>
          <a:custGeom>
            <a:avLst/>
            <a:gdLst/>
            <a:ahLst/>
            <a:cxnLst/>
            <a:rect l="l" t="t" r="r" b="b"/>
            <a:pathLst>
              <a:path w="2058034" h="1558925">
                <a:moveTo>
                  <a:pt x="2057819" y="0"/>
                </a:moveTo>
                <a:lnTo>
                  <a:pt x="0" y="1558614"/>
                </a:lnTo>
                <a:lnTo>
                  <a:pt x="117435" y="1558614"/>
                </a:lnTo>
                <a:lnTo>
                  <a:pt x="2057819" y="88947"/>
                </a:lnTo>
                <a:lnTo>
                  <a:pt x="2057819" y="0"/>
                </a:lnTo>
                <a:close/>
              </a:path>
            </a:pathLst>
          </a:custGeom>
          <a:solidFill>
            <a:srgbClr val="B8DAFF"/>
          </a:solidFill>
        </p:spPr>
        <p:txBody>
          <a:bodyPr wrap="square" lIns="0" tIns="0" rIns="0" bIns="0" rtlCol="0"/>
          <a:lstStyle/>
          <a:p>
            <a:endParaRPr/>
          </a:p>
        </p:txBody>
      </p:sp>
      <p:sp>
        <p:nvSpPr>
          <p:cNvPr id="57" name="object 57"/>
          <p:cNvSpPr/>
          <p:nvPr/>
        </p:nvSpPr>
        <p:spPr>
          <a:xfrm>
            <a:off x="7138527" y="3610331"/>
            <a:ext cx="1940560" cy="1470025"/>
          </a:xfrm>
          <a:custGeom>
            <a:avLst/>
            <a:gdLst/>
            <a:ahLst/>
            <a:cxnLst/>
            <a:rect l="l" t="t" r="r" b="b"/>
            <a:pathLst>
              <a:path w="1940559" h="1470025">
                <a:moveTo>
                  <a:pt x="1940383" y="0"/>
                </a:moveTo>
                <a:lnTo>
                  <a:pt x="0" y="1469667"/>
                </a:lnTo>
                <a:lnTo>
                  <a:pt x="116102" y="1469667"/>
                </a:lnTo>
                <a:lnTo>
                  <a:pt x="1940383" y="87937"/>
                </a:lnTo>
                <a:lnTo>
                  <a:pt x="1940383" y="0"/>
                </a:lnTo>
                <a:close/>
              </a:path>
            </a:pathLst>
          </a:custGeom>
          <a:solidFill>
            <a:srgbClr val="B6D9FF"/>
          </a:solidFill>
        </p:spPr>
        <p:txBody>
          <a:bodyPr wrap="square" lIns="0" tIns="0" rIns="0" bIns="0" rtlCol="0"/>
          <a:lstStyle/>
          <a:p>
            <a:endParaRPr/>
          </a:p>
        </p:txBody>
      </p:sp>
      <p:sp>
        <p:nvSpPr>
          <p:cNvPr id="58" name="object 58"/>
          <p:cNvSpPr/>
          <p:nvPr/>
        </p:nvSpPr>
        <p:spPr>
          <a:xfrm>
            <a:off x="7254630" y="3698269"/>
            <a:ext cx="1824355" cy="1381760"/>
          </a:xfrm>
          <a:custGeom>
            <a:avLst/>
            <a:gdLst/>
            <a:ahLst/>
            <a:cxnLst/>
            <a:rect l="l" t="t" r="r" b="b"/>
            <a:pathLst>
              <a:path w="1824354" h="1381760">
                <a:moveTo>
                  <a:pt x="1824281" y="0"/>
                </a:moveTo>
                <a:lnTo>
                  <a:pt x="0" y="1381730"/>
                </a:lnTo>
                <a:lnTo>
                  <a:pt x="117435" y="1381730"/>
                </a:lnTo>
                <a:lnTo>
                  <a:pt x="1824281" y="88947"/>
                </a:lnTo>
                <a:lnTo>
                  <a:pt x="1824281" y="0"/>
                </a:lnTo>
                <a:close/>
              </a:path>
            </a:pathLst>
          </a:custGeom>
          <a:solidFill>
            <a:srgbClr val="B5D8FF"/>
          </a:solidFill>
        </p:spPr>
        <p:txBody>
          <a:bodyPr wrap="square" lIns="0" tIns="0" rIns="0" bIns="0" rtlCol="0"/>
          <a:lstStyle/>
          <a:p>
            <a:endParaRPr/>
          </a:p>
        </p:txBody>
      </p:sp>
      <p:sp>
        <p:nvSpPr>
          <p:cNvPr id="59" name="object 59"/>
          <p:cNvSpPr/>
          <p:nvPr/>
        </p:nvSpPr>
        <p:spPr>
          <a:xfrm>
            <a:off x="7372065" y="3787216"/>
            <a:ext cx="1706880" cy="1292860"/>
          </a:xfrm>
          <a:custGeom>
            <a:avLst/>
            <a:gdLst/>
            <a:ahLst/>
            <a:cxnLst/>
            <a:rect l="l" t="t" r="r" b="b"/>
            <a:pathLst>
              <a:path w="1706879" h="1292860">
                <a:moveTo>
                  <a:pt x="1706845" y="0"/>
                </a:moveTo>
                <a:lnTo>
                  <a:pt x="0" y="1292783"/>
                </a:lnTo>
                <a:lnTo>
                  <a:pt x="116102" y="1292783"/>
                </a:lnTo>
                <a:lnTo>
                  <a:pt x="1706845" y="87937"/>
                </a:lnTo>
                <a:lnTo>
                  <a:pt x="1706845" y="0"/>
                </a:lnTo>
                <a:close/>
              </a:path>
            </a:pathLst>
          </a:custGeom>
          <a:solidFill>
            <a:srgbClr val="B3D7FF"/>
          </a:solidFill>
        </p:spPr>
        <p:txBody>
          <a:bodyPr wrap="square" lIns="0" tIns="0" rIns="0" bIns="0" rtlCol="0"/>
          <a:lstStyle/>
          <a:p>
            <a:endParaRPr/>
          </a:p>
        </p:txBody>
      </p:sp>
      <p:sp>
        <p:nvSpPr>
          <p:cNvPr id="60" name="object 60"/>
          <p:cNvSpPr/>
          <p:nvPr/>
        </p:nvSpPr>
        <p:spPr>
          <a:xfrm>
            <a:off x="7488167" y="3875153"/>
            <a:ext cx="1591310" cy="1205230"/>
          </a:xfrm>
          <a:custGeom>
            <a:avLst/>
            <a:gdLst/>
            <a:ahLst/>
            <a:cxnLst/>
            <a:rect l="l" t="t" r="r" b="b"/>
            <a:pathLst>
              <a:path w="1591309" h="1205229">
                <a:moveTo>
                  <a:pt x="1590743" y="0"/>
                </a:moveTo>
                <a:lnTo>
                  <a:pt x="0" y="1204846"/>
                </a:lnTo>
                <a:lnTo>
                  <a:pt x="116101" y="1204846"/>
                </a:lnTo>
                <a:lnTo>
                  <a:pt x="1590743" y="87936"/>
                </a:lnTo>
                <a:lnTo>
                  <a:pt x="1590743" y="0"/>
                </a:lnTo>
                <a:close/>
              </a:path>
            </a:pathLst>
          </a:custGeom>
          <a:solidFill>
            <a:srgbClr val="B2D7FF"/>
          </a:solidFill>
        </p:spPr>
        <p:txBody>
          <a:bodyPr wrap="square" lIns="0" tIns="0" rIns="0" bIns="0" rtlCol="0"/>
          <a:lstStyle/>
          <a:p>
            <a:endParaRPr/>
          </a:p>
        </p:txBody>
      </p:sp>
      <p:sp>
        <p:nvSpPr>
          <p:cNvPr id="61" name="object 61"/>
          <p:cNvSpPr/>
          <p:nvPr/>
        </p:nvSpPr>
        <p:spPr>
          <a:xfrm>
            <a:off x="7604269" y="3963089"/>
            <a:ext cx="1475105" cy="1116965"/>
          </a:xfrm>
          <a:custGeom>
            <a:avLst/>
            <a:gdLst/>
            <a:ahLst/>
            <a:cxnLst/>
            <a:rect l="l" t="t" r="r" b="b"/>
            <a:pathLst>
              <a:path w="1475104" h="1116964">
                <a:moveTo>
                  <a:pt x="1474642" y="0"/>
                </a:moveTo>
                <a:lnTo>
                  <a:pt x="0" y="1116910"/>
                </a:lnTo>
                <a:lnTo>
                  <a:pt x="117436" y="1116910"/>
                </a:lnTo>
                <a:lnTo>
                  <a:pt x="1474642" y="88948"/>
                </a:lnTo>
                <a:lnTo>
                  <a:pt x="1474642" y="0"/>
                </a:lnTo>
                <a:close/>
              </a:path>
            </a:pathLst>
          </a:custGeom>
          <a:solidFill>
            <a:srgbClr val="B1D6FF"/>
          </a:solidFill>
        </p:spPr>
        <p:txBody>
          <a:bodyPr wrap="square" lIns="0" tIns="0" rIns="0" bIns="0" rtlCol="0"/>
          <a:lstStyle/>
          <a:p>
            <a:endParaRPr/>
          </a:p>
        </p:txBody>
      </p:sp>
      <p:sp>
        <p:nvSpPr>
          <p:cNvPr id="62" name="object 62"/>
          <p:cNvSpPr/>
          <p:nvPr/>
        </p:nvSpPr>
        <p:spPr>
          <a:xfrm>
            <a:off x="7721706" y="4052037"/>
            <a:ext cx="1357630" cy="1028065"/>
          </a:xfrm>
          <a:custGeom>
            <a:avLst/>
            <a:gdLst/>
            <a:ahLst/>
            <a:cxnLst/>
            <a:rect l="l" t="t" r="r" b="b"/>
            <a:pathLst>
              <a:path w="1357629" h="1028064">
                <a:moveTo>
                  <a:pt x="1357205" y="0"/>
                </a:moveTo>
                <a:lnTo>
                  <a:pt x="0" y="1027962"/>
                </a:lnTo>
                <a:lnTo>
                  <a:pt x="116101" y="1027962"/>
                </a:lnTo>
                <a:lnTo>
                  <a:pt x="1357205" y="87936"/>
                </a:lnTo>
                <a:lnTo>
                  <a:pt x="1357205" y="0"/>
                </a:lnTo>
                <a:close/>
              </a:path>
            </a:pathLst>
          </a:custGeom>
          <a:solidFill>
            <a:srgbClr val="B0D6FF"/>
          </a:solidFill>
        </p:spPr>
        <p:txBody>
          <a:bodyPr wrap="square" lIns="0" tIns="0" rIns="0" bIns="0" rtlCol="0"/>
          <a:lstStyle/>
          <a:p>
            <a:endParaRPr/>
          </a:p>
        </p:txBody>
      </p:sp>
      <p:sp>
        <p:nvSpPr>
          <p:cNvPr id="63" name="object 63"/>
          <p:cNvSpPr/>
          <p:nvPr/>
        </p:nvSpPr>
        <p:spPr>
          <a:xfrm>
            <a:off x="7837806" y="4139974"/>
            <a:ext cx="1241425" cy="940435"/>
          </a:xfrm>
          <a:custGeom>
            <a:avLst/>
            <a:gdLst/>
            <a:ahLst/>
            <a:cxnLst/>
            <a:rect l="l" t="t" r="r" b="b"/>
            <a:pathLst>
              <a:path w="1241425" h="940435">
                <a:moveTo>
                  <a:pt x="1241104" y="0"/>
                </a:moveTo>
                <a:lnTo>
                  <a:pt x="0" y="940025"/>
                </a:lnTo>
                <a:lnTo>
                  <a:pt x="116102" y="940025"/>
                </a:lnTo>
                <a:lnTo>
                  <a:pt x="1241104" y="87937"/>
                </a:lnTo>
                <a:lnTo>
                  <a:pt x="1241104" y="0"/>
                </a:lnTo>
                <a:close/>
              </a:path>
            </a:pathLst>
          </a:custGeom>
          <a:solidFill>
            <a:srgbClr val="AED5FF"/>
          </a:solidFill>
        </p:spPr>
        <p:txBody>
          <a:bodyPr wrap="square" lIns="0" tIns="0" rIns="0" bIns="0" rtlCol="0"/>
          <a:lstStyle/>
          <a:p>
            <a:endParaRPr/>
          </a:p>
        </p:txBody>
      </p:sp>
      <p:sp>
        <p:nvSpPr>
          <p:cNvPr id="64" name="object 64"/>
          <p:cNvSpPr/>
          <p:nvPr/>
        </p:nvSpPr>
        <p:spPr>
          <a:xfrm>
            <a:off x="7953909" y="4227911"/>
            <a:ext cx="1125220" cy="852169"/>
          </a:xfrm>
          <a:custGeom>
            <a:avLst/>
            <a:gdLst/>
            <a:ahLst/>
            <a:cxnLst/>
            <a:rect l="l" t="t" r="r" b="b"/>
            <a:pathLst>
              <a:path w="1125220" h="852170">
                <a:moveTo>
                  <a:pt x="1125001" y="0"/>
                </a:moveTo>
                <a:lnTo>
                  <a:pt x="0" y="852088"/>
                </a:lnTo>
                <a:lnTo>
                  <a:pt x="117435" y="852088"/>
                </a:lnTo>
                <a:lnTo>
                  <a:pt x="1125001" y="88947"/>
                </a:lnTo>
                <a:lnTo>
                  <a:pt x="1125001" y="0"/>
                </a:lnTo>
                <a:close/>
              </a:path>
            </a:pathLst>
          </a:custGeom>
          <a:solidFill>
            <a:srgbClr val="ADD4FF"/>
          </a:solidFill>
        </p:spPr>
        <p:txBody>
          <a:bodyPr wrap="square" lIns="0" tIns="0" rIns="0" bIns="0" rtlCol="0"/>
          <a:lstStyle/>
          <a:p>
            <a:endParaRPr/>
          </a:p>
        </p:txBody>
      </p:sp>
      <p:sp>
        <p:nvSpPr>
          <p:cNvPr id="65" name="object 65"/>
          <p:cNvSpPr/>
          <p:nvPr/>
        </p:nvSpPr>
        <p:spPr>
          <a:xfrm>
            <a:off x="8071345" y="4316858"/>
            <a:ext cx="1007744" cy="763270"/>
          </a:xfrm>
          <a:custGeom>
            <a:avLst/>
            <a:gdLst/>
            <a:ahLst/>
            <a:cxnLst/>
            <a:rect l="l" t="t" r="r" b="b"/>
            <a:pathLst>
              <a:path w="1007745" h="763270">
                <a:moveTo>
                  <a:pt x="1007566" y="0"/>
                </a:moveTo>
                <a:lnTo>
                  <a:pt x="0" y="763141"/>
                </a:lnTo>
                <a:lnTo>
                  <a:pt x="116101" y="763141"/>
                </a:lnTo>
                <a:lnTo>
                  <a:pt x="1007566" y="87936"/>
                </a:lnTo>
                <a:lnTo>
                  <a:pt x="1007566" y="0"/>
                </a:lnTo>
                <a:close/>
              </a:path>
            </a:pathLst>
          </a:custGeom>
          <a:solidFill>
            <a:srgbClr val="ABD4FF"/>
          </a:solidFill>
        </p:spPr>
        <p:txBody>
          <a:bodyPr wrap="square" lIns="0" tIns="0" rIns="0" bIns="0" rtlCol="0"/>
          <a:lstStyle/>
          <a:p>
            <a:endParaRPr/>
          </a:p>
        </p:txBody>
      </p:sp>
      <p:sp>
        <p:nvSpPr>
          <p:cNvPr id="66" name="object 66"/>
          <p:cNvSpPr/>
          <p:nvPr/>
        </p:nvSpPr>
        <p:spPr>
          <a:xfrm>
            <a:off x="8187445" y="4404794"/>
            <a:ext cx="891540" cy="675640"/>
          </a:xfrm>
          <a:custGeom>
            <a:avLst/>
            <a:gdLst/>
            <a:ahLst/>
            <a:cxnLst/>
            <a:rect l="l" t="t" r="r" b="b"/>
            <a:pathLst>
              <a:path w="891540" h="675639">
                <a:moveTo>
                  <a:pt x="891464" y="0"/>
                </a:moveTo>
                <a:lnTo>
                  <a:pt x="0" y="675205"/>
                </a:lnTo>
                <a:lnTo>
                  <a:pt x="117436" y="675205"/>
                </a:lnTo>
                <a:lnTo>
                  <a:pt x="891464" y="88948"/>
                </a:lnTo>
                <a:lnTo>
                  <a:pt x="891464" y="0"/>
                </a:lnTo>
                <a:close/>
              </a:path>
            </a:pathLst>
          </a:custGeom>
          <a:solidFill>
            <a:srgbClr val="AAD3FF"/>
          </a:solidFill>
        </p:spPr>
        <p:txBody>
          <a:bodyPr wrap="square" lIns="0" tIns="0" rIns="0" bIns="0" rtlCol="0"/>
          <a:lstStyle/>
          <a:p>
            <a:endParaRPr/>
          </a:p>
        </p:txBody>
      </p:sp>
      <p:sp>
        <p:nvSpPr>
          <p:cNvPr id="67" name="object 67"/>
          <p:cNvSpPr/>
          <p:nvPr/>
        </p:nvSpPr>
        <p:spPr>
          <a:xfrm>
            <a:off x="8304883" y="4493742"/>
            <a:ext cx="774065" cy="586740"/>
          </a:xfrm>
          <a:custGeom>
            <a:avLst/>
            <a:gdLst/>
            <a:ahLst/>
            <a:cxnLst/>
            <a:rect l="l" t="t" r="r" b="b"/>
            <a:pathLst>
              <a:path w="774065" h="586739">
                <a:moveTo>
                  <a:pt x="774028" y="0"/>
                </a:moveTo>
                <a:lnTo>
                  <a:pt x="0" y="586257"/>
                </a:lnTo>
                <a:lnTo>
                  <a:pt x="116101" y="586257"/>
                </a:lnTo>
                <a:lnTo>
                  <a:pt x="774028" y="87936"/>
                </a:lnTo>
                <a:lnTo>
                  <a:pt x="774028" y="0"/>
                </a:lnTo>
                <a:close/>
              </a:path>
            </a:pathLst>
          </a:custGeom>
          <a:solidFill>
            <a:srgbClr val="A9D3FF"/>
          </a:solidFill>
        </p:spPr>
        <p:txBody>
          <a:bodyPr wrap="square" lIns="0" tIns="0" rIns="0" bIns="0" rtlCol="0"/>
          <a:lstStyle/>
          <a:p>
            <a:endParaRPr/>
          </a:p>
        </p:txBody>
      </p:sp>
      <p:sp>
        <p:nvSpPr>
          <p:cNvPr id="68" name="object 68"/>
          <p:cNvSpPr/>
          <p:nvPr/>
        </p:nvSpPr>
        <p:spPr>
          <a:xfrm>
            <a:off x="8420984" y="4581678"/>
            <a:ext cx="658495" cy="498475"/>
          </a:xfrm>
          <a:custGeom>
            <a:avLst/>
            <a:gdLst/>
            <a:ahLst/>
            <a:cxnLst/>
            <a:rect l="l" t="t" r="r" b="b"/>
            <a:pathLst>
              <a:path w="658495" h="498475">
                <a:moveTo>
                  <a:pt x="657926" y="0"/>
                </a:moveTo>
                <a:lnTo>
                  <a:pt x="0" y="498321"/>
                </a:lnTo>
                <a:lnTo>
                  <a:pt x="116100" y="498321"/>
                </a:lnTo>
                <a:lnTo>
                  <a:pt x="657926" y="87936"/>
                </a:lnTo>
                <a:lnTo>
                  <a:pt x="657926" y="0"/>
                </a:lnTo>
                <a:close/>
              </a:path>
            </a:pathLst>
          </a:custGeom>
          <a:solidFill>
            <a:srgbClr val="A8D2FF"/>
          </a:solidFill>
        </p:spPr>
        <p:txBody>
          <a:bodyPr wrap="square" lIns="0" tIns="0" rIns="0" bIns="0" rtlCol="0"/>
          <a:lstStyle/>
          <a:p>
            <a:endParaRPr/>
          </a:p>
        </p:txBody>
      </p:sp>
      <p:sp>
        <p:nvSpPr>
          <p:cNvPr id="69" name="object 69"/>
          <p:cNvSpPr/>
          <p:nvPr/>
        </p:nvSpPr>
        <p:spPr>
          <a:xfrm>
            <a:off x="8537085" y="4669614"/>
            <a:ext cx="542290" cy="410845"/>
          </a:xfrm>
          <a:custGeom>
            <a:avLst/>
            <a:gdLst/>
            <a:ahLst/>
            <a:cxnLst/>
            <a:rect l="l" t="t" r="r" b="b"/>
            <a:pathLst>
              <a:path w="542290" h="410845">
                <a:moveTo>
                  <a:pt x="541825" y="0"/>
                </a:moveTo>
                <a:lnTo>
                  <a:pt x="0" y="410384"/>
                </a:lnTo>
                <a:lnTo>
                  <a:pt x="117436" y="410384"/>
                </a:lnTo>
                <a:lnTo>
                  <a:pt x="541825" y="88947"/>
                </a:lnTo>
                <a:lnTo>
                  <a:pt x="541825" y="0"/>
                </a:lnTo>
                <a:close/>
              </a:path>
            </a:pathLst>
          </a:custGeom>
          <a:solidFill>
            <a:srgbClr val="A7D2FF"/>
          </a:solidFill>
        </p:spPr>
        <p:txBody>
          <a:bodyPr wrap="square" lIns="0" tIns="0" rIns="0" bIns="0" rtlCol="0"/>
          <a:lstStyle/>
          <a:p>
            <a:endParaRPr/>
          </a:p>
        </p:txBody>
      </p:sp>
      <p:sp>
        <p:nvSpPr>
          <p:cNvPr id="70" name="object 70"/>
          <p:cNvSpPr/>
          <p:nvPr/>
        </p:nvSpPr>
        <p:spPr>
          <a:xfrm>
            <a:off x="8654522" y="4758563"/>
            <a:ext cx="424815" cy="321945"/>
          </a:xfrm>
          <a:custGeom>
            <a:avLst/>
            <a:gdLst/>
            <a:ahLst/>
            <a:cxnLst/>
            <a:rect l="l" t="t" r="r" b="b"/>
            <a:pathLst>
              <a:path w="424815" h="321945">
                <a:moveTo>
                  <a:pt x="424389" y="0"/>
                </a:moveTo>
                <a:lnTo>
                  <a:pt x="0" y="321436"/>
                </a:lnTo>
                <a:lnTo>
                  <a:pt x="116101" y="321436"/>
                </a:lnTo>
                <a:lnTo>
                  <a:pt x="424389" y="87936"/>
                </a:lnTo>
                <a:lnTo>
                  <a:pt x="424389" y="0"/>
                </a:lnTo>
                <a:close/>
              </a:path>
            </a:pathLst>
          </a:custGeom>
          <a:solidFill>
            <a:srgbClr val="A6D1FF"/>
          </a:solidFill>
        </p:spPr>
        <p:txBody>
          <a:bodyPr wrap="square" lIns="0" tIns="0" rIns="0" bIns="0" rtlCol="0"/>
          <a:lstStyle/>
          <a:p>
            <a:endParaRPr/>
          </a:p>
        </p:txBody>
      </p:sp>
      <p:sp>
        <p:nvSpPr>
          <p:cNvPr id="71" name="object 71"/>
          <p:cNvSpPr/>
          <p:nvPr/>
        </p:nvSpPr>
        <p:spPr>
          <a:xfrm>
            <a:off x="8770623" y="4846499"/>
            <a:ext cx="308610" cy="233679"/>
          </a:xfrm>
          <a:custGeom>
            <a:avLst/>
            <a:gdLst/>
            <a:ahLst/>
            <a:cxnLst/>
            <a:rect l="l" t="t" r="r" b="b"/>
            <a:pathLst>
              <a:path w="308609" h="233679">
                <a:moveTo>
                  <a:pt x="308287" y="0"/>
                </a:moveTo>
                <a:lnTo>
                  <a:pt x="0" y="233500"/>
                </a:lnTo>
                <a:lnTo>
                  <a:pt x="116102" y="233500"/>
                </a:lnTo>
                <a:lnTo>
                  <a:pt x="308287" y="87937"/>
                </a:lnTo>
                <a:lnTo>
                  <a:pt x="308287" y="0"/>
                </a:lnTo>
                <a:close/>
              </a:path>
            </a:pathLst>
          </a:custGeom>
          <a:solidFill>
            <a:srgbClr val="A5D1FF"/>
          </a:solidFill>
        </p:spPr>
        <p:txBody>
          <a:bodyPr wrap="square" lIns="0" tIns="0" rIns="0" bIns="0" rtlCol="0"/>
          <a:lstStyle/>
          <a:p>
            <a:endParaRPr/>
          </a:p>
        </p:txBody>
      </p:sp>
      <p:sp>
        <p:nvSpPr>
          <p:cNvPr id="72" name="object 72"/>
          <p:cNvSpPr/>
          <p:nvPr/>
        </p:nvSpPr>
        <p:spPr>
          <a:xfrm>
            <a:off x="8886725" y="4934436"/>
            <a:ext cx="192185" cy="145563"/>
          </a:xfrm>
          <a:prstGeom prst="rect">
            <a:avLst/>
          </a:prstGeom>
          <a:blipFill>
            <a:blip r:embed="rId6" cstate="print"/>
            <a:stretch>
              <a:fillRect/>
            </a:stretch>
          </a:blipFill>
        </p:spPr>
        <p:txBody>
          <a:bodyPr wrap="square" lIns="0" tIns="0" rIns="0" bIns="0" rtlCol="0"/>
          <a:lstStyle/>
          <a:p>
            <a:endParaRPr/>
          </a:p>
        </p:txBody>
      </p:sp>
      <p:sp>
        <p:nvSpPr>
          <p:cNvPr id="73" name="object 73"/>
          <p:cNvSpPr/>
          <p:nvPr/>
        </p:nvSpPr>
        <p:spPr>
          <a:xfrm>
            <a:off x="6732673" y="2666415"/>
            <a:ext cx="1050925" cy="708025"/>
          </a:xfrm>
          <a:custGeom>
            <a:avLst/>
            <a:gdLst/>
            <a:ahLst/>
            <a:cxnLst/>
            <a:rect l="l" t="t" r="r" b="b"/>
            <a:pathLst>
              <a:path w="1050925" h="708025">
                <a:moveTo>
                  <a:pt x="525459" y="0"/>
                </a:moveTo>
                <a:lnTo>
                  <a:pt x="447799" y="954"/>
                </a:lnTo>
                <a:lnTo>
                  <a:pt x="373681" y="3727"/>
                </a:lnTo>
                <a:lnTo>
                  <a:pt x="303917" y="8181"/>
                </a:lnTo>
                <a:lnTo>
                  <a:pt x="239318" y="14179"/>
                </a:lnTo>
                <a:lnTo>
                  <a:pt x="180698" y="21586"/>
                </a:lnTo>
                <a:lnTo>
                  <a:pt x="128869" y="30264"/>
                </a:lnTo>
                <a:lnTo>
                  <a:pt x="84641" y="40076"/>
                </a:lnTo>
                <a:lnTo>
                  <a:pt x="22243" y="62558"/>
                </a:lnTo>
                <a:lnTo>
                  <a:pt x="0" y="87937"/>
                </a:lnTo>
                <a:lnTo>
                  <a:pt x="0" y="618589"/>
                </a:lnTo>
                <a:lnTo>
                  <a:pt x="48829" y="656261"/>
                </a:lnTo>
                <a:lnTo>
                  <a:pt x="128869" y="677109"/>
                </a:lnTo>
                <a:lnTo>
                  <a:pt x="180698" y="685855"/>
                </a:lnTo>
                <a:lnTo>
                  <a:pt x="239318" y="693308"/>
                </a:lnTo>
                <a:lnTo>
                  <a:pt x="303917" y="699335"/>
                </a:lnTo>
                <a:lnTo>
                  <a:pt x="373681" y="703804"/>
                </a:lnTo>
                <a:lnTo>
                  <a:pt x="447799" y="706581"/>
                </a:lnTo>
                <a:lnTo>
                  <a:pt x="525459" y="707537"/>
                </a:lnTo>
                <a:lnTo>
                  <a:pt x="603120" y="706581"/>
                </a:lnTo>
                <a:lnTo>
                  <a:pt x="677238" y="703804"/>
                </a:lnTo>
                <a:lnTo>
                  <a:pt x="747002" y="699335"/>
                </a:lnTo>
                <a:lnTo>
                  <a:pt x="811600" y="693308"/>
                </a:lnTo>
                <a:lnTo>
                  <a:pt x="870220" y="685855"/>
                </a:lnTo>
                <a:lnTo>
                  <a:pt x="922050" y="677109"/>
                </a:lnTo>
                <a:lnTo>
                  <a:pt x="966277" y="667200"/>
                </a:lnTo>
                <a:lnTo>
                  <a:pt x="1028675" y="644425"/>
                </a:lnTo>
                <a:lnTo>
                  <a:pt x="1050918" y="618589"/>
                </a:lnTo>
                <a:lnTo>
                  <a:pt x="1050918" y="87937"/>
                </a:lnTo>
                <a:lnTo>
                  <a:pt x="1002089" y="50886"/>
                </a:lnTo>
                <a:lnTo>
                  <a:pt x="922050" y="30264"/>
                </a:lnTo>
                <a:lnTo>
                  <a:pt x="870220" y="21586"/>
                </a:lnTo>
                <a:lnTo>
                  <a:pt x="811600" y="14179"/>
                </a:lnTo>
                <a:lnTo>
                  <a:pt x="747002" y="8181"/>
                </a:lnTo>
                <a:lnTo>
                  <a:pt x="677238" y="3727"/>
                </a:lnTo>
                <a:lnTo>
                  <a:pt x="603120" y="954"/>
                </a:lnTo>
                <a:lnTo>
                  <a:pt x="525459" y="0"/>
                </a:lnTo>
                <a:close/>
              </a:path>
            </a:pathLst>
          </a:custGeom>
          <a:solidFill>
            <a:srgbClr val="00CC99"/>
          </a:solidFill>
        </p:spPr>
        <p:txBody>
          <a:bodyPr wrap="square" lIns="0" tIns="0" rIns="0" bIns="0" rtlCol="0"/>
          <a:lstStyle/>
          <a:p>
            <a:endParaRPr/>
          </a:p>
        </p:txBody>
      </p:sp>
      <p:sp>
        <p:nvSpPr>
          <p:cNvPr id="74" name="object 74"/>
          <p:cNvSpPr/>
          <p:nvPr/>
        </p:nvSpPr>
        <p:spPr>
          <a:xfrm>
            <a:off x="6732673" y="2666415"/>
            <a:ext cx="1050925" cy="177165"/>
          </a:xfrm>
          <a:custGeom>
            <a:avLst/>
            <a:gdLst/>
            <a:ahLst/>
            <a:cxnLst/>
            <a:rect l="l" t="t" r="r" b="b"/>
            <a:pathLst>
              <a:path w="1050925" h="177164">
                <a:moveTo>
                  <a:pt x="525459" y="0"/>
                </a:moveTo>
                <a:lnTo>
                  <a:pt x="447799" y="954"/>
                </a:lnTo>
                <a:lnTo>
                  <a:pt x="373681" y="3727"/>
                </a:lnTo>
                <a:lnTo>
                  <a:pt x="303917" y="8181"/>
                </a:lnTo>
                <a:lnTo>
                  <a:pt x="239318" y="14179"/>
                </a:lnTo>
                <a:lnTo>
                  <a:pt x="180698" y="21586"/>
                </a:lnTo>
                <a:lnTo>
                  <a:pt x="128869" y="30264"/>
                </a:lnTo>
                <a:lnTo>
                  <a:pt x="84641" y="40076"/>
                </a:lnTo>
                <a:lnTo>
                  <a:pt x="22243" y="62558"/>
                </a:lnTo>
                <a:lnTo>
                  <a:pt x="0" y="87937"/>
                </a:lnTo>
                <a:lnTo>
                  <a:pt x="5696" y="101172"/>
                </a:lnTo>
                <a:lnTo>
                  <a:pt x="48829" y="125609"/>
                </a:lnTo>
                <a:lnTo>
                  <a:pt x="128869" y="146456"/>
                </a:lnTo>
                <a:lnTo>
                  <a:pt x="180698" y="155203"/>
                </a:lnTo>
                <a:lnTo>
                  <a:pt x="239318" y="162656"/>
                </a:lnTo>
                <a:lnTo>
                  <a:pt x="303917" y="168682"/>
                </a:lnTo>
                <a:lnTo>
                  <a:pt x="373681" y="173151"/>
                </a:lnTo>
                <a:lnTo>
                  <a:pt x="447799" y="175929"/>
                </a:lnTo>
                <a:lnTo>
                  <a:pt x="525459" y="176884"/>
                </a:lnTo>
                <a:lnTo>
                  <a:pt x="603120" y="175929"/>
                </a:lnTo>
                <a:lnTo>
                  <a:pt x="677238" y="173151"/>
                </a:lnTo>
                <a:lnTo>
                  <a:pt x="747002" y="168682"/>
                </a:lnTo>
                <a:lnTo>
                  <a:pt x="811600" y="162656"/>
                </a:lnTo>
                <a:lnTo>
                  <a:pt x="870220" y="155203"/>
                </a:lnTo>
                <a:lnTo>
                  <a:pt x="922050" y="146456"/>
                </a:lnTo>
                <a:lnTo>
                  <a:pt x="966277" y="136548"/>
                </a:lnTo>
                <a:lnTo>
                  <a:pt x="1028675" y="113773"/>
                </a:lnTo>
                <a:lnTo>
                  <a:pt x="1050918" y="87937"/>
                </a:lnTo>
                <a:lnTo>
                  <a:pt x="1045222" y="74953"/>
                </a:lnTo>
                <a:lnTo>
                  <a:pt x="1002089" y="50886"/>
                </a:lnTo>
                <a:lnTo>
                  <a:pt x="922050" y="30264"/>
                </a:lnTo>
                <a:lnTo>
                  <a:pt x="870220" y="21586"/>
                </a:lnTo>
                <a:lnTo>
                  <a:pt x="811600" y="14179"/>
                </a:lnTo>
                <a:lnTo>
                  <a:pt x="747002" y="8181"/>
                </a:lnTo>
                <a:lnTo>
                  <a:pt x="677238" y="3727"/>
                </a:lnTo>
                <a:lnTo>
                  <a:pt x="603120" y="954"/>
                </a:lnTo>
                <a:lnTo>
                  <a:pt x="525459" y="0"/>
                </a:lnTo>
                <a:close/>
              </a:path>
            </a:pathLst>
          </a:custGeom>
          <a:solidFill>
            <a:srgbClr val="32D6AD"/>
          </a:solidFill>
        </p:spPr>
        <p:txBody>
          <a:bodyPr wrap="square" lIns="0" tIns="0" rIns="0" bIns="0" rtlCol="0"/>
          <a:lstStyle/>
          <a:p>
            <a:endParaRPr/>
          </a:p>
        </p:txBody>
      </p:sp>
      <p:sp>
        <p:nvSpPr>
          <p:cNvPr id="75" name="object 75"/>
          <p:cNvSpPr/>
          <p:nvPr/>
        </p:nvSpPr>
        <p:spPr>
          <a:xfrm>
            <a:off x="6732672" y="2666416"/>
            <a:ext cx="1050925" cy="708025"/>
          </a:xfrm>
          <a:custGeom>
            <a:avLst/>
            <a:gdLst/>
            <a:ahLst/>
            <a:cxnLst/>
            <a:rect l="l" t="t" r="r" b="b"/>
            <a:pathLst>
              <a:path w="1050925" h="708025">
                <a:moveTo>
                  <a:pt x="525459" y="0"/>
                </a:moveTo>
                <a:lnTo>
                  <a:pt x="447799" y="954"/>
                </a:lnTo>
                <a:lnTo>
                  <a:pt x="373681" y="3727"/>
                </a:lnTo>
                <a:lnTo>
                  <a:pt x="303917" y="8181"/>
                </a:lnTo>
                <a:lnTo>
                  <a:pt x="239319" y="14179"/>
                </a:lnTo>
                <a:lnTo>
                  <a:pt x="180699" y="21586"/>
                </a:lnTo>
                <a:lnTo>
                  <a:pt x="128869" y="30263"/>
                </a:lnTo>
                <a:lnTo>
                  <a:pt x="84642" y="40076"/>
                </a:lnTo>
                <a:lnTo>
                  <a:pt x="22243" y="62557"/>
                </a:lnTo>
                <a:lnTo>
                  <a:pt x="0" y="87936"/>
                </a:lnTo>
                <a:lnTo>
                  <a:pt x="0" y="618589"/>
                </a:lnTo>
                <a:lnTo>
                  <a:pt x="48829" y="656261"/>
                </a:lnTo>
                <a:lnTo>
                  <a:pt x="128869" y="677108"/>
                </a:lnTo>
                <a:lnTo>
                  <a:pt x="180699" y="685855"/>
                </a:lnTo>
                <a:lnTo>
                  <a:pt x="239319" y="693308"/>
                </a:lnTo>
                <a:lnTo>
                  <a:pt x="303917" y="699335"/>
                </a:lnTo>
                <a:lnTo>
                  <a:pt x="373681" y="703803"/>
                </a:lnTo>
                <a:lnTo>
                  <a:pt x="447799" y="706581"/>
                </a:lnTo>
                <a:lnTo>
                  <a:pt x="525459" y="707536"/>
                </a:lnTo>
                <a:lnTo>
                  <a:pt x="603119" y="706581"/>
                </a:lnTo>
                <a:lnTo>
                  <a:pt x="677238" y="703803"/>
                </a:lnTo>
                <a:lnTo>
                  <a:pt x="747002" y="699335"/>
                </a:lnTo>
                <a:lnTo>
                  <a:pt x="811600" y="693308"/>
                </a:lnTo>
                <a:lnTo>
                  <a:pt x="870220" y="685855"/>
                </a:lnTo>
                <a:lnTo>
                  <a:pt x="922050" y="677108"/>
                </a:lnTo>
                <a:lnTo>
                  <a:pt x="966277" y="667200"/>
                </a:lnTo>
                <a:lnTo>
                  <a:pt x="1028676" y="644425"/>
                </a:lnTo>
                <a:lnTo>
                  <a:pt x="1050919" y="618589"/>
                </a:lnTo>
                <a:lnTo>
                  <a:pt x="1050919" y="87936"/>
                </a:lnTo>
                <a:lnTo>
                  <a:pt x="1002090" y="50886"/>
                </a:lnTo>
                <a:lnTo>
                  <a:pt x="922050" y="30263"/>
                </a:lnTo>
                <a:lnTo>
                  <a:pt x="870220" y="21586"/>
                </a:lnTo>
                <a:lnTo>
                  <a:pt x="811600" y="14179"/>
                </a:lnTo>
                <a:lnTo>
                  <a:pt x="747002" y="8181"/>
                </a:lnTo>
                <a:lnTo>
                  <a:pt x="677238" y="3727"/>
                </a:lnTo>
                <a:lnTo>
                  <a:pt x="603119" y="954"/>
                </a:lnTo>
                <a:lnTo>
                  <a:pt x="525459" y="0"/>
                </a:lnTo>
                <a:close/>
              </a:path>
            </a:pathLst>
          </a:custGeom>
          <a:ln w="6023">
            <a:solidFill>
              <a:srgbClr val="000000"/>
            </a:solidFill>
          </a:ln>
        </p:spPr>
        <p:txBody>
          <a:bodyPr wrap="square" lIns="0" tIns="0" rIns="0" bIns="0" rtlCol="0"/>
          <a:lstStyle/>
          <a:p>
            <a:endParaRPr/>
          </a:p>
        </p:txBody>
      </p:sp>
      <p:sp>
        <p:nvSpPr>
          <p:cNvPr id="76" name="object 76"/>
          <p:cNvSpPr/>
          <p:nvPr/>
        </p:nvSpPr>
        <p:spPr>
          <a:xfrm>
            <a:off x="6732672" y="2754353"/>
            <a:ext cx="1050925" cy="89535"/>
          </a:xfrm>
          <a:custGeom>
            <a:avLst/>
            <a:gdLst/>
            <a:ahLst/>
            <a:cxnLst/>
            <a:rect l="l" t="t" r="r" b="b"/>
            <a:pathLst>
              <a:path w="1050925" h="89535">
                <a:moveTo>
                  <a:pt x="0" y="0"/>
                </a:moveTo>
                <a:lnTo>
                  <a:pt x="48829" y="37672"/>
                </a:lnTo>
                <a:lnTo>
                  <a:pt x="128869" y="58519"/>
                </a:lnTo>
                <a:lnTo>
                  <a:pt x="180699" y="67266"/>
                </a:lnTo>
                <a:lnTo>
                  <a:pt x="239319" y="74719"/>
                </a:lnTo>
                <a:lnTo>
                  <a:pt x="303917" y="80745"/>
                </a:lnTo>
                <a:lnTo>
                  <a:pt x="373681" y="85214"/>
                </a:lnTo>
                <a:lnTo>
                  <a:pt x="447799" y="87992"/>
                </a:lnTo>
                <a:lnTo>
                  <a:pt x="525459" y="88947"/>
                </a:lnTo>
                <a:lnTo>
                  <a:pt x="603119" y="87992"/>
                </a:lnTo>
                <a:lnTo>
                  <a:pt x="677238" y="85214"/>
                </a:lnTo>
                <a:lnTo>
                  <a:pt x="747002" y="80745"/>
                </a:lnTo>
                <a:lnTo>
                  <a:pt x="811600" y="74719"/>
                </a:lnTo>
                <a:lnTo>
                  <a:pt x="870220" y="67266"/>
                </a:lnTo>
                <a:lnTo>
                  <a:pt x="922050" y="58519"/>
                </a:lnTo>
                <a:lnTo>
                  <a:pt x="966277" y="48610"/>
                </a:lnTo>
                <a:lnTo>
                  <a:pt x="1028676" y="25836"/>
                </a:lnTo>
                <a:lnTo>
                  <a:pt x="1045223" y="13234"/>
                </a:lnTo>
                <a:lnTo>
                  <a:pt x="1050919" y="0"/>
                </a:lnTo>
              </a:path>
            </a:pathLst>
          </a:custGeom>
          <a:ln w="6005">
            <a:solidFill>
              <a:srgbClr val="000000"/>
            </a:solidFill>
          </a:ln>
        </p:spPr>
        <p:txBody>
          <a:bodyPr wrap="square" lIns="0" tIns="0" rIns="0" bIns="0" rtlCol="0"/>
          <a:lstStyle/>
          <a:p>
            <a:endParaRPr/>
          </a:p>
        </p:txBody>
      </p:sp>
      <p:sp>
        <p:nvSpPr>
          <p:cNvPr id="77" name="object 77"/>
          <p:cNvSpPr txBox="1"/>
          <p:nvPr/>
        </p:nvSpPr>
        <p:spPr>
          <a:xfrm>
            <a:off x="6861096" y="2923591"/>
            <a:ext cx="795655" cy="268605"/>
          </a:xfrm>
          <a:prstGeom prst="rect">
            <a:avLst/>
          </a:prstGeom>
        </p:spPr>
        <p:txBody>
          <a:bodyPr vert="horz" wrap="square" lIns="0" tIns="11430" rIns="0" bIns="0" rtlCol="0">
            <a:spAutoFit/>
          </a:bodyPr>
          <a:lstStyle/>
          <a:p>
            <a:pPr marL="12700">
              <a:lnSpc>
                <a:spcPct val="100000"/>
              </a:lnSpc>
              <a:spcBef>
                <a:spcPts val="90"/>
              </a:spcBef>
            </a:pPr>
            <a:r>
              <a:rPr sz="1600" dirty="0">
                <a:latin typeface="Tahoma"/>
                <a:cs typeface="Tahoma"/>
              </a:rPr>
              <a:t>#</a:t>
            </a:r>
            <a:r>
              <a:rPr sz="1600" spc="-5" dirty="0">
                <a:latin typeface="Tahoma"/>
                <a:cs typeface="Tahoma"/>
              </a:rPr>
              <a:t>$</a:t>
            </a:r>
            <a:r>
              <a:rPr sz="1600" spc="-695" dirty="0">
                <a:latin typeface="Tahoma"/>
                <a:cs typeface="Tahoma"/>
              </a:rPr>
              <a:t>%</a:t>
            </a:r>
            <a:r>
              <a:rPr sz="1600" spc="-720" dirty="0">
                <a:latin typeface="Tahoma"/>
                <a:cs typeface="Tahoma"/>
              </a:rPr>
              <a:t>&amp;</a:t>
            </a:r>
            <a:r>
              <a:rPr sz="1600" spc="484" dirty="0">
                <a:latin typeface="Tahoma"/>
                <a:cs typeface="Tahoma"/>
              </a:rPr>
              <a:t>'</a:t>
            </a:r>
            <a:r>
              <a:rPr sz="1600" spc="-90" dirty="0">
                <a:latin typeface="Tahoma"/>
                <a:cs typeface="Tahoma"/>
              </a:rPr>
              <a:t>(</a:t>
            </a:r>
            <a:r>
              <a:rPr sz="1600" spc="240" dirty="0">
                <a:latin typeface="Tahoma"/>
                <a:cs typeface="Tahoma"/>
              </a:rPr>
              <a:t>)</a:t>
            </a:r>
            <a:r>
              <a:rPr sz="1600" spc="-310" dirty="0">
                <a:latin typeface="Tahoma"/>
                <a:cs typeface="Tahoma"/>
              </a:rPr>
              <a:t>*</a:t>
            </a:r>
            <a:endParaRPr sz="1600">
              <a:latin typeface="Tahoma"/>
              <a:cs typeface="Tahoma"/>
            </a:endParaRPr>
          </a:p>
        </p:txBody>
      </p:sp>
      <p:sp>
        <p:nvSpPr>
          <p:cNvPr id="78" name="object 78"/>
          <p:cNvSpPr/>
          <p:nvPr/>
        </p:nvSpPr>
        <p:spPr>
          <a:xfrm>
            <a:off x="5681753" y="3778258"/>
            <a:ext cx="951230" cy="303530"/>
          </a:xfrm>
          <a:custGeom>
            <a:avLst/>
            <a:gdLst/>
            <a:ahLst/>
            <a:cxnLst/>
            <a:rect l="l" t="t" r="r" b="b"/>
            <a:pathLst>
              <a:path w="951229" h="303529">
                <a:moveTo>
                  <a:pt x="0" y="303230"/>
                </a:moveTo>
                <a:lnTo>
                  <a:pt x="950831" y="303230"/>
                </a:lnTo>
                <a:lnTo>
                  <a:pt x="950831" y="0"/>
                </a:lnTo>
                <a:lnTo>
                  <a:pt x="0" y="0"/>
                </a:lnTo>
                <a:lnTo>
                  <a:pt x="0" y="303230"/>
                </a:lnTo>
                <a:close/>
              </a:path>
            </a:pathLst>
          </a:custGeom>
          <a:solidFill>
            <a:srgbClr val="FFCC00"/>
          </a:solidFill>
        </p:spPr>
        <p:txBody>
          <a:bodyPr wrap="square" lIns="0" tIns="0" rIns="0" bIns="0" rtlCol="0"/>
          <a:lstStyle/>
          <a:p>
            <a:endParaRPr/>
          </a:p>
        </p:txBody>
      </p:sp>
      <p:sp>
        <p:nvSpPr>
          <p:cNvPr id="79" name="object 79"/>
          <p:cNvSpPr txBox="1"/>
          <p:nvPr/>
        </p:nvSpPr>
        <p:spPr>
          <a:xfrm>
            <a:off x="5681753" y="3778259"/>
            <a:ext cx="951230" cy="303530"/>
          </a:xfrm>
          <a:prstGeom prst="rect">
            <a:avLst/>
          </a:prstGeom>
          <a:ln w="6059">
            <a:solidFill>
              <a:srgbClr val="000000"/>
            </a:solidFill>
          </a:ln>
        </p:spPr>
        <p:txBody>
          <a:bodyPr vert="horz" wrap="square" lIns="0" tIns="27305" rIns="0" bIns="0" rtlCol="0">
            <a:spAutoFit/>
          </a:bodyPr>
          <a:lstStyle/>
          <a:p>
            <a:pPr marL="96520">
              <a:lnSpc>
                <a:spcPct val="100000"/>
              </a:lnSpc>
              <a:spcBef>
                <a:spcPts val="215"/>
              </a:spcBef>
            </a:pPr>
            <a:r>
              <a:rPr sz="1600" spc="120" dirty="0">
                <a:latin typeface="Tahoma"/>
                <a:cs typeface="Tahoma"/>
              </a:rPr>
              <a:t>+*',,$*</a:t>
            </a:r>
            <a:endParaRPr sz="1600">
              <a:latin typeface="Tahoma"/>
              <a:cs typeface="Tahoma"/>
            </a:endParaRPr>
          </a:p>
        </p:txBody>
      </p:sp>
      <p:sp>
        <p:nvSpPr>
          <p:cNvPr id="80" name="object 80"/>
          <p:cNvSpPr/>
          <p:nvPr/>
        </p:nvSpPr>
        <p:spPr>
          <a:xfrm>
            <a:off x="7833636" y="3778258"/>
            <a:ext cx="951230" cy="303530"/>
          </a:xfrm>
          <a:custGeom>
            <a:avLst/>
            <a:gdLst/>
            <a:ahLst/>
            <a:cxnLst/>
            <a:rect l="l" t="t" r="r" b="b"/>
            <a:pathLst>
              <a:path w="951229" h="303529">
                <a:moveTo>
                  <a:pt x="0" y="303230"/>
                </a:moveTo>
                <a:lnTo>
                  <a:pt x="950831" y="303230"/>
                </a:lnTo>
                <a:lnTo>
                  <a:pt x="950831" y="0"/>
                </a:lnTo>
                <a:lnTo>
                  <a:pt x="0" y="0"/>
                </a:lnTo>
                <a:lnTo>
                  <a:pt x="0" y="303230"/>
                </a:lnTo>
                <a:close/>
              </a:path>
            </a:pathLst>
          </a:custGeom>
          <a:solidFill>
            <a:srgbClr val="FFCC00"/>
          </a:solidFill>
        </p:spPr>
        <p:txBody>
          <a:bodyPr wrap="square" lIns="0" tIns="0" rIns="0" bIns="0" rtlCol="0"/>
          <a:lstStyle/>
          <a:p>
            <a:endParaRPr/>
          </a:p>
        </p:txBody>
      </p:sp>
      <p:sp>
        <p:nvSpPr>
          <p:cNvPr id="81" name="object 81"/>
          <p:cNvSpPr txBox="1"/>
          <p:nvPr/>
        </p:nvSpPr>
        <p:spPr>
          <a:xfrm>
            <a:off x="7833636" y="3778259"/>
            <a:ext cx="951230" cy="303530"/>
          </a:xfrm>
          <a:prstGeom prst="rect">
            <a:avLst/>
          </a:prstGeom>
          <a:ln w="6059">
            <a:solidFill>
              <a:srgbClr val="000000"/>
            </a:solidFill>
          </a:ln>
        </p:spPr>
        <p:txBody>
          <a:bodyPr vert="horz" wrap="square" lIns="0" tIns="27305" rIns="0" bIns="0" rtlCol="0">
            <a:spAutoFit/>
          </a:bodyPr>
          <a:lstStyle/>
          <a:p>
            <a:pPr marL="96520">
              <a:lnSpc>
                <a:spcPct val="100000"/>
              </a:lnSpc>
              <a:spcBef>
                <a:spcPts val="215"/>
              </a:spcBef>
            </a:pPr>
            <a:r>
              <a:rPr sz="1600" spc="120" dirty="0">
                <a:latin typeface="Tahoma"/>
                <a:cs typeface="Tahoma"/>
              </a:rPr>
              <a:t>+*',,$*</a:t>
            </a:r>
            <a:endParaRPr sz="1600">
              <a:latin typeface="Tahoma"/>
              <a:cs typeface="Tahoma"/>
            </a:endParaRPr>
          </a:p>
        </p:txBody>
      </p:sp>
      <p:sp>
        <p:nvSpPr>
          <p:cNvPr id="82" name="object 82"/>
          <p:cNvSpPr/>
          <p:nvPr/>
        </p:nvSpPr>
        <p:spPr>
          <a:xfrm>
            <a:off x="5681753" y="4536334"/>
            <a:ext cx="951230" cy="455295"/>
          </a:xfrm>
          <a:custGeom>
            <a:avLst/>
            <a:gdLst/>
            <a:ahLst/>
            <a:cxnLst/>
            <a:rect l="l" t="t" r="r" b="b"/>
            <a:pathLst>
              <a:path w="951229" h="455295">
                <a:moveTo>
                  <a:pt x="475415" y="0"/>
                </a:moveTo>
                <a:lnTo>
                  <a:pt x="398382" y="738"/>
                </a:lnTo>
                <a:lnTo>
                  <a:pt x="325276" y="2878"/>
                </a:lnTo>
                <a:lnTo>
                  <a:pt x="257082" y="6304"/>
                </a:lnTo>
                <a:lnTo>
                  <a:pt x="194786" y="10900"/>
                </a:lnTo>
                <a:lnTo>
                  <a:pt x="139371" y="16551"/>
                </a:lnTo>
                <a:lnTo>
                  <a:pt x="91824" y="23142"/>
                </a:lnTo>
                <a:lnTo>
                  <a:pt x="53128" y="30558"/>
                </a:lnTo>
                <a:lnTo>
                  <a:pt x="6231" y="47403"/>
                </a:lnTo>
                <a:lnTo>
                  <a:pt x="0" y="56602"/>
                </a:lnTo>
                <a:lnTo>
                  <a:pt x="0" y="398241"/>
                </a:lnTo>
                <a:lnTo>
                  <a:pt x="53128" y="424285"/>
                </a:lnTo>
                <a:lnTo>
                  <a:pt x="91824" y="431701"/>
                </a:lnTo>
                <a:lnTo>
                  <a:pt x="139371" y="438292"/>
                </a:lnTo>
                <a:lnTo>
                  <a:pt x="194786" y="443944"/>
                </a:lnTo>
                <a:lnTo>
                  <a:pt x="257082" y="448540"/>
                </a:lnTo>
                <a:lnTo>
                  <a:pt x="325276" y="451965"/>
                </a:lnTo>
                <a:lnTo>
                  <a:pt x="398382" y="454105"/>
                </a:lnTo>
                <a:lnTo>
                  <a:pt x="475415" y="454844"/>
                </a:lnTo>
                <a:lnTo>
                  <a:pt x="552449" y="454105"/>
                </a:lnTo>
                <a:lnTo>
                  <a:pt x="625555" y="451965"/>
                </a:lnTo>
                <a:lnTo>
                  <a:pt x="693748" y="448540"/>
                </a:lnTo>
                <a:lnTo>
                  <a:pt x="756045" y="443944"/>
                </a:lnTo>
                <a:lnTo>
                  <a:pt x="811460" y="438292"/>
                </a:lnTo>
                <a:lnTo>
                  <a:pt x="859007" y="431701"/>
                </a:lnTo>
                <a:lnTo>
                  <a:pt x="897703" y="424285"/>
                </a:lnTo>
                <a:lnTo>
                  <a:pt x="944601" y="407440"/>
                </a:lnTo>
                <a:lnTo>
                  <a:pt x="950832" y="398241"/>
                </a:lnTo>
                <a:lnTo>
                  <a:pt x="950832" y="56602"/>
                </a:lnTo>
                <a:lnTo>
                  <a:pt x="897703" y="30558"/>
                </a:lnTo>
                <a:lnTo>
                  <a:pt x="859007" y="23142"/>
                </a:lnTo>
                <a:lnTo>
                  <a:pt x="811460" y="16551"/>
                </a:lnTo>
                <a:lnTo>
                  <a:pt x="756045" y="10900"/>
                </a:lnTo>
                <a:lnTo>
                  <a:pt x="693748" y="6304"/>
                </a:lnTo>
                <a:lnTo>
                  <a:pt x="625555" y="2878"/>
                </a:lnTo>
                <a:lnTo>
                  <a:pt x="552449" y="738"/>
                </a:lnTo>
                <a:lnTo>
                  <a:pt x="475415" y="0"/>
                </a:lnTo>
                <a:close/>
              </a:path>
            </a:pathLst>
          </a:custGeom>
          <a:solidFill>
            <a:srgbClr val="00CCFF"/>
          </a:solidFill>
        </p:spPr>
        <p:txBody>
          <a:bodyPr wrap="square" lIns="0" tIns="0" rIns="0" bIns="0" rtlCol="0"/>
          <a:lstStyle/>
          <a:p>
            <a:endParaRPr/>
          </a:p>
        </p:txBody>
      </p:sp>
      <p:sp>
        <p:nvSpPr>
          <p:cNvPr id="83" name="object 83"/>
          <p:cNvSpPr/>
          <p:nvPr/>
        </p:nvSpPr>
        <p:spPr>
          <a:xfrm>
            <a:off x="5681753" y="4536334"/>
            <a:ext cx="951230" cy="113664"/>
          </a:xfrm>
          <a:custGeom>
            <a:avLst/>
            <a:gdLst/>
            <a:ahLst/>
            <a:cxnLst/>
            <a:rect l="l" t="t" r="r" b="b"/>
            <a:pathLst>
              <a:path w="951229" h="113664">
                <a:moveTo>
                  <a:pt x="475415" y="0"/>
                </a:moveTo>
                <a:lnTo>
                  <a:pt x="398382" y="738"/>
                </a:lnTo>
                <a:lnTo>
                  <a:pt x="325276" y="2878"/>
                </a:lnTo>
                <a:lnTo>
                  <a:pt x="257082" y="6304"/>
                </a:lnTo>
                <a:lnTo>
                  <a:pt x="194786" y="10900"/>
                </a:lnTo>
                <a:lnTo>
                  <a:pt x="139371" y="16551"/>
                </a:lnTo>
                <a:lnTo>
                  <a:pt x="91824" y="23142"/>
                </a:lnTo>
                <a:lnTo>
                  <a:pt x="53128" y="30558"/>
                </a:lnTo>
                <a:lnTo>
                  <a:pt x="6231" y="47403"/>
                </a:lnTo>
                <a:lnTo>
                  <a:pt x="0" y="56602"/>
                </a:lnTo>
                <a:lnTo>
                  <a:pt x="6231" y="65801"/>
                </a:lnTo>
                <a:lnTo>
                  <a:pt x="53128" y="82646"/>
                </a:lnTo>
                <a:lnTo>
                  <a:pt x="91824" y="90062"/>
                </a:lnTo>
                <a:lnTo>
                  <a:pt x="139371" y="96653"/>
                </a:lnTo>
                <a:lnTo>
                  <a:pt x="194786" y="102305"/>
                </a:lnTo>
                <a:lnTo>
                  <a:pt x="257082" y="106901"/>
                </a:lnTo>
                <a:lnTo>
                  <a:pt x="325276" y="110326"/>
                </a:lnTo>
                <a:lnTo>
                  <a:pt x="398382" y="112466"/>
                </a:lnTo>
                <a:lnTo>
                  <a:pt x="475415" y="113205"/>
                </a:lnTo>
                <a:lnTo>
                  <a:pt x="552449" y="112466"/>
                </a:lnTo>
                <a:lnTo>
                  <a:pt x="625555" y="110326"/>
                </a:lnTo>
                <a:lnTo>
                  <a:pt x="693748" y="106901"/>
                </a:lnTo>
                <a:lnTo>
                  <a:pt x="756045" y="102305"/>
                </a:lnTo>
                <a:lnTo>
                  <a:pt x="811460" y="96653"/>
                </a:lnTo>
                <a:lnTo>
                  <a:pt x="859007" y="90062"/>
                </a:lnTo>
                <a:lnTo>
                  <a:pt x="897703" y="82646"/>
                </a:lnTo>
                <a:lnTo>
                  <a:pt x="944601" y="65801"/>
                </a:lnTo>
                <a:lnTo>
                  <a:pt x="950832" y="56602"/>
                </a:lnTo>
                <a:lnTo>
                  <a:pt x="944601" y="47403"/>
                </a:lnTo>
                <a:lnTo>
                  <a:pt x="897703" y="30558"/>
                </a:lnTo>
                <a:lnTo>
                  <a:pt x="859007" y="23142"/>
                </a:lnTo>
                <a:lnTo>
                  <a:pt x="811460" y="16551"/>
                </a:lnTo>
                <a:lnTo>
                  <a:pt x="756045" y="10900"/>
                </a:lnTo>
                <a:lnTo>
                  <a:pt x="693748" y="6304"/>
                </a:lnTo>
                <a:lnTo>
                  <a:pt x="625555" y="2878"/>
                </a:lnTo>
                <a:lnTo>
                  <a:pt x="552449" y="738"/>
                </a:lnTo>
                <a:lnTo>
                  <a:pt x="475415" y="0"/>
                </a:lnTo>
                <a:close/>
              </a:path>
            </a:pathLst>
          </a:custGeom>
          <a:solidFill>
            <a:srgbClr val="32D6FF"/>
          </a:solidFill>
        </p:spPr>
        <p:txBody>
          <a:bodyPr wrap="square" lIns="0" tIns="0" rIns="0" bIns="0" rtlCol="0"/>
          <a:lstStyle/>
          <a:p>
            <a:endParaRPr/>
          </a:p>
        </p:txBody>
      </p:sp>
      <p:sp>
        <p:nvSpPr>
          <p:cNvPr id="84" name="object 84"/>
          <p:cNvSpPr/>
          <p:nvPr/>
        </p:nvSpPr>
        <p:spPr>
          <a:xfrm>
            <a:off x="5681753" y="4536334"/>
            <a:ext cx="951230" cy="455295"/>
          </a:xfrm>
          <a:custGeom>
            <a:avLst/>
            <a:gdLst/>
            <a:ahLst/>
            <a:cxnLst/>
            <a:rect l="l" t="t" r="r" b="b"/>
            <a:pathLst>
              <a:path w="951229" h="455295">
                <a:moveTo>
                  <a:pt x="475416" y="0"/>
                </a:moveTo>
                <a:lnTo>
                  <a:pt x="398382" y="738"/>
                </a:lnTo>
                <a:lnTo>
                  <a:pt x="325276" y="2878"/>
                </a:lnTo>
                <a:lnTo>
                  <a:pt x="257082" y="6304"/>
                </a:lnTo>
                <a:lnTo>
                  <a:pt x="194786" y="10900"/>
                </a:lnTo>
                <a:lnTo>
                  <a:pt x="139371" y="16551"/>
                </a:lnTo>
                <a:lnTo>
                  <a:pt x="91824" y="23142"/>
                </a:lnTo>
                <a:lnTo>
                  <a:pt x="53128" y="30558"/>
                </a:lnTo>
                <a:lnTo>
                  <a:pt x="6231" y="47403"/>
                </a:lnTo>
                <a:lnTo>
                  <a:pt x="0" y="56602"/>
                </a:lnTo>
                <a:lnTo>
                  <a:pt x="0" y="398242"/>
                </a:lnTo>
                <a:lnTo>
                  <a:pt x="53128" y="424286"/>
                </a:lnTo>
                <a:lnTo>
                  <a:pt x="91824" y="431702"/>
                </a:lnTo>
                <a:lnTo>
                  <a:pt x="139371" y="438293"/>
                </a:lnTo>
                <a:lnTo>
                  <a:pt x="194786" y="443944"/>
                </a:lnTo>
                <a:lnTo>
                  <a:pt x="257082" y="448540"/>
                </a:lnTo>
                <a:lnTo>
                  <a:pt x="325276" y="451966"/>
                </a:lnTo>
                <a:lnTo>
                  <a:pt x="398382" y="454106"/>
                </a:lnTo>
                <a:lnTo>
                  <a:pt x="475416" y="454844"/>
                </a:lnTo>
                <a:lnTo>
                  <a:pt x="552449" y="454106"/>
                </a:lnTo>
                <a:lnTo>
                  <a:pt x="625555" y="451966"/>
                </a:lnTo>
                <a:lnTo>
                  <a:pt x="693749" y="448540"/>
                </a:lnTo>
                <a:lnTo>
                  <a:pt x="756045" y="443944"/>
                </a:lnTo>
                <a:lnTo>
                  <a:pt x="811460" y="438293"/>
                </a:lnTo>
                <a:lnTo>
                  <a:pt x="859007" y="431702"/>
                </a:lnTo>
                <a:lnTo>
                  <a:pt x="897703" y="424286"/>
                </a:lnTo>
                <a:lnTo>
                  <a:pt x="944600" y="407441"/>
                </a:lnTo>
                <a:lnTo>
                  <a:pt x="950832" y="398242"/>
                </a:lnTo>
                <a:lnTo>
                  <a:pt x="950832" y="56602"/>
                </a:lnTo>
                <a:lnTo>
                  <a:pt x="897703" y="30558"/>
                </a:lnTo>
                <a:lnTo>
                  <a:pt x="859007" y="23142"/>
                </a:lnTo>
                <a:lnTo>
                  <a:pt x="811460" y="16551"/>
                </a:lnTo>
                <a:lnTo>
                  <a:pt x="756045" y="10900"/>
                </a:lnTo>
                <a:lnTo>
                  <a:pt x="693749" y="6304"/>
                </a:lnTo>
                <a:lnTo>
                  <a:pt x="625555" y="2878"/>
                </a:lnTo>
                <a:lnTo>
                  <a:pt x="552449" y="738"/>
                </a:lnTo>
                <a:lnTo>
                  <a:pt x="475416" y="0"/>
                </a:lnTo>
                <a:close/>
              </a:path>
            </a:pathLst>
          </a:custGeom>
          <a:ln w="6016">
            <a:solidFill>
              <a:srgbClr val="000000"/>
            </a:solidFill>
          </a:ln>
        </p:spPr>
        <p:txBody>
          <a:bodyPr wrap="square" lIns="0" tIns="0" rIns="0" bIns="0" rtlCol="0"/>
          <a:lstStyle/>
          <a:p>
            <a:endParaRPr/>
          </a:p>
        </p:txBody>
      </p:sp>
      <p:sp>
        <p:nvSpPr>
          <p:cNvPr id="85" name="object 85"/>
          <p:cNvSpPr/>
          <p:nvPr/>
        </p:nvSpPr>
        <p:spPr>
          <a:xfrm>
            <a:off x="5681753" y="4592937"/>
            <a:ext cx="951230" cy="57150"/>
          </a:xfrm>
          <a:custGeom>
            <a:avLst/>
            <a:gdLst/>
            <a:ahLst/>
            <a:cxnLst/>
            <a:rect l="l" t="t" r="r" b="b"/>
            <a:pathLst>
              <a:path w="951229" h="57150">
                <a:moveTo>
                  <a:pt x="0" y="0"/>
                </a:moveTo>
                <a:lnTo>
                  <a:pt x="53128" y="26044"/>
                </a:lnTo>
                <a:lnTo>
                  <a:pt x="91824" y="33460"/>
                </a:lnTo>
                <a:lnTo>
                  <a:pt x="139371" y="40051"/>
                </a:lnTo>
                <a:lnTo>
                  <a:pt x="194786" y="45702"/>
                </a:lnTo>
                <a:lnTo>
                  <a:pt x="257082" y="50298"/>
                </a:lnTo>
                <a:lnTo>
                  <a:pt x="325276" y="53724"/>
                </a:lnTo>
                <a:lnTo>
                  <a:pt x="398382" y="55864"/>
                </a:lnTo>
                <a:lnTo>
                  <a:pt x="475416" y="56602"/>
                </a:lnTo>
                <a:lnTo>
                  <a:pt x="552449" y="55864"/>
                </a:lnTo>
                <a:lnTo>
                  <a:pt x="625555" y="53724"/>
                </a:lnTo>
                <a:lnTo>
                  <a:pt x="693749" y="50298"/>
                </a:lnTo>
                <a:lnTo>
                  <a:pt x="756045" y="45702"/>
                </a:lnTo>
                <a:lnTo>
                  <a:pt x="811460" y="40051"/>
                </a:lnTo>
                <a:lnTo>
                  <a:pt x="859007" y="33460"/>
                </a:lnTo>
                <a:lnTo>
                  <a:pt x="897703" y="26044"/>
                </a:lnTo>
                <a:lnTo>
                  <a:pt x="944600" y="9198"/>
                </a:lnTo>
                <a:lnTo>
                  <a:pt x="950832" y="0"/>
                </a:lnTo>
              </a:path>
            </a:pathLst>
          </a:custGeom>
          <a:ln w="6005">
            <a:solidFill>
              <a:srgbClr val="000000"/>
            </a:solidFill>
          </a:ln>
        </p:spPr>
        <p:txBody>
          <a:bodyPr wrap="square" lIns="0" tIns="0" rIns="0" bIns="0" rtlCol="0"/>
          <a:lstStyle/>
          <a:p>
            <a:endParaRPr/>
          </a:p>
        </p:txBody>
      </p:sp>
      <p:sp>
        <p:nvSpPr>
          <p:cNvPr id="86" name="object 86"/>
          <p:cNvSpPr/>
          <p:nvPr/>
        </p:nvSpPr>
        <p:spPr>
          <a:xfrm>
            <a:off x="7833636" y="4536334"/>
            <a:ext cx="951230" cy="455295"/>
          </a:xfrm>
          <a:custGeom>
            <a:avLst/>
            <a:gdLst/>
            <a:ahLst/>
            <a:cxnLst/>
            <a:rect l="l" t="t" r="r" b="b"/>
            <a:pathLst>
              <a:path w="951229" h="455295">
                <a:moveTo>
                  <a:pt x="475416" y="0"/>
                </a:moveTo>
                <a:lnTo>
                  <a:pt x="398383" y="738"/>
                </a:lnTo>
                <a:lnTo>
                  <a:pt x="325277" y="2878"/>
                </a:lnTo>
                <a:lnTo>
                  <a:pt x="257083" y="6304"/>
                </a:lnTo>
                <a:lnTo>
                  <a:pt x="194786" y="10900"/>
                </a:lnTo>
                <a:lnTo>
                  <a:pt x="139372" y="16551"/>
                </a:lnTo>
                <a:lnTo>
                  <a:pt x="91824" y="23142"/>
                </a:lnTo>
                <a:lnTo>
                  <a:pt x="53128" y="30558"/>
                </a:lnTo>
                <a:lnTo>
                  <a:pt x="6231" y="47403"/>
                </a:lnTo>
                <a:lnTo>
                  <a:pt x="0" y="56602"/>
                </a:lnTo>
                <a:lnTo>
                  <a:pt x="0" y="398241"/>
                </a:lnTo>
                <a:lnTo>
                  <a:pt x="53128" y="424285"/>
                </a:lnTo>
                <a:lnTo>
                  <a:pt x="91824" y="431701"/>
                </a:lnTo>
                <a:lnTo>
                  <a:pt x="139372" y="438292"/>
                </a:lnTo>
                <a:lnTo>
                  <a:pt x="194786" y="443944"/>
                </a:lnTo>
                <a:lnTo>
                  <a:pt x="257083" y="448540"/>
                </a:lnTo>
                <a:lnTo>
                  <a:pt x="325277" y="451965"/>
                </a:lnTo>
                <a:lnTo>
                  <a:pt x="398383" y="454105"/>
                </a:lnTo>
                <a:lnTo>
                  <a:pt x="475416" y="454844"/>
                </a:lnTo>
                <a:lnTo>
                  <a:pt x="552450" y="454105"/>
                </a:lnTo>
                <a:lnTo>
                  <a:pt x="625556" y="451965"/>
                </a:lnTo>
                <a:lnTo>
                  <a:pt x="693749" y="448540"/>
                </a:lnTo>
                <a:lnTo>
                  <a:pt x="756046" y="443944"/>
                </a:lnTo>
                <a:lnTo>
                  <a:pt x="811460" y="438292"/>
                </a:lnTo>
                <a:lnTo>
                  <a:pt x="859008" y="431701"/>
                </a:lnTo>
                <a:lnTo>
                  <a:pt x="897704" y="424285"/>
                </a:lnTo>
                <a:lnTo>
                  <a:pt x="944601" y="407440"/>
                </a:lnTo>
                <a:lnTo>
                  <a:pt x="950832" y="398241"/>
                </a:lnTo>
                <a:lnTo>
                  <a:pt x="950832" y="56602"/>
                </a:lnTo>
                <a:lnTo>
                  <a:pt x="897704" y="30558"/>
                </a:lnTo>
                <a:lnTo>
                  <a:pt x="859008" y="23142"/>
                </a:lnTo>
                <a:lnTo>
                  <a:pt x="811460" y="16551"/>
                </a:lnTo>
                <a:lnTo>
                  <a:pt x="756046" y="10900"/>
                </a:lnTo>
                <a:lnTo>
                  <a:pt x="693749" y="6304"/>
                </a:lnTo>
                <a:lnTo>
                  <a:pt x="625556" y="2878"/>
                </a:lnTo>
                <a:lnTo>
                  <a:pt x="552450" y="738"/>
                </a:lnTo>
                <a:lnTo>
                  <a:pt x="475416" y="0"/>
                </a:lnTo>
                <a:close/>
              </a:path>
            </a:pathLst>
          </a:custGeom>
          <a:solidFill>
            <a:srgbClr val="00CCFF"/>
          </a:solidFill>
        </p:spPr>
        <p:txBody>
          <a:bodyPr wrap="square" lIns="0" tIns="0" rIns="0" bIns="0" rtlCol="0"/>
          <a:lstStyle/>
          <a:p>
            <a:endParaRPr/>
          </a:p>
        </p:txBody>
      </p:sp>
      <p:sp>
        <p:nvSpPr>
          <p:cNvPr id="87" name="object 87"/>
          <p:cNvSpPr/>
          <p:nvPr/>
        </p:nvSpPr>
        <p:spPr>
          <a:xfrm>
            <a:off x="7833636" y="4536334"/>
            <a:ext cx="951230" cy="113664"/>
          </a:xfrm>
          <a:custGeom>
            <a:avLst/>
            <a:gdLst/>
            <a:ahLst/>
            <a:cxnLst/>
            <a:rect l="l" t="t" r="r" b="b"/>
            <a:pathLst>
              <a:path w="951229" h="113664">
                <a:moveTo>
                  <a:pt x="475416" y="0"/>
                </a:moveTo>
                <a:lnTo>
                  <a:pt x="398383" y="738"/>
                </a:lnTo>
                <a:lnTo>
                  <a:pt x="325277" y="2878"/>
                </a:lnTo>
                <a:lnTo>
                  <a:pt x="257083" y="6304"/>
                </a:lnTo>
                <a:lnTo>
                  <a:pt x="194786" y="10900"/>
                </a:lnTo>
                <a:lnTo>
                  <a:pt x="139372" y="16551"/>
                </a:lnTo>
                <a:lnTo>
                  <a:pt x="91824" y="23142"/>
                </a:lnTo>
                <a:lnTo>
                  <a:pt x="53128" y="30558"/>
                </a:lnTo>
                <a:lnTo>
                  <a:pt x="6231" y="47403"/>
                </a:lnTo>
                <a:lnTo>
                  <a:pt x="0" y="56602"/>
                </a:lnTo>
                <a:lnTo>
                  <a:pt x="6231" y="65801"/>
                </a:lnTo>
                <a:lnTo>
                  <a:pt x="53128" y="82646"/>
                </a:lnTo>
                <a:lnTo>
                  <a:pt x="91824" y="90062"/>
                </a:lnTo>
                <a:lnTo>
                  <a:pt x="139372" y="96653"/>
                </a:lnTo>
                <a:lnTo>
                  <a:pt x="194786" y="102305"/>
                </a:lnTo>
                <a:lnTo>
                  <a:pt x="257083" y="106901"/>
                </a:lnTo>
                <a:lnTo>
                  <a:pt x="325277" y="110326"/>
                </a:lnTo>
                <a:lnTo>
                  <a:pt x="398383" y="112466"/>
                </a:lnTo>
                <a:lnTo>
                  <a:pt x="475416" y="113205"/>
                </a:lnTo>
                <a:lnTo>
                  <a:pt x="552450" y="112466"/>
                </a:lnTo>
                <a:lnTo>
                  <a:pt x="625556" y="110326"/>
                </a:lnTo>
                <a:lnTo>
                  <a:pt x="693749" y="106901"/>
                </a:lnTo>
                <a:lnTo>
                  <a:pt x="756046" y="102305"/>
                </a:lnTo>
                <a:lnTo>
                  <a:pt x="811460" y="96653"/>
                </a:lnTo>
                <a:lnTo>
                  <a:pt x="859008" y="90062"/>
                </a:lnTo>
                <a:lnTo>
                  <a:pt x="897704" y="82646"/>
                </a:lnTo>
                <a:lnTo>
                  <a:pt x="944601" y="65801"/>
                </a:lnTo>
                <a:lnTo>
                  <a:pt x="950832" y="56602"/>
                </a:lnTo>
                <a:lnTo>
                  <a:pt x="944601" y="47403"/>
                </a:lnTo>
                <a:lnTo>
                  <a:pt x="897704" y="30558"/>
                </a:lnTo>
                <a:lnTo>
                  <a:pt x="859008" y="23142"/>
                </a:lnTo>
                <a:lnTo>
                  <a:pt x="811460" y="16551"/>
                </a:lnTo>
                <a:lnTo>
                  <a:pt x="756046" y="10900"/>
                </a:lnTo>
                <a:lnTo>
                  <a:pt x="693749" y="6304"/>
                </a:lnTo>
                <a:lnTo>
                  <a:pt x="625556" y="2878"/>
                </a:lnTo>
                <a:lnTo>
                  <a:pt x="552450" y="738"/>
                </a:lnTo>
                <a:lnTo>
                  <a:pt x="475416" y="0"/>
                </a:lnTo>
                <a:close/>
              </a:path>
            </a:pathLst>
          </a:custGeom>
          <a:solidFill>
            <a:srgbClr val="32D6FF"/>
          </a:solidFill>
        </p:spPr>
        <p:txBody>
          <a:bodyPr wrap="square" lIns="0" tIns="0" rIns="0" bIns="0" rtlCol="0"/>
          <a:lstStyle/>
          <a:p>
            <a:endParaRPr/>
          </a:p>
        </p:txBody>
      </p:sp>
      <p:sp>
        <p:nvSpPr>
          <p:cNvPr id="88" name="object 88"/>
          <p:cNvSpPr/>
          <p:nvPr/>
        </p:nvSpPr>
        <p:spPr>
          <a:xfrm>
            <a:off x="7833636" y="4536334"/>
            <a:ext cx="951230" cy="455295"/>
          </a:xfrm>
          <a:custGeom>
            <a:avLst/>
            <a:gdLst/>
            <a:ahLst/>
            <a:cxnLst/>
            <a:rect l="l" t="t" r="r" b="b"/>
            <a:pathLst>
              <a:path w="951229" h="455295">
                <a:moveTo>
                  <a:pt x="475416" y="0"/>
                </a:moveTo>
                <a:lnTo>
                  <a:pt x="398382" y="738"/>
                </a:lnTo>
                <a:lnTo>
                  <a:pt x="325276" y="2878"/>
                </a:lnTo>
                <a:lnTo>
                  <a:pt x="257082" y="6304"/>
                </a:lnTo>
                <a:lnTo>
                  <a:pt x="194786" y="10900"/>
                </a:lnTo>
                <a:lnTo>
                  <a:pt x="139371" y="16551"/>
                </a:lnTo>
                <a:lnTo>
                  <a:pt x="91824" y="23142"/>
                </a:lnTo>
                <a:lnTo>
                  <a:pt x="53128" y="30558"/>
                </a:lnTo>
                <a:lnTo>
                  <a:pt x="6231" y="47403"/>
                </a:lnTo>
                <a:lnTo>
                  <a:pt x="0" y="56602"/>
                </a:lnTo>
                <a:lnTo>
                  <a:pt x="0" y="398242"/>
                </a:lnTo>
                <a:lnTo>
                  <a:pt x="53128" y="424286"/>
                </a:lnTo>
                <a:lnTo>
                  <a:pt x="91824" y="431702"/>
                </a:lnTo>
                <a:lnTo>
                  <a:pt x="139371" y="438293"/>
                </a:lnTo>
                <a:lnTo>
                  <a:pt x="194786" y="443944"/>
                </a:lnTo>
                <a:lnTo>
                  <a:pt x="257082" y="448540"/>
                </a:lnTo>
                <a:lnTo>
                  <a:pt x="325276" y="451966"/>
                </a:lnTo>
                <a:lnTo>
                  <a:pt x="398382" y="454106"/>
                </a:lnTo>
                <a:lnTo>
                  <a:pt x="475416" y="454844"/>
                </a:lnTo>
                <a:lnTo>
                  <a:pt x="552449" y="454106"/>
                </a:lnTo>
                <a:lnTo>
                  <a:pt x="625555" y="451966"/>
                </a:lnTo>
                <a:lnTo>
                  <a:pt x="693749" y="448540"/>
                </a:lnTo>
                <a:lnTo>
                  <a:pt x="756045" y="443944"/>
                </a:lnTo>
                <a:lnTo>
                  <a:pt x="811460" y="438293"/>
                </a:lnTo>
                <a:lnTo>
                  <a:pt x="859007" y="431702"/>
                </a:lnTo>
                <a:lnTo>
                  <a:pt x="897703" y="424286"/>
                </a:lnTo>
                <a:lnTo>
                  <a:pt x="944600" y="407441"/>
                </a:lnTo>
                <a:lnTo>
                  <a:pt x="950832" y="398242"/>
                </a:lnTo>
                <a:lnTo>
                  <a:pt x="950832" y="56602"/>
                </a:lnTo>
                <a:lnTo>
                  <a:pt x="897703" y="30558"/>
                </a:lnTo>
                <a:lnTo>
                  <a:pt x="859007" y="23142"/>
                </a:lnTo>
                <a:lnTo>
                  <a:pt x="811460" y="16551"/>
                </a:lnTo>
                <a:lnTo>
                  <a:pt x="756045" y="10900"/>
                </a:lnTo>
                <a:lnTo>
                  <a:pt x="693749" y="6304"/>
                </a:lnTo>
                <a:lnTo>
                  <a:pt x="625555" y="2878"/>
                </a:lnTo>
                <a:lnTo>
                  <a:pt x="552449" y="738"/>
                </a:lnTo>
                <a:lnTo>
                  <a:pt x="475416" y="0"/>
                </a:lnTo>
                <a:close/>
              </a:path>
            </a:pathLst>
          </a:custGeom>
          <a:ln w="6016">
            <a:solidFill>
              <a:srgbClr val="000000"/>
            </a:solidFill>
          </a:ln>
        </p:spPr>
        <p:txBody>
          <a:bodyPr wrap="square" lIns="0" tIns="0" rIns="0" bIns="0" rtlCol="0"/>
          <a:lstStyle/>
          <a:p>
            <a:endParaRPr/>
          </a:p>
        </p:txBody>
      </p:sp>
      <p:sp>
        <p:nvSpPr>
          <p:cNvPr id="89" name="object 89"/>
          <p:cNvSpPr/>
          <p:nvPr/>
        </p:nvSpPr>
        <p:spPr>
          <a:xfrm>
            <a:off x="7833636" y="4592937"/>
            <a:ext cx="951230" cy="57150"/>
          </a:xfrm>
          <a:custGeom>
            <a:avLst/>
            <a:gdLst/>
            <a:ahLst/>
            <a:cxnLst/>
            <a:rect l="l" t="t" r="r" b="b"/>
            <a:pathLst>
              <a:path w="951229" h="57150">
                <a:moveTo>
                  <a:pt x="0" y="0"/>
                </a:moveTo>
                <a:lnTo>
                  <a:pt x="53128" y="26044"/>
                </a:lnTo>
                <a:lnTo>
                  <a:pt x="91824" y="33460"/>
                </a:lnTo>
                <a:lnTo>
                  <a:pt x="139371" y="40051"/>
                </a:lnTo>
                <a:lnTo>
                  <a:pt x="194786" y="45702"/>
                </a:lnTo>
                <a:lnTo>
                  <a:pt x="257082" y="50298"/>
                </a:lnTo>
                <a:lnTo>
                  <a:pt x="325276" y="53724"/>
                </a:lnTo>
                <a:lnTo>
                  <a:pt x="398382" y="55864"/>
                </a:lnTo>
                <a:lnTo>
                  <a:pt x="475416" y="56602"/>
                </a:lnTo>
                <a:lnTo>
                  <a:pt x="552449" y="55864"/>
                </a:lnTo>
                <a:lnTo>
                  <a:pt x="625555" y="53724"/>
                </a:lnTo>
                <a:lnTo>
                  <a:pt x="693749" y="50298"/>
                </a:lnTo>
                <a:lnTo>
                  <a:pt x="756045" y="45702"/>
                </a:lnTo>
                <a:lnTo>
                  <a:pt x="811460" y="40051"/>
                </a:lnTo>
                <a:lnTo>
                  <a:pt x="859007" y="33460"/>
                </a:lnTo>
                <a:lnTo>
                  <a:pt x="897703" y="26044"/>
                </a:lnTo>
                <a:lnTo>
                  <a:pt x="944600" y="9198"/>
                </a:lnTo>
                <a:lnTo>
                  <a:pt x="950832" y="0"/>
                </a:lnTo>
              </a:path>
            </a:pathLst>
          </a:custGeom>
          <a:ln w="6005">
            <a:solidFill>
              <a:srgbClr val="000000"/>
            </a:solidFill>
          </a:ln>
        </p:spPr>
        <p:txBody>
          <a:bodyPr wrap="square" lIns="0" tIns="0" rIns="0" bIns="0" rtlCol="0"/>
          <a:lstStyle/>
          <a:p>
            <a:endParaRPr/>
          </a:p>
        </p:txBody>
      </p:sp>
      <p:sp>
        <p:nvSpPr>
          <p:cNvPr id="90" name="object 90"/>
          <p:cNvSpPr/>
          <p:nvPr/>
        </p:nvSpPr>
        <p:spPr>
          <a:xfrm>
            <a:off x="6982892" y="2363186"/>
            <a:ext cx="0" cy="340995"/>
          </a:xfrm>
          <a:custGeom>
            <a:avLst/>
            <a:gdLst/>
            <a:ahLst/>
            <a:cxnLst/>
            <a:rect l="l" t="t" r="r" b="b"/>
            <a:pathLst>
              <a:path h="340994">
                <a:moveTo>
                  <a:pt x="0" y="0"/>
                </a:moveTo>
                <a:lnTo>
                  <a:pt x="0" y="340628"/>
                </a:lnTo>
              </a:path>
            </a:pathLst>
          </a:custGeom>
          <a:ln w="6064">
            <a:solidFill>
              <a:srgbClr val="000000"/>
            </a:solidFill>
          </a:ln>
        </p:spPr>
        <p:txBody>
          <a:bodyPr wrap="square" lIns="0" tIns="0" rIns="0" bIns="0" rtlCol="0"/>
          <a:lstStyle/>
          <a:p>
            <a:endParaRPr/>
          </a:p>
        </p:txBody>
      </p:sp>
      <p:sp>
        <p:nvSpPr>
          <p:cNvPr id="91" name="object 91"/>
          <p:cNvSpPr/>
          <p:nvPr/>
        </p:nvSpPr>
        <p:spPr>
          <a:xfrm>
            <a:off x="6950864" y="2701792"/>
            <a:ext cx="65405" cy="66040"/>
          </a:xfrm>
          <a:custGeom>
            <a:avLst/>
            <a:gdLst/>
            <a:ahLst/>
            <a:cxnLst/>
            <a:rect l="l" t="t" r="r" b="b"/>
            <a:pathLst>
              <a:path w="65404" h="66039">
                <a:moveTo>
                  <a:pt x="65057" y="0"/>
                </a:moveTo>
                <a:lnTo>
                  <a:pt x="0" y="0"/>
                </a:lnTo>
                <a:lnTo>
                  <a:pt x="32026" y="65699"/>
                </a:lnTo>
                <a:lnTo>
                  <a:pt x="65057" y="0"/>
                </a:lnTo>
                <a:close/>
              </a:path>
            </a:pathLst>
          </a:custGeom>
          <a:solidFill>
            <a:srgbClr val="000000"/>
          </a:solidFill>
        </p:spPr>
        <p:txBody>
          <a:bodyPr wrap="square" lIns="0" tIns="0" rIns="0" bIns="0" rtlCol="0"/>
          <a:lstStyle/>
          <a:p>
            <a:endParaRPr/>
          </a:p>
        </p:txBody>
      </p:sp>
      <p:sp>
        <p:nvSpPr>
          <p:cNvPr id="92" name="object 92"/>
          <p:cNvSpPr txBox="1"/>
          <p:nvPr/>
        </p:nvSpPr>
        <p:spPr>
          <a:xfrm>
            <a:off x="6019360" y="2333303"/>
            <a:ext cx="825500" cy="227965"/>
          </a:xfrm>
          <a:prstGeom prst="rect">
            <a:avLst/>
          </a:prstGeom>
        </p:spPr>
        <p:txBody>
          <a:bodyPr vert="horz" wrap="square" lIns="0" tIns="16510" rIns="0" bIns="0" rtlCol="0">
            <a:spAutoFit/>
          </a:bodyPr>
          <a:lstStyle/>
          <a:p>
            <a:pPr marL="12700">
              <a:lnSpc>
                <a:spcPct val="100000"/>
              </a:lnSpc>
              <a:spcBef>
                <a:spcPts val="130"/>
              </a:spcBef>
            </a:pPr>
            <a:r>
              <a:rPr sz="1300" spc="-60" dirty="0">
                <a:latin typeface="Tahoma"/>
                <a:cs typeface="Tahoma"/>
              </a:rPr>
              <a:t>23$*</a:t>
            </a:r>
            <a:r>
              <a:rPr sz="1300" spc="-65" dirty="0">
                <a:latin typeface="Tahoma"/>
                <a:cs typeface="Tahoma"/>
              </a:rPr>
              <a:t> </a:t>
            </a:r>
            <a:r>
              <a:rPr sz="1300" spc="5" dirty="0">
                <a:latin typeface="Tahoma"/>
                <a:cs typeface="Tahoma"/>
              </a:rPr>
              <a:t>4.$*5</a:t>
            </a:r>
            <a:endParaRPr sz="1300">
              <a:latin typeface="Tahoma"/>
              <a:cs typeface="Tahoma"/>
            </a:endParaRPr>
          </a:p>
        </p:txBody>
      </p:sp>
      <p:sp>
        <p:nvSpPr>
          <p:cNvPr id="93" name="object 93"/>
          <p:cNvSpPr/>
          <p:nvPr/>
        </p:nvSpPr>
        <p:spPr>
          <a:xfrm>
            <a:off x="6037064" y="3319371"/>
            <a:ext cx="796290" cy="426720"/>
          </a:xfrm>
          <a:custGeom>
            <a:avLst/>
            <a:gdLst/>
            <a:ahLst/>
            <a:cxnLst/>
            <a:rect l="l" t="t" r="r" b="b"/>
            <a:pathLst>
              <a:path w="796290" h="426720">
                <a:moveTo>
                  <a:pt x="795696" y="0"/>
                </a:moveTo>
                <a:lnTo>
                  <a:pt x="0" y="426543"/>
                </a:lnTo>
              </a:path>
            </a:pathLst>
          </a:custGeom>
          <a:ln w="6018">
            <a:solidFill>
              <a:srgbClr val="000000"/>
            </a:solidFill>
          </a:ln>
        </p:spPr>
        <p:txBody>
          <a:bodyPr wrap="square" lIns="0" tIns="0" rIns="0" bIns="0" rtlCol="0"/>
          <a:lstStyle/>
          <a:p>
            <a:endParaRPr/>
          </a:p>
        </p:txBody>
      </p:sp>
      <p:sp>
        <p:nvSpPr>
          <p:cNvPr id="94" name="object 94"/>
          <p:cNvSpPr/>
          <p:nvPr/>
        </p:nvSpPr>
        <p:spPr>
          <a:xfrm>
            <a:off x="5982016" y="3714581"/>
            <a:ext cx="74295" cy="59690"/>
          </a:xfrm>
          <a:custGeom>
            <a:avLst/>
            <a:gdLst/>
            <a:ahLst/>
            <a:cxnLst/>
            <a:rect l="l" t="t" r="r" b="b"/>
            <a:pathLst>
              <a:path w="74295" h="59689">
                <a:moveTo>
                  <a:pt x="43037" y="0"/>
                </a:moveTo>
                <a:lnTo>
                  <a:pt x="0" y="59635"/>
                </a:lnTo>
                <a:lnTo>
                  <a:pt x="74065" y="58624"/>
                </a:lnTo>
                <a:lnTo>
                  <a:pt x="43037" y="0"/>
                </a:lnTo>
                <a:close/>
              </a:path>
            </a:pathLst>
          </a:custGeom>
          <a:solidFill>
            <a:srgbClr val="000000"/>
          </a:solidFill>
        </p:spPr>
        <p:txBody>
          <a:bodyPr wrap="square" lIns="0" tIns="0" rIns="0" bIns="0" rtlCol="0"/>
          <a:lstStyle/>
          <a:p>
            <a:endParaRPr/>
          </a:p>
        </p:txBody>
      </p:sp>
      <p:sp>
        <p:nvSpPr>
          <p:cNvPr id="95" name="object 95"/>
          <p:cNvSpPr/>
          <p:nvPr/>
        </p:nvSpPr>
        <p:spPr>
          <a:xfrm>
            <a:off x="7433286" y="3369910"/>
            <a:ext cx="597535" cy="372110"/>
          </a:xfrm>
          <a:custGeom>
            <a:avLst/>
            <a:gdLst/>
            <a:ahLst/>
            <a:cxnLst/>
            <a:rect l="l" t="t" r="r" b="b"/>
            <a:pathLst>
              <a:path w="597534" h="372110">
                <a:moveTo>
                  <a:pt x="0" y="0"/>
                </a:moveTo>
                <a:lnTo>
                  <a:pt x="597522" y="371962"/>
                </a:lnTo>
              </a:path>
            </a:pathLst>
          </a:custGeom>
          <a:ln w="6021">
            <a:solidFill>
              <a:srgbClr val="000000"/>
            </a:solidFill>
          </a:ln>
        </p:spPr>
        <p:txBody>
          <a:bodyPr wrap="square" lIns="0" tIns="0" rIns="0" bIns="0" rtlCol="0"/>
          <a:lstStyle/>
          <a:p>
            <a:endParaRPr/>
          </a:p>
        </p:txBody>
      </p:sp>
      <p:sp>
        <p:nvSpPr>
          <p:cNvPr id="96" name="object 96"/>
          <p:cNvSpPr/>
          <p:nvPr/>
        </p:nvSpPr>
        <p:spPr>
          <a:xfrm>
            <a:off x="8010793" y="3711548"/>
            <a:ext cx="73660" cy="62865"/>
          </a:xfrm>
          <a:custGeom>
            <a:avLst/>
            <a:gdLst/>
            <a:ahLst/>
            <a:cxnLst/>
            <a:rect l="l" t="t" r="r" b="b"/>
            <a:pathLst>
              <a:path w="73659" h="62864">
                <a:moveTo>
                  <a:pt x="35030" y="0"/>
                </a:moveTo>
                <a:lnTo>
                  <a:pt x="0" y="56602"/>
                </a:lnTo>
                <a:lnTo>
                  <a:pt x="73063" y="62668"/>
                </a:lnTo>
                <a:lnTo>
                  <a:pt x="35030" y="0"/>
                </a:lnTo>
                <a:close/>
              </a:path>
            </a:pathLst>
          </a:custGeom>
          <a:solidFill>
            <a:srgbClr val="000000"/>
          </a:solidFill>
        </p:spPr>
        <p:txBody>
          <a:bodyPr wrap="square" lIns="0" tIns="0" rIns="0" bIns="0" rtlCol="0"/>
          <a:lstStyle/>
          <a:p>
            <a:endParaRPr/>
          </a:p>
        </p:txBody>
      </p:sp>
      <p:sp>
        <p:nvSpPr>
          <p:cNvPr id="97" name="object 97"/>
          <p:cNvSpPr/>
          <p:nvPr/>
        </p:nvSpPr>
        <p:spPr>
          <a:xfrm>
            <a:off x="5982016" y="4077446"/>
            <a:ext cx="0" cy="441959"/>
          </a:xfrm>
          <a:custGeom>
            <a:avLst/>
            <a:gdLst/>
            <a:ahLst/>
            <a:cxnLst/>
            <a:rect l="l" t="t" r="r" b="b"/>
            <a:pathLst>
              <a:path h="441960">
                <a:moveTo>
                  <a:pt x="0" y="0"/>
                </a:moveTo>
                <a:lnTo>
                  <a:pt x="0" y="441705"/>
                </a:lnTo>
              </a:path>
            </a:pathLst>
          </a:custGeom>
          <a:ln w="6064">
            <a:solidFill>
              <a:srgbClr val="000000"/>
            </a:solidFill>
          </a:ln>
        </p:spPr>
        <p:txBody>
          <a:bodyPr wrap="square" lIns="0" tIns="0" rIns="0" bIns="0" rtlCol="0"/>
          <a:lstStyle/>
          <a:p>
            <a:endParaRPr/>
          </a:p>
        </p:txBody>
      </p:sp>
      <p:sp>
        <p:nvSpPr>
          <p:cNvPr id="98" name="object 98"/>
          <p:cNvSpPr/>
          <p:nvPr/>
        </p:nvSpPr>
        <p:spPr>
          <a:xfrm>
            <a:off x="5949989" y="4517129"/>
            <a:ext cx="65405" cy="66040"/>
          </a:xfrm>
          <a:custGeom>
            <a:avLst/>
            <a:gdLst/>
            <a:ahLst/>
            <a:cxnLst/>
            <a:rect l="l" t="t" r="r" b="b"/>
            <a:pathLst>
              <a:path w="65404" h="66039">
                <a:moveTo>
                  <a:pt x="65055" y="0"/>
                </a:moveTo>
                <a:lnTo>
                  <a:pt x="0" y="0"/>
                </a:lnTo>
                <a:lnTo>
                  <a:pt x="32026" y="65699"/>
                </a:lnTo>
                <a:lnTo>
                  <a:pt x="65055" y="0"/>
                </a:lnTo>
                <a:close/>
              </a:path>
            </a:pathLst>
          </a:custGeom>
          <a:solidFill>
            <a:srgbClr val="000000"/>
          </a:solidFill>
        </p:spPr>
        <p:txBody>
          <a:bodyPr wrap="square" lIns="0" tIns="0" rIns="0" bIns="0" rtlCol="0"/>
          <a:lstStyle/>
          <a:p>
            <a:endParaRPr/>
          </a:p>
        </p:txBody>
      </p:sp>
      <p:sp>
        <p:nvSpPr>
          <p:cNvPr id="99" name="object 99"/>
          <p:cNvSpPr/>
          <p:nvPr/>
        </p:nvSpPr>
        <p:spPr>
          <a:xfrm>
            <a:off x="8133899" y="4077446"/>
            <a:ext cx="0" cy="441959"/>
          </a:xfrm>
          <a:custGeom>
            <a:avLst/>
            <a:gdLst/>
            <a:ahLst/>
            <a:cxnLst/>
            <a:rect l="l" t="t" r="r" b="b"/>
            <a:pathLst>
              <a:path h="441960">
                <a:moveTo>
                  <a:pt x="0" y="0"/>
                </a:moveTo>
                <a:lnTo>
                  <a:pt x="0" y="441705"/>
                </a:lnTo>
              </a:path>
            </a:pathLst>
          </a:custGeom>
          <a:ln w="6064">
            <a:solidFill>
              <a:srgbClr val="000000"/>
            </a:solidFill>
          </a:ln>
        </p:spPr>
        <p:txBody>
          <a:bodyPr wrap="square" lIns="0" tIns="0" rIns="0" bIns="0" rtlCol="0"/>
          <a:lstStyle/>
          <a:p>
            <a:endParaRPr/>
          </a:p>
        </p:txBody>
      </p:sp>
      <p:sp>
        <p:nvSpPr>
          <p:cNvPr id="100" name="object 100"/>
          <p:cNvSpPr/>
          <p:nvPr/>
        </p:nvSpPr>
        <p:spPr>
          <a:xfrm>
            <a:off x="8101872" y="4517129"/>
            <a:ext cx="65405" cy="66040"/>
          </a:xfrm>
          <a:custGeom>
            <a:avLst/>
            <a:gdLst/>
            <a:ahLst/>
            <a:cxnLst/>
            <a:rect l="l" t="t" r="r" b="b"/>
            <a:pathLst>
              <a:path w="65404" h="66039">
                <a:moveTo>
                  <a:pt x="65055" y="0"/>
                </a:moveTo>
                <a:lnTo>
                  <a:pt x="0" y="0"/>
                </a:lnTo>
                <a:lnTo>
                  <a:pt x="32028" y="65699"/>
                </a:lnTo>
                <a:lnTo>
                  <a:pt x="65055" y="0"/>
                </a:lnTo>
                <a:close/>
              </a:path>
            </a:pathLst>
          </a:custGeom>
          <a:solidFill>
            <a:srgbClr val="000000"/>
          </a:solidFill>
        </p:spPr>
        <p:txBody>
          <a:bodyPr wrap="square" lIns="0" tIns="0" rIns="0" bIns="0" rtlCol="0"/>
          <a:lstStyle/>
          <a:p>
            <a:endParaRPr/>
          </a:p>
        </p:txBody>
      </p:sp>
      <p:sp>
        <p:nvSpPr>
          <p:cNvPr id="101" name="object 101"/>
          <p:cNvSpPr txBox="1"/>
          <p:nvPr/>
        </p:nvSpPr>
        <p:spPr>
          <a:xfrm>
            <a:off x="5869228" y="3289489"/>
            <a:ext cx="468630" cy="227965"/>
          </a:xfrm>
          <a:prstGeom prst="rect">
            <a:avLst/>
          </a:prstGeom>
        </p:spPr>
        <p:txBody>
          <a:bodyPr vert="horz" wrap="square" lIns="0" tIns="16510" rIns="0" bIns="0" rtlCol="0">
            <a:spAutoFit/>
          </a:bodyPr>
          <a:lstStyle/>
          <a:p>
            <a:pPr marL="12700">
              <a:lnSpc>
                <a:spcPct val="100000"/>
              </a:lnSpc>
              <a:spcBef>
                <a:spcPts val="130"/>
              </a:spcBef>
            </a:pPr>
            <a:r>
              <a:rPr sz="1300" spc="275" dirty="0">
                <a:latin typeface="Tahoma"/>
                <a:cs typeface="Tahoma"/>
              </a:rPr>
              <a:t>6.</a:t>
            </a:r>
            <a:r>
              <a:rPr sz="1300" spc="-20" dirty="0">
                <a:latin typeface="Tahoma"/>
                <a:cs typeface="Tahoma"/>
              </a:rPr>
              <a:t>$</a:t>
            </a:r>
            <a:r>
              <a:rPr sz="1300" spc="-150" dirty="0">
                <a:latin typeface="Tahoma"/>
                <a:cs typeface="Tahoma"/>
              </a:rPr>
              <a:t>*5</a:t>
            </a:r>
            <a:endParaRPr sz="1300">
              <a:latin typeface="Tahoma"/>
              <a:cs typeface="Tahoma"/>
            </a:endParaRPr>
          </a:p>
        </p:txBody>
      </p:sp>
      <p:sp>
        <p:nvSpPr>
          <p:cNvPr id="102" name="object 102"/>
          <p:cNvSpPr txBox="1"/>
          <p:nvPr/>
        </p:nvSpPr>
        <p:spPr>
          <a:xfrm>
            <a:off x="7330507" y="3538137"/>
            <a:ext cx="468630" cy="227965"/>
          </a:xfrm>
          <a:prstGeom prst="rect">
            <a:avLst/>
          </a:prstGeom>
        </p:spPr>
        <p:txBody>
          <a:bodyPr vert="horz" wrap="square" lIns="0" tIns="16510" rIns="0" bIns="0" rtlCol="0">
            <a:spAutoFit/>
          </a:bodyPr>
          <a:lstStyle/>
          <a:p>
            <a:pPr marL="12700">
              <a:lnSpc>
                <a:spcPct val="100000"/>
              </a:lnSpc>
              <a:spcBef>
                <a:spcPts val="130"/>
              </a:spcBef>
            </a:pPr>
            <a:r>
              <a:rPr sz="1300" spc="275" dirty="0">
                <a:latin typeface="Tahoma"/>
                <a:cs typeface="Tahoma"/>
              </a:rPr>
              <a:t>6.</a:t>
            </a:r>
            <a:r>
              <a:rPr sz="1300" spc="-20" dirty="0">
                <a:latin typeface="Tahoma"/>
                <a:cs typeface="Tahoma"/>
              </a:rPr>
              <a:t>$</a:t>
            </a:r>
            <a:r>
              <a:rPr sz="1300" spc="-150" dirty="0">
                <a:latin typeface="Tahoma"/>
                <a:cs typeface="Tahoma"/>
              </a:rPr>
              <a:t>*5</a:t>
            </a:r>
            <a:endParaRPr sz="1300">
              <a:latin typeface="Tahoma"/>
              <a:cs typeface="Tahoma"/>
            </a:endParaRPr>
          </a:p>
        </p:txBody>
      </p:sp>
      <p:sp>
        <p:nvSpPr>
          <p:cNvPr id="103" name="object 103"/>
          <p:cNvSpPr/>
          <p:nvPr/>
        </p:nvSpPr>
        <p:spPr>
          <a:xfrm>
            <a:off x="6332322" y="4145168"/>
            <a:ext cx="0" cy="441959"/>
          </a:xfrm>
          <a:custGeom>
            <a:avLst/>
            <a:gdLst/>
            <a:ahLst/>
            <a:cxnLst/>
            <a:rect l="l" t="t" r="r" b="b"/>
            <a:pathLst>
              <a:path h="441960">
                <a:moveTo>
                  <a:pt x="0" y="441705"/>
                </a:moveTo>
                <a:lnTo>
                  <a:pt x="0" y="0"/>
                </a:lnTo>
              </a:path>
            </a:pathLst>
          </a:custGeom>
          <a:ln w="6064">
            <a:solidFill>
              <a:srgbClr val="000000"/>
            </a:solidFill>
          </a:ln>
        </p:spPr>
        <p:txBody>
          <a:bodyPr wrap="square" lIns="0" tIns="0" rIns="0" bIns="0" rtlCol="0"/>
          <a:lstStyle/>
          <a:p>
            <a:endParaRPr/>
          </a:p>
        </p:txBody>
      </p:sp>
      <p:sp>
        <p:nvSpPr>
          <p:cNvPr id="104" name="object 104"/>
          <p:cNvSpPr/>
          <p:nvPr/>
        </p:nvSpPr>
        <p:spPr>
          <a:xfrm>
            <a:off x="6300294" y="4081489"/>
            <a:ext cx="65405" cy="67310"/>
          </a:xfrm>
          <a:custGeom>
            <a:avLst/>
            <a:gdLst/>
            <a:ahLst/>
            <a:cxnLst/>
            <a:rect l="l" t="t" r="r" b="b"/>
            <a:pathLst>
              <a:path w="65404" h="67310">
                <a:moveTo>
                  <a:pt x="32028" y="0"/>
                </a:moveTo>
                <a:lnTo>
                  <a:pt x="0" y="66710"/>
                </a:lnTo>
                <a:lnTo>
                  <a:pt x="65057" y="66710"/>
                </a:lnTo>
                <a:lnTo>
                  <a:pt x="32028" y="0"/>
                </a:lnTo>
                <a:close/>
              </a:path>
            </a:pathLst>
          </a:custGeom>
          <a:solidFill>
            <a:srgbClr val="000000"/>
          </a:solidFill>
        </p:spPr>
        <p:txBody>
          <a:bodyPr wrap="square" lIns="0" tIns="0" rIns="0" bIns="0" rtlCol="0"/>
          <a:lstStyle/>
          <a:p>
            <a:endParaRPr/>
          </a:p>
        </p:txBody>
      </p:sp>
      <p:sp>
        <p:nvSpPr>
          <p:cNvPr id="105" name="object 105"/>
          <p:cNvSpPr/>
          <p:nvPr/>
        </p:nvSpPr>
        <p:spPr>
          <a:xfrm>
            <a:off x="8484206" y="4145168"/>
            <a:ext cx="0" cy="441959"/>
          </a:xfrm>
          <a:custGeom>
            <a:avLst/>
            <a:gdLst/>
            <a:ahLst/>
            <a:cxnLst/>
            <a:rect l="l" t="t" r="r" b="b"/>
            <a:pathLst>
              <a:path h="441960">
                <a:moveTo>
                  <a:pt x="0" y="441705"/>
                </a:moveTo>
                <a:lnTo>
                  <a:pt x="0" y="0"/>
                </a:lnTo>
              </a:path>
            </a:pathLst>
          </a:custGeom>
          <a:ln w="6064">
            <a:solidFill>
              <a:srgbClr val="000000"/>
            </a:solidFill>
          </a:ln>
        </p:spPr>
        <p:txBody>
          <a:bodyPr wrap="square" lIns="0" tIns="0" rIns="0" bIns="0" rtlCol="0"/>
          <a:lstStyle/>
          <a:p>
            <a:endParaRPr/>
          </a:p>
        </p:txBody>
      </p:sp>
      <p:sp>
        <p:nvSpPr>
          <p:cNvPr id="106" name="object 106"/>
          <p:cNvSpPr/>
          <p:nvPr/>
        </p:nvSpPr>
        <p:spPr>
          <a:xfrm>
            <a:off x="8452178" y="4081489"/>
            <a:ext cx="65405" cy="67310"/>
          </a:xfrm>
          <a:custGeom>
            <a:avLst/>
            <a:gdLst/>
            <a:ahLst/>
            <a:cxnLst/>
            <a:rect l="l" t="t" r="r" b="b"/>
            <a:pathLst>
              <a:path w="65404" h="67310">
                <a:moveTo>
                  <a:pt x="32028" y="0"/>
                </a:moveTo>
                <a:lnTo>
                  <a:pt x="0" y="66710"/>
                </a:lnTo>
                <a:lnTo>
                  <a:pt x="65055" y="66710"/>
                </a:lnTo>
                <a:lnTo>
                  <a:pt x="32028" y="0"/>
                </a:lnTo>
                <a:close/>
              </a:path>
            </a:pathLst>
          </a:custGeom>
          <a:solidFill>
            <a:srgbClr val="000000"/>
          </a:solidFill>
        </p:spPr>
        <p:txBody>
          <a:bodyPr wrap="square" lIns="0" tIns="0" rIns="0" bIns="0" rtlCol="0"/>
          <a:lstStyle/>
          <a:p>
            <a:endParaRPr/>
          </a:p>
        </p:txBody>
      </p:sp>
      <p:sp>
        <p:nvSpPr>
          <p:cNvPr id="107" name="object 107"/>
          <p:cNvSpPr/>
          <p:nvPr/>
        </p:nvSpPr>
        <p:spPr>
          <a:xfrm>
            <a:off x="6282278" y="3403265"/>
            <a:ext cx="744855" cy="375285"/>
          </a:xfrm>
          <a:custGeom>
            <a:avLst/>
            <a:gdLst/>
            <a:ahLst/>
            <a:cxnLst/>
            <a:rect l="l" t="t" r="r" b="b"/>
            <a:pathLst>
              <a:path w="744854" h="375285">
                <a:moveTo>
                  <a:pt x="0" y="374994"/>
                </a:moveTo>
                <a:lnTo>
                  <a:pt x="744651" y="0"/>
                </a:lnTo>
              </a:path>
            </a:pathLst>
          </a:custGeom>
          <a:ln w="6017">
            <a:solidFill>
              <a:srgbClr val="000000"/>
            </a:solidFill>
          </a:ln>
        </p:spPr>
        <p:txBody>
          <a:bodyPr wrap="square" lIns="0" tIns="0" rIns="0" bIns="0" rtlCol="0"/>
          <a:lstStyle/>
          <a:p>
            <a:endParaRPr/>
          </a:p>
        </p:txBody>
      </p:sp>
      <p:sp>
        <p:nvSpPr>
          <p:cNvPr id="108" name="object 108"/>
          <p:cNvSpPr/>
          <p:nvPr/>
        </p:nvSpPr>
        <p:spPr>
          <a:xfrm>
            <a:off x="7009916" y="3373952"/>
            <a:ext cx="73660" cy="59690"/>
          </a:xfrm>
          <a:custGeom>
            <a:avLst/>
            <a:gdLst/>
            <a:ahLst/>
            <a:cxnLst/>
            <a:rect l="l" t="t" r="r" b="b"/>
            <a:pathLst>
              <a:path w="73659" h="59689">
                <a:moveTo>
                  <a:pt x="73064" y="0"/>
                </a:moveTo>
                <a:lnTo>
                  <a:pt x="0" y="0"/>
                </a:lnTo>
                <a:lnTo>
                  <a:pt x="29025" y="59635"/>
                </a:lnTo>
                <a:lnTo>
                  <a:pt x="73064" y="0"/>
                </a:lnTo>
                <a:close/>
              </a:path>
            </a:pathLst>
          </a:custGeom>
          <a:solidFill>
            <a:srgbClr val="000000"/>
          </a:solidFill>
        </p:spPr>
        <p:txBody>
          <a:bodyPr wrap="square" lIns="0" tIns="0" rIns="0" bIns="0" rtlCol="0"/>
          <a:lstStyle/>
          <a:p>
            <a:endParaRPr/>
          </a:p>
        </p:txBody>
      </p:sp>
      <p:sp>
        <p:nvSpPr>
          <p:cNvPr id="109" name="object 109"/>
          <p:cNvSpPr/>
          <p:nvPr/>
        </p:nvSpPr>
        <p:spPr>
          <a:xfrm>
            <a:off x="7738553" y="3353737"/>
            <a:ext cx="746125" cy="424815"/>
          </a:xfrm>
          <a:custGeom>
            <a:avLst/>
            <a:gdLst/>
            <a:ahLst/>
            <a:cxnLst/>
            <a:rect l="l" t="t" r="r" b="b"/>
            <a:pathLst>
              <a:path w="746125" h="424814">
                <a:moveTo>
                  <a:pt x="745652" y="424521"/>
                </a:moveTo>
                <a:lnTo>
                  <a:pt x="0" y="0"/>
                </a:lnTo>
              </a:path>
            </a:pathLst>
          </a:custGeom>
          <a:ln w="6019">
            <a:solidFill>
              <a:srgbClr val="000000"/>
            </a:solidFill>
          </a:ln>
        </p:spPr>
        <p:txBody>
          <a:bodyPr wrap="square" lIns="0" tIns="0" rIns="0" bIns="0" rtlCol="0"/>
          <a:lstStyle/>
          <a:p>
            <a:endParaRPr/>
          </a:p>
        </p:txBody>
      </p:sp>
      <p:sp>
        <p:nvSpPr>
          <p:cNvPr id="110" name="object 110"/>
          <p:cNvSpPr/>
          <p:nvPr/>
        </p:nvSpPr>
        <p:spPr>
          <a:xfrm>
            <a:off x="7683506" y="3323414"/>
            <a:ext cx="74295" cy="62230"/>
          </a:xfrm>
          <a:custGeom>
            <a:avLst/>
            <a:gdLst/>
            <a:ahLst/>
            <a:cxnLst/>
            <a:rect l="l" t="t" r="r" b="b"/>
            <a:pathLst>
              <a:path w="74295" h="62229">
                <a:moveTo>
                  <a:pt x="0" y="0"/>
                </a:moveTo>
                <a:lnTo>
                  <a:pt x="42035" y="61655"/>
                </a:lnTo>
                <a:lnTo>
                  <a:pt x="74063" y="4042"/>
                </a:lnTo>
                <a:lnTo>
                  <a:pt x="0" y="0"/>
                </a:lnTo>
                <a:close/>
              </a:path>
            </a:pathLst>
          </a:custGeom>
          <a:solidFill>
            <a:srgbClr val="000000"/>
          </a:solidFill>
        </p:spPr>
        <p:txBody>
          <a:bodyPr wrap="square" lIns="0" tIns="0" rIns="0" bIns="0" rtlCol="0"/>
          <a:lstStyle/>
          <a:p>
            <a:endParaRPr/>
          </a:p>
        </p:txBody>
      </p:sp>
      <p:sp>
        <p:nvSpPr>
          <p:cNvPr id="111" name="object 111"/>
          <p:cNvSpPr txBox="1"/>
          <p:nvPr/>
        </p:nvSpPr>
        <p:spPr>
          <a:xfrm>
            <a:off x="8171243" y="3293532"/>
            <a:ext cx="478155" cy="227965"/>
          </a:xfrm>
          <a:prstGeom prst="rect">
            <a:avLst/>
          </a:prstGeom>
        </p:spPr>
        <p:txBody>
          <a:bodyPr vert="horz" wrap="square" lIns="0" tIns="16510" rIns="0" bIns="0" rtlCol="0">
            <a:spAutoFit/>
          </a:bodyPr>
          <a:lstStyle/>
          <a:p>
            <a:pPr marL="12700">
              <a:lnSpc>
                <a:spcPct val="100000"/>
              </a:lnSpc>
              <a:spcBef>
                <a:spcPts val="130"/>
              </a:spcBef>
            </a:pPr>
            <a:r>
              <a:rPr sz="1300" spc="-35" dirty="0">
                <a:latin typeface="Tahoma"/>
                <a:cs typeface="Tahoma"/>
              </a:rPr>
              <a:t>7$3.8(</a:t>
            </a:r>
            <a:endParaRPr sz="1300">
              <a:latin typeface="Tahoma"/>
              <a:cs typeface="Tahoma"/>
            </a:endParaRPr>
          </a:p>
        </p:txBody>
      </p:sp>
      <p:sp>
        <p:nvSpPr>
          <p:cNvPr id="112" name="object 112"/>
          <p:cNvSpPr txBox="1"/>
          <p:nvPr/>
        </p:nvSpPr>
        <p:spPr>
          <a:xfrm>
            <a:off x="7580727" y="4199178"/>
            <a:ext cx="1428750" cy="721360"/>
          </a:xfrm>
          <a:prstGeom prst="rect">
            <a:avLst/>
          </a:prstGeom>
        </p:spPr>
        <p:txBody>
          <a:bodyPr vert="horz" wrap="square" lIns="0" tIns="16510" rIns="0" bIns="0" rtlCol="0">
            <a:spAutoFit/>
          </a:bodyPr>
          <a:lstStyle/>
          <a:p>
            <a:pPr algn="ctr">
              <a:lnSpc>
                <a:spcPct val="100000"/>
              </a:lnSpc>
              <a:spcBef>
                <a:spcPts val="130"/>
              </a:spcBef>
              <a:tabLst>
                <a:tab pos="950594" algn="l"/>
              </a:tabLst>
            </a:pPr>
            <a:r>
              <a:rPr sz="1950" spc="412" baseline="2136" dirty="0">
                <a:latin typeface="Tahoma"/>
                <a:cs typeface="Tahoma"/>
              </a:rPr>
              <a:t>6.</a:t>
            </a:r>
            <a:r>
              <a:rPr sz="1950" spc="-30" baseline="2136" dirty="0">
                <a:latin typeface="Tahoma"/>
                <a:cs typeface="Tahoma"/>
              </a:rPr>
              <a:t>$</a:t>
            </a:r>
            <a:r>
              <a:rPr sz="1950" spc="-225" baseline="2136" dirty="0">
                <a:latin typeface="Tahoma"/>
                <a:cs typeface="Tahoma"/>
              </a:rPr>
              <a:t>*</a:t>
            </a:r>
            <a:r>
              <a:rPr sz="1950" spc="-217" baseline="2136" dirty="0">
                <a:latin typeface="Tahoma"/>
                <a:cs typeface="Tahoma"/>
              </a:rPr>
              <a:t>5</a:t>
            </a:r>
            <a:r>
              <a:rPr sz="1950" baseline="2136" dirty="0">
                <a:latin typeface="Tahoma"/>
                <a:cs typeface="Tahoma"/>
              </a:rPr>
              <a:t>	</a:t>
            </a:r>
            <a:r>
              <a:rPr sz="1300" spc="45" dirty="0">
                <a:latin typeface="Tahoma"/>
                <a:cs typeface="Tahoma"/>
              </a:rPr>
              <a:t>7</a:t>
            </a:r>
            <a:r>
              <a:rPr sz="1300" spc="35" dirty="0">
                <a:latin typeface="Tahoma"/>
                <a:cs typeface="Tahoma"/>
              </a:rPr>
              <a:t>$</a:t>
            </a:r>
            <a:r>
              <a:rPr sz="1300" spc="-130" dirty="0">
                <a:latin typeface="Tahoma"/>
                <a:cs typeface="Tahoma"/>
              </a:rPr>
              <a:t>3</a:t>
            </a:r>
            <a:r>
              <a:rPr sz="1300" spc="335" dirty="0">
                <a:latin typeface="Tahoma"/>
                <a:cs typeface="Tahoma"/>
              </a:rPr>
              <a:t>.</a:t>
            </a:r>
            <a:r>
              <a:rPr sz="1300" spc="-415" dirty="0">
                <a:latin typeface="Tahoma"/>
                <a:cs typeface="Tahoma"/>
              </a:rPr>
              <a:t>8</a:t>
            </a:r>
            <a:r>
              <a:rPr sz="1300" spc="-60" dirty="0">
                <a:latin typeface="Tahoma"/>
                <a:cs typeface="Tahoma"/>
              </a:rPr>
              <a:t>(</a:t>
            </a:r>
            <a:endParaRPr sz="1300">
              <a:latin typeface="Tahoma"/>
              <a:cs typeface="Tahoma"/>
            </a:endParaRPr>
          </a:p>
          <a:p>
            <a:pPr>
              <a:lnSpc>
                <a:spcPct val="100000"/>
              </a:lnSpc>
              <a:spcBef>
                <a:spcPts val="10"/>
              </a:spcBef>
            </a:pPr>
            <a:endParaRPr sz="1700">
              <a:latin typeface="Times New Roman"/>
              <a:cs typeface="Times New Roman"/>
            </a:endParaRPr>
          </a:p>
          <a:p>
            <a:pPr marL="29209" algn="ctr">
              <a:lnSpc>
                <a:spcPct val="100000"/>
              </a:lnSpc>
            </a:pPr>
            <a:r>
              <a:rPr sz="1600" spc="114" dirty="0">
                <a:latin typeface="Tahoma"/>
                <a:cs typeface="Tahoma"/>
              </a:rPr>
              <a:t>-).*/$</a:t>
            </a:r>
            <a:r>
              <a:rPr sz="1600" spc="-25" dirty="0">
                <a:latin typeface="Tahoma"/>
                <a:cs typeface="Tahoma"/>
              </a:rPr>
              <a:t> </a:t>
            </a:r>
            <a:r>
              <a:rPr sz="1600" spc="-15" dirty="0">
                <a:latin typeface="Tahoma"/>
                <a:cs typeface="Tahoma"/>
              </a:rPr>
              <a:t>1</a:t>
            </a:r>
            <a:endParaRPr sz="1600">
              <a:latin typeface="Tahoma"/>
              <a:cs typeface="Tahoma"/>
            </a:endParaRPr>
          </a:p>
        </p:txBody>
      </p:sp>
      <p:sp>
        <p:nvSpPr>
          <p:cNvPr id="113" name="object 113"/>
          <p:cNvSpPr txBox="1"/>
          <p:nvPr/>
        </p:nvSpPr>
        <p:spPr>
          <a:xfrm>
            <a:off x="6679938" y="3542180"/>
            <a:ext cx="478155" cy="227965"/>
          </a:xfrm>
          <a:prstGeom prst="rect">
            <a:avLst/>
          </a:prstGeom>
        </p:spPr>
        <p:txBody>
          <a:bodyPr vert="horz" wrap="square" lIns="0" tIns="16510" rIns="0" bIns="0" rtlCol="0">
            <a:spAutoFit/>
          </a:bodyPr>
          <a:lstStyle/>
          <a:p>
            <a:pPr marL="12700">
              <a:lnSpc>
                <a:spcPct val="100000"/>
              </a:lnSpc>
              <a:spcBef>
                <a:spcPts val="130"/>
              </a:spcBef>
            </a:pPr>
            <a:r>
              <a:rPr sz="1300" spc="-35" dirty="0">
                <a:latin typeface="Tahoma"/>
                <a:cs typeface="Tahoma"/>
              </a:rPr>
              <a:t>7$3.8(</a:t>
            </a:r>
            <a:endParaRPr sz="1300">
              <a:latin typeface="Tahoma"/>
              <a:cs typeface="Tahoma"/>
            </a:endParaRPr>
          </a:p>
        </p:txBody>
      </p:sp>
      <p:sp>
        <p:nvSpPr>
          <p:cNvPr id="114" name="object 114"/>
          <p:cNvSpPr txBox="1"/>
          <p:nvPr/>
        </p:nvSpPr>
        <p:spPr>
          <a:xfrm>
            <a:off x="5428843" y="4199178"/>
            <a:ext cx="1428750" cy="721360"/>
          </a:xfrm>
          <a:prstGeom prst="rect">
            <a:avLst/>
          </a:prstGeom>
        </p:spPr>
        <p:txBody>
          <a:bodyPr vert="horz" wrap="square" lIns="0" tIns="16510" rIns="0" bIns="0" rtlCol="0">
            <a:spAutoFit/>
          </a:bodyPr>
          <a:lstStyle/>
          <a:p>
            <a:pPr algn="ctr">
              <a:lnSpc>
                <a:spcPct val="100000"/>
              </a:lnSpc>
              <a:spcBef>
                <a:spcPts val="130"/>
              </a:spcBef>
              <a:tabLst>
                <a:tab pos="950594" algn="l"/>
              </a:tabLst>
            </a:pPr>
            <a:r>
              <a:rPr sz="1950" spc="412" baseline="2136" dirty="0">
                <a:latin typeface="Tahoma"/>
                <a:cs typeface="Tahoma"/>
              </a:rPr>
              <a:t>6.</a:t>
            </a:r>
            <a:r>
              <a:rPr sz="1950" spc="-30" baseline="2136" dirty="0">
                <a:latin typeface="Tahoma"/>
                <a:cs typeface="Tahoma"/>
              </a:rPr>
              <a:t>$</a:t>
            </a:r>
            <a:r>
              <a:rPr sz="1950" spc="-225" baseline="2136" dirty="0">
                <a:latin typeface="Tahoma"/>
                <a:cs typeface="Tahoma"/>
              </a:rPr>
              <a:t>*</a:t>
            </a:r>
            <a:r>
              <a:rPr sz="1950" spc="-217" baseline="2136" dirty="0">
                <a:latin typeface="Tahoma"/>
                <a:cs typeface="Tahoma"/>
              </a:rPr>
              <a:t>5</a:t>
            </a:r>
            <a:r>
              <a:rPr sz="1950" baseline="2136" dirty="0">
                <a:latin typeface="Tahoma"/>
                <a:cs typeface="Tahoma"/>
              </a:rPr>
              <a:t>	</a:t>
            </a:r>
            <a:r>
              <a:rPr sz="1300" spc="45" dirty="0">
                <a:latin typeface="Tahoma"/>
                <a:cs typeface="Tahoma"/>
              </a:rPr>
              <a:t>7</a:t>
            </a:r>
            <a:r>
              <a:rPr sz="1300" spc="35" dirty="0">
                <a:latin typeface="Tahoma"/>
                <a:cs typeface="Tahoma"/>
              </a:rPr>
              <a:t>$</a:t>
            </a:r>
            <a:r>
              <a:rPr sz="1300" spc="-130" dirty="0">
                <a:latin typeface="Tahoma"/>
                <a:cs typeface="Tahoma"/>
              </a:rPr>
              <a:t>3</a:t>
            </a:r>
            <a:r>
              <a:rPr sz="1300" spc="335" dirty="0">
                <a:latin typeface="Tahoma"/>
                <a:cs typeface="Tahoma"/>
              </a:rPr>
              <a:t>.</a:t>
            </a:r>
            <a:r>
              <a:rPr sz="1300" spc="-415" dirty="0">
                <a:latin typeface="Tahoma"/>
                <a:cs typeface="Tahoma"/>
              </a:rPr>
              <a:t>8</a:t>
            </a:r>
            <a:r>
              <a:rPr sz="1300" spc="-60" dirty="0">
                <a:latin typeface="Tahoma"/>
                <a:cs typeface="Tahoma"/>
              </a:rPr>
              <a:t>(</a:t>
            </a:r>
            <a:endParaRPr sz="1300">
              <a:latin typeface="Tahoma"/>
              <a:cs typeface="Tahoma"/>
            </a:endParaRPr>
          </a:p>
          <a:p>
            <a:pPr>
              <a:lnSpc>
                <a:spcPct val="100000"/>
              </a:lnSpc>
              <a:spcBef>
                <a:spcPts val="10"/>
              </a:spcBef>
            </a:pPr>
            <a:endParaRPr sz="1700">
              <a:latin typeface="Times New Roman"/>
              <a:cs typeface="Times New Roman"/>
            </a:endParaRPr>
          </a:p>
          <a:p>
            <a:pPr marL="29209" algn="ctr">
              <a:lnSpc>
                <a:spcPct val="100000"/>
              </a:lnSpc>
            </a:pPr>
            <a:r>
              <a:rPr sz="1600" spc="114" dirty="0">
                <a:latin typeface="Tahoma"/>
                <a:cs typeface="Tahoma"/>
              </a:rPr>
              <a:t>-).*/$</a:t>
            </a:r>
            <a:r>
              <a:rPr sz="1600" spc="-25" dirty="0">
                <a:latin typeface="Tahoma"/>
                <a:cs typeface="Tahoma"/>
              </a:rPr>
              <a:t> </a:t>
            </a:r>
            <a:r>
              <a:rPr sz="1600" spc="-15" dirty="0">
                <a:latin typeface="Tahoma"/>
                <a:cs typeface="Tahoma"/>
              </a:rPr>
              <a:t>0</a:t>
            </a:r>
            <a:endParaRPr sz="1600">
              <a:latin typeface="Tahoma"/>
              <a:cs typeface="Tahoma"/>
            </a:endParaRPr>
          </a:p>
        </p:txBody>
      </p:sp>
      <p:sp>
        <p:nvSpPr>
          <p:cNvPr id="115" name="object 115"/>
          <p:cNvSpPr/>
          <p:nvPr/>
        </p:nvSpPr>
        <p:spPr>
          <a:xfrm>
            <a:off x="7533373" y="2426864"/>
            <a:ext cx="0" cy="340995"/>
          </a:xfrm>
          <a:custGeom>
            <a:avLst/>
            <a:gdLst/>
            <a:ahLst/>
            <a:cxnLst/>
            <a:rect l="l" t="t" r="r" b="b"/>
            <a:pathLst>
              <a:path h="340994">
                <a:moveTo>
                  <a:pt x="0" y="340628"/>
                </a:moveTo>
                <a:lnTo>
                  <a:pt x="0" y="0"/>
                </a:lnTo>
              </a:path>
            </a:pathLst>
          </a:custGeom>
          <a:ln w="6064">
            <a:solidFill>
              <a:srgbClr val="000000"/>
            </a:solidFill>
          </a:ln>
        </p:spPr>
        <p:txBody>
          <a:bodyPr wrap="square" lIns="0" tIns="0" rIns="0" bIns="0" rtlCol="0"/>
          <a:lstStyle/>
          <a:p>
            <a:endParaRPr/>
          </a:p>
        </p:txBody>
      </p:sp>
      <p:sp>
        <p:nvSpPr>
          <p:cNvPr id="116" name="object 116"/>
          <p:cNvSpPr/>
          <p:nvPr/>
        </p:nvSpPr>
        <p:spPr>
          <a:xfrm>
            <a:off x="7501346" y="2363185"/>
            <a:ext cx="65405" cy="67310"/>
          </a:xfrm>
          <a:custGeom>
            <a:avLst/>
            <a:gdLst/>
            <a:ahLst/>
            <a:cxnLst/>
            <a:rect l="l" t="t" r="r" b="b"/>
            <a:pathLst>
              <a:path w="65404" h="67310">
                <a:moveTo>
                  <a:pt x="32028" y="0"/>
                </a:moveTo>
                <a:lnTo>
                  <a:pt x="0" y="66710"/>
                </a:lnTo>
                <a:lnTo>
                  <a:pt x="65057" y="66710"/>
                </a:lnTo>
                <a:lnTo>
                  <a:pt x="32028" y="0"/>
                </a:lnTo>
                <a:close/>
              </a:path>
            </a:pathLst>
          </a:custGeom>
          <a:solidFill>
            <a:srgbClr val="000000"/>
          </a:solidFill>
        </p:spPr>
        <p:txBody>
          <a:bodyPr wrap="square" lIns="0" tIns="0" rIns="0" bIns="0" rtlCol="0"/>
          <a:lstStyle/>
          <a:p>
            <a:endParaRPr/>
          </a:p>
        </p:txBody>
      </p:sp>
      <p:sp>
        <p:nvSpPr>
          <p:cNvPr id="117" name="object 117"/>
          <p:cNvSpPr txBox="1"/>
          <p:nvPr/>
        </p:nvSpPr>
        <p:spPr>
          <a:xfrm>
            <a:off x="7730858" y="2329260"/>
            <a:ext cx="478155" cy="227965"/>
          </a:xfrm>
          <a:prstGeom prst="rect">
            <a:avLst/>
          </a:prstGeom>
        </p:spPr>
        <p:txBody>
          <a:bodyPr vert="horz" wrap="square" lIns="0" tIns="16510" rIns="0" bIns="0" rtlCol="0">
            <a:spAutoFit/>
          </a:bodyPr>
          <a:lstStyle/>
          <a:p>
            <a:pPr marL="12700">
              <a:lnSpc>
                <a:spcPct val="100000"/>
              </a:lnSpc>
              <a:spcBef>
                <a:spcPts val="130"/>
              </a:spcBef>
            </a:pPr>
            <a:r>
              <a:rPr sz="1300" spc="-35" dirty="0">
                <a:latin typeface="Tahoma"/>
                <a:cs typeface="Tahoma"/>
              </a:rPr>
              <a:t>7$3.8(</a:t>
            </a:r>
            <a:endParaRPr sz="1300">
              <a:latin typeface="Tahoma"/>
              <a:cs typeface="Tahoma"/>
            </a:endParaRPr>
          </a:p>
        </p:txBody>
      </p:sp>
      <p:sp>
        <p:nvSpPr>
          <p:cNvPr id="118" name="object 1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0" dirty="0"/>
              <a:t>MEDIATION: </a:t>
            </a:r>
            <a:r>
              <a:rPr sz="3500" spc="-135" dirty="0"/>
              <a:t>DATA</a:t>
            </a:r>
            <a:r>
              <a:rPr sz="3500" spc="-175" dirty="0"/>
              <a:t> </a:t>
            </a:r>
            <a:r>
              <a:rPr sz="3500" spc="-5" dirty="0"/>
              <a:t>MAPPING</a:t>
            </a:r>
            <a:endParaRPr sz="3500"/>
          </a:p>
        </p:txBody>
      </p:sp>
      <p:sp>
        <p:nvSpPr>
          <p:cNvPr id="7" name="object 7"/>
          <p:cNvSpPr txBox="1"/>
          <p:nvPr/>
        </p:nvSpPr>
        <p:spPr>
          <a:xfrm>
            <a:off x="456565" y="4255135"/>
            <a:ext cx="7618095" cy="1788160"/>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0665" algn="l"/>
                <a:tab pos="241300" algn="l"/>
              </a:tabLst>
            </a:pPr>
            <a:r>
              <a:rPr sz="2000" dirty="0">
                <a:solidFill>
                  <a:srgbClr val="564B3C"/>
                </a:solidFill>
                <a:latin typeface="Century Gothic"/>
                <a:cs typeface="Century Gothic"/>
              </a:rPr>
              <a:t>Query is </a:t>
            </a:r>
            <a:r>
              <a:rPr sz="2000" spc="-5" dirty="0">
                <a:solidFill>
                  <a:srgbClr val="564B3C"/>
                </a:solidFill>
                <a:latin typeface="Century Gothic"/>
                <a:cs typeface="Century Gothic"/>
              </a:rPr>
              <a:t>mapped </a:t>
            </a:r>
            <a:r>
              <a:rPr sz="2000" dirty="0">
                <a:solidFill>
                  <a:srgbClr val="564B3C"/>
                </a:solidFill>
                <a:latin typeface="Century Gothic"/>
                <a:cs typeface="Century Gothic"/>
              </a:rPr>
              <a:t>to </a:t>
            </a:r>
            <a:r>
              <a:rPr sz="2000" spc="-5" dirty="0">
                <a:solidFill>
                  <a:srgbClr val="564B3C"/>
                </a:solidFill>
                <a:latin typeface="Century Gothic"/>
                <a:cs typeface="Century Gothic"/>
              </a:rPr>
              <a:t>multiple </a:t>
            </a:r>
            <a:r>
              <a:rPr sz="2000" dirty="0">
                <a:solidFill>
                  <a:srgbClr val="564B3C"/>
                </a:solidFill>
                <a:latin typeface="Century Gothic"/>
                <a:cs typeface="Century Gothic"/>
              </a:rPr>
              <a:t>other</a:t>
            </a:r>
            <a:r>
              <a:rPr sz="2000" spc="5" dirty="0">
                <a:solidFill>
                  <a:srgbClr val="564B3C"/>
                </a:solidFill>
                <a:latin typeface="Century Gothic"/>
                <a:cs typeface="Century Gothic"/>
              </a:rPr>
              <a:t> </a:t>
            </a:r>
            <a:r>
              <a:rPr sz="2000" spc="-5" dirty="0">
                <a:solidFill>
                  <a:srgbClr val="564B3C"/>
                </a:solidFill>
                <a:latin typeface="Century Gothic"/>
                <a:cs typeface="Century Gothic"/>
              </a:rPr>
              <a:t>queries</a:t>
            </a:r>
            <a:endParaRPr sz="2000">
              <a:latin typeface="Century Gothic"/>
              <a:cs typeface="Century Gothic"/>
            </a:endParaRPr>
          </a:p>
          <a:p>
            <a:pPr marL="241300" indent="-228600">
              <a:lnSpc>
                <a:spcPct val="100000"/>
              </a:lnSpc>
              <a:spcBef>
                <a:spcPts val="480"/>
              </a:spcBef>
              <a:buClr>
                <a:srgbClr val="93A299"/>
              </a:buClr>
              <a:buFont typeface="Arial"/>
              <a:buChar char="•"/>
              <a:tabLst>
                <a:tab pos="240665" algn="l"/>
                <a:tab pos="241300" algn="l"/>
              </a:tabLst>
            </a:pPr>
            <a:r>
              <a:rPr sz="2000" spc="-5" dirty="0">
                <a:solidFill>
                  <a:srgbClr val="564B3C"/>
                </a:solidFill>
                <a:latin typeface="Century Gothic"/>
                <a:cs typeface="Century Gothic"/>
              </a:rPr>
              <a:t>Each query (or </a:t>
            </a:r>
            <a:r>
              <a:rPr sz="2000" dirty="0">
                <a:solidFill>
                  <a:srgbClr val="564B3C"/>
                </a:solidFill>
                <a:latin typeface="Century Gothic"/>
                <a:cs typeface="Century Gothic"/>
              </a:rPr>
              <a:t>set of </a:t>
            </a:r>
            <a:r>
              <a:rPr sz="2000" spc="-5" dirty="0">
                <a:solidFill>
                  <a:srgbClr val="564B3C"/>
                </a:solidFill>
                <a:latin typeface="Century Gothic"/>
                <a:cs typeface="Century Gothic"/>
              </a:rPr>
              <a:t>queries) are </a:t>
            </a:r>
            <a:r>
              <a:rPr sz="2000" dirty="0">
                <a:solidFill>
                  <a:srgbClr val="564B3C"/>
                </a:solidFill>
                <a:latin typeface="Century Gothic"/>
                <a:cs typeface="Century Gothic"/>
              </a:rPr>
              <a:t>sent to the</a:t>
            </a:r>
            <a:r>
              <a:rPr sz="2000" spc="20" dirty="0">
                <a:solidFill>
                  <a:srgbClr val="564B3C"/>
                </a:solidFill>
                <a:latin typeface="Century Gothic"/>
                <a:cs typeface="Century Gothic"/>
              </a:rPr>
              <a:t> </a:t>
            </a:r>
            <a:r>
              <a:rPr sz="2000" spc="-5" dirty="0">
                <a:solidFill>
                  <a:srgbClr val="564B3C"/>
                </a:solidFill>
                <a:latin typeface="Century Gothic"/>
                <a:cs typeface="Century Gothic"/>
              </a:rPr>
              <a:t>sources</a:t>
            </a:r>
            <a:endParaRPr sz="2000">
              <a:latin typeface="Century Gothic"/>
              <a:cs typeface="Century Gothic"/>
            </a:endParaRPr>
          </a:p>
          <a:p>
            <a:pPr marL="241300" indent="-228600">
              <a:lnSpc>
                <a:spcPct val="100000"/>
              </a:lnSpc>
              <a:spcBef>
                <a:spcPts val="400"/>
              </a:spcBef>
              <a:buClr>
                <a:srgbClr val="93A299"/>
              </a:buClr>
              <a:buFont typeface="Arial"/>
              <a:buChar char="•"/>
              <a:tabLst>
                <a:tab pos="240665" algn="l"/>
                <a:tab pos="241300" algn="l"/>
              </a:tabLst>
            </a:pPr>
            <a:r>
              <a:rPr sz="2000" spc="-5" dirty="0">
                <a:solidFill>
                  <a:srgbClr val="564B3C"/>
                </a:solidFill>
                <a:latin typeface="Century Gothic"/>
                <a:cs typeface="Century Gothic"/>
              </a:rPr>
              <a:t>Sources </a:t>
            </a:r>
            <a:r>
              <a:rPr sz="2000" dirty="0">
                <a:solidFill>
                  <a:srgbClr val="564B3C"/>
                </a:solidFill>
                <a:latin typeface="Century Gothic"/>
                <a:cs typeface="Century Gothic"/>
              </a:rPr>
              <a:t>evaluate the </a:t>
            </a:r>
            <a:r>
              <a:rPr sz="2000" spc="-5" dirty="0">
                <a:solidFill>
                  <a:srgbClr val="564B3C"/>
                </a:solidFill>
                <a:latin typeface="Century Gothic"/>
                <a:cs typeface="Century Gothic"/>
              </a:rPr>
              <a:t>queries </a:t>
            </a:r>
            <a:r>
              <a:rPr sz="2000" dirty="0">
                <a:solidFill>
                  <a:srgbClr val="564B3C"/>
                </a:solidFill>
                <a:latin typeface="Century Gothic"/>
                <a:cs typeface="Century Gothic"/>
              </a:rPr>
              <a:t>and </a:t>
            </a:r>
            <a:r>
              <a:rPr sz="2000" spc="5" dirty="0">
                <a:solidFill>
                  <a:srgbClr val="564B3C"/>
                </a:solidFill>
                <a:latin typeface="Century Gothic"/>
                <a:cs typeface="Century Gothic"/>
              </a:rPr>
              <a:t>return </a:t>
            </a:r>
            <a:r>
              <a:rPr sz="2000" dirty="0">
                <a:solidFill>
                  <a:srgbClr val="564B3C"/>
                </a:solidFill>
                <a:latin typeface="Century Gothic"/>
                <a:cs typeface="Century Gothic"/>
              </a:rPr>
              <a:t>the</a:t>
            </a:r>
            <a:r>
              <a:rPr sz="2000" spc="-10" dirty="0">
                <a:solidFill>
                  <a:srgbClr val="564B3C"/>
                </a:solidFill>
                <a:latin typeface="Century Gothic"/>
                <a:cs typeface="Century Gothic"/>
              </a:rPr>
              <a:t> </a:t>
            </a:r>
            <a:r>
              <a:rPr sz="2000" spc="-5" dirty="0">
                <a:solidFill>
                  <a:srgbClr val="564B3C"/>
                </a:solidFill>
                <a:latin typeface="Century Gothic"/>
                <a:cs typeface="Century Gothic"/>
              </a:rPr>
              <a:t>results</a:t>
            </a:r>
            <a:endParaRPr sz="2000">
              <a:latin typeface="Century Gothic"/>
              <a:cs typeface="Century Gothic"/>
            </a:endParaRPr>
          </a:p>
          <a:p>
            <a:pPr marL="241300" marR="5080" indent="-228600">
              <a:lnSpc>
                <a:spcPct val="100800"/>
              </a:lnSpc>
              <a:spcBef>
                <a:spcPts val="480"/>
              </a:spcBef>
              <a:buClr>
                <a:srgbClr val="93A299"/>
              </a:buClr>
              <a:buFont typeface="Arial"/>
              <a:buChar char="•"/>
              <a:tabLst>
                <a:tab pos="240665" algn="l"/>
                <a:tab pos="241300" algn="l"/>
              </a:tabLst>
            </a:pPr>
            <a:r>
              <a:rPr sz="2000" spc="-5" dirty="0">
                <a:solidFill>
                  <a:srgbClr val="564B3C"/>
                </a:solidFill>
                <a:latin typeface="Century Gothic"/>
                <a:cs typeface="Century Gothic"/>
              </a:rPr>
              <a:t>Results are merged (combined) </a:t>
            </a:r>
            <a:r>
              <a:rPr sz="2000" dirty="0">
                <a:solidFill>
                  <a:srgbClr val="564B3C"/>
                </a:solidFill>
                <a:latin typeface="Century Gothic"/>
                <a:cs typeface="Century Gothic"/>
              </a:rPr>
              <a:t>together and </a:t>
            </a:r>
            <a:r>
              <a:rPr sz="2000" spc="-5" dirty="0">
                <a:solidFill>
                  <a:srgbClr val="564B3C"/>
                </a:solidFill>
                <a:latin typeface="Century Gothic"/>
                <a:cs typeface="Century Gothic"/>
              </a:rPr>
              <a:t>passed </a:t>
            </a:r>
            <a:r>
              <a:rPr sz="2000" dirty="0">
                <a:solidFill>
                  <a:srgbClr val="564B3C"/>
                </a:solidFill>
                <a:latin typeface="Century Gothic"/>
                <a:cs typeface="Century Gothic"/>
              </a:rPr>
              <a:t>to the  </a:t>
            </a:r>
            <a:r>
              <a:rPr sz="2000" spc="-5" dirty="0">
                <a:solidFill>
                  <a:srgbClr val="564B3C"/>
                </a:solidFill>
                <a:latin typeface="Century Gothic"/>
                <a:cs typeface="Century Gothic"/>
              </a:rPr>
              <a:t>end-user</a:t>
            </a:r>
            <a:endParaRPr sz="2000">
              <a:latin typeface="Century Gothic"/>
              <a:cs typeface="Century Gothic"/>
            </a:endParaRPr>
          </a:p>
        </p:txBody>
      </p:sp>
      <p:sp>
        <p:nvSpPr>
          <p:cNvPr id="8" name="object 8"/>
          <p:cNvSpPr/>
          <p:nvPr/>
        </p:nvSpPr>
        <p:spPr>
          <a:xfrm>
            <a:off x="4378325" y="1824038"/>
            <a:ext cx="181936" cy="9618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378325" y="1824039"/>
            <a:ext cx="320675" cy="169545"/>
          </a:xfrm>
          <a:custGeom>
            <a:avLst/>
            <a:gdLst/>
            <a:ahLst/>
            <a:cxnLst/>
            <a:rect l="l" t="t" r="r" b="b"/>
            <a:pathLst>
              <a:path w="320675" h="169544">
                <a:moveTo>
                  <a:pt x="320334" y="0"/>
                </a:moveTo>
                <a:lnTo>
                  <a:pt x="181935" y="0"/>
                </a:lnTo>
                <a:lnTo>
                  <a:pt x="0" y="96183"/>
                </a:lnTo>
                <a:lnTo>
                  <a:pt x="0" y="169350"/>
                </a:lnTo>
                <a:lnTo>
                  <a:pt x="320334" y="0"/>
                </a:lnTo>
                <a:close/>
              </a:path>
            </a:pathLst>
          </a:custGeom>
          <a:solidFill>
            <a:srgbClr val="F5F9FF"/>
          </a:solidFill>
        </p:spPr>
        <p:txBody>
          <a:bodyPr wrap="square" lIns="0" tIns="0" rIns="0" bIns="0" rtlCol="0"/>
          <a:lstStyle/>
          <a:p>
            <a:endParaRPr/>
          </a:p>
        </p:txBody>
      </p:sp>
      <p:sp>
        <p:nvSpPr>
          <p:cNvPr id="10" name="object 10"/>
          <p:cNvSpPr/>
          <p:nvPr/>
        </p:nvSpPr>
        <p:spPr>
          <a:xfrm>
            <a:off x="4378325" y="1824038"/>
            <a:ext cx="457200" cy="241935"/>
          </a:xfrm>
          <a:custGeom>
            <a:avLst/>
            <a:gdLst/>
            <a:ahLst/>
            <a:cxnLst/>
            <a:rect l="l" t="t" r="r" b="b"/>
            <a:pathLst>
              <a:path w="457200" h="241935">
                <a:moveTo>
                  <a:pt x="457161" y="0"/>
                </a:moveTo>
                <a:lnTo>
                  <a:pt x="320335" y="0"/>
                </a:lnTo>
                <a:lnTo>
                  <a:pt x="0" y="169350"/>
                </a:lnTo>
                <a:lnTo>
                  <a:pt x="0" y="241686"/>
                </a:lnTo>
                <a:lnTo>
                  <a:pt x="457161" y="0"/>
                </a:lnTo>
                <a:close/>
              </a:path>
            </a:pathLst>
          </a:custGeom>
          <a:solidFill>
            <a:srgbClr val="F4F9FF"/>
          </a:solidFill>
        </p:spPr>
        <p:txBody>
          <a:bodyPr wrap="square" lIns="0" tIns="0" rIns="0" bIns="0" rtlCol="0"/>
          <a:lstStyle/>
          <a:p>
            <a:endParaRPr/>
          </a:p>
        </p:txBody>
      </p:sp>
      <p:sp>
        <p:nvSpPr>
          <p:cNvPr id="11" name="object 11"/>
          <p:cNvSpPr/>
          <p:nvPr/>
        </p:nvSpPr>
        <p:spPr>
          <a:xfrm>
            <a:off x="4378325" y="1824039"/>
            <a:ext cx="594360" cy="314325"/>
          </a:xfrm>
          <a:custGeom>
            <a:avLst/>
            <a:gdLst/>
            <a:ahLst/>
            <a:cxnLst/>
            <a:rect l="l" t="t" r="r" b="b"/>
            <a:pathLst>
              <a:path w="594360" h="314325">
                <a:moveTo>
                  <a:pt x="593984" y="0"/>
                </a:moveTo>
                <a:lnTo>
                  <a:pt x="457159" y="0"/>
                </a:lnTo>
                <a:lnTo>
                  <a:pt x="0" y="241685"/>
                </a:lnTo>
                <a:lnTo>
                  <a:pt x="0" y="314019"/>
                </a:lnTo>
                <a:lnTo>
                  <a:pt x="593984" y="0"/>
                </a:lnTo>
                <a:close/>
              </a:path>
            </a:pathLst>
          </a:custGeom>
          <a:solidFill>
            <a:srgbClr val="F4F9FF"/>
          </a:solidFill>
        </p:spPr>
        <p:txBody>
          <a:bodyPr wrap="square" lIns="0" tIns="0" rIns="0" bIns="0" rtlCol="0"/>
          <a:lstStyle/>
          <a:p>
            <a:endParaRPr/>
          </a:p>
        </p:txBody>
      </p:sp>
      <p:sp>
        <p:nvSpPr>
          <p:cNvPr id="12" name="object 12"/>
          <p:cNvSpPr/>
          <p:nvPr/>
        </p:nvSpPr>
        <p:spPr>
          <a:xfrm>
            <a:off x="4378325" y="1824038"/>
            <a:ext cx="732790" cy="387350"/>
          </a:xfrm>
          <a:custGeom>
            <a:avLst/>
            <a:gdLst/>
            <a:ahLst/>
            <a:cxnLst/>
            <a:rect l="l" t="t" r="r" b="b"/>
            <a:pathLst>
              <a:path w="732789" h="387350">
                <a:moveTo>
                  <a:pt x="732385" y="0"/>
                </a:moveTo>
                <a:lnTo>
                  <a:pt x="593985" y="0"/>
                </a:lnTo>
                <a:lnTo>
                  <a:pt x="0" y="314020"/>
                </a:lnTo>
                <a:lnTo>
                  <a:pt x="0" y="387188"/>
                </a:lnTo>
                <a:lnTo>
                  <a:pt x="732385" y="0"/>
                </a:lnTo>
                <a:close/>
              </a:path>
            </a:pathLst>
          </a:custGeom>
          <a:solidFill>
            <a:srgbClr val="F3F8FF"/>
          </a:solidFill>
        </p:spPr>
        <p:txBody>
          <a:bodyPr wrap="square" lIns="0" tIns="0" rIns="0" bIns="0" rtlCol="0"/>
          <a:lstStyle/>
          <a:p>
            <a:endParaRPr/>
          </a:p>
        </p:txBody>
      </p:sp>
      <p:sp>
        <p:nvSpPr>
          <p:cNvPr id="13" name="object 13"/>
          <p:cNvSpPr/>
          <p:nvPr/>
        </p:nvSpPr>
        <p:spPr>
          <a:xfrm>
            <a:off x="4378325" y="1824038"/>
            <a:ext cx="869315" cy="459740"/>
          </a:xfrm>
          <a:custGeom>
            <a:avLst/>
            <a:gdLst/>
            <a:ahLst/>
            <a:cxnLst/>
            <a:rect l="l" t="t" r="r" b="b"/>
            <a:pathLst>
              <a:path w="869314" h="459739">
                <a:moveTo>
                  <a:pt x="869209" y="0"/>
                </a:moveTo>
                <a:lnTo>
                  <a:pt x="732383" y="0"/>
                </a:lnTo>
                <a:lnTo>
                  <a:pt x="0" y="387187"/>
                </a:lnTo>
                <a:lnTo>
                  <a:pt x="0" y="459522"/>
                </a:lnTo>
                <a:lnTo>
                  <a:pt x="869209" y="0"/>
                </a:lnTo>
                <a:close/>
              </a:path>
            </a:pathLst>
          </a:custGeom>
          <a:solidFill>
            <a:srgbClr val="F2F8FF"/>
          </a:solidFill>
        </p:spPr>
        <p:txBody>
          <a:bodyPr wrap="square" lIns="0" tIns="0" rIns="0" bIns="0" rtlCol="0"/>
          <a:lstStyle/>
          <a:p>
            <a:endParaRPr/>
          </a:p>
        </p:txBody>
      </p:sp>
      <p:sp>
        <p:nvSpPr>
          <p:cNvPr id="14" name="object 14"/>
          <p:cNvSpPr/>
          <p:nvPr/>
        </p:nvSpPr>
        <p:spPr>
          <a:xfrm>
            <a:off x="4378325" y="1824039"/>
            <a:ext cx="1007744" cy="532765"/>
          </a:xfrm>
          <a:custGeom>
            <a:avLst/>
            <a:gdLst/>
            <a:ahLst/>
            <a:cxnLst/>
            <a:rect l="l" t="t" r="r" b="b"/>
            <a:pathLst>
              <a:path w="1007745" h="532764">
                <a:moveTo>
                  <a:pt x="1007606" y="0"/>
                </a:moveTo>
                <a:lnTo>
                  <a:pt x="869208" y="0"/>
                </a:lnTo>
                <a:lnTo>
                  <a:pt x="0" y="459522"/>
                </a:lnTo>
                <a:lnTo>
                  <a:pt x="0" y="532688"/>
                </a:lnTo>
                <a:lnTo>
                  <a:pt x="1007606" y="0"/>
                </a:lnTo>
                <a:close/>
              </a:path>
            </a:pathLst>
          </a:custGeom>
          <a:solidFill>
            <a:srgbClr val="F1F7FF"/>
          </a:solidFill>
        </p:spPr>
        <p:txBody>
          <a:bodyPr wrap="square" lIns="0" tIns="0" rIns="0" bIns="0" rtlCol="0"/>
          <a:lstStyle/>
          <a:p>
            <a:endParaRPr/>
          </a:p>
        </p:txBody>
      </p:sp>
      <p:sp>
        <p:nvSpPr>
          <p:cNvPr id="15" name="object 15"/>
          <p:cNvSpPr/>
          <p:nvPr/>
        </p:nvSpPr>
        <p:spPr>
          <a:xfrm>
            <a:off x="4378325" y="1824038"/>
            <a:ext cx="1144905" cy="605155"/>
          </a:xfrm>
          <a:custGeom>
            <a:avLst/>
            <a:gdLst/>
            <a:ahLst/>
            <a:cxnLst/>
            <a:rect l="l" t="t" r="r" b="b"/>
            <a:pathLst>
              <a:path w="1144904" h="605155">
                <a:moveTo>
                  <a:pt x="1144430" y="0"/>
                </a:moveTo>
                <a:lnTo>
                  <a:pt x="1007607" y="0"/>
                </a:lnTo>
                <a:lnTo>
                  <a:pt x="0" y="532689"/>
                </a:lnTo>
                <a:lnTo>
                  <a:pt x="0" y="605023"/>
                </a:lnTo>
                <a:lnTo>
                  <a:pt x="1144430" y="0"/>
                </a:lnTo>
                <a:close/>
              </a:path>
            </a:pathLst>
          </a:custGeom>
          <a:solidFill>
            <a:srgbClr val="F0F7FF"/>
          </a:solidFill>
        </p:spPr>
        <p:txBody>
          <a:bodyPr wrap="square" lIns="0" tIns="0" rIns="0" bIns="0" rtlCol="0"/>
          <a:lstStyle/>
          <a:p>
            <a:endParaRPr/>
          </a:p>
        </p:txBody>
      </p:sp>
      <p:sp>
        <p:nvSpPr>
          <p:cNvPr id="16" name="object 16"/>
          <p:cNvSpPr/>
          <p:nvPr/>
        </p:nvSpPr>
        <p:spPr>
          <a:xfrm>
            <a:off x="4378325" y="1824038"/>
            <a:ext cx="1281430" cy="677545"/>
          </a:xfrm>
          <a:custGeom>
            <a:avLst/>
            <a:gdLst/>
            <a:ahLst/>
            <a:cxnLst/>
            <a:rect l="l" t="t" r="r" b="b"/>
            <a:pathLst>
              <a:path w="1281429" h="677544">
                <a:moveTo>
                  <a:pt x="1281256" y="0"/>
                </a:moveTo>
                <a:lnTo>
                  <a:pt x="1144430" y="0"/>
                </a:lnTo>
                <a:lnTo>
                  <a:pt x="0" y="605023"/>
                </a:lnTo>
                <a:lnTo>
                  <a:pt x="0" y="677358"/>
                </a:lnTo>
                <a:lnTo>
                  <a:pt x="1281256" y="0"/>
                </a:lnTo>
                <a:close/>
              </a:path>
            </a:pathLst>
          </a:custGeom>
          <a:solidFill>
            <a:srgbClr val="EFF6FF"/>
          </a:solidFill>
        </p:spPr>
        <p:txBody>
          <a:bodyPr wrap="square" lIns="0" tIns="0" rIns="0" bIns="0" rtlCol="0"/>
          <a:lstStyle/>
          <a:p>
            <a:endParaRPr/>
          </a:p>
        </p:txBody>
      </p:sp>
      <p:sp>
        <p:nvSpPr>
          <p:cNvPr id="17" name="object 17"/>
          <p:cNvSpPr/>
          <p:nvPr/>
        </p:nvSpPr>
        <p:spPr>
          <a:xfrm>
            <a:off x="4378325" y="1824038"/>
            <a:ext cx="1419860" cy="750570"/>
          </a:xfrm>
          <a:custGeom>
            <a:avLst/>
            <a:gdLst/>
            <a:ahLst/>
            <a:cxnLst/>
            <a:rect l="l" t="t" r="r" b="b"/>
            <a:pathLst>
              <a:path w="1419860" h="750569">
                <a:moveTo>
                  <a:pt x="1419655" y="0"/>
                </a:moveTo>
                <a:lnTo>
                  <a:pt x="1281256" y="0"/>
                </a:lnTo>
                <a:lnTo>
                  <a:pt x="0" y="677358"/>
                </a:lnTo>
                <a:lnTo>
                  <a:pt x="0" y="750525"/>
                </a:lnTo>
                <a:lnTo>
                  <a:pt x="1419655" y="0"/>
                </a:lnTo>
                <a:close/>
              </a:path>
            </a:pathLst>
          </a:custGeom>
          <a:solidFill>
            <a:srgbClr val="EEF6FF"/>
          </a:solidFill>
        </p:spPr>
        <p:txBody>
          <a:bodyPr wrap="square" lIns="0" tIns="0" rIns="0" bIns="0" rtlCol="0"/>
          <a:lstStyle/>
          <a:p>
            <a:endParaRPr/>
          </a:p>
        </p:txBody>
      </p:sp>
      <p:sp>
        <p:nvSpPr>
          <p:cNvPr id="18" name="object 18"/>
          <p:cNvSpPr/>
          <p:nvPr/>
        </p:nvSpPr>
        <p:spPr>
          <a:xfrm>
            <a:off x="4378325" y="1824038"/>
            <a:ext cx="1557020" cy="822960"/>
          </a:xfrm>
          <a:custGeom>
            <a:avLst/>
            <a:gdLst/>
            <a:ahLst/>
            <a:cxnLst/>
            <a:rect l="l" t="t" r="r" b="b"/>
            <a:pathLst>
              <a:path w="1557020" h="822960">
                <a:moveTo>
                  <a:pt x="1556479" y="0"/>
                </a:moveTo>
                <a:lnTo>
                  <a:pt x="1419655" y="0"/>
                </a:lnTo>
                <a:lnTo>
                  <a:pt x="0" y="750525"/>
                </a:lnTo>
                <a:lnTo>
                  <a:pt x="0" y="822859"/>
                </a:lnTo>
                <a:lnTo>
                  <a:pt x="1556479" y="0"/>
                </a:lnTo>
                <a:close/>
              </a:path>
            </a:pathLst>
          </a:custGeom>
          <a:solidFill>
            <a:srgbClr val="EDF5FF"/>
          </a:solidFill>
        </p:spPr>
        <p:txBody>
          <a:bodyPr wrap="square" lIns="0" tIns="0" rIns="0" bIns="0" rtlCol="0"/>
          <a:lstStyle/>
          <a:p>
            <a:endParaRPr/>
          </a:p>
        </p:txBody>
      </p:sp>
      <p:sp>
        <p:nvSpPr>
          <p:cNvPr id="19" name="object 19"/>
          <p:cNvSpPr/>
          <p:nvPr/>
        </p:nvSpPr>
        <p:spPr>
          <a:xfrm>
            <a:off x="4378325" y="1824037"/>
            <a:ext cx="1693545" cy="895350"/>
          </a:xfrm>
          <a:custGeom>
            <a:avLst/>
            <a:gdLst/>
            <a:ahLst/>
            <a:cxnLst/>
            <a:rect l="l" t="t" r="r" b="b"/>
            <a:pathLst>
              <a:path w="1693545" h="895350">
                <a:moveTo>
                  <a:pt x="1693307" y="0"/>
                </a:moveTo>
                <a:lnTo>
                  <a:pt x="1556481" y="0"/>
                </a:lnTo>
                <a:lnTo>
                  <a:pt x="0" y="822861"/>
                </a:lnTo>
                <a:lnTo>
                  <a:pt x="0" y="895196"/>
                </a:lnTo>
                <a:lnTo>
                  <a:pt x="1693307" y="0"/>
                </a:lnTo>
                <a:close/>
              </a:path>
            </a:pathLst>
          </a:custGeom>
          <a:solidFill>
            <a:srgbClr val="ECF4FF"/>
          </a:solidFill>
        </p:spPr>
        <p:txBody>
          <a:bodyPr wrap="square" lIns="0" tIns="0" rIns="0" bIns="0" rtlCol="0"/>
          <a:lstStyle/>
          <a:p>
            <a:endParaRPr/>
          </a:p>
        </p:txBody>
      </p:sp>
      <p:sp>
        <p:nvSpPr>
          <p:cNvPr id="20" name="object 20"/>
          <p:cNvSpPr/>
          <p:nvPr/>
        </p:nvSpPr>
        <p:spPr>
          <a:xfrm>
            <a:off x="4378325" y="1824038"/>
            <a:ext cx="1831975" cy="968375"/>
          </a:xfrm>
          <a:custGeom>
            <a:avLst/>
            <a:gdLst/>
            <a:ahLst/>
            <a:cxnLst/>
            <a:rect l="l" t="t" r="r" b="b"/>
            <a:pathLst>
              <a:path w="1831975" h="968375">
                <a:moveTo>
                  <a:pt x="1831702" y="0"/>
                </a:moveTo>
                <a:lnTo>
                  <a:pt x="1693305" y="0"/>
                </a:lnTo>
                <a:lnTo>
                  <a:pt x="0" y="895195"/>
                </a:lnTo>
                <a:lnTo>
                  <a:pt x="0" y="968361"/>
                </a:lnTo>
                <a:lnTo>
                  <a:pt x="1831702" y="0"/>
                </a:lnTo>
                <a:close/>
              </a:path>
            </a:pathLst>
          </a:custGeom>
          <a:solidFill>
            <a:srgbClr val="EBF4FF"/>
          </a:solidFill>
        </p:spPr>
        <p:txBody>
          <a:bodyPr wrap="square" lIns="0" tIns="0" rIns="0" bIns="0" rtlCol="0"/>
          <a:lstStyle/>
          <a:p>
            <a:endParaRPr/>
          </a:p>
        </p:txBody>
      </p:sp>
      <p:sp>
        <p:nvSpPr>
          <p:cNvPr id="21" name="object 21"/>
          <p:cNvSpPr/>
          <p:nvPr/>
        </p:nvSpPr>
        <p:spPr>
          <a:xfrm>
            <a:off x="4378325" y="1824038"/>
            <a:ext cx="1969135" cy="1040765"/>
          </a:xfrm>
          <a:custGeom>
            <a:avLst/>
            <a:gdLst/>
            <a:ahLst/>
            <a:cxnLst/>
            <a:rect l="l" t="t" r="r" b="b"/>
            <a:pathLst>
              <a:path w="1969135" h="1040764">
                <a:moveTo>
                  <a:pt x="1968528" y="0"/>
                </a:moveTo>
                <a:lnTo>
                  <a:pt x="1831702" y="0"/>
                </a:lnTo>
                <a:lnTo>
                  <a:pt x="0" y="968361"/>
                </a:lnTo>
                <a:lnTo>
                  <a:pt x="0" y="1040696"/>
                </a:lnTo>
                <a:lnTo>
                  <a:pt x="1968528" y="0"/>
                </a:lnTo>
                <a:close/>
              </a:path>
            </a:pathLst>
          </a:custGeom>
          <a:solidFill>
            <a:srgbClr val="EAF3FF"/>
          </a:solidFill>
        </p:spPr>
        <p:txBody>
          <a:bodyPr wrap="square" lIns="0" tIns="0" rIns="0" bIns="0" rtlCol="0"/>
          <a:lstStyle/>
          <a:p>
            <a:endParaRPr/>
          </a:p>
        </p:txBody>
      </p:sp>
      <p:sp>
        <p:nvSpPr>
          <p:cNvPr id="22" name="object 22"/>
          <p:cNvSpPr/>
          <p:nvPr/>
        </p:nvSpPr>
        <p:spPr>
          <a:xfrm>
            <a:off x="4378325" y="1824038"/>
            <a:ext cx="2106930" cy="1114425"/>
          </a:xfrm>
          <a:custGeom>
            <a:avLst/>
            <a:gdLst/>
            <a:ahLst/>
            <a:cxnLst/>
            <a:rect l="l" t="t" r="r" b="b"/>
            <a:pathLst>
              <a:path w="2106929" h="1114425">
                <a:moveTo>
                  <a:pt x="2106925" y="0"/>
                </a:moveTo>
                <a:lnTo>
                  <a:pt x="1968528" y="0"/>
                </a:lnTo>
                <a:lnTo>
                  <a:pt x="0" y="1040696"/>
                </a:lnTo>
                <a:lnTo>
                  <a:pt x="0" y="1113862"/>
                </a:lnTo>
                <a:lnTo>
                  <a:pt x="2106925" y="0"/>
                </a:lnTo>
                <a:close/>
              </a:path>
            </a:pathLst>
          </a:custGeom>
          <a:solidFill>
            <a:srgbClr val="E9F2FF"/>
          </a:solidFill>
        </p:spPr>
        <p:txBody>
          <a:bodyPr wrap="square" lIns="0" tIns="0" rIns="0" bIns="0" rtlCol="0"/>
          <a:lstStyle/>
          <a:p>
            <a:endParaRPr/>
          </a:p>
        </p:txBody>
      </p:sp>
      <p:sp>
        <p:nvSpPr>
          <p:cNvPr id="23" name="object 23"/>
          <p:cNvSpPr/>
          <p:nvPr/>
        </p:nvSpPr>
        <p:spPr>
          <a:xfrm>
            <a:off x="4378325" y="1824038"/>
            <a:ext cx="2244090" cy="1186815"/>
          </a:xfrm>
          <a:custGeom>
            <a:avLst/>
            <a:gdLst/>
            <a:ahLst/>
            <a:cxnLst/>
            <a:rect l="l" t="t" r="r" b="b"/>
            <a:pathLst>
              <a:path w="2244090" h="1186814">
                <a:moveTo>
                  <a:pt x="2243754" y="0"/>
                </a:moveTo>
                <a:lnTo>
                  <a:pt x="2106925" y="0"/>
                </a:lnTo>
                <a:lnTo>
                  <a:pt x="0" y="1113862"/>
                </a:lnTo>
                <a:lnTo>
                  <a:pt x="0" y="1186198"/>
                </a:lnTo>
                <a:lnTo>
                  <a:pt x="2243754" y="0"/>
                </a:lnTo>
                <a:close/>
              </a:path>
            </a:pathLst>
          </a:custGeom>
          <a:solidFill>
            <a:srgbClr val="E8F2FF"/>
          </a:solidFill>
        </p:spPr>
        <p:txBody>
          <a:bodyPr wrap="square" lIns="0" tIns="0" rIns="0" bIns="0" rtlCol="0"/>
          <a:lstStyle/>
          <a:p>
            <a:endParaRPr/>
          </a:p>
        </p:txBody>
      </p:sp>
      <p:sp>
        <p:nvSpPr>
          <p:cNvPr id="24" name="object 24"/>
          <p:cNvSpPr/>
          <p:nvPr/>
        </p:nvSpPr>
        <p:spPr>
          <a:xfrm>
            <a:off x="4378325" y="1824037"/>
            <a:ext cx="2380615" cy="1258570"/>
          </a:xfrm>
          <a:custGeom>
            <a:avLst/>
            <a:gdLst/>
            <a:ahLst/>
            <a:cxnLst/>
            <a:rect l="l" t="t" r="r" b="b"/>
            <a:pathLst>
              <a:path w="2380615" h="1258570">
                <a:moveTo>
                  <a:pt x="2380582" y="0"/>
                </a:moveTo>
                <a:lnTo>
                  <a:pt x="2243757" y="0"/>
                </a:lnTo>
                <a:lnTo>
                  <a:pt x="0" y="1186199"/>
                </a:lnTo>
                <a:lnTo>
                  <a:pt x="0" y="1258534"/>
                </a:lnTo>
                <a:lnTo>
                  <a:pt x="2380582" y="0"/>
                </a:lnTo>
                <a:close/>
              </a:path>
            </a:pathLst>
          </a:custGeom>
          <a:solidFill>
            <a:srgbClr val="E6F1FF"/>
          </a:solidFill>
        </p:spPr>
        <p:txBody>
          <a:bodyPr wrap="square" lIns="0" tIns="0" rIns="0" bIns="0" rtlCol="0"/>
          <a:lstStyle/>
          <a:p>
            <a:endParaRPr/>
          </a:p>
        </p:txBody>
      </p:sp>
      <p:sp>
        <p:nvSpPr>
          <p:cNvPr id="25" name="object 25"/>
          <p:cNvSpPr/>
          <p:nvPr/>
        </p:nvSpPr>
        <p:spPr>
          <a:xfrm>
            <a:off x="4378325" y="1824038"/>
            <a:ext cx="2519045" cy="1332230"/>
          </a:xfrm>
          <a:custGeom>
            <a:avLst/>
            <a:gdLst/>
            <a:ahLst/>
            <a:cxnLst/>
            <a:rect l="l" t="t" r="r" b="b"/>
            <a:pathLst>
              <a:path w="2519045" h="1332230">
                <a:moveTo>
                  <a:pt x="2518976" y="0"/>
                </a:moveTo>
                <a:lnTo>
                  <a:pt x="2380579" y="0"/>
                </a:lnTo>
                <a:lnTo>
                  <a:pt x="0" y="1258533"/>
                </a:lnTo>
                <a:lnTo>
                  <a:pt x="0" y="1331699"/>
                </a:lnTo>
                <a:lnTo>
                  <a:pt x="2518976" y="0"/>
                </a:lnTo>
                <a:close/>
              </a:path>
            </a:pathLst>
          </a:custGeom>
          <a:solidFill>
            <a:srgbClr val="E5F1FF"/>
          </a:solidFill>
        </p:spPr>
        <p:txBody>
          <a:bodyPr wrap="square" lIns="0" tIns="0" rIns="0" bIns="0" rtlCol="0"/>
          <a:lstStyle/>
          <a:p>
            <a:endParaRPr/>
          </a:p>
        </p:txBody>
      </p:sp>
      <p:sp>
        <p:nvSpPr>
          <p:cNvPr id="26" name="object 26"/>
          <p:cNvSpPr/>
          <p:nvPr/>
        </p:nvSpPr>
        <p:spPr>
          <a:xfrm>
            <a:off x="4378325" y="1824037"/>
            <a:ext cx="2656205" cy="1404620"/>
          </a:xfrm>
          <a:custGeom>
            <a:avLst/>
            <a:gdLst/>
            <a:ahLst/>
            <a:cxnLst/>
            <a:rect l="l" t="t" r="r" b="b"/>
            <a:pathLst>
              <a:path w="2656204" h="1404620">
                <a:moveTo>
                  <a:pt x="2655805" y="0"/>
                </a:moveTo>
                <a:lnTo>
                  <a:pt x="2518979" y="0"/>
                </a:lnTo>
                <a:lnTo>
                  <a:pt x="0" y="1331700"/>
                </a:lnTo>
                <a:lnTo>
                  <a:pt x="0" y="1404036"/>
                </a:lnTo>
                <a:lnTo>
                  <a:pt x="2655805" y="0"/>
                </a:lnTo>
                <a:close/>
              </a:path>
            </a:pathLst>
          </a:custGeom>
          <a:solidFill>
            <a:srgbClr val="E4F0FF"/>
          </a:solidFill>
        </p:spPr>
        <p:txBody>
          <a:bodyPr wrap="square" lIns="0" tIns="0" rIns="0" bIns="0" rtlCol="0"/>
          <a:lstStyle/>
          <a:p>
            <a:endParaRPr/>
          </a:p>
        </p:txBody>
      </p:sp>
      <p:sp>
        <p:nvSpPr>
          <p:cNvPr id="27" name="object 27"/>
          <p:cNvSpPr/>
          <p:nvPr/>
        </p:nvSpPr>
        <p:spPr>
          <a:xfrm>
            <a:off x="4378325" y="1824038"/>
            <a:ext cx="2794635" cy="1477645"/>
          </a:xfrm>
          <a:custGeom>
            <a:avLst/>
            <a:gdLst/>
            <a:ahLst/>
            <a:cxnLst/>
            <a:rect l="l" t="t" r="r" b="b"/>
            <a:pathLst>
              <a:path w="2794634" h="1477645">
                <a:moveTo>
                  <a:pt x="2794201" y="0"/>
                </a:moveTo>
                <a:lnTo>
                  <a:pt x="2655802" y="0"/>
                </a:lnTo>
                <a:lnTo>
                  <a:pt x="0" y="1404035"/>
                </a:lnTo>
                <a:lnTo>
                  <a:pt x="0" y="1477201"/>
                </a:lnTo>
                <a:lnTo>
                  <a:pt x="2794201" y="0"/>
                </a:lnTo>
                <a:close/>
              </a:path>
            </a:pathLst>
          </a:custGeom>
          <a:solidFill>
            <a:srgbClr val="E2EFFF"/>
          </a:solidFill>
        </p:spPr>
        <p:txBody>
          <a:bodyPr wrap="square" lIns="0" tIns="0" rIns="0" bIns="0" rtlCol="0"/>
          <a:lstStyle/>
          <a:p>
            <a:endParaRPr/>
          </a:p>
        </p:txBody>
      </p:sp>
      <p:sp>
        <p:nvSpPr>
          <p:cNvPr id="28" name="object 28"/>
          <p:cNvSpPr/>
          <p:nvPr/>
        </p:nvSpPr>
        <p:spPr>
          <a:xfrm>
            <a:off x="4378325" y="1824038"/>
            <a:ext cx="2931160" cy="1550035"/>
          </a:xfrm>
          <a:custGeom>
            <a:avLst/>
            <a:gdLst/>
            <a:ahLst/>
            <a:cxnLst/>
            <a:rect l="l" t="t" r="r" b="b"/>
            <a:pathLst>
              <a:path w="2931159" h="1550035">
                <a:moveTo>
                  <a:pt x="2931027" y="0"/>
                </a:moveTo>
                <a:lnTo>
                  <a:pt x="2794201" y="0"/>
                </a:lnTo>
                <a:lnTo>
                  <a:pt x="0" y="1477201"/>
                </a:lnTo>
                <a:lnTo>
                  <a:pt x="0" y="1549536"/>
                </a:lnTo>
                <a:lnTo>
                  <a:pt x="2931027" y="0"/>
                </a:lnTo>
                <a:close/>
              </a:path>
            </a:pathLst>
          </a:custGeom>
          <a:solidFill>
            <a:srgbClr val="E1EEFF"/>
          </a:solidFill>
        </p:spPr>
        <p:txBody>
          <a:bodyPr wrap="square" lIns="0" tIns="0" rIns="0" bIns="0" rtlCol="0"/>
          <a:lstStyle/>
          <a:p>
            <a:endParaRPr/>
          </a:p>
        </p:txBody>
      </p:sp>
      <p:sp>
        <p:nvSpPr>
          <p:cNvPr id="29" name="object 29"/>
          <p:cNvSpPr/>
          <p:nvPr/>
        </p:nvSpPr>
        <p:spPr>
          <a:xfrm>
            <a:off x="4378325" y="1824038"/>
            <a:ext cx="3068320" cy="1622425"/>
          </a:xfrm>
          <a:custGeom>
            <a:avLst/>
            <a:gdLst/>
            <a:ahLst/>
            <a:cxnLst/>
            <a:rect l="l" t="t" r="r" b="b"/>
            <a:pathLst>
              <a:path w="3068320" h="1622425">
                <a:moveTo>
                  <a:pt x="3067851" y="0"/>
                </a:moveTo>
                <a:lnTo>
                  <a:pt x="2931027" y="0"/>
                </a:lnTo>
                <a:lnTo>
                  <a:pt x="0" y="1549536"/>
                </a:lnTo>
                <a:lnTo>
                  <a:pt x="0" y="1621871"/>
                </a:lnTo>
                <a:lnTo>
                  <a:pt x="3067851" y="0"/>
                </a:lnTo>
                <a:close/>
              </a:path>
            </a:pathLst>
          </a:custGeom>
          <a:solidFill>
            <a:srgbClr val="E0EEFF"/>
          </a:solidFill>
        </p:spPr>
        <p:txBody>
          <a:bodyPr wrap="square" lIns="0" tIns="0" rIns="0" bIns="0" rtlCol="0"/>
          <a:lstStyle/>
          <a:p>
            <a:endParaRPr/>
          </a:p>
        </p:txBody>
      </p:sp>
      <p:sp>
        <p:nvSpPr>
          <p:cNvPr id="30" name="object 30"/>
          <p:cNvSpPr/>
          <p:nvPr/>
        </p:nvSpPr>
        <p:spPr>
          <a:xfrm>
            <a:off x="4378325" y="1824038"/>
            <a:ext cx="3206750" cy="1695450"/>
          </a:xfrm>
          <a:custGeom>
            <a:avLst/>
            <a:gdLst/>
            <a:ahLst/>
            <a:cxnLst/>
            <a:rect l="l" t="t" r="r" b="b"/>
            <a:pathLst>
              <a:path w="3206750" h="1695450">
                <a:moveTo>
                  <a:pt x="3206250" y="0"/>
                </a:moveTo>
                <a:lnTo>
                  <a:pt x="3067851" y="0"/>
                </a:lnTo>
                <a:lnTo>
                  <a:pt x="0" y="1621871"/>
                </a:lnTo>
                <a:lnTo>
                  <a:pt x="0" y="1695038"/>
                </a:lnTo>
                <a:lnTo>
                  <a:pt x="3206250" y="0"/>
                </a:lnTo>
                <a:close/>
              </a:path>
            </a:pathLst>
          </a:custGeom>
          <a:solidFill>
            <a:srgbClr val="DEEDFF"/>
          </a:solidFill>
        </p:spPr>
        <p:txBody>
          <a:bodyPr wrap="square" lIns="0" tIns="0" rIns="0" bIns="0" rtlCol="0"/>
          <a:lstStyle/>
          <a:p>
            <a:endParaRPr/>
          </a:p>
        </p:txBody>
      </p:sp>
      <p:sp>
        <p:nvSpPr>
          <p:cNvPr id="31" name="object 31"/>
          <p:cNvSpPr/>
          <p:nvPr/>
        </p:nvSpPr>
        <p:spPr>
          <a:xfrm>
            <a:off x="4378325" y="1824038"/>
            <a:ext cx="3343275" cy="1767839"/>
          </a:xfrm>
          <a:custGeom>
            <a:avLst/>
            <a:gdLst/>
            <a:ahLst/>
            <a:cxnLst/>
            <a:rect l="l" t="t" r="r" b="b"/>
            <a:pathLst>
              <a:path w="3343275" h="1767839">
                <a:moveTo>
                  <a:pt x="3343074" y="0"/>
                </a:moveTo>
                <a:lnTo>
                  <a:pt x="3206250" y="0"/>
                </a:lnTo>
                <a:lnTo>
                  <a:pt x="0" y="1695038"/>
                </a:lnTo>
                <a:lnTo>
                  <a:pt x="0" y="1767373"/>
                </a:lnTo>
                <a:lnTo>
                  <a:pt x="3343074" y="0"/>
                </a:lnTo>
                <a:close/>
              </a:path>
            </a:pathLst>
          </a:custGeom>
          <a:solidFill>
            <a:srgbClr val="DDECFF"/>
          </a:solidFill>
        </p:spPr>
        <p:txBody>
          <a:bodyPr wrap="square" lIns="0" tIns="0" rIns="0" bIns="0" rtlCol="0"/>
          <a:lstStyle/>
          <a:p>
            <a:endParaRPr/>
          </a:p>
        </p:txBody>
      </p:sp>
      <p:sp>
        <p:nvSpPr>
          <p:cNvPr id="32" name="object 32"/>
          <p:cNvSpPr/>
          <p:nvPr/>
        </p:nvSpPr>
        <p:spPr>
          <a:xfrm>
            <a:off x="4378325" y="1824038"/>
            <a:ext cx="3480435" cy="1840230"/>
          </a:xfrm>
          <a:custGeom>
            <a:avLst/>
            <a:gdLst/>
            <a:ahLst/>
            <a:cxnLst/>
            <a:rect l="l" t="t" r="r" b="b"/>
            <a:pathLst>
              <a:path w="3480434" h="1840229">
                <a:moveTo>
                  <a:pt x="3479900" y="0"/>
                </a:moveTo>
                <a:lnTo>
                  <a:pt x="3343074" y="0"/>
                </a:lnTo>
                <a:lnTo>
                  <a:pt x="0" y="1767373"/>
                </a:lnTo>
                <a:lnTo>
                  <a:pt x="0" y="1839707"/>
                </a:lnTo>
                <a:lnTo>
                  <a:pt x="3479900" y="0"/>
                </a:lnTo>
                <a:close/>
              </a:path>
            </a:pathLst>
          </a:custGeom>
          <a:solidFill>
            <a:srgbClr val="DBEBFF"/>
          </a:solidFill>
        </p:spPr>
        <p:txBody>
          <a:bodyPr wrap="square" lIns="0" tIns="0" rIns="0" bIns="0" rtlCol="0"/>
          <a:lstStyle/>
          <a:p>
            <a:endParaRPr/>
          </a:p>
        </p:txBody>
      </p:sp>
      <p:sp>
        <p:nvSpPr>
          <p:cNvPr id="33" name="object 33"/>
          <p:cNvSpPr/>
          <p:nvPr/>
        </p:nvSpPr>
        <p:spPr>
          <a:xfrm>
            <a:off x="4378325" y="1824038"/>
            <a:ext cx="3618865" cy="1913255"/>
          </a:xfrm>
          <a:custGeom>
            <a:avLst/>
            <a:gdLst/>
            <a:ahLst/>
            <a:cxnLst/>
            <a:rect l="l" t="t" r="r" b="b"/>
            <a:pathLst>
              <a:path w="3618865" h="1913254">
                <a:moveTo>
                  <a:pt x="3618298" y="0"/>
                </a:moveTo>
                <a:lnTo>
                  <a:pt x="3479900" y="0"/>
                </a:lnTo>
                <a:lnTo>
                  <a:pt x="0" y="1839707"/>
                </a:lnTo>
                <a:lnTo>
                  <a:pt x="0" y="1912874"/>
                </a:lnTo>
                <a:lnTo>
                  <a:pt x="3618298" y="0"/>
                </a:lnTo>
                <a:close/>
              </a:path>
            </a:pathLst>
          </a:custGeom>
          <a:solidFill>
            <a:srgbClr val="DAEBFF"/>
          </a:solidFill>
        </p:spPr>
        <p:txBody>
          <a:bodyPr wrap="square" lIns="0" tIns="0" rIns="0" bIns="0" rtlCol="0"/>
          <a:lstStyle/>
          <a:p>
            <a:endParaRPr/>
          </a:p>
        </p:txBody>
      </p:sp>
      <p:sp>
        <p:nvSpPr>
          <p:cNvPr id="34" name="object 34"/>
          <p:cNvSpPr/>
          <p:nvPr/>
        </p:nvSpPr>
        <p:spPr>
          <a:xfrm>
            <a:off x="4378325" y="1824038"/>
            <a:ext cx="3755390" cy="1985645"/>
          </a:xfrm>
          <a:custGeom>
            <a:avLst/>
            <a:gdLst/>
            <a:ahLst/>
            <a:cxnLst/>
            <a:rect l="l" t="t" r="r" b="b"/>
            <a:pathLst>
              <a:path w="3755390" h="1985645">
                <a:moveTo>
                  <a:pt x="3755123" y="0"/>
                </a:moveTo>
                <a:lnTo>
                  <a:pt x="3618298" y="0"/>
                </a:lnTo>
                <a:lnTo>
                  <a:pt x="0" y="1912874"/>
                </a:lnTo>
                <a:lnTo>
                  <a:pt x="0" y="1985208"/>
                </a:lnTo>
                <a:lnTo>
                  <a:pt x="3755123" y="0"/>
                </a:lnTo>
                <a:close/>
              </a:path>
            </a:pathLst>
          </a:custGeom>
          <a:solidFill>
            <a:srgbClr val="D8EAFF"/>
          </a:solidFill>
        </p:spPr>
        <p:txBody>
          <a:bodyPr wrap="square" lIns="0" tIns="0" rIns="0" bIns="0" rtlCol="0"/>
          <a:lstStyle/>
          <a:p>
            <a:endParaRPr/>
          </a:p>
        </p:txBody>
      </p:sp>
      <p:sp>
        <p:nvSpPr>
          <p:cNvPr id="35" name="object 35"/>
          <p:cNvSpPr/>
          <p:nvPr/>
        </p:nvSpPr>
        <p:spPr>
          <a:xfrm>
            <a:off x="4378325" y="1824038"/>
            <a:ext cx="3893820" cy="2058670"/>
          </a:xfrm>
          <a:custGeom>
            <a:avLst/>
            <a:gdLst/>
            <a:ahLst/>
            <a:cxnLst/>
            <a:rect l="l" t="t" r="r" b="b"/>
            <a:pathLst>
              <a:path w="3893820" h="2058670">
                <a:moveTo>
                  <a:pt x="3893512" y="0"/>
                </a:moveTo>
                <a:lnTo>
                  <a:pt x="3755123" y="0"/>
                </a:lnTo>
                <a:lnTo>
                  <a:pt x="0" y="1985208"/>
                </a:lnTo>
                <a:lnTo>
                  <a:pt x="0" y="2058374"/>
                </a:lnTo>
                <a:lnTo>
                  <a:pt x="3893512" y="0"/>
                </a:lnTo>
                <a:close/>
              </a:path>
            </a:pathLst>
          </a:custGeom>
          <a:solidFill>
            <a:srgbClr val="D7E9FF"/>
          </a:solidFill>
        </p:spPr>
        <p:txBody>
          <a:bodyPr wrap="square" lIns="0" tIns="0" rIns="0" bIns="0" rtlCol="0"/>
          <a:lstStyle/>
          <a:p>
            <a:endParaRPr/>
          </a:p>
        </p:txBody>
      </p:sp>
      <p:sp>
        <p:nvSpPr>
          <p:cNvPr id="36" name="object 36"/>
          <p:cNvSpPr/>
          <p:nvPr/>
        </p:nvSpPr>
        <p:spPr>
          <a:xfrm>
            <a:off x="4378325" y="1824038"/>
            <a:ext cx="4030345" cy="2131060"/>
          </a:xfrm>
          <a:custGeom>
            <a:avLst/>
            <a:gdLst/>
            <a:ahLst/>
            <a:cxnLst/>
            <a:rect l="l" t="t" r="r" b="b"/>
            <a:pathLst>
              <a:path w="4030345" h="2131060">
                <a:moveTo>
                  <a:pt x="4030338" y="0"/>
                </a:moveTo>
                <a:lnTo>
                  <a:pt x="3893512" y="0"/>
                </a:lnTo>
                <a:lnTo>
                  <a:pt x="0" y="2058374"/>
                </a:lnTo>
                <a:lnTo>
                  <a:pt x="0" y="2130710"/>
                </a:lnTo>
                <a:lnTo>
                  <a:pt x="4030338" y="0"/>
                </a:lnTo>
                <a:close/>
              </a:path>
            </a:pathLst>
          </a:custGeom>
          <a:solidFill>
            <a:srgbClr val="D5E8FF"/>
          </a:solidFill>
        </p:spPr>
        <p:txBody>
          <a:bodyPr wrap="square" lIns="0" tIns="0" rIns="0" bIns="0" rtlCol="0"/>
          <a:lstStyle/>
          <a:p>
            <a:endParaRPr/>
          </a:p>
        </p:txBody>
      </p:sp>
      <p:sp>
        <p:nvSpPr>
          <p:cNvPr id="37" name="object 37"/>
          <p:cNvSpPr/>
          <p:nvPr/>
        </p:nvSpPr>
        <p:spPr>
          <a:xfrm>
            <a:off x="4378325" y="1824038"/>
            <a:ext cx="4167504" cy="2203450"/>
          </a:xfrm>
          <a:custGeom>
            <a:avLst/>
            <a:gdLst/>
            <a:ahLst/>
            <a:cxnLst/>
            <a:rect l="l" t="t" r="r" b="b"/>
            <a:pathLst>
              <a:path w="4167504" h="2203450">
                <a:moveTo>
                  <a:pt x="4167163" y="0"/>
                </a:moveTo>
                <a:lnTo>
                  <a:pt x="4030338" y="0"/>
                </a:lnTo>
                <a:lnTo>
                  <a:pt x="0" y="2130710"/>
                </a:lnTo>
                <a:lnTo>
                  <a:pt x="0" y="2203044"/>
                </a:lnTo>
                <a:lnTo>
                  <a:pt x="4167163" y="0"/>
                </a:lnTo>
                <a:close/>
              </a:path>
            </a:pathLst>
          </a:custGeom>
          <a:solidFill>
            <a:srgbClr val="D3E7FF"/>
          </a:solidFill>
        </p:spPr>
        <p:txBody>
          <a:bodyPr wrap="square" lIns="0" tIns="0" rIns="0" bIns="0" rtlCol="0"/>
          <a:lstStyle/>
          <a:p>
            <a:endParaRPr/>
          </a:p>
        </p:txBody>
      </p:sp>
      <p:sp>
        <p:nvSpPr>
          <p:cNvPr id="38" name="object 38"/>
          <p:cNvSpPr/>
          <p:nvPr/>
        </p:nvSpPr>
        <p:spPr>
          <a:xfrm>
            <a:off x="4378325" y="1824038"/>
            <a:ext cx="4305935" cy="2276475"/>
          </a:xfrm>
          <a:custGeom>
            <a:avLst/>
            <a:gdLst/>
            <a:ahLst/>
            <a:cxnLst/>
            <a:rect l="l" t="t" r="r" b="b"/>
            <a:pathLst>
              <a:path w="4305934" h="2276475">
                <a:moveTo>
                  <a:pt x="4305560" y="0"/>
                </a:moveTo>
                <a:lnTo>
                  <a:pt x="4167163" y="0"/>
                </a:lnTo>
                <a:lnTo>
                  <a:pt x="0" y="2203044"/>
                </a:lnTo>
                <a:lnTo>
                  <a:pt x="0" y="2276211"/>
                </a:lnTo>
                <a:lnTo>
                  <a:pt x="4305560" y="0"/>
                </a:lnTo>
                <a:close/>
              </a:path>
            </a:pathLst>
          </a:custGeom>
          <a:solidFill>
            <a:srgbClr val="D1E6FF"/>
          </a:solidFill>
        </p:spPr>
        <p:txBody>
          <a:bodyPr wrap="square" lIns="0" tIns="0" rIns="0" bIns="0" rtlCol="0"/>
          <a:lstStyle/>
          <a:p>
            <a:endParaRPr/>
          </a:p>
        </p:txBody>
      </p:sp>
      <p:sp>
        <p:nvSpPr>
          <p:cNvPr id="39" name="object 39"/>
          <p:cNvSpPr/>
          <p:nvPr/>
        </p:nvSpPr>
        <p:spPr>
          <a:xfrm>
            <a:off x="4378325" y="1824038"/>
            <a:ext cx="4349750" cy="2348230"/>
          </a:xfrm>
          <a:custGeom>
            <a:avLst/>
            <a:gdLst/>
            <a:ahLst/>
            <a:cxnLst/>
            <a:rect l="l" t="t" r="r" b="b"/>
            <a:pathLst>
              <a:path w="4349750" h="2348229">
                <a:moveTo>
                  <a:pt x="4349748" y="0"/>
                </a:moveTo>
                <a:lnTo>
                  <a:pt x="4305560" y="0"/>
                </a:lnTo>
                <a:lnTo>
                  <a:pt x="0" y="2276211"/>
                </a:lnTo>
                <a:lnTo>
                  <a:pt x="0" y="2347911"/>
                </a:lnTo>
                <a:lnTo>
                  <a:pt x="1200" y="2347911"/>
                </a:lnTo>
                <a:lnTo>
                  <a:pt x="4349748" y="48974"/>
                </a:lnTo>
                <a:lnTo>
                  <a:pt x="4349748" y="0"/>
                </a:lnTo>
                <a:close/>
              </a:path>
            </a:pathLst>
          </a:custGeom>
          <a:solidFill>
            <a:srgbClr val="D0E6FF"/>
          </a:solidFill>
        </p:spPr>
        <p:txBody>
          <a:bodyPr wrap="square" lIns="0" tIns="0" rIns="0" bIns="0" rtlCol="0"/>
          <a:lstStyle/>
          <a:p>
            <a:endParaRPr/>
          </a:p>
        </p:txBody>
      </p:sp>
      <p:sp>
        <p:nvSpPr>
          <p:cNvPr id="40" name="object 40"/>
          <p:cNvSpPr/>
          <p:nvPr/>
        </p:nvSpPr>
        <p:spPr>
          <a:xfrm>
            <a:off x="4379525" y="1873013"/>
            <a:ext cx="4349115" cy="2299335"/>
          </a:xfrm>
          <a:custGeom>
            <a:avLst/>
            <a:gdLst/>
            <a:ahLst/>
            <a:cxnLst/>
            <a:rect l="l" t="t" r="r" b="b"/>
            <a:pathLst>
              <a:path w="4349115" h="2299335">
                <a:moveTo>
                  <a:pt x="4348548" y="0"/>
                </a:moveTo>
                <a:lnTo>
                  <a:pt x="0" y="2298936"/>
                </a:lnTo>
                <a:lnTo>
                  <a:pt x="136825" y="2298936"/>
                </a:lnTo>
                <a:lnTo>
                  <a:pt x="4348548" y="72334"/>
                </a:lnTo>
                <a:lnTo>
                  <a:pt x="4348548" y="0"/>
                </a:lnTo>
                <a:close/>
              </a:path>
            </a:pathLst>
          </a:custGeom>
          <a:solidFill>
            <a:srgbClr val="CFE5FF"/>
          </a:solidFill>
        </p:spPr>
        <p:txBody>
          <a:bodyPr wrap="square" lIns="0" tIns="0" rIns="0" bIns="0" rtlCol="0"/>
          <a:lstStyle/>
          <a:p>
            <a:endParaRPr/>
          </a:p>
        </p:txBody>
      </p:sp>
      <p:sp>
        <p:nvSpPr>
          <p:cNvPr id="41" name="object 41"/>
          <p:cNvSpPr/>
          <p:nvPr/>
        </p:nvSpPr>
        <p:spPr>
          <a:xfrm>
            <a:off x="4516350" y="1945347"/>
            <a:ext cx="4211955" cy="2226945"/>
          </a:xfrm>
          <a:custGeom>
            <a:avLst/>
            <a:gdLst/>
            <a:ahLst/>
            <a:cxnLst/>
            <a:rect l="l" t="t" r="r" b="b"/>
            <a:pathLst>
              <a:path w="4211955" h="2226945">
                <a:moveTo>
                  <a:pt x="4211722" y="0"/>
                </a:moveTo>
                <a:lnTo>
                  <a:pt x="0" y="2226602"/>
                </a:lnTo>
                <a:lnTo>
                  <a:pt x="138397" y="2226602"/>
                </a:lnTo>
                <a:lnTo>
                  <a:pt x="4211722" y="73166"/>
                </a:lnTo>
                <a:lnTo>
                  <a:pt x="4211722" y="0"/>
                </a:lnTo>
                <a:close/>
              </a:path>
            </a:pathLst>
          </a:custGeom>
          <a:solidFill>
            <a:srgbClr val="CDE4FF"/>
          </a:solidFill>
        </p:spPr>
        <p:txBody>
          <a:bodyPr wrap="square" lIns="0" tIns="0" rIns="0" bIns="0" rtlCol="0"/>
          <a:lstStyle/>
          <a:p>
            <a:endParaRPr/>
          </a:p>
        </p:txBody>
      </p:sp>
      <p:sp>
        <p:nvSpPr>
          <p:cNvPr id="42" name="object 42"/>
          <p:cNvSpPr/>
          <p:nvPr/>
        </p:nvSpPr>
        <p:spPr>
          <a:xfrm>
            <a:off x="4654748" y="2018514"/>
            <a:ext cx="4073525" cy="2153920"/>
          </a:xfrm>
          <a:custGeom>
            <a:avLst/>
            <a:gdLst/>
            <a:ahLst/>
            <a:cxnLst/>
            <a:rect l="l" t="t" r="r" b="b"/>
            <a:pathLst>
              <a:path w="4073525" h="2153920">
                <a:moveTo>
                  <a:pt x="4073325" y="0"/>
                </a:moveTo>
                <a:lnTo>
                  <a:pt x="0" y="2153435"/>
                </a:lnTo>
                <a:lnTo>
                  <a:pt x="136825" y="2153435"/>
                </a:lnTo>
                <a:lnTo>
                  <a:pt x="4073325" y="72334"/>
                </a:lnTo>
                <a:lnTo>
                  <a:pt x="4073325" y="0"/>
                </a:lnTo>
                <a:close/>
              </a:path>
            </a:pathLst>
          </a:custGeom>
          <a:solidFill>
            <a:srgbClr val="CCE3FF"/>
          </a:solidFill>
        </p:spPr>
        <p:txBody>
          <a:bodyPr wrap="square" lIns="0" tIns="0" rIns="0" bIns="0" rtlCol="0"/>
          <a:lstStyle/>
          <a:p>
            <a:endParaRPr/>
          </a:p>
        </p:txBody>
      </p:sp>
      <p:sp>
        <p:nvSpPr>
          <p:cNvPr id="43" name="object 43"/>
          <p:cNvSpPr/>
          <p:nvPr/>
        </p:nvSpPr>
        <p:spPr>
          <a:xfrm>
            <a:off x="4791573" y="2090848"/>
            <a:ext cx="3937000" cy="2081530"/>
          </a:xfrm>
          <a:custGeom>
            <a:avLst/>
            <a:gdLst/>
            <a:ahLst/>
            <a:cxnLst/>
            <a:rect l="l" t="t" r="r" b="b"/>
            <a:pathLst>
              <a:path w="3937000" h="2081529">
                <a:moveTo>
                  <a:pt x="3936500" y="0"/>
                </a:moveTo>
                <a:lnTo>
                  <a:pt x="0" y="2081101"/>
                </a:lnTo>
                <a:lnTo>
                  <a:pt x="138397" y="2081101"/>
                </a:lnTo>
                <a:lnTo>
                  <a:pt x="3936500" y="73166"/>
                </a:lnTo>
                <a:lnTo>
                  <a:pt x="3936500" y="0"/>
                </a:lnTo>
                <a:close/>
              </a:path>
            </a:pathLst>
          </a:custGeom>
          <a:solidFill>
            <a:srgbClr val="CAE2FF"/>
          </a:solidFill>
        </p:spPr>
        <p:txBody>
          <a:bodyPr wrap="square" lIns="0" tIns="0" rIns="0" bIns="0" rtlCol="0"/>
          <a:lstStyle/>
          <a:p>
            <a:endParaRPr/>
          </a:p>
        </p:txBody>
      </p:sp>
      <p:sp>
        <p:nvSpPr>
          <p:cNvPr id="44" name="object 44"/>
          <p:cNvSpPr/>
          <p:nvPr/>
        </p:nvSpPr>
        <p:spPr>
          <a:xfrm>
            <a:off x="4929970" y="2164015"/>
            <a:ext cx="3798570" cy="2008505"/>
          </a:xfrm>
          <a:custGeom>
            <a:avLst/>
            <a:gdLst/>
            <a:ahLst/>
            <a:cxnLst/>
            <a:rect l="l" t="t" r="r" b="b"/>
            <a:pathLst>
              <a:path w="3798570" h="2008504">
                <a:moveTo>
                  <a:pt x="3798102" y="0"/>
                </a:moveTo>
                <a:lnTo>
                  <a:pt x="0" y="2007934"/>
                </a:lnTo>
                <a:lnTo>
                  <a:pt x="136825" y="2007934"/>
                </a:lnTo>
                <a:lnTo>
                  <a:pt x="3798102" y="72334"/>
                </a:lnTo>
                <a:lnTo>
                  <a:pt x="3798102" y="0"/>
                </a:lnTo>
                <a:close/>
              </a:path>
            </a:pathLst>
          </a:custGeom>
          <a:solidFill>
            <a:srgbClr val="C8E2FF"/>
          </a:solidFill>
        </p:spPr>
        <p:txBody>
          <a:bodyPr wrap="square" lIns="0" tIns="0" rIns="0" bIns="0" rtlCol="0"/>
          <a:lstStyle/>
          <a:p>
            <a:endParaRPr/>
          </a:p>
        </p:txBody>
      </p:sp>
      <p:sp>
        <p:nvSpPr>
          <p:cNvPr id="45" name="object 45"/>
          <p:cNvSpPr/>
          <p:nvPr/>
        </p:nvSpPr>
        <p:spPr>
          <a:xfrm>
            <a:off x="5066796" y="2236350"/>
            <a:ext cx="3661410" cy="1936114"/>
          </a:xfrm>
          <a:custGeom>
            <a:avLst/>
            <a:gdLst/>
            <a:ahLst/>
            <a:cxnLst/>
            <a:rect l="l" t="t" r="r" b="b"/>
            <a:pathLst>
              <a:path w="3661409" h="1936114">
                <a:moveTo>
                  <a:pt x="3661277" y="0"/>
                </a:moveTo>
                <a:lnTo>
                  <a:pt x="0" y="1935599"/>
                </a:lnTo>
                <a:lnTo>
                  <a:pt x="136825" y="1935599"/>
                </a:lnTo>
                <a:lnTo>
                  <a:pt x="3661277" y="72335"/>
                </a:lnTo>
                <a:lnTo>
                  <a:pt x="3661277" y="0"/>
                </a:lnTo>
                <a:close/>
              </a:path>
            </a:pathLst>
          </a:custGeom>
          <a:solidFill>
            <a:srgbClr val="C6E1FF"/>
          </a:solidFill>
        </p:spPr>
        <p:txBody>
          <a:bodyPr wrap="square" lIns="0" tIns="0" rIns="0" bIns="0" rtlCol="0"/>
          <a:lstStyle/>
          <a:p>
            <a:endParaRPr/>
          </a:p>
        </p:txBody>
      </p:sp>
      <p:sp>
        <p:nvSpPr>
          <p:cNvPr id="46" name="object 46"/>
          <p:cNvSpPr/>
          <p:nvPr/>
        </p:nvSpPr>
        <p:spPr>
          <a:xfrm>
            <a:off x="5203621" y="2308685"/>
            <a:ext cx="3524885" cy="1863725"/>
          </a:xfrm>
          <a:custGeom>
            <a:avLst/>
            <a:gdLst/>
            <a:ahLst/>
            <a:cxnLst/>
            <a:rect l="l" t="t" r="r" b="b"/>
            <a:pathLst>
              <a:path w="3524884" h="1863725">
                <a:moveTo>
                  <a:pt x="3524451" y="0"/>
                </a:moveTo>
                <a:lnTo>
                  <a:pt x="0" y="1863264"/>
                </a:lnTo>
                <a:lnTo>
                  <a:pt x="138399" y="1863264"/>
                </a:lnTo>
                <a:lnTo>
                  <a:pt x="3524451" y="73168"/>
                </a:lnTo>
                <a:lnTo>
                  <a:pt x="3524451" y="0"/>
                </a:lnTo>
                <a:close/>
              </a:path>
            </a:pathLst>
          </a:custGeom>
          <a:solidFill>
            <a:srgbClr val="C5E0FF"/>
          </a:solidFill>
        </p:spPr>
        <p:txBody>
          <a:bodyPr wrap="square" lIns="0" tIns="0" rIns="0" bIns="0" rtlCol="0"/>
          <a:lstStyle/>
          <a:p>
            <a:endParaRPr/>
          </a:p>
        </p:txBody>
      </p:sp>
      <p:sp>
        <p:nvSpPr>
          <p:cNvPr id="47" name="object 47"/>
          <p:cNvSpPr/>
          <p:nvPr/>
        </p:nvSpPr>
        <p:spPr>
          <a:xfrm>
            <a:off x="5342021" y="2381854"/>
            <a:ext cx="3386454" cy="1790700"/>
          </a:xfrm>
          <a:custGeom>
            <a:avLst/>
            <a:gdLst/>
            <a:ahLst/>
            <a:cxnLst/>
            <a:rect l="l" t="t" r="r" b="b"/>
            <a:pathLst>
              <a:path w="3386454" h="1790700">
                <a:moveTo>
                  <a:pt x="3386052" y="0"/>
                </a:moveTo>
                <a:lnTo>
                  <a:pt x="0" y="1790095"/>
                </a:lnTo>
                <a:lnTo>
                  <a:pt x="136825" y="1790095"/>
                </a:lnTo>
                <a:lnTo>
                  <a:pt x="3386052" y="72335"/>
                </a:lnTo>
                <a:lnTo>
                  <a:pt x="3386052" y="0"/>
                </a:lnTo>
                <a:close/>
              </a:path>
            </a:pathLst>
          </a:custGeom>
          <a:solidFill>
            <a:srgbClr val="C3DFFF"/>
          </a:solidFill>
        </p:spPr>
        <p:txBody>
          <a:bodyPr wrap="square" lIns="0" tIns="0" rIns="0" bIns="0" rtlCol="0"/>
          <a:lstStyle/>
          <a:p>
            <a:endParaRPr/>
          </a:p>
        </p:txBody>
      </p:sp>
      <p:sp>
        <p:nvSpPr>
          <p:cNvPr id="48" name="object 48"/>
          <p:cNvSpPr/>
          <p:nvPr/>
        </p:nvSpPr>
        <p:spPr>
          <a:xfrm>
            <a:off x="5478846" y="2454190"/>
            <a:ext cx="3249295" cy="1718310"/>
          </a:xfrm>
          <a:custGeom>
            <a:avLst/>
            <a:gdLst/>
            <a:ahLst/>
            <a:cxnLst/>
            <a:rect l="l" t="t" r="r" b="b"/>
            <a:pathLst>
              <a:path w="3249295" h="1718310">
                <a:moveTo>
                  <a:pt x="3249226" y="0"/>
                </a:moveTo>
                <a:lnTo>
                  <a:pt x="0" y="1717759"/>
                </a:lnTo>
                <a:lnTo>
                  <a:pt x="136825" y="1717759"/>
                </a:lnTo>
                <a:lnTo>
                  <a:pt x="3249226" y="72334"/>
                </a:lnTo>
                <a:lnTo>
                  <a:pt x="3249226" y="0"/>
                </a:lnTo>
                <a:close/>
              </a:path>
            </a:pathLst>
          </a:custGeom>
          <a:solidFill>
            <a:srgbClr val="C2DEFF"/>
          </a:solidFill>
        </p:spPr>
        <p:txBody>
          <a:bodyPr wrap="square" lIns="0" tIns="0" rIns="0" bIns="0" rtlCol="0"/>
          <a:lstStyle/>
          <a:p>
            <a:endParaRPr/>
          </a:p>
        </p:txBody>
      </p:sp>
      <p:sp>
        <p:nvSpPr>
          <p:cNvPr id="49" name="object 49"/>
          <p:cNvSpPr/>
          <p:nvPr/>
        </p:nvSpPr>
        <p:spPr>
          <a:xfrm>
            <a:off x="5615671" y="2526524"/>
            <a:ext cx="3112770" cy="1645920"/>
          </a:xfrm>
          <a:custGeom>
            <a:avLst/>
            <a:gdLst/>
            <a:ahLst/>
            <a:cxnLst/>
            <a:rect l="l" t="t" r="r" b="b"/>
            <a:pathLst>
              <a:path w="3112770" h="1645920">
                <a:moveTo>
                  <a:pt x="3112401" y="0"/>
                </a:moveTo>
                <a:lnTo>
                  <a:pt x="0" y="1645425"/>
                </a:lnTo>
                <a:lnTo>
                  <a:pt x="138397" y="1645425"/>
                </a:lnTo>
                <a:lnTo>
                  <a:pt x="3112401" y="73166"/>
                </a:lnTo>
                <a:lnTo>
                  <a:pt x="3112401" y="0"/>
                </a:lnTo>
                <a:close/>
              </a:path>
            </a:pathLst>
          </a:custGeom>
          <a:solidFill>
            <a:srgbClr val="C0DDFF"/>
          </a:solidFill>
        </p:spPr>
        <p:txBody>
          <a:bodyPr wrap="square" lIns="0" tIns="0" rIns="0" bIns="0" rtlCol="0"/>
          <a:lstStyle/>
          <a:p>
            <a:endParaRPr/>
          </a:p>
        </p:txBody>
      </p:sp>
      <p:sp>
        <p:nvSpPr>
          <p:cNvPr id="50" name="object 50"/>
          <p:cNvSpPr/>
          <p:nvPr/>
        </p:nvSpPr>
        <p:spPr>
          <a:xfrm>
            <a:off x="5754069" y="2599691"/>
            <a:ext cx="2974340" cy="1572260"/>
          </a:xfrm>
          <a:custGeom>
            <a:avLst/>
            <a:gdLst/>
            <a:ahLst/>
            <a:cxnLst/>
            <a:rect l="l" t="t" r="r" b="b"/>
            <a:pathLst>
              <a:path w="2974340" h="1572260">
                <a:moveTo>
                  <a:pt x="2974003" y="0"/>
                </a:moveTo>
                <a:lnTo>
                  <a:pt x="0" y="1572258"/>
                </a:lnTo>
                <a:lnTo>
                  <a:pt x="136825" y="1572258"/>
                </a:lnTo>
                <a:lnTo>
                  <a:pt x="2974003" y="72335"/>
                </a:lnTo>
                <a:lnTo>
                  <a:pt x="2974003" y="0"/>
                </a:lnTo>
                <a:close/>
              </a:path>
            </a:pathLst>
          </a:custGeom>
          <a:solidFill>
            <a:srgbClr val="BEDDFF"/>
          </a:solidFill>
        </p:spPr>
        <p:txBody>
          <a:bodyPr wrap="square" lIns="0" tIns="0" rIns="0" bIns="0" rtlCol="0"/>
          <a:lstStyle/>
          <a:p>
            <a:endParaRPr/>
          </a:p>
        </p:txBody>
      </p:sp>
      <p:sp>
        <p:nvSpPr>
          <p:cNvPr id="51" name="object 51"/>
          <p:cNvSpPr/>
          <p:nvPr/>
        </p:nvSpPr>
        <p:spPr>
          <a:xfrm>
            <a:off x="5890895" y="2672026"/>
            <a:ext cx="2837180" cy="1500505"/>
          </a:xfrm>
          <a:custGeom>
            <a:avLst/>
            <a:gdLst/>
            <a:ahLst/>
            <a:cxnLst/>
            <a:rect l="l" t="t" r="r" b="b"/>
            <a:pathLst>
              <a:path w="2837179" h="1500504">
                <a:moveTo>
                  <a:pt x="2837178" y="0"/>
                </a:moveTo>
                <a:lnTo>
                  <a:pt x="0" y="1499923"/>
                </a:lnTo>
                <a:lnTo>
                  <a:pt x="138397" y="1499923"/>
                </a:lnTo>
                <a:lnTo>
                  <a:pt x="2837178" y="73166"/>
                </a:lnTo>
                <a:lnTo>
                  <a:pt x="2837178" y="0"/>
                </a:lnTo>
                <a:close/>
              </a:path>
            </a:pathLst>
          </a:custGeom>
          <a:solidFill>
            <a:srgbClr val="BCDCFF"/>
          </a:solidFill>
        </p:spPr>
        <p:txBody>
          <a:bodyPr wrap="square" lIns="0" tIns="0" rIns="0" bIns="0" rtlCol="0"/>
          <a:lstStyle/>
          <a:p>
            <a:endParaRPr/>
          </a:p>
        </p:txBody>
      </p:sp>
      <p:sp>
        <p:nvSpPr>
          <p:cNvPr id="52" name="object 52"/>
          <p:cNvSpPr/>
          <p:nvPr/>
        </p:nvSpPr>
        <p:spPr>
          <a:xfrm>
            <a:off x="6029292" y="2745192"/>
            <a:ext cx="2699385" cy="1426845"/>
          </a:xfrm>
          <a:custGeom>
            <a:avLst/>
            <a:gdLst/>
            <a:ahLst/>
            <a:cxnLst/>
            <a:rect l="l" t="t" r="r" b="b"/>
            <a:pathLst>
              <a:path w="2699384" h="1426845">
                <a:moveTo>
                  <a:pt x="2698780" y="0"/>
                </a:moveTo>
                <a:lnTo>
                  <a:pt x="0" y="1426757"/>
                </a:lnTo>
                <a:lnTo>
                  <a:pt x="136824" y="1426757"/>
                </a:lnTo>
                <a:lnTo>
                  <a:pt x="2698780" y="72334"/>
                </a:lnTo>
                <a:lnTo>
                  <a:pt x="2698780" y="0"/>
                </a:lnTo>
                <a:close/>
              </a:path>
            </a:pathLst>
          </a:custGeom>
          <a:solidFill>
            <a:srgbClr val="BBDBFF"/>
          </a:solidFill>
        </p:spPr>
        <p:txBody>
          <a:bodyPr wrap="square" lIns="0" tIns="0" rIns="0" bIns="0" rtlCol="0"/>
          <a:lstStyle/>
          <a:p>
            <a:endParaRPr/>
          </a:p>
        </p:txBody>
      </p:sp>
      <p:sp>
        <p:nvSpPr>
          <p:cNvPr id="53" name="object 53"/>
          <p:cNvSpPr/>
          <p:nvPr/>
        </p:nvSpPr>
        <p:spPr>
          <a:xfrm>
            <a:off x="6166117" y="2817527"/>
            <a:ext cx="2562225" cy="1354455"/>
          </a:xfrm>
          <a:custGeom>
            <a:avLst/>
            <a:gdLst/>
            <a:ahLst/>
            <a:cxnLst/>
            <a:rect l="l" t="t" r="r" b="b"/>
            <a:pathLst>
              <a:path w="2562225" h="1354454">
                <a:moveTo>
                  <a:pt x="2561956" y="0"/>
                </a:moveTo>
                <a:lnTo>
                  <a:pt x="0" y="1354422"/>
                </a:lnTo>
                <a:lnTo>
                  <a:pt x="136825" y="1354422"/>
                </a:lnTo>
                <a:lnTo>
                  <a:pt x="2561956" y="72335"/>
                </a:lnTo>
                <a:lnTo>
                  <a:pt x="2561956" y="0"/>
                </a:lnTo>
                <a:close/>
              </a:path>
            </a:pathLst>
          </a:custGeom>
          <a:solidFill>
            <a:srgbClr val="B9DAFF"/>
          </a:solidFill>
        </p:spPr>
        <p:txBody>
          <a:bodyPr wrap="square" lIns="0" tIns="0" rIns="0" bIns="0" rtlCol="0"/>
          <a:lstStyle/>
          <a:p>
            <a:endParaRPr/>
          </a:p>
        </p:txBody>
      </p:sp>
      <p:sp>
        <p:nvSpPr>
          <p:cNvPr id="54" name="object 54"/>
          <p:cNvSpPr/>
          <p:nvPr/>
        </p:nvSpPr>
        <p:spPr>
          <a:xfrm>
            <a:off x="6302942" y="2889862"/>
            <a:ext cx="2425700" cy="1282700"/>
          </a:xfrm>
          <a:custGeom>
            <a:avLst/>
            <a:gdLst/>
            <a:ahLst/>
            <a:cxnLst/>
            <a:rect l="l" t="t" r="r" b="b"/>
            <a:pathLst>
              <a:path w="2425700" h="1282700">
                <a:moveTo>
                  <a:pt x="2425130" y="0"/>
                </a:moveTo>
                <a:lnTo>
                  <a:pt x="0" y="1282087"/>
                </a:lnTo>
                <a:lnTo>
                  <a:pt x="138398" y="1282087"/>
                </a:lnTo>
                <a:lnTo>
                  <a:pt x="2425130" y="73167"/>
                </a:lnTo>
                <a:lnTo>
                  <a:pt x="2425130" y="0"/>
                </a:lnTo>
                <a:close/>
              </a:path>
            </a:pathLst>
          </a:custGeom>
          <a:solidFill>
            <a:srgbClr val="B8DAFF"/>
          </a:solidFill>
        </p:spPr>
        <p:txBody>
          <a:bodyPr wrap="square" lIns="0" tIns="0" rIns="0" bIns="0" rtlCol="0"/>
          <a:lstStyle/>
          <a:p>
            <a:endParaRPr/>
          </a:p>
        </p:txBody>
      </p:sp>
      <p:sp>
        <p:nvSpPr>
          <p:cNvPr id="55" name="object 55"/>
          <p:cNvSpPr/>
          <p:nvPr/>
        </p:nvSpPr>
        <p:spPr>
          <a:xfrm>
            <a:off x="6441341" y="2963029"/>
            <a:ext cx="2287270" cy="1209040"/>
          </a:xfrm>
          <a:custGeom>
            <a:avLst/>
            <a:gdLst/>
            <a:ahLst/>
            <a:cxnLst/>
            <a:rect l="l" t="t" r="r" b="b"/>
            <a:pathLst>
              <a:path w="2287270" h="1209039">
                <a:moveTo>
                  <a:pt x="2286732" y="0"/>
                </a:moveTo>
                <a:lnTo>
                  <a:pt x="0" y="1208920"/>
                </a:lnTo>
                <a:lnTo>
                  <a:pt x="136824" y="1208920"/>
                </a:lnTo>
                <a:lnTo>
                  <a:pt x="2286732" y="72334"/>
                </a:lnTo>
                <a:lnTo>
                  <a:pt x="2286732" y="0"/>
                </a:lnTo>
                <a:close/>
              </a:path>
            </a:pathLst>
          </a:custGeom>
          <a:solidFill>
            <a:srgbClr val="B6D9FF"/>
          </a:solidFill>
        </p:spPr>
        <p:txBody>
          <a:bodyPr wrap="square" lIns="0" tIns="0" rIns="0" bIns="0" rtlCol="0"/>
          <a:lstStyle/>
          <a:p>
            <a:endParaRPr/>
          </a:p>
        </p:txBody>
      </p:sp>
      <p:sp>
        <p:nvSpPr>
          <p:cNvPr id="56" name="object 56"/>
          <p:cNvSpPr/>
          <p:nvPr/>
        </p:nvSpPr>
        <p:spPr>
          <a:xfrm>
            <a:off x="6578165" y="3035363"/>
            <a:ext cx="2150110" cy="1136650"/>
          </a:xfrm>
          <a:custGeom>
            <a:avLst/>
            <a:gdLst/>
            <a:ahLst/>
            <a:cxnLst/>
            <a:rect l="l" t="t" r="r" b="b"/>
            <a:pathLst>
              <a:path w="2150109" h="1136650">
                <a:moveTo>
                  <a:pt x="2149907" y="0"/>
                </a:moveTo>
                <a:lnTo>
                  <a:pt x="0" y="1136586"/>
                </a:lnTo>
                <a:lnTo>
                  <a:pt x="138398" y="1136586"/>
                </a:lnTo>
                <a:lnTo>
                  <a:pt x="2149907" y="73167"/>
                </a:lnTo>
                <a:lnTo>
                  <a:pt x="2149907" y="0"/>
                </a:lnTo>
                <a:close/>
              </a:path>
            </a:pathLst>
          </a:custGeom>
          <a:solidFill>
            <a:srgbClr val="B5D8FF"/>
          </a:solidFill>
        </p:spPr>
        <p:txBody>
          <a:bodyPr wrap="square" lIns="0" tIns="0" rIns="0" bIns="0" rtlCol="0"/>
          <a:lstStyle/>
          <a:p>
            <a:endParaRPr/>
          </a:p>
        </p:txBody>
      </p:sp>
      <p:sp>
        <p:nvSpPr>
          <p:cNvPr id="57" name="object 57"/>
          <p:cNvSpPr/>
          <p:nvPr/>
        </p:nvSpPr>
        <p:spPr>
          <a:xfrm>
            <a:off x="6716564" y="3108530"/>
            <a:ext cx="2011680" cy="1063625"/>
          </a:xfrm>
          <a:custGeom>
            <a:avLst/>
            <a:gdLst/>
            <a:ahLst/>
            <a:cxnLst/>
            <a:rect l="l" t="t" r="r" b="b"/>
            <a:pathLst>
              <a:path w="2011679" h="1063625">
                <a:moveTo>
                  <a:pt x="2011509" y="0"/>
                </a:moveTo>
                <a:lnTo>
                  <a:pt x="0" y="1063419"/>
                </a:lnTo>
                <a:lnTo>
                  <a:pt x="136824" y="1063419"/>
                </a:lnTo>
                <a:lnTo>
                  <a:pt x="2011509" y="72334"/>
                </a:lnTo>
                <a:lnTo>
                  <a:pt x="2011509" y="0"/>
                </a:lnTo>
                <a:close/>
              </a:path>
            </a:pathLst>
          </a:custGeom>
          <a:solidFill>
            <a:srgbClr val="B3D7FF"/>
          </a:solidFill>
        </p:spPr>
        <p:txBody>
          <a:bodyPr wrap="square" lIns="0" tIns="0" rIns="0" bIns="0" rtlCol="0"/>
          <a:lstStyle/>
          <a:p>
            <a:endParaRPr/>
          </a:p>
        </p:txBody>
      </p:sp>
      <p:sp>
        <p:nvSpPr>
          <p:cNvPr id="58" name="object 58"/>
          <p:cNvSpPr/>
          <p:nvPr/>
        </p:nvSpPr>
        <p:spPr>
          <a:xfrm>
            <a:off x="6853388" y="3180865"/>
            <a:ext cx="1875155" cy="991235"/>
          </a:xfrm>
          <a:custGeom>
            <a:avLst/>
            <a:gdLst/>
            <a:ahLst/>
            <a:cxnLst/>
            <a:rect l="l" t="t" r="r" b="b"/>
            <a:pathLst>
              <a:path w="1875154" h="991235">
                <a:moveTo>
                  <a:pt x="1874684" y="0"/>
                </a:moveTo>
                <a:lnTo>
                  <a:pt x="0" y="991084"/>
                </a:lnTo>
                <a:lnTo>
                  <a:pt x="136825" y="991084"/>
                </a:lnTo>
                <a:lnTo>
                  <a:pt x="1874684" y="72335"/>
                </a:lnTo>
                <a:lnTo>
                  <a:pt x="1874684" y="0"/>
                </a:lnTo>
                <a:close/>
              </a:path>
            </a:pathLst>
          </a:custGeom>
          <a:solidFill>
            <a:srgbClr val="B2D7FF"/>
          </a:solidFill>
        </p:spPr>
        <p:txBody>
          <a:bodyPr wrap="square" lIns="0" tIns="0" rIns="0" bIns="0" rtlCol="0"/>
          <a:lstStyle/>
          <a:p>
            <a:endParaRPr/>
          </a:p>
        </p:txBody>
      </p:sp>
      <p:sp>
        <p:nvSpPr>
          <p:cNvPr id="59" name="object 59"/>
          <p:cNvSpPr/>
          <p:nvPr/>
        </p:nvSpPr>
        <p:spPr>
          <a:xfrm>
            <a:off x="6990214" y="3253200"/>
            <a:ext cx="1737995" cy="918844"/>
          </a:xfrm>
          <a:custGeom>
            <a:avLst/>
            <a:gdLst/>
            <a:ahLst/>
            <a:cxnLst/>
            <a:rect l="l" t="t" r="r" b="b"/>
            <a:pathLst>
              <a:path w="1737995" h="918845">
                <a:moveTo>
                  <a:pt x="1737859" y="0"/>
                </a:moveTo>
                <a:lnTo>
                  <a:pt x="0" y="918749"/>
                </a:lnTo>
                <a:lnTo>
                  <a:pt x="138397" y="918749"/>
                </a:lnTo>
                <a:lnTo>
                  <a:pt x="1737859" y="73166"/>
                </a:lnTo>
                <a:lnTo>
                  <a:pt x="1737859" y="0"/>
                </a:lnTo>
                <a:close/>
              </a:path>
            </a:pathLst>
          </a:custGeom>
          <a:solidFill>
            <a:srgbClr val="B1D6FF"/>
          </a:solidFill>
        </p:spPr>
        <p:txBody>
          <a:bodyPr wrap="square" lIns="0" tIns="0" rIns="0" bIns="0" rtlCol="0"/>
          <a:lstStyle/>
          <a:p>
            <a:endParaRPr/>
          </a:p>
        </p:txBody>
      </p:sp>
      <p:sp>
        <p:nvSpPr>
          <p:cNvPr id="60" name="object 60"/>
          <p:cNvSpPr/>
          <p:nvPr/>
        </p:nvSpPr>
        <p:spPr>
          <a:xfrm>
            <a:off x="7128611" y="3326366"/>
            <a:ext cx="1599565" cy="845819"/>
          </a:xfrm>
          <a:custGeom>
            <a:avLst/>
            <a:gdLst/>
            <a:ahLst/>
            <a:cxnLst/>
            <a:rect l="l" t="t" r="r" b="b"/>
            <a:pathLst>
              <a:path w="1599565" h="845820">
                <a:moveTo>
                  <a:pt x="1599462" y="0"/>
                </a:moveTo>
                <a:lnTo>
                  <a:pt x="0" y="845583"/>
                </a:lnTo>
                <a:lnTo>
                  <a:pt x="136825" y="845583"/>
                </a:lnTo>
                <a:lnTo>
                  <a:pt x="1599462" y="72335"/>
                </a:lnTo>
                <a:lnTo>
                  <a:pt x="1599462" y="0"/>
                </a:lnTo>
                <a:close/>
              </a:path>
            </a:pathLst>
          </a:custGeom>
          <a:solidFill>
            <a:srgbClr val="B0D6FF"/>
          </a:solidFill>
        </p:spPr>
        <p:txBody>
          <a:bodyPr wrap="square" lIns="0" tIns="0" rIns="0" bIns="0" rtlCol="0"/>
          <a:lstStyle/>
          <a:p>
            <a:endParaRPr/>
          </a:p>
        </p:txBody>
      </p:sp>
      <p:sp>
        <p:nvSpPr>
          <p:cNvPr id="61" name="object 61"/>
          <p:cNvSpPr/>
          <p:nvPr/>
        </p:nvSpPr>
        <p:spPr>
          <a:xfrm>
            <a:off x="7265437" y="3398701"/>
            <a:ext cx="1463040" cy="773430"/>
          </a:xfrm>
          <a:custGeom>
            <a:avLst/>
            <a:gdLst/>
            <a:ahLst/>
            <a:cxnLst/>
            <a:rect l="l" t="t" r="r" b="b"/>
            <a:pathLst>
              <a:path w="1463040" h="773429">
                <a:moveTo>
                  <a:pt x="1462636" y="0"/>
                </a:moveTo>
                <a:lnTo>
                  <a:pt x="0" y="773248"/>
                </a:lnTo>
                <a:lnTo>
                  <a:pt x="136825" y="773248"/>
                </a:lnTo>
                <a:lnTo>
                  <a:pt x="1462636" y="72335"/>
                </a:lnTo>
                <a:lnTo>
                  <a:pt x="1462636" y="0"/>
                </a:lnTo>
                <a:close/>
              </a:path>
            </a:pathLst>
          </a:custGeom>
          <a:solidFill>
            <a:srgbClr val="AED5FF"/>
          </a:solidFill>
        </p:spPr>
        <p:txBody>
          <a:bodyPr wrap="square" lIns="0" tIns="0" rIns="0" bIns="0" rtlCol="0"/>
          <a:lstStyle/>
          <a:p>
            <a:endParaRPr/>
          </a:p>
        </p:txBody>
      </p:sp>
      <p:sp>
        <p:nvSpPr>
          <p:cNvPr id="62" name="object 62"/>
          <p:cNvSpPr/>
          <p:nvPr/>
        </p:nvSpPr>
        <p:spPr>
          <a:xfrm>
            <a:off x="7402262" y="3471037"/>
            <a:ext cx="1325880" cy="701040"/>
          </a:xfrm>
          <a:custGeom>
            <a:avLst/>
            <a:gdLst/>
            <a:ahLst/>
            <a:cxnLst/>
            <a:rect l="l" t="t" r="r" b="b"/>
            <a:pathLst>
              <a:path w="1325879" h="701039">
                <a:moveTo>
                  <a:pt x="1325810" y="0"/>
                </a:moveTo>
                <a:lnTo>
                  <a:pt x="0" y="700912"/>
                </a:lnTo>
                <a:lnTo>
                  <a:pt x="138397" y="700912"/>
                </a:lnTo>
                <a:lnTo>
                  <a:pt x="1325810" y="73166"/>
                </a:lnTo>
                <a:lnTo>
                  <a:pt x="1325810" y="0"/>
                </a:lnTo>
                <a:close/>
              </a:path>
            </a:pathLst>
          </a:custGeom>
          <a:solidFill>
            <a:srgbClr val="ADD4FF"/>
          </a:solidFill>
        </p:spPr>
        <p:txBody>
          <a:bodyPr wrap="square" lIns="0" tIns="0" rIns="0" bIns="0" rtlCol="0"/>
          <a:lstStyle/>
          <a:p>
            <a:endParaRPr/>
          </a:p>
        </p:txBody>
      </p:sp>
      <p:sp>
        <p:nvSpPr>
          <p:cNvPr id="63" name="object 63"/>
          <p:cNvSpPr/>
          <p:nvPr/>
        </p:nvSpPr>
        <p:spPr>
          <a:xfrm>
            <a:off x="7540660" y="3544203"/>
            <a:ext cx="1187450" cy="628015"/>
          </a:xfrm>
          <a:custGeom>
            <a:avLst/>
            <a:gdLst/>
            <a:ahLst/>
            <a:cxnLst/>
            <a:rect l="l" t="t" r="r" b="b"/>
            <a:pathLst>
              <a:path w="1187450" h="628014">
                <a:moveTo>
                  <a:pt x="1187413" y="0"/>
                </a:moveTo>
                <a:lnTo>
                  <a:pt x="0" y="627746"/>
                </a:lnTo>
                <a:lnTo>
                  <a:pt x="136825" y="627746"/>
                </a:lnTo>
                <a:lnTo>
                  <a:pt x="1187413" y="72335"/>
                </a:lnTo>
                <a:lnTo>
                  <a:pt x="1187413" y="0"/>
                </a:lnTo>
                <a:close/>
              </a:path>
            </a:pathLst>
          </a:custGeom>
          <a:solidFill>
            <a:srgbClr val="ABD4FF"/>
          </a:solidFill>
        </p:spPr>
        <p:txBody>
          <a:bodyPr wrap="square" lIns="0" tIns="0" rIns="0" bIns="0" rtlCol="0"/>
          <a:lstStyle/>
          <a:p>
            <a:endParaRPr/>
          </a:p>
        </p:txBody>
      </p:sp>
      <p:sp>
        <p:nvSpPr>
          <p:cNvPr id="64" name="object 64"/>
          <p:cNvSpPr/>
          <p:nvPr/>
        </p:nvSpPr>
        <p:spPr>
          <a:xfrm>
            <a:off x="7677485" y="3616538"/>
            <a:ext cx="1050925" cy="555625"/>
          </a:xfrm>
          <a:custGeom>
            <a:avLst/>
            <a:gdLst/>
            <a:ahLst/>
            <a:cxnLst/>
            <a:rect l="l" t="t" r="r" b="b"/>
            <a:pathLst>
              <a:path w="1050925" h="555625">
                <a:moveTo>
                  <a:pt x="1050587" y="0"/>
                </a:moveTo>
                <a:lnTo>
                  <a:pt x="0" y="555411"/>
                </a:lnTo>
                <a:lnTo>
                  <a:pt x="138397" y="555411"/>
                </a:lnTo>
                <a:lnTo>
                  <a:pt x="1050587" y="73166"/>
                </a:lnTo>
                <a:lnTo>
                  <a:pt x="1050587" y="0"/>
                </a:lnTo>
                <a:close/>
              </a:path>
            </a:pathLst>
          </a:custGeom>
          <a:solidFill>
            <a:srgbClr val="AAD3FF"/>
          </a:solidFill>
        </p:spPr>
        <p:txBody>
          <a:bodyPr wrap="square" lIns="0" tIns="0" rIns="0" bIns="0" rtlCol="0"/>
          <a:lstStyle/>
          <a:p>
            <a:endParaRPr/>
          </a:p>
        </p:txBody>
      </p:sp>
      <p:sp>
        <p:nvSpPr>
          <p:cNvPr id="65" name="object 65"/>
          <p:cNvSpPr/>
          <p:nvPr/>
        </p:nvSpPr>
        <p:spPr>
          <a:xfrm>
            <a:off x="7815883" y="3689704"/>
            <a:ext cx="912494" cy="482600"/>
          </a:xfrm>
          <a:custGeom>
            <a:avLst/>
            <a:gdLst/>
            <a:ahLst/>
            <a:cxnLst/>
            <a:rect l="l" t="t" r="r" b="b"/>
            <a:pathLst>
              <a:path w="912495" h="482600">
                <a:moveTo>
                  <a:pt x="912190" y="0"/>
                </a:moveTo>
                <a:lnTo>
                  <a:pt x="0" y="482245"/>
                </a:lnTo>
                <a:lnTo>
                  <a:pt x="136825" y="482245"/>
                </a:lnTo>
                <a:lnTo>
                  <a:pt x="912190" y="72335"/>
                </a:lnTo>
                <a:lnTo>
                  <a:pt x="912190" y="0"/>
                </a:lnTo>
                <a:close/>
              </a:path>
            </a:pathLst>
          </a:custGeom>
          <a:solidFill>
            <a:srgbClr val="A9D3FF"/>
          </a:solidFill>
        </p:spPr>
        <p:txBody>
          <a:bodyPr wrap="square" lIns="0" tIns="0" rIns="0" bIns="0" rtlCol="0"/>
          <a:lstStyle/>
          <a:p>
            <a:endParaRPr/>
          </a:p>
        </p:txBody>
      </p:sp>
      <p:sp>
        <p:nvSpPr>
          <p:cNvPr id="66" name="object 66"/>
          <p:cNvSpPr/>
          <p:nvPr/>
        </p:nvSpPr>
        <p:spPr>
          <a:xfrm>
            <a:off x="7952709" y="3762040"/>
            <a:ext cx="775970" cy="410209"/>
          </a:xfrm>
          <a:custGeom>
            <a:avLst/>
            <a:gdLst/>
            <a:ahLst/>
            <a:cxnLst/>
            <a:rect l="l" t="t" r="r" b="b"/>
            <a:pathLst>
              <a:path w="775970" h="410210">
                <a:moveTo>
                  <a:pt x="775364" y="0"/>
                </a:moveTo>
                <a:lnTo>
                  <a:pt x="0" y="409910"/>
                </a:lnTo>
                <a:lnTo>
                  <a:pt x="136825" y="409910"/>
                </a:lnTo>
                <a:lnTo>
                  <a:pt x="775364" y="72335"/>
                </a:lnTo>
                <a:lnTo>
                  <a:pt x="775364" y="0"/>
                </a:lnTo>
                <a:close/>
              </a:path>
            </a:pathLst>
          </a:custGeom>
          <a:solidFill>
            <a:srgbClr val="A8D2FF"/>
          </a:solidFill>
        </p:spPr>
        <p:txBody>
          <a:bodyPr wrap="square" lIns="0" tIns="0" rIns="0" bIns="0" rtlCol="0"/>
          <a:lstStyle/>
          <a:p>
            <a:endParaRPr/>
          </a:p>
        </p:txBody>
      </p:sp>
      <p:sp>
        <p:nvSpPr>
          <p:cNvPr id="67" name="object 67"/>
          <p:cNvSpPr/>
          <p:nvPr/>
        </p:nvSpPr>
        <p:spPr>
          <a:xfrm>
            <a:off x="8089534" y="3834375"/>
            <a:ext cx="638810" cy="337820"/>
          </a:xfrm>
          <a:custGeom>
            <a:avLst/>
            <a:gdLst/>
            <a:ahLst/>
            <a:cxnLst/>
            <a:rect l="l" t="t" r="r" b="b"/>
            <a:pathLst>
              <a:path w="638809" h="337820">
                <a:moveTo>
                  <a:pt x="638539" y="0"/>
                </a:moveTo>
                <a:lnTo>
                  <a:pt x="0" y="337574"/>
                </a:lnTo>
                <a:lnTo>
                  <a:pt x="138397" y="337574"/>
                </a:lnTo>
                <a:lnTo>
                  <a:pt x="638539" y="73166"/>
                </a:lnTo>
                <a:lnTo>
                  <a:pt x="638539" y="0"/>
                </a:lnTo>
                <a:close/>
              </a:path>
            </a:pathLst>
          </a:custGeom>
          <a:solidFill>
            <a:srgbClr val="A7D2FF"/>
          </a:solidFill>
        </p:spPr>
        <p:txBody>
          <a:bodyPr wrap="square" lIns="0" tIns="0" rIns="0" bIns="0" rtlCol="0"/>
          <a:lstStyle/>
          <a:p>
            <a:endParaRPr/>
          </a:p>
        </p:txBody>
      </p:sp>
      <p:sp>
        <p:nvSpPr>
          <p:cNvPr id="68" name="object 68"/>
          <p:cNvSpPr/>
          <p:nvPr/>
        </p:nvSpPr>
        <p:spPr>
          <a:xfrm>
            <a:off x="8227931" y="3907541"/>
            <a:ext cx="500380" cy="264795"/>
          </a:xfrm>
          <a:custGeom>
            <a:avLst/>
            <a:gdLst/>
            <a:ahLst/>
            <a:cxnLst/>
            <a:rect l="l" t="t" r="r" b="b"/>
            <a:pathLst>
              <a:path w="500379" h="264795">
                <a:moveTo>
                  <a:pt x="500141" y="0"/>
                </a:moveTo>
                <a:lnTo>
                  <a:pt x="0" y="264408"/>
                </a:lnTo>
                <a:lnTo>
                  <a:pt x="136825" y="264408"/>
                </a:lnTo>
                <a:lnTo>
                  <a:pt x="500141" y="72335"/>
                </a:lnTo>
                <a:lnTo>
                  <a:pt x="500141" y="0"/>
                </a:lnTo>
                <a:close/>
              </a:path>
            </a:pathLst>
          </a:custGeom>
          <a:solidFill>
            <a:srgbClr val="A6D1FF"/>
          </a:solidFill>
        </p:spPr>
        <p:txBody>
          <a:bodyPr wrap="square" lIns="0" tIns="0" rIns="0" bIns="0" rtlCol="0"/>
          <a:lstStyle/>
          <a:p>
            <a:endParaRPr/>
          </a:p>
        </p:txBody>
      </p:sp>
      <p:sp>
        <p:nvSpPr>
          <p:cNvPr id="69" name="object 69"/>
          <p:cNvSpPr/>
          <p:nvPr/>
        </p:nvSpPr>
        <p:spPr>
          <a:xfrm>
            <a:off x="8364757" y="3979876"/>
            <a:ext cx="363855" cy="192405"/>
          </a:xfrm>
          <a:custGeom>
            <a:avLst/>
            <a:gdLst/>
            <a:ahLst/>
            <a:cxnLst/>
            <a:rect l="l" t="t" r="r" b="b"/>
            <a:pathLst>
              <a:path w="363854" h="192404">
                <a:moveTo>
                  <a:pt x="363316" y="0"/>
                </a:moveTo>
                <a:lnTo>
                  <a:pt x="0" y="192073"/>
                </a:lnTo>
                <a:lnTo>
                  <a:pt x="136825" y="192073"/>
                </a:lnTo>
                <a:lnTo>
                  <a:pt x="363316" y="72335"/>
                </a:lnTo>
                <a:lnTo>
                  <a:pt x="363316" y="0"/>
                </a:lnTo>
                <a:close/>
              </a:path>
            </a:pathLst>
          </a:custGeom>
          <a:solidFill>
            <a:srgbClr val="A5D1FF"/>
          </a:solidFill>
        </p:spPr>
        <p:txBody>
          <a:bodyPr wrap="square" lIns="0" tIns="0" rIns="0" bIns="0" rtlCol="0"/>
          <a:lstStyle/>
          <a:p>
            <a:endParaRPr/>
          </a:p>
        </p:txBody>
      </p:sp>
      <p:sp>
        <p:nvSpPr>
          <p:cNvPr id="70" name="object 70"/>
          <p:cNvSpPr/>
          <p:nvPr/>
        </p:nvSpPr>
        <p:spPr>
          <a:xfrm>
            <a:off x="8501583" y="4052211"/>
            <a:ext cx="226490" cy="119738"/>
          </a:xfrm>
          <a:prstGeom prst="rect">
            <a:avLst/>
          </a:prstGeom>
          <a:blipFill>
            <a:blip r:embed="rId6" cstate="print"/>
            <a:stretch>
              <a:fillRect/>
            </a:stretch>
          </a:blipFill>
        </p:spPr>
        <p:txBody>
          <a:bodyPr wrap="square" lIns="0" tIns="0" rIns="0" bIns="0" rtlCol="0"/>
          <a:lstStyle/>
          <a:p>
            <a:endParaRPr/>
          </a:p>
        </p:txBody>
      </p:sp>
      <p:sp>
        <p:nvSpPr>
          <p:cNvPr id="71" name="object 71"/>
          <p:cNvSpPr/>
          <p:nvPr/>
        </p:nvSpPr>
        <p:spPr>
          <a:xfrm>
            <a:off x="5963044" y="2186583"/>
            <a:ext cx="1238885" cy="582295"/>
          </a:xfrm>
          <a:custGeom>
            <a:avLst/>
            <a:gdLst/>
            <a:ahLst/>
            <a:cxnLst/>
            <a:rect l="l" t="t" r="r" b="b"/>
            <a:pathLst>
              <a:path w="1238884" h="582294">
                <a:moveTo>
                  <a:pt x="619252" y="0"/>
                </a:moveTo>
                <a:lnTo>
                  <a:pt x="541562" y="564"/>
                </a:lnTo>
                <a:lnTo>
                  <a:pt x="466756" y="2211"/>
                </a:lnTo>
                <a:lnTo>
                  <a:pt x="395412" y="4873"/>
                </a:lnTo>
                <a:lnTo>
                  <a:pt x="328112" y="8483"/>
                </a:lnTo>
                <a:lnTo>
                  <a:pt x="265433" y="12971"/>
                </a:lnTo>
                <a:lnTo>
                  <a:pt x="207958" y="18269"/>
                </a:lnTo>
                <a:lnTo>
                  <a:pt x="156264" y="24310"/>
                </a:lnTo>
                <a:lnTo>
                  <a:pt x="110933" y="31026"/>
                </a:lnTo>
                <a:lnTo>
                  <a:pt x="72543" y="38347"/>
                </a:lnTo>
                <a:lnTo>
                  <a:pt x="18908" y="54537"/>
                </a:lnTo>
                <a:lnTo>
                  <a:pt x="0" y="72335"/>
                </a:lnTo>
                <a:lnTo>
                  <a:pt x="0" y="508839"/>
                </a:lnTo>
                <a:lnTo>
                  <a:pt x="41675" y="535419"/>
                </a:lnTo>
                <a:lnTo>
                  <a:pt x="110933" y="550785"/>
                </a:lnTo>
                <a:lnTo>
                  <a:pt x="156264" y="557565"/>
                </a:lnTo>
                <a:lnTo>
                  <a:pt x="207958" y="563654"/>
                </a:lnTo>
                <a:lnTo>
                  <a:pt x="265433" y="568987"/>
                </a:lnTo>
                <a:lnTo>
                  <a:pt x="328112" y="573498"/>
                </a:lnTo>
                <a:lnTo>
                  <a:pt x="395412" y="577121"/>
                </a:lnTo>
                <a:lnTo>
                  <a:pt x="466756" y="579790"/>
                </a:lnTo>
                <a:lnTo>
                  <a:pt x="541562" y="581440"/>
                </a:lnTo>
                <a:lnTo>
                  <a:pt x="619252" y="582005"/>
                </a:lnTo>
                <a:lnTo>
                  <a:pt x="696941" y="581440"/>
                </a:lnTo>
                <a:lnTo>
                  <a:pt x="771747" y="579790"/>
                </a:lnTo>
                <a:lnTo>
                  <a:pt x="843090" y="577121"/>
                </a:lnTo>
                <a:lnTo>
                  <a:pt x="910391" y="573498"/>
                </a:lnTo>
                <a:lnTo>
                  <a:pt x="973069" y="568987"/>
                </a:lnTo>
                <a:lnTo>
                  <a:pt x="1030545" y="563654"/>
                </a:lnTo>
                <a:lnTo>
                  <a:pt x="1082238" y="557565"/>
                </a:lnTo>
                <a:lnTo>
                  <a:pt x="1127570" y="550785"/>
                </a:lnTo>
                <a:lnTo>
                  <a:pt x="1165959" y="543381"/>
                </a:lnTo>
                <a:lnTo>
                  <a:pt x="1219593" y="526964"/>
                </a:lnTo>
                <a:lnTo>
                  <a:pt x="1238502" y="508839"/>
                </a:lnTo>
                <a:lnTo>
                  <a:pt x="1238502" y="72335"/>
                </a:lnTo>
                <a:lnTo>
                  <a:pt x="1196827" y="46207"/>
                </a:lnTo>
                <a:lnTo>
                  <a:pt x="1127570" y="31026"/>
                </a:lnTo>
                <a:lnTo>
                  <a:pt x="1082238" y="24310"/>
                </a:lnTo>
                <a:lnTo>
                  <a:pt x="1030545" y="18269"/>
                </a:lnTo>
                <a:lnTo>
                  <a:pt x="973069" y="12971"/>
                </a:lnTo>
                <a:lnTo>
                  <a:pt x="910391" y="8483"/>
                </a:lnTo>
                <a:lnTo>
                  <a:pt x="843090" y="4873"/>
                </a:lnTo>
                <a:lnTo>
                  <a:pt x="771747" y="2211"/>
                </a:lnTo>
                <a:lnTo>
                  <a:pt x="696941" y="564"/>
                </a:lnTo>
                <a:lnTo>
                  <a:pt x="619252" y="0"/>
                </a:lnTo>
                <a:close/>
              </a:path>
            </a:pathLst>
          </a:custGeom>
          <a:solidFill>
            <a:srgbClr val="00CC99"/>
          </a:solidFill>
        </p:spPr>
        <p:txBody>
          <a:bodyPr wrap="square" lIns="0" tIns="0" rIns="0" bIns="0" rtlCol="0"/>
          <a:lstStyle/>
          <a:p>
            <a:endParaRPr/>
          </a:p>
        </p:txBody>
      </p:sp>
      <p:sp>
        <p:nvSpPr>
          <p:cNvPr id="72" name="object 72"/>
          <p:cNvSpPr/>
          <p:nvPr/>
        </p:nvSpPr>
        <p:spPr>
          <a:xfrm>
            <a:off x="5963044" y="2186583"/>
            <a:ext cx="1238885" cy="146050"/>
          </a:xfrm>
          <a:custGeom>
            <a:avLst/>
            <a:gdLst/>
            <a:ahLst/>
            <a:cxnLst/>
            <a:rect l="l" t="t" r="r" b="b"/>
            <a:pathLst>
              <a:path w="1238884" h="146050">
                <a:moveTo>
                  <a:pt x="619252" y="0"/>
                </a:moveTo>
                <a:lnTo>
                  <a:pt x="541562" y="564"/>
                </a:lnTo>
                <a:lnTo>
                  <a:pt x="466756" y="2211"/>
                </a:lnTo>
                <a:lnTo>
                  <a:pt x="395412" y="4873"/>
                </a:lnTo>
                <a:lnTo>
                  <a:pt x="328112" y="8483"/>
                </a:lnTo>
                <a:lnTo>
                  <a:pt x="265433" y="12971"/>
                </a:lnTo>
                <a:lnTo>
                  <a:pt x="207958" y="18269"/>
                </a:lnTo>
                <a:lnTo>
                  <a:pt x="156264" y="24310"/>
                </a:lnTo>
                <a:lnTo>
                  <a:pt x="110933" y="31026"/>
                </a:lnTo>
                <a:lnTo>
                  <a:pt x="72543" y="38347"/>
                </a:lnTo>
                <a:lnTo>
                  <a:pt x="18908" y="54537"/>
                </a:lnTo>
                <a:lnTo>
                  <a:pt x="0" y="72335"/>
                </a:lnTo>
                <a:lnTo>
                  <a:pt x="4823" y="81578"/>
                </a:lnTo>
                <a:lnTo>
                  <a:pt x="41675" y="98915"/>
                </a:lnTo>
                <a:lnTo>
                  <a:pt x="110933" y="114281"/>
                </a:lnTo>
                <a:lnTo>
                  <a:pt x="156264" y="121061"/>
                </a:lnTo>
                <a:lnTo>
                  <a:pt x="207958" y="127150"/>
                </a:lnTo>
                <a:lnTo>
                  <a:pt x="265433" y="132483"/>
                </a:lnTo>
                <a:lnTo>
                  <a:pt x="328112" y="136994"/>
                </a:lnTo>
                <a:lnTo>
                  <a:pt x="395412" y="140617"/>
                </a:lnTo>
                <a:lnTo>
                  <a:pt x="466756" y="143286"/>
                </a:lnTo>
                <a:lnTo>
                  <a:pt x="541562" y="144936"/>
                </a:lnTo>
                <a:lnTo>
                  <a:pt x="619252" y="145501"/>
                </a:lnTo>
                <a:lnTo>
                  <a:pt x="696941" y="144936"/>
                </a:lnTo>
                <a:lnTo>
                  <a:pt x="771747" y="143286"/>
                </a:lnTo>
                <a:lnTo>
                  <a:pt x="843090" y="140617"/>
                </a:lnTo>
                <a:lnTo>
                  <a:pt x="910391" y="136994"/>
                </a:lnTo>
                <a:lnTo>
                  <a:pt x="973069" y="132483"/>
                </a:lnTo>
                <a:lnTo>
                  <a:pt x="1030545" y="127150"/>
                </a:lnTo>
                <a:lnTo>
                  <a:pt x="1082238" y="121061"/>
                </a:lnTo>
                <a:lnTo>
                  <a:pt x="1127570" y="114281"/>
                </a:lnTo>
                <a:lnTo>
                  <a:pt x="1165959" y="106877"/>
                </a:lnTo>
                <a:lnTo>
                  <a:pt x="1219593" y="90460"/>
                </a:lnTo>
                <a:lnTo>
                  <a:pt x="1238502" y="72335"/>
                </a:lnTo>
                <a:lnTo>
                  <a:pt x="1233678" y="63269"/>
                </a:lnTo>
                <a:lnTo>
                  <a:pt x="1196827" y="46207"/>
                </a:lnTo>
                <a:lnTo>
                  <a:pt x="1127570" y="31026"/>
                </a:lnTo>
                <a:lnTo>
                  <a:pt x="1082238" y="24310"/>
                </a:lnTo>
                <a:lnTo>
                  <a:pt x="1030545" y="18269"/>
                </a:lnTo>
                <a:lnTo>
                  <a:pt x="973069" y="12971"/>
                </a:lnTo>
                <a:lnTo>
                  <a:pt x="910391" y="8483"/>
                </a:lnTo>
                <a:lnTo>
                  <a:pt x="843090" y="4873"/>
                </a:lnTo>
                <a:lnTo>
                  <a:pt x="771747" y="2211"/>
                </a:lnTo>
                <a:lnTo>
                  <a:pt x="696941" y="564"/>
                </a:lnTo>
                <a:lnTo>
                  <a:pt x="619252" y="0"/>
                </a:lnTo>
                <a:close/>
              </a:path>
            </a:pathLst>
          </a:custGeom>
          <a:solidFill>
            <a:srgbClr val="32D6AD"/>
          </a:solidFill>
        </p:spPr>
        <p:txBody>
          <a:bodyPr wrap="square" lIns="0" tIns="0" rIns="0" bIns="0" rtlCol="0"/>
          <a:lstStyle/>
          <a:p>
            <a:endParaRPr/>
          </a:p>
        </p:txBody>
      </p:sp>
      <p:sp>
        <p:nvSpPr>
          <p:cNvPr id="73" name="object 73"/>
          <p:cNvSpPr/>
          <p:nvPr/>
        </p:nvSpPr>
        <p:spPr>
          <a:xfrm>
            <a:off x="5963045" y="2186582"/>
            <a:ext cx="1238885" cy="582295"/>
          </a:xfrm>
          <a:custGeom>
            <a:avLst/>
            <a:gdLst/>
            <a:ahLst/>
            <a:cxnLst/>
            <a:rect l="l" t="t" r="r" b="b"/>
            <a:pathLst>
              <a:path w="1238884" h="582294">
                <a:moveTo>
                  <a:pt x="619251" y="0"/>
                </a:moveTo>
                <a:lnTo>
                  <a:pt x="541562" y="564"/>
                </a:lnTo>
                <a:lnTo>
                  <a:pt x="466755" y="2211"/>
                </a:lnTo>
                <a:lnTo>
                  <a:pt x="395412" y="4873"/>
                </a:lnTo>
                <a:lnTo>
                  <a:pt x="328111" y="8483"/>
                </a:lnTo>
                <a:lnTo>
                  <a:pt x="265433" y="12971"/>
                </a:lnTo>
                <a:lnTo>
                  <a:pt x="207958" y="18269"/>
                </a:lnTo>
                <a:lnTo>
                  <a:pt x="156264" y="24310"/>
                </a:lnTo>
                <a:lnTo>
                  <a:pt x="110932" y="31026"/>
                </a:lnTo>
                <a:lnTo>
                  <a:pt x="72543" y="38347"/>
                </a:lnTo>
                <a:lnTo>
                  <a:pt x="18908" y="54537"/>
                </a:lnTo>
                <a:lnTo>
                  <a:pt x="0" y="72335"/>
                </a:lnTo>
                <a:lnTo>
                  <a:pt x="0" y="508839"/>
                </a:lnTo>
                <a:lnTo>
                  <a:pt x="41675" y="535419"/>
                </a:lnTo>
                <a:lnTo>
                  <a:pt x="110932" y="550785"/>
                </a:lnTo>
                <a:lnTo>
                  <a:pt x="156264" y="557565"/>
                </a:lnTo>
                <a:lnTo>
                  <a:pt x="207958" y="563654"/>
                </a:lnTo>
                <a:lnTo>
                  <a:pt x="265433" y="568987"/>
                </a:lnTo>
                <a:lnTo>
                  <a:pt x="328111" y="573498"/>
                </a:lnTo>
                <a:lnTo>
                  <a:pt x="395412" y="577121"/>
                </a:lnTo>
                <a:lnTo>
                  <a:pt x="466755" y="579791"/>
                </a:lnTo>
                <a:lnTo>
                  <a:pt x="541562" y="581441"/>
                </a:lnTo>
                <a:lnTo>
                  <a:pt x="619251" y="582005"/>
                </a:lnTo>
                <a:lnTo>
                  <a:pt x="696940" y="581441"/>
                </a:lnTo>
                <a:lnTo>
                  <a:pt x="771747" y="579791"/>
                </a:lnTo>
                <a:lnTo>
                  <a:pt x="843090" y="577121"/>
                </a:lnTo>
                <a:lnTo>
                  <a:pt x="910391" y="573498"/>
                </a:lnTo>
                <a:lnTo>
                  <a:pt x="973069" y="568987"/>
                </a:lnTo>
                <a:lnTo>
                  <a:pt x="1030545" y="563654"/>
                </a:lnTo>
                <a:lnTo>
                  <a:pt x="1082238" y="557565"/>
                </a:lnTo>
                <a:lnTo>
                  <a:pt x="1127570" y="550785"/>
                </a:lnTo>
                <a:lnTo>
                  <a:pt x="1165959" y="543382"/>
                </a:lnTo>
                <a:lnTo>
                  <a:pt x="1219594" y="526964"/>
                </a:lnTo>
                <a:lnTo>
                  <a:pt x="1238503" y="508839"/>
                </a:lnTo>
                <a:lnTo>
                  <a:pt x="1238503" y="72335"/>
                </a:lnTo>
                <a:lnTo>
                  <a:pt x="1196827" y="46207"/>
                </a:lnTo>
                <a:lnTo>
                  <a:pt x="1127570" y="31026"/>
                </a:lnTo>
                <a:lnTo>
                  <a:pt x="1082238" y="24310"/>
                </a:lnTo>
                <a:lnTo>
                  <a:pt x="1030545" y="18269"/>
                </a:lnTo>
                <a:lnTo>
                  <a:pt x="973069" y="12971"/>
                </a:lnTo>
                <a:lnTo>
                  <a:pt x="910391" y="8483"/>
                </a:lnTo>
                <a:lnTo>
                  <a:pt x="843090" y="4873"/>
                </a:lnTo>
                <a:lnTo>
                  <a:pt x="771747" y="2211"/>
                </a:lnTo>
                <a:lnTo>
                  <a:pt x="696940" y="564"/>
                </a:lnTo>
                <a:lnTo>
                  <a:pt x="619251" y="0"/>
                </a:lnTo>
                <a:close/>
              </a:path>
            </a:pathLst>
          </a:custGeom>
          <a:ln w="6699">
            <a:solidFill>
              <a:srgbClr val="000000"/>
            </a:solidFill>
          </a:ln>
        </p:spPr>
        <p:txBody>
          <a:bodyPr wrap="square" lIns="0" tIns="0" rIns="0" bIns="0" rtlCol="0"/>
          <a:lstStyle/>
          <a:p>
            <a:endParaRPr/>
          </a:p>
        </p:txBody>
      </p:sp>
      <p:sp>
        <p:nvSpPr>
          <p:cNvPr id="74" name="object 74"/>
          <p:cNvSpPr/>
          <p:nvPr/>
        </p:nvSpPr>
        <p:spPr>
          <a:xfrm>
            <a:off x="5963045" y="2258917"/>
            <a:ext cx="1238885" cy="73660"/>
          </a:xfrm>
          <a:custGeom>
            <a:avLst/>
            <a:gdLst/>
            <a:ahLst/>
            <a:cxnLst/>
            <a:rect l="l" t="t" r="r" b="b"/>
            <a:pathLst>
              <a:path w="1238884" h="73660">
                <a:moveTo>
                  <a:pt x="0" y="0"/>
                </a:moveTo>
                <a:lnTo>
                  <a:pt x="41675" y="26580"/>
                </a:lnTo>
                <a:lnTo>
                  <a:pt x="110932" y="41946"/>
                </a:lnTo>
                <a:lnTo>
                  <a:pt x="156264" y="48725"/>
                </a:lnTo>
                <a:lnTo>
                  <a:pt x="207958" y="54815"/>
                </a:lnTo>
                <a:lnTo>
                  <a:pt x="265433" y="60148"/>
                </a:lnTo>
                <a:lnTo>
                  <a:pt x="328111" y="64659"/>
                </a:lnTo>
                <a:lnTo>
                  <a:pt x="395412" y="68282"/>
                </a:lnTo>
                <a:lnTo>
                  <a:pt x="466755" y="70951"/>
                </a:lnTo>
                <a:lnTo>
                  <a:pt x="541562" y="72601"/>
                </a:lnTo>
                <a:lnTo>
                  <a:pt x="619251" y="73166"/>
                </a:lnTo>
                <a:lnTo>
                  <a:pt x="696940" y="72601"/>
                </a:lnTo>
                <a:lnTo>
                  <a:pt x="771747" y="70951"/>
                </a:lnTo>
                <a:lnTo>
                  <a:pt x="843090" y="68282"/>
                </a:lnTo>
                <a:lnTo>
                  <a:pt x="910391" y="64659"/>
                </a:lnTo>
                <a:lnTo>
                  <a:pt x="973069" y="60148"/>
                </a:lnTo>
                <a:lnTo>
                  <a:pt x="1030545" y="54815"/>
                </a:lnTo>
                <a:lnTo>
                  <a:pt x="1082238" y="48725"/>
                </a:lnTo>
                <a:lnTo>
                  <a:pt x="1127570" y="41946"/>
                </a:lnTo>
                <a:lnTo>
                  <a:pt x="1165959" y="34542"/>
                </a:lnTo>
                <a:lnTo>
                  <a:pt x="1219594" y="18125"/>
                </a:lnTo>
                <a:lnTo>
                  <a:pt x="1233679" y="9243"/>
                </a:lnTo>
                <a:lnTo>
                  <a:pt x="1238503" y="0"/>
                </a:lnTo>
              </a:path>
            </a:pathLst>
          </a:custGeom>
          <a:ln w="7069">
            <a:solidFill>
              <a:srgbClr val="000000"/>
            </a:solidFill>
          </a:ln>
        </p:spPr>
        <p:txBody>
          <a:bodyPr wrap="square" lIns="0" tIns="0" rIns="0" bIns="0" rtlCol="0"/>
          <a:lstStyle/>
          <a:p>
            <a:endParaRPr/>
          </a:p>
        </p:txBody>
      </p:sp>
      <p:sp>
        <p:nvSpPr>
          <p:cNvPr id="75" name="object 75"/>
          <p:cNvSpPr txBox="1"/>
          <p:nvPr/>
        </p:nvSpPr>
        <p:spPr>
          <a:xfrm>
            <a:off x="6116658" y="2395876"/>
            <a:ext cx="933450" cy="225425"/>
          </a:xfrm>
          <a:prstGeom prst="rect">
            <a:avLst/>
          </a:prstGeom>
        </p:spPr>
        <p:txBody>
          <a:bodyPr vert="horz" wrap="square" lIns="0" tIns="13970" rIns="0" bIns="0" rtlCol="0">
            <a:spAutoFit/>
          </a:bodyPr>
          <a:lstStyle/>
          <a:p>
            <a:pPr marL="12700">
              <a:lnSpc>
                <a:spcPct val="100000"/>
              </a:lnSpc>
              <a:spcBef>
                <a:spcPts val="110"/>
              </a:spcBef>
            </a:pPr>
            <a:r>
              <a:rPr sz="1300" spc="165" dirty="0">
                <a:latin typeface="Tahoma"/>
                <a:cs typeface="Tahoma"/>
              </a:rPr>
              <a:t>#$%&amp;'()*</a:t>
            </a:r>
            <a:endParaRPr sz="1300">
              <a:latin typeface="Tahoma"/>
              <a:cs typeface="Tahoma"/>
            </a:endParaRPr>
          </a:p>
        </p:txBody>
      </p:sp>
      <p:sp>
        <p:nvSpPr>
          <p:cNvPr id="76" name="object 76"/>
          <p:cNvSpPr/>
          <p:nvPr/>
        </p:nvSpPr>
        <p:spPr>
          <a:xfrm>
            <a:off x="4724542" y="3101164"/>
            <a:ext cx="1120775" cy="249554"/>
          </a:xfrm>
          <a:custGeom>
            <a:avLst/>
            <a:gdLst/>
            <a:ahLst/>
            <a:cxnLst/>
            <a:rect l="l" t="t" r="r" b="b"/>
            <a:pathLst>
              <a:path w="1120775" h="249554">
                <a:moveTo>
                  <a:pt x="0" y="249430"/>
                </a:moveTo>
                <a:lnTo>
                  <a:pt x="1120550" y="249430"/>
                </a:lnTo>
                <a:lnTo>
                  <a:pt x="1120550" y="0"/>
                </a:lnTo>
                <a:lnTo>
                  <a:pt x="0" y="0"/>
                </a:lnTo>
                <a:lnTo>
                  <a:pt x="0" y="249430"/>
                </a:lnTo>
                <a:close/>
              </a:path>
            </a:pathLst>
          </a:custGeom>
          <a:solidFill>
            <a:srgbClr val="FFCC00"/>
          </a:solidFill>
        </p:spPr>
        <p:txBody>
          <a:bodyPr wrap="square" lIns="0" tIns="0" rIns="0" bIns="0" rtlCol="0"/>
          <a:lstStyle/>
          <a:p>
            <a:endParaRPr/>
          </a:p>
        </p:txBody>
      </p:sp>
      <p:sp>
        <p:nvSpPr>
          <p:cNvPr id="77" name="object 77"/>
          <p:cNvSpPr txBox="1"/>
          <p:nvPr/>
        </p:nvSpPr>
        <p:spPr>
          <a:xfrm>
            <a:off x="4724542" y="3101163"/>
            <a:ext cx="1120775" cy="249554"/>
          </a:xfrm>
          <a:prstGeom prst="rect">
            <a:avLst/>
          </a:prstGeom>
          <a:ln w="5178">
            <a:solidFill>
              <a:srgbClr val="000000"/>
            </a:solidFill>
          </a:ln>
        </p:spPr>
        <p:txBody>
          <a:bodyPr vert="horz" wrap="square" lIns="0" tIns="24130" rIns="0" bIns="0" rtlCol="0">
            <a:spAutoFit/>
          </a:bodyPr>
          <a:lstStyle/>
          <a:p>
            <a:pPr marL="114300">
              <a:lnSpc>
                <a:spcPct val="100000"/>
              </a:lnSpc>
              <a:spcBef>
                <a:spcPts val="190"/>
              </a:spcBef>
            </a:pPr>
            <a:r>
              <a:rPr sz="1300" spc="405" dirty="0">
                <a:latin typeface="Tahoma"/>
                <a:cs typeface="Tahoma"/>
              </a:rPr>
              <a:t>+*',,$*</a:t>
            </a:r>
            <a:endParaRPr sz="1300">
              <a:latin typeface="Tahoma"/>
              <a:cs typeface="Tahoma"/>
            </a:endParaRPr>
          </a:p>
        </p:txBody>
      </p:sp>
      <p:sp>
        <p:nvSpPr>
          <p:cNvPr id="78" name="object 78"/>
          <p:cNvSpPr/>
          <p:nvPr/>
        </p:nvSpPr>
        <p:spPr>
          <a:xfrm>
            <a:off x="7260524" y="3101164"/>
            <a:ext cx="1120775" cy="249554"/>
          </a:xfrm>
          <a:custGeom>
            <a:avLst/>
            <a:gdLst/>
            <a:ahLst/>
            <a:cxnLst/>
            <a:rect l="l" t="t" r="r" b="b"/>
            <a:pathLst>
              <a:path w="1120775" h="249554">
                <a:moveTo>
                  <a:pt x="0" y="249430"/>
                </a:moveTo>
                <a:lnTo>
                  <a:pt x="1120550" y="249430"/>
                </a:lnTo>
                <a:lnTo>
                  <a:pt x="1120550" y="0"/>
                </a:lnTo>
                <a:lnTo>
                  <a:pt x="0" y="0"/>
                </a:lnTo>
                <a:lnTo>
                  <a:pt x="0" y="249430"/>
                </a:lnTo>
                <a:close/>
              </a:path>
            </a:pathLst>
          </a:custGeom>
          <a:solidFill>
            <a:srgbClr val="FFCC00"/>
          </a:solidFill>
        </p:spPr>
        <p:txBody>
          <a:bodyPr wrap="square" lIns="0" tIns="0" rIns="0" bIns="0" rtlCol="0"/>
          <a:lstStyle/>
          <a:p>
            <a:endParaRPr/>
          </a:p>
        </p:txBody>
      </p:sp>
      <p:sp>
        <p:nvSpPr>
          <p:cNvPr id="79" name="object 79"/>
          <p:cNvSpPr txBox="1"/>
          <p:nvPr/>
        </p:nvSpPr>
        <p:spPr>
          <a:xfrm>
            <a:off x="7260525" y="3101163"/>
            <a:ext cx="1120775" cy="249554"/>
          </a:xfrm>
          <a:prstGeom prst="rect">
            <a:avLst/>
          </a:prstGeom>
          <a:ln w="5178">
            <a:solidFill>
              <a:srgbClr val="000000"/>
            </a:solidFill>
          </a:ln>
        </p:spPr>
        <p:txBody>
          <a:bodyPr vert="horz" wrap="square" lIns="0" tIns="24130" rIns="0" bIns="0" rtlCol="0">
            <a:spAutoFit/>
          </a:bodyPr>
          <a:lstStyle/>
          <a:p>
            <a:pPr marL="114300">
              <a:lnSpc>
                <a:spcPct val="100000"/>
              </a:lnSpc>
              <a:spcBef>
                <a:spcPts val="190"/>
              </a:spcBef>
            </a:pPr>
            <a:r>
              <a:rPr sz="1300" spc="405" dirty="0">
                <a:latin typeface="Tahoma"/>
                <a:cs typeface="Tahoma"/>
              </a:rPr>
              <a:t>+*',,$*</a:t>
            </a:r>
            <a:endParaRPr sz="1300">
              <a:latin typeface="Tahoma"/>
              <a:cs typeface="Tahoma"/>
            </a:endParaRPr>
          </a:p>
        </p:txBody>
      </p:sp>
      <p:sp>
        <p:nvSpPr>
          <p:cNvPr id="80" name="object 80"/>
          <p:cNvSpPr/>
          <p:nvPr/>
        </p:nvSpPr>
        <p:spPr>
          <a:xfrm>
            <a:off x="4724542" y="3724741"/>
            <a:ext cx="1120775" cy="374650"/>
          </a:xfrm>
          <a:custGeom>
            <a:avLst/>
            <a:gdLst/>
            <a:ahLst/>
            <a:cxnLst/>
            <a:rect l="l" t="t" r="r" b="b"/>
            <a:pathLst>
              <a:path w="1120775" h="374650">
                <a:moveTo>
                  <a:pt x="560274" y="0"/>
                </a:moveTo>
                <a:lnTo>
                  <a:pt x="484331" y="423"/>
                </a:lnTo>
                <a:lnTo>
                  <a:pt x="411468" y="1659"/>
                </a:lnTo>
                <a:lnTo>
                  <a:pt x="342357" y="3650"/>
                </a:lnTo>
                <a:lnTo>
                  <a:pt x="277669" y="6343"/>
                </a:lnTo>
                <a:lnTo>
                  <a:pt x="218075" y="9683"/>
                </a:lnTo>
                <a:lnTo>
                  <a:pt x="164248" y="13614"/>
                </a:lnTo>
                <a:lnTo>
                  <a:pt x="116860" y="18083"/>
                </a:lnTo>
                <a:lnTo>
                  <a:pt x="76581" y="23034"/>
                </a:lnTo>
                <a:lnTo>
                  <a:pt x="20041" y="34162"/>
                </a:lnTo>
                <a:lnTo>
                  <a:pt x="0" y="46560"/>
                </a:lnTo>
                <a:lnTo>
                  <a:pt x="0" y="327586"/>
                </a:lnTo>
                <a:lnTo>
                  <a:pt x="44084" y="345735"/>
                </a:lnTo>
                <a:lnTo>
                  <a:pt x="116860" y="356063"/>
                </a:lnTo>
                <a:lnTo>
                  <a:pt x="164248" y="360532"/>
                </a:lnTo>
                <a:lnTo>
                  <a:pt x="218075" y="364463"/>
                </a:lnTo>
                <a:lnTo>
                  <a:pt x="277669" y="367803"/>
                </a:lnTo>
                <a:lnTo>
                  <a:pt x="342357" y="370496"/>
                </a:lnTo>
                <a:lnTo>
                  <a:pt x="411468" y="372488"/>
                </a:lnTo>
                <a:lnTo>
                  <a:pt x="484331" y="373723"/>
                </a:lnTo>
                <a:lnTo>
                  <a:pt x="560274" y="374147"/>
                </a:lnTo>
                <a:lnTo>
                  <a:pt x="636217" y="373723"/>
                </a:lnTo>
                <a:lnTo>
                  <a:pt x="709080" y="372488"/>
                </a:lnTo>
                <a:lnTo>
                  <a:pt x="778192" y="370496"/>
                </a:lnTo>
                <a:lnTo>
                  <a:pt x="842880" y="367803"/>
                </a:lnTo>
                <a:lnTo>
                  <a:pt x="902474" y="364463"/>
                </a:lnTo>
                <a:lnTo>
                  <a:pt x="956301" y="360532"/>
                </a:lnTo>
                <a:lnTo>
                  <a:pt x="1003689" y="356063"/>
                </a:lnTo>
                <a:lnTo>
                  <a:pt x="1043968" y="351113"/>
                </a:lnTo>
                <a:lnTo>
                  <a:pt x="1100509" y="339984"/>
                </a:lnTo>
                <a:lnTo>
                  <a:pt x="1120550" y="327586"/>
                </a:lnTo>
                <a:lnTo>
                  <a:pt x="1120550" y="46560"/>
                </a:lnTo>
                <a:lnTo>
                  <a:pt x="1076465" y="28411"/>
                </a:lnTo>
                <a:lnTo>
                  <a:pt x="1003689" y="18083"/>
                </a:lnTo>
                <a:lnTo>
                  <a:pt x="956301" y="13614"/>
                </a:lnTo>
                <a:lnTo>
                  <a:pt x="902474" y="9683"/>
                </a:lnTo>
                <a:lnTo>
                  <a:pt x="842880" y="6343"/>
                </a:lnTo>
                <a:lnTo>
                  <a:pt x="778192" y="3650"/>
                </a:lnTo>
                <a:lnTo>
                  <a:pt x="709080" y="1659"/>
                </a:lnTo>
                <a:lnTo>
                  <a:pt x="636217" y="423"/>
                </a:lnTo>
                <a:lnTo>
                  <a:pt x="560274" y="0"/>
                </a:lnTo>
                <a:close/>
              </a:path>
            </a:pathLst>
          </a:custGeom>
          <a:solidFill>
            <a:srgbClr val="00CCFF"/>
          </a:solidFill>
        </p:spPr>
        <p:txBody>
          <a:bodyPr wrap="square" lIns="0" tIns="0" rIns="0" bIns="0" rtlCol="0"/>
          <a:lstStyle/>
          <a:p>
            <a:endParaRPr/>
          </a:p>
        </p:txBody>
      </p:sp>
      <p:sp>
        <p:nvSpPr>
          <p:cNvPr id="81" name="object 81"/>
          <p:cNvSpPr/>
          <p:nvPr/>
        </p:nvSpPr>
        <p:spPr>
          <a:xfrm>
            <a:off x="4724542" y="3724741"/>
            <a:ext cx="1120775" cy="93345"/>
          </a:xfrm>
          <a:custGeom>
            <a:avLst/>
            <a:gdLst/>
            <a:ahLst/>
            <a:cxnLst/>
            <a:rect l="l" t="t" r="r" b="b"/>
            <a:pathLst>
              <a:path w="1120775" h="93345">
                <a:moveTo>
                  <a:pt x="560274" y="0"/>
                </a:moveTo>
                <a:lnTo>
                  <a:pt x="484331" y="423"/>
                </a:lnTo>
                <a:lnTo>
                  <a:pt x="411468" y="1659"/>
                </a:lnTo>
                <a:lnTo>
                  <a:pt x="342357" y="3650"/>
                </a:lnTo>
                <a:lnTo>
                  <a:pt x="277669" y="6343"/>
                </a:lnTo>
                <a:lnTo>
                  <a:pt x="218075" y="9683"/>
                </a:lnTo>
                <a:lnTo>
                  <a:pt x="164248" y="13614"/>
                </a:lnTo>
                <a:lnTo>
                  <a:pt x="116860" y="18083"/>
                </a:lnTo>
                <a:lnTo>
                  <a:pt x="76581" y="23034"/>
                </a:lnTo>
                <a:lnTo>
                  <a:pt x="20041" y="34162"/>
                </a:lnTo>
                <a:lnTo>
                  <a:pt x="0" y="46560"/>
                </a:lnTo>
                <a:lnTo>
                  <a:pt x="5122" y="52891"/>
                </a:lnTo>
                <a:lnTo>
                  <a:pt x="44084" y="64709"/>
                </a:lnTo>
                <a:lnTo>
                  <a:pt x="116860" y="75038"/>
                </a:lnTo>
                <a:lnTo>
                  <a:pt x="164248" y="79506"/>
                </a:lnTo>
                <a:lnTo>
                  <a:pt x="218075" y="83438"/>
                </a:lnTo>
                <a:lnTo>
                  <a:pt x="277669" y="86777"/>
                </a:lnTo>
                <a:lnTo>
                  <a:pt x="342357" y="89470"/>
                </a:lnTo>
                <a:lnTo>
                  <a:pt x="411468" y="91462"/>
                </a:lnTo>
                <a:lnTo>
                  <a:pt x="484331" y="92697"/>
                </a:lnTo>
                <a:lnTo>
                  <a:pt x="560274" y="93121"/>
                </a:lnTo>
                <a:lnTo>
                  <a:pt x="636217" y="92697"/>
                </a:lnTo>
                <a:lnTo>
                  <a:pt x="709080" y="91462"/>
                </a:lnTo>
                <a:lnTo>
                  <a:pt x="778192" y="89470"/>
                </a:lnTo>
                <a:lnTo>
                  <a:pt x="842880" y="86777"/>
                </a:lnTo>
                <a:lnTo>
                  <a:pt x="902474" y="83438"/>
                </a:lnTo>
                <a:lnTo>
                  <a:pt x="956301" y="79506"/>
                </a:lnTo>
                <a:lnTo>
                  <a:pt x="1003689" y="75038"/>
                </a:lnTo>
                <a:lnTo>
                  <a:pt x="1043968" y="70087"/>
                </a:lnTo>
                <a:lnTo>
                  <a:pt x="1100509" y="58959"/>
                </a:lnTo>
                <a:lnTo>
                  <a:pt x="1120550" y="46560"/>
                </a:lnTo>
                <a:lnTo>
                  <a:pt x="1115428" y="40230"/>
                </a:lnTo>
                <a:lnTo>
                  <a:pt x="1076465" y="28411"/>
                </a:lnTo>
                <a:lnTo>
                  <a:pt x="1003689" y="18083"/>
                </a:lnTo>
                <a:lnTo>
                  <a:pt x="956301" y="13614"/>
                </a:lnTo>
                <a:lnTo>
                  <a:pt x="902474" y="9683"/>
                </a:lnTo>
                <a:lnTo>
                  <a:pt x="842880" y="6343"/>
                </a:lnTo>
                <a:lnTo>
                  <a:pt x="778192" y="3650"/>
                </a:lnTo>
                <a:lnTo>
                  <a:pt x="709080" y="1659"/>
                </a:lnTo>
                <a:lnTo>
                  <a:pt x="636217" y="423"/>
                </a:lnTo>
                <a:lnTo>
                  <a:pt x="560274" y="0"/>
                </a:lnTo>
                <a:close/>
              </a:path>
            </a:pathLst>
          </a:custGeom>
          <a:solidFill>
            <a:srgbClr val="32D6FF"/>
          </a:solidFill>
        </p:spPr>
        <p:txBody>
          <a:bodyPr wrap="square" lIns="0" tIns="0" rIns="0" bIns="0" rtlCol="0"/>
          <a:lstStyle/>
          <a:p>
            <a:endParaRPr/>
          </a:p>
        </p:txBody>
      </p:sp>
      <p:sp>
        <p:nvSpPr>
          <p:cNvPr id="82" name="object 82"/>
          <p:cNvSpPr/>
          <p:nvPr/>
        </p:nvSpPr>
        <p:spPr>
          <a:xfrm>
            <a:off x="4724542" y="3724740"/>
            <a:ext cx="1120775" cy="374650"/>
          </a:xfrm>
          <a:custGeom>
            <a:avLst/>
            <a:gdLst/>
            <a:ahLst/>
            <a:cxnLst/>
            <a:rect l="l" t="t" r="r" b="b"/>
            <a:pathLst>
              <a:path w="1120775" h="374650">
                <a:moveTo>
                  <a:pt x="560275" y="0"/>
                </a:moveTo>
                <a:lnTo>
                  <a:pt x="484332" y="423"/>
                </a:lnTo>
                <a:lnTo>
                  <a:pt x="411469" y="1659"/>
                </a:lnTo>
                <a:lnTo>
                  <a:pt x="342357" y="3650"/>
                </a:lnTo>
                <a:lnTo>
                  <a:pt x="277669" y="6343"/>
                </a:lnTo>
                <a:lnTo>
                  <a:pt x="218075" y="9683"/>
                </a:lnTo>
                <a:lnTo>
                  <a:pt x="164249" y="13614"/>
                </a:lnTo>
                <a:lnTo>
                  <a:pt x="116860" y="18083"/>
                </a:lnTo>
                <a:lnTo>
                  <a:pt x="76581" y="23033"/>
                </a:lnTo>
                <a:lnTo>
                  <a:pt x="20041" y="34162"/>
                </a:lnTo>
                <a:lnTo>
                  <a:pt x="0" y="46560"/>
                </a:lnTo>
                <a:lnTo>
                  <a:pt x="0" y="327586"/>
                </a:lnTo>
                <a:lnTo>
                  <a:pt x="44084" y="345734"/>
                </a:lnTo>
                <a:lnTo>
                  <a:pt x="116860" y="356063"/>
                </a:lnTo>
                <a:lnTo>
                  <a:pt x="164249" y="360531"/>
                </a:lnTo>
                <a:lnTo>
                  <a:pt x="218075" y="364463"/>
                </a:lnTo>
                <a:lnTo>
                  <a:pt x="277669" y="367803"/>
                </a:lnTo>
                <a:lnTo>
                  <a:pt x="342357" y="370496"/>
                </a:lnTo>
                <a:lnTo>
                  <a:pt x="411469" y="372487"/>
                </a:lnTo>
                <a:lnTo>
                  <a:pt x="484332" y="373722"/>
                </a:lnTo>
                <a:lnTo>
                  <a:pt x="560275" y="374146"/>
                </a:lnTo>
                <a:lnTo>
                  <a:pt x="636218" y="373722"/>
                </a:lnTo>
                <a:lnTo>
                  <a:pt x="709081" y="372487"/>
                </a:lnTo>
                <a:lnTo>
                  <a:pt x="778192" y="370496"/>
                </a:lnTo>
                <a:lnTo>
                  <a:pt x="842881" y="367803"/>
                </a:lnTo>
                <a:lnTo>
                  <a:pt x="902474" y="364463"/>
                </a:lnTo>
                <a:lnTo>
                  <a:pt x="956301" y="360531"/>
                </a:lnTo>
                <a:lnTo>
                  <a:pt x="1003689" y="356063"/>
                </a:lnTo>
                <a:lnTo>
                  <a:pt x="1043968" y="351112"/>
                </a:lnTo>
                <a:lnTo>
                  <a:pt x="1100509" y="339984"/>
                </a:lnTo>
                <a:lnTo>
                  <a:pt x="1120550" y="327586"/>
                </a:lnTo>
                <a:lnTo>
                  <a:pt x="1120550" y="46560"/>
                </a:lnTo>
                <a:lnTo>
                  <a:pt x="1076465" y="28411"/>
                </a:lnTo>
                <a:lnTo>
                  <a:pt x="1003689" y="18083"/>
                </a:lnTo>
                <a:lnTo>
                  <a:pt x="956301" y="13614"/>
                </a:lnTo>
                <a:lnTo>
                  <a:pt x="902474" y="9683"/>
                </a:lnTo>
                <a:lnTo>
                  <a:pt x="842881" y="6343"/>
                </a:lnTo>
                <a:lnTo>
                  <a:pt x="778192" y="3650"/>
                </a:lnTo>
                <a:lnTo>
                  <a:pt x="709081" y="1659"/>
                </a:lnTo>
                <a:lnTo>
                  <a:pt x="636218" y="423"/>
                </a:lnTo>
                <a:lnTo>
                  <a:pt x="560275" y="0"/>
                </a:lnTo>
                <a:close/>
              </a:path>
            </a:pathLst>
          </a:custGeom>
          <a:ln w="6867">
            <a:solidFill>
              <a:srgbClr val="000000"/>
            </a:solidFill>
          </a:ln>
        </p:spPr>
        <p:txBody>
          <a:bodyPr wrap="square" lIns="0" tIns="0" rIns="0" bIns="0" rtlCol="0"/>
          <a:lstStyle/>
          <a:p>
            <a:endParaRPr/>
          </a:p>
        </p:txBody>
      </p:sp>
      <p:sp>
        <p:nvSpPr>
          <p:cNvPr id="83" name="object 83"/>
          <p:cNvSpPr/>
          <p:nvPr/>
        </p:nvSpPr>
        <p:spPr>
          <a:xfrm>
            <a:off x="4724542" y="3771301"/>
            <a:ext cx="1120775" cy="46990"/>
          </a:xfrm>
          <a:custGeom>
            <a:avLst/>
            <a:gdLst/>
            <a:ahLst/>
            <a:cxnLst/>
            <a:rect l="l" t="t" r="r" b="b"/>
            <a:pathLst>
              <a:path w="1120775" h="46989">
                <a:moveTo>
                  <a:pt x="0" y="0"/>
                </a:moveTo>
                <a:lnTo>
                  <a:pt x="44084" y="18148"/>
                </a:lnTo>
                <a:lnTo>
                  <a:pt x="116860" y="28477"/>
                </a:lnTo>
                <a:lnTo>
                  <a:pt x="164249" y="32945"/>
                </a:lnTo>
                <a:lnTo>
                  <a:pt x="218075" y="36877"/>
                </a:lnTo>
                <a:lnTo>
                  <a:pt x="277669" y="40216"/>
                </a:lnTo>
                <a:lnTo>
                  <a:pt x="342357" y="42909"/>
                </a:lnTo>
                <a:lnTo>
                  <a:pt x="411469" y="44901"/>
                </a:lnTo>
                <a:lnTo>
                  <a:pt x="484332" y="46136"/>
                </a:lnTo>
                <a:lnTo>
                  <a:pt x="560275" y="46560"/>
                </a:lnTo>
                <a:lnTo>
                  <a:pt x="636218" y="46136"/>
                </a:lnTo>
                <a:lnTo>
                  <a:pt x="709081" y="44901"/>
                </a:lnTo>
                <a:lnTo>
                  <a:pt x="778192" y="42909"/>
                </a:lnTo>
                <a:lnTo>
                  <a:pt x="842881" y="40216"/>
                </a:lnTo>
                <a:lnTo>
                  <a:pt x="902474" y="36877"/>
                </a:lnTo>
                <a:lnTo>
                  <a:pt x="956301" y="32945"/>
                </a:lnTo>
                <a:lnTo>
                  <a:pt x="1003689" y="28477"/>
                </a:lnTo>
                <a:lnTo>
                  <a:pt x="1043968" y="23526"/>
                </a:lnTo>
                <a:lnTo>
                  <a:pt x="1100509" y="12398"/>
                </a:lnTo>
                <a:lnTo>
                  <a:pt x="1115428" y="6330"/>
                </a:lnTo>
                <a:lnTo>
                  <a:pt x="1120550" y="0"/>
                </a:lnTo>
              </a:path>
            </a:pathLst>
          </a:custGeom>
          <a:ln w="7073">
            <a:solidFill>
              <a:srgbClr val="000000"/>
            </a:solidFill>
          </a:ln>
        </p:spPr>
        <p:txBody>
          <a:bodyPr wrap="square" lIns="0" tIns="0" rIns="0" bIns="0" rtlCol="0"/>
          <a:lstStyle/>
          <a:p>
            <a:endParaRPr/>
          </a:p>
        </p:txBody>
      </p:sp>
      <p:sp>
        <p:nvSpPr>
          <p:cNvPr id="84" name="object 84"/>
          <p:cNvSpPr/>
          <p:nvPr/>
        </p:nvSpPr>
        <p:spPr>
          <a:xfrm>
            <a:off x="7260524" y="3724741"/>
            <a:ext cx="1120775" cy="374650"/>
          </a:xfrm>
          <a:custGeom>
            <a:avLst/>
            <a:gdLst/>
            <a:ahLst/>
            <a:cxnLst/>
            <a:rect l="l" t="t" r="r" b="b"/>
            <a:pathLst>
              <a:path w="1120775" h="374650">
                <a:moveTo>
                  <a:pt x="560275" y="0"/>
                </a:moveTo>
                <a:lnTo>
                  <a:pt x="484332" y="423"/>
                </a:lnTo>
                <a:lnTo>
                  <a:pt x="411469" y="1659"/>
                </a:lnTo>
                <a:lnTo>
                  <a:pt x="342357" y="3650"/>
                </a:lnTo>
                <a:lnTo>
                  <a:pt x="277669" y="6343"/>
                </a:lnTo>
                <a:lnTo>
                  <a:pt x="218075" y="9683"/>
                </a:lnTo>
                <a:lnTo>
                  <a:pt x="164249" y="13614"/>
                </a:lnTo>
                <a:lnTo>
                  <a:pt x="116860" y="18083"/>
                </a:lnTo>
                <a:lnTo>
                  <a:pt x="76581" y="23034"/>
                </a:lnTo>
                <a:lnTo>
                  <a:pt x="20041" y="34162"/>
                </a:lnTo>
                <a:lnTo>
                  <a:pt x="0" y="46560"/>
                </a:lnTo>
                <a:lnTo>
                  <a:pt x="0" y="327586"/>
                </a:lnTo>
                <a:lnTo>
                  <a:pt x="44084" y="345735"/>
                </a:lnTo>
                <a:lnTo>
                  <a:pt x="116860" y="356063"/>
                </a:lnTo>
                <a:lnTo>
                  <a:pt x="164249" y="360532"/>
                </a:lnTo>
                <a:lnTo>
                  <a:pt x="218075" y="364463"/>
                </a:lnTo>
                <a:lnTo>
                  <a:pt x="277669" y="367803"/>
                </a:lnTo>
                <a:lnTo>
                  <a:pt x="342357" y="370496"/>
                </a:lnTo>
                <a:lnTo>
                  <a:pt x="411469" y="372488"/>
                </a:lnTo>
                <a:lnTo>
                  <a:pt x="484332" y="373723"/>
                </a:lnTo>
                <a:lnTo>
                  <a:pt x="560275" y="374147"/>
                </a:lnTo>
                <a:lnTo>
                  <a:pt x="636218" y="373723"/>
                </a:lnTo>
                <a:lnTo>
                  <a:pt x="709081" y="372488"/>
                </a:lnTo>
                <a:lnTo>
                  <a:pt x="778192" y="370496"/>
                </a:lnTo>
                <a:lnTo>
                  <a:pt x="842881" y="367803"/>
                </a:lnTo>
                <a:lnTo>
                  <a:pt x="902474" y="364463"/>
                </a:lnTo>
                <a:lnTo>
                  <a:pt x="956301" y="360532"/>
                </a:lnTo>
                <a:lnTo>
                  <a:pt x="1003689" y="356063"/>
                </a:lnTo>
                <a:lnTo>
                  <a:pt x="1043968" y="351113"/>
                </a:lnTo>
                <a:lnTo>
                  <a:pt x="1100509" y="339984"/>
                </a:lnTo>
                <a:lnTo>
                  <a:pt x="1120550" y="327586"/>
                </a:lnTo>
                <a:lnTo>
                  <a:pt x="1120550" y="46560"/>
                </a:lnTo>
                <a:lnTo>
                  <a:pt x="1076465" y="28411"/>
                </a:lnTo>
                <a:lnTo>
                  <a:pt x="1003689" y="18083"/>
                </a:lnTo>
                <a:lnTo>
                  <a:pt x="956301" y="13614"/>
                </a:lnTo>
                <a:lnTo>
                  <a:pt x="902474" y="9683"/>
                </a:lnTo>
                <a:lnTo>
                  <a:pt x="842881" y="6343"/>
                </a:lnTo>
                <a:lnTo>
                  <a:pt x="778192" y="3650"/>
                </a:lnTo>
                <a:lnTo>
                  <a:pt x="709081" y="1659"/>
                </a:lnTo>
                <a:lnTo>
                  <a:pt x="636218" y="423"/>
                </a:lnTo>
                <a:lnTo>
                  <a:pt x="560275" y="0"/>
                </a:lnTo>
                <a:close/>
              </a:path>
            </a:pathLst>
          </a:custGeom>
          <a:solidFill>
            <a:srgbClr val="00CCFF"/>
          </a:solidFill>
        </p:spPr>
        <p:txBody>
          <a:bodyPr wrap="square" lIns="0" tIns="0" rIns="0" bIns="0" rtlCol="0"/>
          <a:lstStyle/>
          <a:p>
            <a:endParaRPr/>
          </a:p>
        </p:txBody>
      </p:sp>
      <p:sp>
        <p:nvSpPr>
          <p:cNvPr id="85" name="object 85"/>
          <p:cNvSpPr/>
          <p:nvPr/>
        </p:nvSpPr>
        <p:spPr>
          <a:xfrm>
            <a:off x="7260524" y="3724741"/>
            <a:ext cx="1120775" cy="93345"/>
          </a:xfrm>
          <a:custGeom>
            <a:avLst/>
            <a:gdLst/>
            <a:ahLst/>
            <a:cxnLst/>
            <a:rect l="l" t="t" r="r" b="b"/>
            <a:pathLst>
              <a:path w="1120775" h="93345">
                <a:moveTo>
                  <a:pt x="560275" y="0"/>
                </a:moveTo>
                <a:lnTo>
                  <a:pt x="484332" y="423"/>
                </a:lnTo>
                <a:lnTo>
                  <a:pt x="411469" y="1659"/>
                </a:lnTo>
                <a:lnTo>
                  <a:pt x="342357" y="3650"/>
                </a:lnTo>
                <a:lnTo>
                  <a:pt x="277669" y="6343"/>
                </a:lnTo>
                <a:lnTo>
                  <a:pt x="218075" y="9683"/>
                </a:lnTo>
                <a:lnTo>
                  <a:pt x="164249" y="13614"/>
                </a:lnTo>
                <a:lnTo>
                  <a:pt x="116860" y="18083"/>
                </a:lnTo>
                <a:lnTo>
                  <a:pt x="76581" y="23034"/>
                </a:lnTo>
                <a:lnTo>
                  <a:pt x="20041" y="34162"/>
                </a:lnTo>
                <a:lnTo>
                  <a:pt x="0" y="46560"/>
                </a:lnTo>
                <a:lnTo>
                  <a:pt x="5122" y="52891"/>
                </a:lnTo>
                <a:lnTo>
                  <a:pt x="44084" y="64709"/>
                </a:lnTo>
                <a:lnTo>
                  <a:pt x="116860" y="75038"/>
                </a:lnTo>
                <a:lnTo>
                  <a:pt x="164249" y="79506"/>
                </a:lnTo>
                <a:lnTo>
                  <a:pt x="218075" y="83438"/>
                </a:lnTo>
                <a:lnTo>
                  <a:pt x="277669" y="86777"/>
                </a:lnTo>
                <a:lnTo>
                  <a:pt x="342357" y="89470"/>
                </a:lnTo>
                <a:lnTo>
                  <a:pt x="411469" y="91462"/>
                </a:lnTo>
                <a:lnTo>
                  <a:pt x="484332" y="92697"/>
                </a:lnTo>
                <a:lnTo>
                  <a:pt x="560275" y="93121"/>
                </a:lnTo>
                <a:lnTo>
                  <a:pt x="636218" y="92697"/>
                </a:lnTo>
                <a:lnTo>
                  <a:pt x="709081" y="91462"/>
                </a:lnTo>
                <a:lnTo>
                  <a:pt x="778192" y="89470"/>
                </a:lnTo>
                <a:lnTo>
                  <a:pt x="842881" y="86777"/>
                </a:lnTo>
                <a:lnTo>
                  <a:pt x="902474" y="83438"/>
                </a:lnTo>
                <a:lnTo>
                  <a:pt x="956301" y="79506"/>
                </a:lnTo>
                <a:lnTo>
                  <a:pt x="1003689" y="75038"/>
                </a:lnTo>
                <a:lnTo>
                  <a:pt x="1043968" y="70087"/>
                </a:lnTo>
                <a:lnTo>
                  <a:pt x="1100509" y="58959"/>
                </a:lnTo>
                <a:lnTo>
                  <a:pt x="1120550" y="46560"/>
                </a:lnTo>
                <a:lnTo>
                  <a:pt x="1115428" y="40230"/>
                </a:lnTo>
                <a:lnTo>
                  <a:pt x="1076465" y="28411"/>
                </a:lnTo>
                <a:lnTo>
                  <a:pt x="1003689" y="18083"/>
                </a:lnTo>
                <a:lnTo>
                  <a:pt x="956301" y="13614"/>
                </a:lnTo>
                <a:lnTo>
                  <a:pt x="902474" y="9683"/>
                </a:lnTo>
                <a:lnTo>
                  <a:pt x="842881" y="6343"/>
                </a:lnTo>
                <a:lnTo>
                  <a:pt x="778192" y="3650"/>
                </a:lnTo>
                <a:lnTo>
                  <a:pt x="709081" y="1659"/>
                </a:lnTo>
                <a:lnTo>
                  <a:pt x="636218" y="423"/>
                </a:lnTo>
                <a:lnTo>
                  <a:pt x="560275" y="0"/>
                </a:lnTo>
                <a:close/>
              </a:path>
            </a:pathLst>
          </a:custGeom>
          <a:solidFill>
            <a:srgbClr val="32D6FF"/>
          </a:solidFill>
        </p:spPr>
        <p:txBody>
          <a:bodyPr wrap="square" lIns="0" tIns="0" rIns="0" bIns="0" rtlCol="0"/>
          <a:lstStyle/>
          <a:p>
            <a:endParaRPr/>
          </a:p>
        </p:txBody>
      </p:sp>
      <p:sp>
        <p:nvSpPr>
          <p:cNvPr id="86" name="object 86"/>
          <p:cNvSpPr/>
          <p:nvPr/>
        </p:nvSpPr>
        <p:spPr>
          <a:xfrm>
            <a:off x="7260525" y="3724740"/>
            <a:ext cx="1120775" cy="374650"/>
          </a:xfrm>
          <a:custGeom>
            <a:avLst/>
            <a:gdLst/>
            <a:ahLst/>
            <a:cxnLst/>
            <a:rect l="l" t="t" r="r" b="b"/>
            <a:pathLst>
              <a:path w="1120775" h="374650">
                <a:moveTo>
                  <a:pt x="560275" y="0"/>
                </a:moveTo>
                <a:lnTo>
                  <a:pt x="484332" y="423"/>
                </a:lnTo>
                <a:lnTo>
                  <a:pt x="411469" y="1659"/>
                </a:lnTo>
                <a:lnTo>
                  <a:pt x="342357" y="3650"/>
                </a:lnTo>
                <a:lnTo>
                  <a:pt x="277669" y="6343"/>
                </a:lnTo>
                <a:lnTo>
                  <a:pt x="218075" y="9683"/>
                </a:lnTo>
                <a:lnTo>
                  <a:pt x="164249" y="13614"/>
                </a:lnTo>
                <a:lnTo>
                  <a:pt x="116860" y="18083"/>
                </a:lnTo>
                <a:lnTo>
                  <a:pt x="76581" y="23033"/>
                </a:lnTo>
                <a:lnTo>
                  <a:pt x="20041" y="34162"/>
                </a:lnTo>
                <a:lnTo>
                  <a:pt x="0" y="46560"/>
                </a:lnTo>
                <a:lnTo>
                  <a:pt x="0" y="327586"/>
                </a:lnTo>
                <a:lnTo>
                  <a:pt x="44084" y="345734"/>
                </a:lnTo>
                <a:lnTo>
                  <a:pt x="116860" y="356063"/>
                </a:lnTo>
                <a:lnTo>
                  <a:pt x="164249" y="360531"/>
                </a:lnTo>
                <a:lnTo>
                  <a:pt x="218075" y="364463"/>
                </a:lnTo>
                <a:lnTo>
                  <a:pt x="277669" y="367803"/>
                </a:lnTo>
                <a:lnTo>
                  <a:pt x="342357" y="370496"/>
                </a:lnTo>
                <a:lnTo>
                  <a:pt x="411469" y="372487"/>
                </a:lnTo>
                <a:lnTo>
                  <a:pt x="484332" y="373722"/>
                </a:lnTo>
                <a:lnTo>
                  <a:pt x="560275" y="374146"/>
                </a:lnTo>
                <a:lnTo>
                  <a:pt x="636218" y="373722"/>
                </a:lnTo>
                <a:lnTo>
                  <a:pt x="709081" y="372487"/>
                </a:lnTo>
                <a:lnTo>
                  <a:pt x="778192" y="370496"/>
                </a:lnTo>
                <a:lnTo>
                  <a:pt x="842881" y="367803"/>
                </a:lnTo>
                <a:lnTo>
                  <a:pt x="902474" y="364463"/>
                </a:lnTo>
                <a:lnTo>
                  <a:pt x="956301" y="360531"/>
                </a:lnTo>
                <a:lnTo>
                  <a:pt x="1003689" y="356063"/>
                </a:lnTo>
                <a:lnTo>
                  <a:pt x="1043968" y="351112"/>
                </a:lnTo>
                <a:lnTo>
                  <a:pt x="1100509" y="339984"/>
                </a:lnTo>
                <a:lnTo>
                  <a:pt x="1120550" y="327586"/>
                </a:lnTo>
                <a:lnTo>
                  <a:pt x="1120550" y="46560"/>
                </a:lnTo>
                <a:lnTo>
                  <a:pt x="1076465" y="28411"/>
                </a:lnTo>
                <a:lnTo>
                  <a:pt x="1003689" y="18083"/>
                </a:lnTo>
                <a:lnTo>
                  <a:pt x="956301" y="13614"/>
                </a:lnTo>
                <a:lnTo>
                  <a:pt x="902474" y="9683"/>
                </a:lnTo>
                <a:lnTo>
                  <a:pt x="842881" y="6343"/>
                </a:lnTo>
                <a:lnTo>
                  <a:pt x="778192" y="3650"/>
                </a:lnTo>
                <a:lnTo>
                  <a:pt x="709081" y="1659"/>
                </a:lnTo>
                <a:lnTo>
                  <a:pt x="636218" y="423"/>
                </a:lnTo>
                <a:lnTo>
                  <a:pt x="560275" y="0"/>
                </a:lnTo>
                <a:close/>
              </a:path>
            </a:pathLst>
          </a:custGeom>
          <a:ln w="6867">
            <a:solidFill>
              <a:srgbClr val="000000"/>
            </a:solidFill>
          </a:ln>
        </p:spPr>
        <p:txBody>
          <a:bodyPr wrap="square" lIns="0" tIns="0" rIns="0" bIns="0" rtlCol="0"/>
          <a:lstStyle/>
          <a:p>
            <a:endParaRPr/>
          </a:p>
        </p:txBody>
      </p:sp>
      <p:sp>
        <p:nvSpPr>
          <p:cNvPr id="87" name="object 87"/>
          <p:cNvSpPr/>
          <p:nvPr/>
        </p:nvSpPr>
        <p:spPr>
          <a:xfrm>
            <a:off x="7260525" y="3771301"/>
            <a:ext cx="1120775" cy="46990"/>
          </a:xfrm>
          <a:custGeom>
            <a:avLst/>
            <a:gdLst/>
            <a:ahLst/>
            <a:cxnLst/>
            <a:rect l="l" t="t" r="r" b="b"/>
            <a:pathLst>
              <a:path w="1120775" h="46989">
                <a:moveTo>
                  <a:pt x="0" y="0"/>
                </a:moveTo>
                <a:lnTo>
                  <a:pt x="44084" y="18148"/>
                </a:lnTo>
                <a:lnTo>
                  <a:pt x="116860" y="28477"/>
                </a:lnTo>
                <a:lnTo>
                  <a:pt x="164249" y="32945"/>
                </a:lnTo>
                <a:lnTo>
                  <a:pt x="218075" y="36877"/>
                </a:lnTo>
                <a:lnTo>
                  <a:pt x="277669" y="40216"/>
                </a:lnTo>
                <a:lnTo>
                  <a:pt x="342357" y="42909"/>
                </a:lnTo>
                <a:lnTo>
                  <a:pt x="411469" y="44901"/>
                </a:lnTo>
                <a:lnTo>
                  <a:pt x="484332" y="46136"/>
                </a:lnTo>
                <a:lnTo>
                  <a:pt x="560275" y="46560"/>
                </a:lnTo>
                <a:lnTo>
                  <a:pt x="636218" y="46136"/>
                </a:lnTo>
                <a:lnTo>
                  <a:pt x="709081" y="44901"/>
                </a:lnTo>
                <a:lnTo>
                  <a:pt x="778192" y="42909"/>
                </a:lnTo>
                <a:lnTo>
                  <a:pt x="842881" y="40216"/>
                </a:lnTo>
                <a:lnTo>
                  <a:pt x="902474" y="36877"/>
                </a:lnTo>
                <a:lnTo>
                  <a:pt x="956301" y="32945"/>
                </a:lnTo>
                <a:lnTo>
                  <a:pt x="1003689" y="28477"/>
                </a:lnTo>
                <a:lnTo>
                  <a:pt x="1043968" y="23526"/>
                </a:lnTo>
                <a:lnTo>
                  <a:pt x="1100509" y="12398"/>
                </a:lnTo>
                <a:lnTo>
                  <a:pt x="1115428" y="6330"/>
                </a:lnTo>
                <a:lnTo>
                  <a:pt x="1120550" y="0"/>
                </a:lnTo>
              </a:path>
            </a:pathLst>
          </a:custGeom>
          <a:ln w="7073">
            <a:solidFill>
              <a:srgbClr val="000000"/>
            </a:solidFill>
          </a:ln>
        </p:spPr>
        <p:txBody>
          <a:bodyPr wrap="square" lIns="0" tIns="0" rIns="0" bIns="0" rtlCol="0"/>
          <a:lstStyle/>
          <a:p>
            <a:endParaRPr/>
          </a:p>
        </p:txBody>
      </p:sp>
      <p:sp>
        <p:nvSpPr>
          <p:cNvPr id="88" name="object 88"/>
          <p:cNvSpPr/>
          <p:nvPr/>
        </p:nvSpPr>
        <p:spPr>
          <a:xfrm>
            <a:off x="6257926" y="1937151"/>
            <a:ext cx="0" cy="280670"/>
          </a:xfrm>
          <a:custGeom>
            <a:avLst/>
            <a:gdLst/>
            <a:ahLst/>
            <a:cxnLst/>
            <a:rect l="l" t="t" r="r" b="b"/>
            <a:pathLst>
              <a:path h="280669">
                <a:moveTo>
                  <a:pt x="0" y="0"/>
                </a:moveTo>
                <a:lnTo>
                  <a:pt x="0" y="280194"/>
                </a:lnTo>
              </a:path>
            </a:pathLst>
          </a:custGeom>
          <a:ln w="4988">
            <a:solidFill>
              <a:srgbClr val="000000"/>
            </a:solidFill>
          </a:ln>
        </p:spPr>
        <p:txBody>
          <a:bodyPr wrap="square" lIns="0" tIns="0" rIns="0" bIns="0" rtlCol="0"/>
          <a:lstStyle/>
          <a:p>
            <a:endParaRPr/>
          </a:p>
        </p:txBody>
      </p:sp>
      <p:sp>
        <p:nvSpPr>
          <p:cNvPr id="89" name="object 89"/>
          <p:cNvSpPr/>
          <p:nvPr/>
        </p:nvSpPr>
        <p:spPr>
          <a:xfrm>
            <a:off x="6220181" y="2215683"/>
            <a:ext cx="76835" cy="54610"/>
          </a:xfrm>
          <a:custGeom>
            <a:avLst/>
            <a:gdLst/>
            <a:ahLst/>
            <a:cxnLst/>
            <a:rect l="l" t="t" r="r" b="b"/>
            <a:pathLst>
              <a:path w="76835" h="54610">
                <a:moveTo>
                  <a:pt x="76668" y="0"/>
                </a:moveTo>
                <a:lnTo>
                  <a:pt x="0" y="0"/>
                </a:lnTo>
                <a:lnTo>
                  <a:pt x="37744" y="54043"/>
                </a:lnTo>
                <a:lnTo>
                  <a:pt x="76668" y="0"/>
                </a:lnTo>
                <a:close/>
              </a:path>
            </a:pathLst>
          </a:custGeom>
          <a:solidFill>
            <a:srgbClr val="000000"/>
          </a:solidFill>
        </p:spPr>
        <p:txBody>
          <a:bodyPr wrap="square" lIns="0" tIns="0" rIns="0" bIns="0" rtlCol="0"/>
          <a:lstStyle/>
          <a:p>
            <a:endParaRPr/>
          </a:p>
        </p:txBody>
      </p:sp>
      <p:sp>
        <p:nvSpPr>
          <p:cNvPr id="90" name="object 90"/>
          <p:cNvSpPr txBox="1"/>
          <p:nvPr/>
        </p:nvSpPr>
        <p:spPr>
          <a:xfrm>
            <a:off x="5124676" y="1910317"/>
            <a:ext cx="968375" cy="192405"/>
          </a:xfrm>
          <a:prstGeom prst="rect">
            <a:avLst/>
          </a:prstGeom>
        </p:spPr>
        <p:txBody>
          <a:bodyPr vert="horz" wrap="square" lIns="0" tIns="11430" rIns="0" bIns="0" rtlCol="0">
            <a:spAutoFit/>
          </a:bodyPr>
          <a:lstStyle/>
          <a:p>
            <a:pPr marL="12700">
              <a:lnSpc>
                <a:spcPct val="100000"/>
              </a:lnSpc>
              <a:spcBef>
                <a:spcPts val="90"/>
              </a:spcBef>
            </a:pPr>
            <a:r>
              <a:rPr sz="1100" spc="165" dirty="0">
                <a:latin typeface="Tahoma"/>
                <a:cs typeface="Tahoma"/>
              </a:rPr>
              <a:t>23$*</a:t>
            </a:r>
            <a:r>
              <a:rPr sz="1100" spc="75" dirty="0">
                <a:latin typeface="Tahoma"/>
                <a:cs typeface="Tahoma"/>
              </a:rPr>
              <a:t> </a:t>
            </a:r>
            <a:r>
              <a:rPr sz="1100" spc="220" dirty="0">
                <a:latin typeface="Tahoma"/>
                <a:cs typeface="Tahoma"/>
              </a:rPr>
              <a:t>4.$*5</a:t>
            </a:r>
            <a:endParaRPr sz="1100">
              <a:latin typeface="Tahoma"/>
              <a:cs typeface="Tahoma"/>
            </a:endParaRPr>
          </a:p>
        </p:txBody>
      </p:sp>
      <p:sp>
        <p:nvSpPr>
          <p:cNvPr id="91" name="object 91"/>
          <p:cNvSpPr/>
          <p:nvPr/>
        </p:nvSpPr>
        <p:spPr>
          <a:xfrm>
            <a:off x="5143274" y="2723690"/>
            <a:ext cx="937894" cy="351155"/>
          </a:xfrm>
          <a:custGeom>
            <a:avLst/>
            <a:gdLst/>
            <a:ahLst/>
            <a:cxnLst/>
            <a:rect l="l" t="t" r="r" b="b"/>
            <a:pathLst>
              <a:path w="937895" h="351155">
                <a:moveTo>
                  <a:pt x="937723" y="0"/>
                </a:moveTo>
                <a:lnTo>
                  <a:pt x="0" y="350866"/>
                </a:lnTo>
              </a:path>
            </a:pathLst>
          </a:custGeom>
          <a:ln w="6820">
            <a:solidFill>
              <a:srgbClr val="000000"/>
            </a:solidFill>
          </a:ln>
        </p:spPr>
        <p:txBody>
          <a:bodyPr wrap="square" lIns="0" tIns="0" rIns="0" bIns="0" rtlCol="0"/>
          <a:lstStyle/>
          <a:p>
            <a:endParaRPr/>
          </a:p>
        </p:txBody>
      </p:sp>
      <p:sp>
        <p:nvSpPr>
          <p:cNvPr id="92" name="object 92"/>
          <p:cNvSpPr/>
          <p:nvPr/>
        </p:nvSpPr>
        <p:spPr>
          <a:xfrm>
            <a:off x="5078399" y="3048783"/>
            <a:ext cx="87630" cy="49530"/>
          </a:xfrm>
          <a:custGeom>
            <a:avLst/>
            <a:gdLst/>
            <a:ahLst/>
            <a:cxnLst/>
            <a:rect l="l" t="t" r="r" b="b"/>
            <a:pathLst>
              <a:path w="87629" h="49530">
                <a:moveTo>
                  <a:pt x="50719" y="0"/>
                </a:moveTo>
                <a:lnTo>
                  <a:pt x="0" y="49055"/>
                </a:lnTo>
                <a:lnTo>
                  <a:pt x="87284" y="48223"/>
                </a:lnTo>
                <a:lnTo>
                  <a:pt x="50719" y="0"/>
                </a:lnTo>
                <a:close/>
              </a:path>
            </a:pathLst>
          </a:custGeom>
          <a:solidFill>
            <a:srgbClr val="000000"/>
          </a:solidFill>
        </p:spPr>
        <p:txBody>
          <a:bodyPr wrap="square" lIns="0" tIns="0" rIns="0" bIns="0" rtlCol="0"/>
          <a:lstStyle/>
          <a:p>
            <a:endParaRPr/>
          </a:p>
        </p:txBody>
      </p:sp>
      <p:sp>
        <p:nvSpPr>
          <p:cNvPr id="93" name="object 93"/>
          <p:cNvSpPr/>
          <p:nvPr/>
        </p:nvSpPr>
        <p:spPr>
          <a:xfrm>
            <a:off x="6788714" y="2765262"/>
            <a:ext cx="704215" cy="306070"/>
          </a:xfrm>
          <a:custGeom>
            <a:avLst/>
            <a:gdLst/>
            <a:ahLst/>
            <a:cxnLst/>
            <a:rect l="l" t="t" r="r" b="b"/>
            <a:pathLst>
              <a:path w="704215" h="306069">
                <a:moveTo>
                  <a:pt x="0" y="0"/>
                </a:moveTo>
                <a:lnTo>
                  <a:pt x="704177" y="305968"/>
                </a:lnTo>
              </a:path>
            </a:pathLst>
          </a:custGeom>
          <a:ln w="6745">
            <a:solidFill>
              <a:srgbClr val="000000"/>
            </a:solidFill>
          </a:ln>
        </p:spPr>
        <p:txBody>
          <a:bodyPr wrap="square" lIns="0" tIns="0" rIns="0" bIns="0" rtlCol="0"/>
          <a:lstStyle/>
          <a:p>
            <a:endParaRPr/>
          </a:p>
        </p:txBody>
      </p:sp>
      <p:sp>
        <p:nvSpPr>
          <p:cNvPr id="94" name="object 94"/>
          <p:cNvSpPr/>
          <p:nvPr/>
        </p:nvSpPr>
        <p:spPr>
          <a:xfrm>
            <a:off x="7469300" y="3046289"/>
            <a:ext cx="86360" cy="52069"/>
          </a:xfrm>
          <a:custGeom>
            <a:avLst/>
            <a:gdLst/>
            <a:ahLst/>
            <a:cxnLst/>
            <a:rect l="l" t="t" r="r" b="b"/>
            <a:pathLst>
              <a:path w="86359" h="52069">
                <a:moveTo>
                  <a:pt x="41283" y="0"/>
                </a:moveTo>
                <a:lnTo>
                  <a:pt x="0" y="46559"/>
                </a:lnTo>
                <a:lnTo>
                  <a:pt x="86105" y="51549"/>
                </a:lnTo>
                <a:lnTo>
                  <a:pt x="41283" y="0"/>
                </a:lnTo>
                <a:close/>
              </a:path>
            </a:pathLst>
          </a:custGeom>
          <a:solidFill>
            <a:srgbClr val="000000"/>
          </a:solidFill>
        </p:spPr>
        <p:txBody>
          <a:bodyPr wrap="square" lIns="0" tIns="0" rIns="0" bIns="0" rtlCol="0"/>
          <a:lstStyle/>
          <a:p>
            <a:endParaRPr/>
          </a:p>
        </p:txBody>
      </p:sp>
      <p:sp>
        <p:nvSpPr>
          <p:cNvPr id="95" name="object 95"/>
          <p:cNvSpPr/>
          <p:nvPr/>
        </p:nvSpPr>
        <p:spPr>
          <a:xfrm>
            <a:off x="5078400" y="3347268"/>
            <a:ext cx="0" cy="363855"/>
          </a:xfrm>
          <a:custGeom>
            <a:avLst/>
            <a:gdLst/>
            <a:ahLst/>
            <a:cxnLst/>
            <a:rect l="l" t="t" r="r" b="b"/>
            <a:pathLst>
              <a:path h="363854">
                <a:moveTo>
                  <a:pt x="0" y="0"/>
                </a:moveTo>
                <a:lnTo>
                  <a:pt x="0" y="363337"/>
                </a:lnTo>
              </a:path>
            </a:pathLst>
          </a:custGeom>
          <a:ln w="4988">
            <a:solidFill>
              <a:srgbClr val="000000"/>
            </a:solidFill>
          </a:ln>
        </p:spPr>
        <p:txBody>
          <a:bodyPr wrap="square" lIns="0" tIns="0" rIns="0" bIns="0" rtlCol="0"/>
          <a:lstStyle/>
          <a:p>
            <a:endParaRPr/>
          </a:p>
        </p:txBody>
      </p:sp>
      <p:sp>
        <p:nvSpPr>
          <p:cNvPr id="96" name="object 96"/>
          <p:cNvSpPr/>
          <p:nvPr/>
        </p:nvSpPr>
        <p:spPr>
          <a:xfrm>
            <a:off x="5040653" y="3708943"/>
            <a:ext cx="76835" cy="54610"/>
          </a:xfrm>
          <a:custGeom>
            <a:avLst/>
            <a:gdLst/>
            <a:ahLst/>
            <a:cxnLst/>
            <a:rect l="l" t="t" r="r" b="b"/>
            <a:pathLst>
              <a:path w="76835" h="54610">
                <a:moveTo>
                  <a:pt x="76669" y="0"/>
                </a:moveTo>
                <a:lnTo>
                  <a:pt x="0" y="0"/>
                </a:lnTo>
                <a:lnTo>
                  <a:pt x="37745" y="54043"/>
                </a:lnTo>
                <a:lnTo>
                  <a:pt x="76669" y="0"/>
                </a:lnTo>
                <a:close/>
              </a:path>
            </a:pathLst>
          </a:custGeom>
          <a:solidFill>
            <a:srgbClr val="000000"/>
          </a:solidFill>
        </p:spPr>
        <p:txBody>
          <a:bodyPr wrap="square" lIns="0" tIns="0" rIns="0" bIns="0" rtlCol="0"/>
          <a:lstStyle/>
          <a:p>
            <a:endParaRPr/>
          </a:p>
        </p:txBody>
      </p:sp>
      <p:sp>
        <p:nvSpPr>
          <p:cNvPr id="97" name="object 97"/>
          <p:cNvSpPr/>
          <p:nvPr/>
        </p:nvSpPr>
        <p:spPr>
          <a:xfrm>
            <a:off x="7614382" y="3347268"/>
            <a:ext cx="0" cy="363855"/>
          </a:xfrm>
          <a:custGeom>
            <a:avLst/>
            <a:gdLst/>
            <a:ahLst/>
            <a:cxnLst/>
            <a:rect l="l" t="t" r="r" b="b"/>
            <a:pathLst>
              <a:path h="363854">
                <a:moveTo>
                  <a:pt x="0" y="0"/>
                </a:moveTo>
                <a:lnTo>
                  <a:pt x="0" y="363337"/>
                </a:lnTo>
              </a:path>
            </a:pathLst>
          </a:custGeom>
          <a:ln w="4988">
            <a:solidFill>
              <a:srgbClr val="000000"/>
            </a:solidFill>
          </a:ln>
        </p:spPr>
        <p:txBody>
          <a:bodyPr wrap="square" lIns="0" tIns="0" rIns="0" bIns="0" rtlCol="0"/>
          <a:lstStyle/>
          <a:p>
            <a:endParaRPr/>
          </a:p>
        </p:txBody>
      </p:sp>
      <p:sp>
        <p:nvSpPr>
          <p:cNvPr id="98" name="object 98"/>
          <p:cNvSpPr/>
          <p:nvPr/>
        </p:nvSpPr>
        <p:spPr>
          <a:xfrm>
            <a:off x="7576636" y="3708943"/>
            <a:ext cx="76835" cy="54610"/>
          </a:xfrm>
          <a:custGeom>
            <a:avLst/>
            <a:gdLst/>
            <a:ahLst/>
            <a:cxnLst/>
            <a:rect l="l" t="t" r="r" b="b"/>
            <a:pathLst>
              <a:path w="76834" h="54610">
                <a:moveTo>
                  <a:pt x="76669" y="0"/>
                </a:moveTo>
                <a:lnTo>
                  <a:pt x="0" y="0"/>
                </a:lnTo>
                <a:lnTo>
                  <a:pt x="37745" y="54043"/>
                </a:lnTo>
                <a:lnTo>
                  <a:pt x="76669" y="0"/>
                </a:lnTo>
                <a:close/>
              </a:path>
            </a:pathLst>
          </a:custGeom>
          <a:solidFill>
            <a:srgbClr val="000000"/>
          </a:solidFill>
        </p:spPr>
        <p:txBody>
          <a:bodyPr wrap="square" lIns="0" tIns="0" rIns="0" bIns="0" rtlCol="0"/>
          <a:lstStyle/>
          <a:p>
            <a:endParaRPr/>
          </a:p>
        </p:txBody>
      </p:sp>
      <p:sp>
        <p:nvSpPr>
          <p:cNvPr id="99" name="object 99"/>
          <p:cNvSpPr txBox="1"/>
          <p:nvPr/>
        </p:nvSpPr>
        <p:spPr>
          <a:xfrm>
            <a:off x="4947747" y="2696856"/>
            <a:ext cx="547370" cy="192405"/>
          </a:xfrm>
          <a:prstGeom prst="rect">
            <a:avLst/>
          </a:prstGeom>
        </p:spPr>
        <p:txBody>
          <a:bodyPr vert="horz" wrap="square" lIns="0" tIns="11430" rIns="0" bIns="0" rtlCol="0">
            <a:spAutoFit/>
          </a:bodyPr>
          <a:lstStyle/>
          <a:p>
            <a:pPr marL="12700">
              <a:lnSpc>
                <a:spcPct val="100000"/>
              </a:lnSpc>
              <a:spcBef>
                <a:spcPts val="90"/>
              </a:spcBef>
            </a:pPr>
            <a:r>
              <a:rPr sz="1100" spc="505" dirty="0">
                <a:latin typeface="Tahoma"/>
                <a:cs typeface="Tahoma"/>
              </a:rPr>
              <a:t>6.</a:t>
            </a:r>
            <a:r>
              <a:rPr sz="1100" spc="215" dirty="0">
                <a:latin typeface="Tahoma"/>
                <a:cs typeface="Tahoma"/>
              </a:rPr>
              <a:t>$</a:t>
            </a:r>
            <a:r>
              <a:rPr sz="1100" spc="60" dirty="0">
                <a:latin typeface="Tahoma"/>
                <a:cs typeface="Tahoma"/>
              </a:rPr>
              <a:t>*5</a:t>
            </a:r>
            <a:endParaRPr sz="1100">
              <a:latin typeface="Tahoma"/>
              <a:cs typeface="Tahoma"/>
            </a:endParaRPr>
          </a:p>
        </p:txBody>
      </p:sp>
      <p:sp>
        <p:nvSpPr>
          <p:cNvPr id="100" name="object 100"/>
          <p:cNvSpPr txBox="1"/>
          <p:nvPr/>
        </p:nvSpPr>
        <p:spPr>
          <a:xfrm>
            <a:off x="6669856" y="2901390"/>
            <a:ext cx="547370" cy="192405"/>
          </a:xfrm>
          <a:prstGeom prst="rect">
            <a:avLst/>
          </a:prstGeom>
        </p:spPr>
        <p:txBody>
          <a:bodyPr vert="horz" wrap="square" lIns="0" tIns="11430" rIns="0" bIns="0" rtlCol="0">
            <a:spAutoFit/>
          </a:bodyPr>
          <a:lstStyle/>
          <a:p>
            <a:pPr marL="12700">
              <a:lnSpc>
                <a:spcPct val="100000"/>
              </a:lnSpc>
              <a:spcBef>
                <a:spcPts val="90"/>
              </a:spcBef>
            </a:pPr>
            <a:r>
              <a:rPr sz="1100" spc="505" dirty="0">
                <a:latin typeface="Tahoma"/>
                <a:cs typeface="Tahoma"/>
              </a:rPr>
              <a:t>6.</a:t>
            </a:r>
            <a:r>
              <a:rPr sz="1100" spc="215" dirty="0">
                <a:latin typeface="Tahoma"/>
                <a:cs typeface="Tahoma"/>
              </a:rPr>
              <a:t>$</a:t>
            </a:r>
            <a:r>
              <a:rPr sz="1100" spc="60" dirty="0">
                <a:latin typeface="Tahoma"/>
                <a:cs typeface="Tahoma"/>
              </a:rPr>
              <a:t>*5</a:t>
            </a:r>
            <a:endParaRPr sz="1100">
              <a:latin typeface="Tahoma"/>
              <a:cs typeface="Tahoma"/>
            </a:endParaRPr>
          </a:p>
        </p:txBody>
      </p:sp>
      <p:sp>
        <p:nvSpPr>
          <p:cNvPr id="101" name="object 101"/>
          <p:cNvSpPr/>
          <p:nvPr/>
        </p:nvSpPr>
        <p:spPr>
          <a:xfrm>
            <a:off x="5491234" y="3402974"/>
            <a:ext cx="0" cy="363855"/>
          </a:xfrm>
          <a:custGeom>
            <a:avLst/>
            <a:gdLst/>
            <a:ahLst/>
            <a:cxnLst/>
            <a:rect l="l" t="t" r="r" b="b"/>
            <a:pathLst>
              <a:path h="363854">
                <a:moveTo>
                  <a:pt x="0" y="363337"/>
                </a:moveTo>
                <a:lnTo>
                  <a:pt x="0" y="0"/>
                </a:lnTo>
              </a:path>
            </a:pathLst>
          </a:custGeom>
          <a:ln w="4988">
            <a:solidFill>
              <a:srgbClr val="000000"/>
            </a:solidFill>
          </a:ln>
        </p:spPr>
        <p:txBody>
          <a:bodyPr wrap="square" lIns="0" tIns="0" rIns="0" bIns="0" rtlCol="0"/>
          <a:lstStyle/>
          <a:p>
            <a:endParaRPr/>
          </a:p>
        </p:txBody>
      </p:sp>
      <p:sp>
        <p:nvSpPr>
          <p:cNvPr id="102" name="object 102"/>
          <p:cNvSpPr/>
          <p:nvPr/>
        </p:nvSpPr>
        <p:spPr>
          <a:xfrm>
            <a:off x="5453489" y="3350595"/>
            <a:ext cx="76835" cy="55244"/>
          </a:xfrm>
          <a:custGeom>
            <a:avLst/>
            <a:gdLst/>
            <a:ahLst/>
            <a:cxnLst/>
            <a:rect l="l" t="t" r="r" b="b"/>
            <a:pathLst>
              <a:path w="76835" h="55245">
                <a:moveTo>
                  <a:pt x="37744" y="0"/>
                </a:moveTo>
                <a:lnTo>
                  <a:pt x="0" y="54874"/>
                </a:lnTo>
                <a:lnTo>
                  <a:pt x="76669" y="54874"/>
                </a:lnTo>
                <a:lnTo>
                  <a:pt x="37744" y="0"/>
                </a:lnTo>
                <a:close/>
              </a:path>
            </a:pathLst>
          </a:custGeom>
          <a:solidFill>
            <a:srgbClr val="000000"/>
          </a:solidFill>
        </p:spPr>
        <p:txBody>
          <a:bodyPr wrap="square" lIns="0" tIns="0" rIns="0" bIns="0" rtlCol="0"/>
          <a:lstStyle/>
          <a:p>
            <a:endParaRPr/>
          </a:p>
        </p:txBody>
      </p:sp>
      <p:sp>
        <p:nvSpPr>
          <p:cNvPr id="103" name="object 103"/>
          <p:cNvSpPr/>
          <p:nvPr/>
        </p:nvSpPr>
        <p:spPr>
          <a:xfrm>
            <a:off x="8027217" y="3402974"/>
            <a:ext cx="0" cy="363855"/>
          </a:xfrm>
          <a:custGeom>
            <a:avLst/>
            <a:gdLst/>
            <a:ahLst/>
            <a:cxnLst/>
            <a:rect l="l" t="t" r="r" b="b"/>
            <a:pathLst>
              <a:path h="363854">
                <a:moveTo>
                  <a:pt x="0" y="363337"/>
                </a:moveTo>
                <a:lnTo>
                  <a:pt x="0" y="0"/>
                </a:lnTo>
              </a:path>
            </a:pathLst>
          </a:custGeom>
          <a:ln w="4988">
            <a:solidFill>
              <a:srgbClr val="000000"/>
            </a:solidFill>
          </a:ln>
        </p:spPr>
        <p:txBody>
          <a:bodyPr wrap="square" lIns="0" tIns="0" rIns="0" bIns="0" rtlCol="0"/>
          <a:lstStyle/>
          <a:p>
            <a:endParaRPr/>
          </a:p>
        </p:txBody>
      </p:sp>
      <p:sp>
        <p:nvSpPr>
          <p:cNvPr id="104" name="object 104"/>
          <p:cNvSpPr/>
          <p:nvPr/>
        </p:nvSpPr>
        <p:spPr>
          <a:xfrm>
            <a:off x="7989471" y="3350595"/>
            <a:ext cx="76835" cy="55244"/>
          </a:xfrm>
          <a:custGeom>
            <a:avLst/>
            <a:gdLst/>
            <a:ahLst/>
            <a:cxnLst/>
            <a:rect l="l" t="t" r="r" b="b"/>
            <a:pathLst>
              <a:path w="76834" h="55245">
                <a:moveTo>
                  <a:pt x="37745" y="0"/>
                </a:moveTo>
                <a:lnTo>
                  <a:pt x="0" y="54874"/>
                </a:lnTo>
                <a:lnTo>
                  <a:pt x="76669" y="54874"/>
                </a:lnTo>
                <a:lnTo>
                  <a:pt x="37745" y="0"/>
                </a:lnTo>
                <a:close/>
              </a:path>
            </a:pathLst>
          </a:custGeom>
          <a:solidFill>
            <a:srgbClr val="000000"/>
          </a:solidFill>
        </p:spPr>
        <p:txBody>
          <a:bodyPr wrap="square" lIns="0" tIns="0" rIns="0" bIns="0" rtlCol="0"/>
          <a:lstStyle/>
          <a:p>
            <a:endParaRPr/>
          </a:p>
        </p:txBody>
      </p:sp>
      <p:sp>
        <p:nvSpPr>
          <p:cNvPr id="105" name="object 105"/>
          <p:cNvSpPr/>
          <p:nvPr/>
        </p:nvSpPr>
        <p:spPr>
          <a:xfrm>
            <a:off x="5432258" y="2792700"/>
            <a:ext cx="877569" cy="308610"/>
          </a:xfrm>
          <a:custGeom>
            <a:avLst/>
            <a:gdLst/>
            <a:ahLst/>
            <a:cxnLst/>
            <a:rect l="l" t="t" r="r" b="b"/>
            <a:pathLst>
              <a:path w="877570" h="308610">
                <a:moveTo>
                  <a:pt x="0" y="308463"/>
                </a:moveTo>
                <a:lnTo>
                  <a:pt x="877567" y="0"/>
                </a:lnTo>
              </a:path>
            </a:pathLst>
          </a:custGeom>
          <a:ln w="6847">
            <a:solidFill>
              <a:srgbClr val="000000"/>
            </a:solidFill>
          </a:ln>
        </p:spPr>
        <p:txBody>
          <a:bodyPr wrap="square" lIns="0" tIns="0" rIns="0" bIns="0" rtlCol="0"/>
          <a:lstStyle/>
          <a:p>
            <a:endParaRPr/>
          </a:p>
        </p:txBody>
      </p:sp>
      <p:sp>
        <p:nvSpPr>
          <p:cNvPr id="106" name="object 106"/>
          <p:cNvSpPr/>
          <p:nvPr/>
        </p:nvSpPr>
        <p:spPr>
          <a:xfrm>
            <a:off x="6289774" y="2768588"/>
            <a:ext cx="86360" cy="49530"/>
          </a:xfrm>
          <a:custGeom>
            <a:avLst/>
            <a:gdLst/>
            <a:ahLst/>
            <a:cxnLst/>
            <a:rect l="l" t="t" r="r" b="b"/>
            <a:pathLst>
              <a:path w="86360" h="49530">
                <a:moveTo>
                  <a:pt x="86106" y="0"/>
                </a:moveTo>
                <a:lnTo>
                  <a:pt x="0" y="0"/>
                </a:lnTo>
                <a:lnTo>
                  <a:pt x="34206" y="49055"/>
                </a:lnTo>
                <a:lnTo>
                  <a:pt x="86106" y="0"/>
                </a:lnTo>
                <a:close/>
              </a:path>
            </a:pathLst>
          </a:custGeom>
          <a:solidFill>
            <a:srgbClr val="000000"/>
          </a:solidFill>
        </p:spPr>
        <p:txBody>
          <a:bodyPr wrap="square" lIns="0" tIns="0" rIns="0" bIns="0" rtlCol="0"/>
          <a:lstStyle/>
          <a:p>
            <a:endParaRPr/>
          </a:p>
        </p:txBody>
      </p:sp>
      <p:sp>
        <p:nvSpPr>
          <p:cNvPr id="107" name="object 107"/>
          <p:cNvSpPr/>
          <p:nvPr/>
        </p:nvSpPr>
        <p:spPr>
          <a:xfrm>
            <a:off x="7148469" y="2751959"/>
            <a:ext cx="878840" cy="349250"/>
          </a:xfrm>
          <a:custGeom>
            <a:avLst/>
            <a:gdLst/>
            <a:ahLst/>
            <a:cxnLst/>
            <a:rect l="l" t="t" r="r" b="b"/>
            <a:pathLst>
              <a:path w="878840" h="349250">
                <a:moveTo>
                  <a:pt x="878747" y="349203"/>
                </a:moveTo>
                <a:lnTo>
                  <a:pt x="0" y="0"/>
                </a:lnTo>
              </a:path>
            </a:pathLst>
          </a:custGeom>
          <a:ln w="6792">
            <a:solidFill>
              <a:srgbClr val="000000"/>
            </a:solidFill>
          </a:ln>
        </p:spPr>
        <p:txBody>
          <a:bodyPr wrap="square" lIns="0" tIns="0" rIns="0" bIns="0" rtlCol="0"/>
          <a:lstStyle/>
          <a:p>
            <a:endParaRPr/>
          </a:p>
        </p:txBody>
      </p:sp>
      <p:sp>
        <p:nvSpPr>
          <p:cNvPr id="108" name="object 108"/>
          <p:cNvSpPr/>
          <p:nvPr/>
        </p:nvSpPr>
        <p:spPr>
          <a:xfrm>
            <a:off x="7083595" y="2727017"/>
            <a:ext cx="87630" cy="50800"/>
          </a:xfrm>
          <a:custGeom>
            <a:avLst/>
            <a:gdLst/>
            <a:ahLst/>
            <a:cxnLst/>
            <a:rect l="l" t="t" r="r" b="b"/>
            <a:pathLst>
              <a:path w="87629" h="50800">
                <a:moveTo>
                  <a:pt x="0" y="0"/>
                </a:moveTo>
                <a:lnTo>
                  <a:pt x="49540" y="50717"/>
                </a:lnTo>
                <a:lnTo>
                  <a:pt x="87284" y="3324"/>
                </a:lnTo>
                <a:lnTo>
                  <a:pt x="0" y="0"/>
                </a:lnTo>
                <a:close/>
              </a:path>
            </a:pathLst>
          </a:custGeom>
          <a:solidFill>
            <a:srgbClr val="000000"/>
          </a:solidFill>
        </p:spPr>
        <p:txBody>
          <a:bodyPr wrap="square" lIns="0" tIns="0" rIns="0" bIns="0" rtlCol="0"/>
          <a:lstStyle/>
          <a:p>
            <a:endParaRPr/>
          </a:p>
        </p:txBody>
      </p:sp>
      <p:sp>
        <p:nvSpPr>
          <p:cNvPr id="109" name="object 109"/>
          <p:cNvSpPr txBox="1"/>
          <p:nvPr/>
        </p:nvSpPr>
        <p:spPr>
          <a:xfrm>
            <a:off x="7660659" y="2700182"/>
            <a:ext cx="558800" cy="192405"/>
          </a:xfrm>
          <a:prstGeom prst="rect">
            <a:avLst/>
          </a:prstGeom>
        </p:spPr>
        <p:txBody>
          <a:bodyPr vert="horz" wrap="square" lIns="0" tIns="11430" rIns="0" bIns="0" rtlCol="0">
            <a:spAutoFit/>
          </a:bodyPr>
          <a:lstStyle/>
          <a:p>
            <a:pPr marL="12700">
              <a:lnSpc>
                <a:spcPct val="100000"/>
              </a:lnSpc>
              <a:spcBef>
                <a:spcPts val="90"/>
              </a:spcBef>
            </a:pP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p:txBody>
      </p:sp>
      <p:sp>
        <p:nvSpPr>
          <p:cNvPr id="110" name="object 110"/>
          <p:cNvSpPr txBox="1"/>
          <p:nvPr/>
        </p:nvSpPr>
        <p:spPr>
          <a:xfrm>
            <a:off x="6964738" y="3445149"/>
            <a:ext cx="1679575" cy="597535"/>
          </a:xfrm>
          <a:prstGeom prst="rect">
            <a:avLst/>
          </a:prstGeom>
        </p:spPr>
        <p:txBody>
          <a:bodyPr vert="horz" wrap="square" lIns="0" tIns="11430" rIns="0" bIns="0" rtlCol="0">
            <a:spAutoFit/>
          </a:bodyPr>
          <a:lstStyle/>
          <a:p>
            <a:pPr algn="ctr">
              <a:lnSpc>
                <a:spcPct val="100000"/>
              </a:lnSpc>
              <a:spcBef>
                <a:spcPts val="90"/>
              </a:spcBef>
              <a:tabLst>
                <a:tab pos="1120140" algn="l"/>
              </a:tabLst>
            </a:pPr>
            <a:r>
              <a:rPr sz="1650" spc="757" baseline="2525" dirty="0">
                <a:latin typeface="Tahoma"/>
                <a:cs typeface="Tahoma"/>
              </a:rPr>
              <a:t>6.</a:t>
            </a:r>
            <a:r>
              <a:rPr sz="1650" spc="322" baseline="2525" dirty="0">
                <a:latin typeface="Tahoma"/>
                <a:cs typeface="Tahoma"/>
              </a:rPr>
              <a:t>$</a:t>
            </a:r>
            <a:r>
              <a:rPr sz="1650" spc="89" baseline="2525" dirty="0">
                <a:latin typeface="Tahoma"/>
                <a:cs typeface="Tahoma"/>
              </a:rPr>
              <a:t>*</a:t>
            </a:r>
            <a:r>
              <a:rPr sz="1650" spc="97" baseline="2525" dirty="0">
                <a:latin typeface="Tahoma"/>
                <a:cs typeface="Tahoma"/>
              </a:rPr>
              <a:t>5</a:t>
            </a:r>
            <a:r>
              <a:rPr sz="1650" baseline="2525" dirty="0">
                <a:latin typeface="Tahoma"/>
                <a:cs typeface="Tahoma"/>
              </a:rPr>
              <a:t>	</a:t>
            </a: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a:p>
            <a:pPr>
              <a:lnSpc>
                <a:spcPct val="100000"/>
              </a:lnSpc>
              <a:spcBef>
                <a:spcPts val="20"/>
              </a:spcBef>
            </a:pPr>
            <a:endParaRPr sz="1400">
              <a:latin typeface="Times New Roman"/>
              <a:cs typeface="Times New Roman"/>
            </a:endParaRPr>
          </a:p>
          <a:p>
            <a:pPr marL="34290" algn="ctr">
              <a:lnSpc>
                <a:spcPct val="100000"/>
              </a:lnSpc>
            </a:pPr>
            <a:r>
              <a:rPr sz="1300" spc="380" dirty="0">
                <a:latin typeface="Tahoma"/>
                <a:cs typeface="Tahoma"/>
              </a:rPr>
              <a:t>-).*/$</a:t>
            </a:r>
            <a:r>
              <a:rPr sz="1300" spc="160" dirty="0">
                <a:latin typeface="Tahoma"/>
                <a:cs typeface="Tahoma"/>
              </a:rPr>
              <a:t> </a:t>
            </a:r>
            <a:r>
              <a:rPr sz="1300" spc="300" dirty="0">
                <a:latin typeface="Tahoma"/>
                <a:cs typeface="Tahoma"/>
              </a:rPr>
              <a:t>1</a:t>
            </a:r>
            <a:endParaRPr sz="1300">
              <a:latin typeface="Tahoma"/>
              <a:cs typeface="Tahoma"/>
            </a:endParaRPr>
          </a:p>
        </p:txBody>
      </p:sp>
      <p:sp>
        <p:nvSpPr>
          <p:cNvPr id="111" name="object 111"/>
          <p:cNvSpPr txBox="1"/>
          <p:nvPr/>
        </p:nvSpPr>
        <p:spPr>
          <a:xfrm>
            <a:off x="5903164" y="2904715"/>
            <a:ext cx="558800" cy="192405"/>
          </a:xfrm>
          <a:prstGeom prst="rect">
            <a:avLst/>
          </a:prstGeom>
        </p:spPr>
        <p:txBody>
          <a:bodyPr vert="horz" wrap="square" lIns="0" tIns="11430" rIns="0" bIns="0" rtlCol="0">
            <a:spAutoFit/>
          </a:bodyPr>
          <a:lstStyle/>
          <a:p>
            <a:pPr marL="12700">
              <a:lnSpc>
                <a:spcPct val="100000"/>
              </a:lnSpc>
              <a:spcBef>
                <a:spcPts val="90"/>
              </a:spcBef>
            </a:pP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p:txBody>
      </p:sp>
      <p:sp>
        <p:nvSpPr>
          <p:cNvPr id="112" name="object 112"/>
          <p:cNvSpPr txBox="1"/>
          <p:nvPr/>
        </p:nvSpPr>
        <p:spPr>
          <a:xfrm>
            <a:off x="4428756" y="3445149"/>
            <a:ext cx="1679575" cy="597535"/>
          </a:xfrm>
          <a:prstGeom prst="rect">
            <a:avLst/>
          </a:prstGeom>
        </p:spPr>
        <p:txBody>
          <a:bodyPr vert="horz" wrap="square" lIns="0" tIns="11430" rIns="0" bIns="0" rtlCol="0">
            <a:spAutoFit/>
          </a:bodyPr>
          <a:lstStyle/>
          <a:p>
            <a:pPr algn="ctr">
              <a:lnSpc>
                <a:spcPct val="100000"/>
              </a:lnSpc>
              <a:spcBef>
                <a:spcPts val="90"/>
              </a:spcBef>
              <a:tabLst>
                <a:tab pos="1120140" algn="l"/>
              </a:tabLst>
            </a:pPr>
            <a:r>
              <a:rPr sz="1650" spc="757" baseline="2525" dirty="0">
                <a:latin typeface="Tahoma"/>
                <a:cs typeface="Tahoma"/>
              </a:rPr>
              <a:t>6.</a:t>
            </a:r>
            <a:r>
              <a:rPr sz="1650" spc="322" baseline="2525" dirty="0">
                <a:latin typeface="Tahoma"/>
                <a:cs typeface="Tahoma"/>
              </a:rPr>
              <a:t>$</a:t>
            </a:r>
            <a:r>
              <a:rPr sz="1650" spc="89" baseline="2525" dirty="0">
                <a:latin typeface="Tahoma"/>
                <a:cs typeface="Tahoma"/>
              </a:rPr>
              <a:t>*</a:t>
            </a:r>
            <a:r>
              <a:rPr sz="1650" spc="97" baseline="2525" dirty="0">
                <a:latin typeface="Tahoma"/>
                <a:cs typeface="Tahoma"/>
              </a:rPr>
              <a:t>5</a:t>
            </a:r>
            <a:r>
              <a:rPr sz="1650" baseline="2525" dirty="0">
                <a:latin typeface="Tahoma"/>
                <a:cs typeface="Tahoma"/>
              </a:rPr>
              <a:t>	</a:t>
            </a: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a:p>
            <a:pPr>
              <a:lnSpc>
                <a:spcPct val="100000"/>
              </a:lnSpc>
              <a:spcBef>
                <a:spcPts val="20"/>
              </a:spcBef>
            </a:pPr>
            <a:endParaRPr sz="1400">
              <a:latin typeface="Times New Roman"/>
              <a:cs typeface="Times New Roman"/>
            </a:endParaRPr>
          </a:p>
          <a:p>
            <a:pPr marL="34290" algn="ctr">
              <a:lnSpc>
                <a:spcPct val="100000"/>
              </a:lnSpc>
            </a:pPr>
            <a:r>
              <a:rPr sz="1300" spc="380" dirty="0">
                <a:latin typeface="Tahoma"/>
                <a:cs typeface="Tahoma"/>
              </a:rPr>
              <a:t>-).*/$</a:t>
            </a:r>
            <a:r>
              <a:rPr sz="1300" spc="160" dirty="0">
                <a:latin typeface="Tahoma"/>
                <a:cs typeface="Tahoma"/>
              </a:rPr>
              <a:t> </a:t>
            </a:r>
            <a:r>
              <a:rPr sz="1300" spc="300" dirty="0">
                <a:latin typeface="Tahoma"/>
                <a:cs typeface="Tahoma"/>
              </a:rPr>
              <a:t>0</a:t>
            </a:r>
            <a:endParaRPr sz="1300">
              <a:latin typeface="Tahoma"/>
              <a:cs typeface="Tahoma"/>
            </a:endParaRPr>
          </a:p>
        </p:txBody>
      </p:sp>
      <p:sp>
        <p:nvSpPr>
          <p:cNvPr id="113" name="object 113"/>
          <p:cNvSpPr/>
          <p:nvPr/>
        </p:nvSpPr>
        <p:spPr>
          <a:xfrm>
            <a:off x="6906666" y="1989532"/>
            <a:ext cx="0" cy="280670"/>
          </a:xfrm>
          <a:custGeom>
            <a:avLst/>
            <a:gdLst/>
            <a:ahLst/>
            <a:cxnLst/>
            <a:rect l="l" t="t" r="r" b="b"/>
            <a:pathLst>
              <a:path h="280669">
                <a:moveTo>
                  <a:pt x="0" y="280194"/>
                </a:moveTo>
                <a:lnTo>
                  <a:pt x="0" y="0"/>
                </a:lnTo>
              </a:path>
            </a:pathLst>
          </a:custGeom>
          <a:ln w="4988">
            <a:solidFill>
              <a:srgbClr val="000000"/>
            </a:solidFill>
          </a:ln>
        </p:spPr>
        <p:txBody>
          <a:bodyPr wrap="square" lIns="0" tIns="0" rIns="0" bIns="0" rtlCol="0"/>
          <a:lstStyle/>
          <a:p>
            <a:endParaRPr/>
          </a:p>
        </p:txBody>
      </p:sp>
      <p:sp>
        <p:nvSpPr>
          <p:cNvPr id="114" name="object 114"/>
          <p:cNvSpPr/>
          <p:nvPr/>
        </p:nvSpPr>
        <p:spPr>
          <a:xfrm>
            <a:off x="6868921" y="1937151"/>
            <a:ext cx="76835" cy="55244"/>
          </a:xfrm>
          <a:custGeom>
            <a:avLst/>
            <a:gdLst/>
            <a:ahLst/>
            <a:cxnLst/>
            <a:rect l="l" t="t" r="r" b="b"/>
            <a:pathLst>
              <a:path w="76834" h="55244">
                <a:moveTo>
                  <a:pt x="37744" y="0"/>
                </a:moveTo>
                <a:lnTo>
                  <a:pt x="0" y="54875"/>
                </a:lnTo>
                <a:lnTo>
                  <a:pt x="76668" y="54875"/>
                </a:lnTo>
                <a:lnTo>
                  <a:pt x="37744" y="0"/>
                </a:lnTo>
                <a:close/>
              </a:path>
            </a:pathLst>
          </a:custGeom>
          <a:solidFill>
            <a:srgbClr val="000000"/>
          </a:solidFill>
        </p:spPr>
        <p:txBody>
          <a:bodyPr wrap="square" lIns="0" tIns="0" rIns="0" bIns="0" rtlCol="0"/>
          <a:lstStyle/>
          <a:p>
            <a:endParaRPr/>
          </a:p>
        </p:txBody>
      </p:sp>
      <p:sp>
        <p:nvSpPr>
          <p:cNvPr id="115" name="object 115"/>
          <p:cNvSpPr txBox="1"/>
          <p:nvPr/>
        </p:nvSpPr>
        <p:spPr>
          <a:xfrm>
            <a:off x="7141667" y="1906991"/>
            <a:ext cx="558800" cy="192405"/>
          </a:xfrm>
          <a:prstGeom prst="rect">
            <a:avLst/>
          </a:prstGeom>
        </p:spPr>
        <p:txBody>
          <a:bodyPr vert="horz" wrap="square" lIns="0" tIns="11430" rIns="0" bIns="0" rtlCol="0">
            <a:spAutoFit/>
          </a:bodyPr>
          <a:lstStyle/>
          <a:p>
            <a:pPr marL="12700">
              <a:lnSpc>
                <a:spcPct val="100000"/>
              </a:lnSpc>
              <a:spcBef>
                <a:spcPts val="90"/>
              </a:spcBef>
            </a:pP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p:txBody>
      </p:sp>
      <p:sp>
        <p:nvSpPr>
          <p:cNvPr id="116" name="object 116"/>
          <p:cNvSpPr/>
          <p:nvPr/>
        </p:nvSpPr>
        <p:spPr>
          <a:xfrm>
            <a:off x="403167" y="3578629"/>
            <a:ext cx="3894512" cy="615141"/>
          </a:xfrm>
          <a:prstGeom prst="rect">
            <a:avLst/>
          </a:prstGeom>
          <a:blipFill>
            <a:blip r:embed="rId7" cstate="print"/>
            <a:stretch>
              <a:fillRect/>
            </a:stretch>
          </a:blipFill>
        </p:spPr>
        <p:txBody>
          <a:bodyPr wrap="square" lIns="0" tIns="0" rIns="0" bIns="0" rtlCol="0"/>
          <a:lstStyle/>
          <a:p>
            <a:endParaRPr/>
          </a:p>
        </p:txBody>
      </p:sp>
      <p:sp>
        <p:nvSpPr>
          <p:cNvPr id="117" name="object 117"/>
          <p:cNvSpPr txBox="1"/>
          <p:nvPr/>
        </p:nvSpPr>
        <p:spPr>
          <a:xfrm>
            <a:off x="1298157" y="3737528"/>
            <a:ext cx="21113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entury Gothic"/>
                <a:cs typeface="Century Gothic"/>
              </a:rPr>
              <a:t>Given </a:t>
            </a:r>
            <a:r>
              <a:rPr sz="1800" dirty="0">
                <a:solidFill>
                  <a:srgbClr val="FFFFFF"/>
                </a:solidFill>
                <a:latin typeface="Century Gothic"/>
                <a:cs typeface="Century Gothic"/>
              </a:rPr>
              <a:t>a user</a:t>
            </a:r>
            <a:r>
              <a:rPr sz="1800" spc="-85" dirty="0">
                <a:solidFill>
                  <a:srgbClr val="FFFFFF"/>
                </a:solidFill>
                <a:latin typeface="Century Gothic"/>
                <a:cs typeface="Century Gothic"/>
              </a:rPr>
              <a:t> </a:t>
            </a:r>
            <a:r>
              <a:rPr sz="1800" spc="-5" dirty="0">
                <a:solidFill>
                  <a:srgbClr val="FFFFFF"/>
                </a:solidFill>
                <a:latin typeface="Century Gothic"/>
                <a:cs typeface="Century Gothic"/>
              </a:rPr>
              <a:t>query</a:t>
            </a:r>
            <a:endParaRPr sz="1800">
              <a:latin typeface="Century Gothic"/>
              <a:cs typeface="Century Gothic"/>
            </a:endParaRPr>
          </a:p>
        </p:txBody>
      </p:sp>
      <p:sp>
        <p:nvSpPr>
          <p:cNvPr id="118" name="object 1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0" dirty="0"/>
              <a:t>MEDIATION:</a:t>
            </a:r>
            <a:r>
              <a:rPr sz="3500" spc="-5" dirty="0"/>
              <a:t> EXAMPLE</a:t>
            </a:r>
            <a:endParaRPr sz="3500"/>
          </a:p>
        </p:txBody>
      </p:sp>
      <p:sp>
        <p:nvSpPr>
          <p:cNvPr id="5" name="object 5"/>
          <p:cNvSpPr/>
          <p:nvPr/>
        </p:nvSpPr>
        <p:spPr>
          <a:xfrm>
            <a:off x="893617" y="3495502"/>
            <a:ext cx="7813962" cy="65254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572788" y="4829694"/>
            <a:ext cx="5095701" cy="65254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74520" y="2173778"/>
            <a:ext cx="5648496" cy="652548"/>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559752" y="1720533"/>
            <a:ext cx="7387590" cy="3691254"/>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1300" algn="l"/>
              </a:tabLst>
            </a:pPr>
            <a:r>
              <a:rPr sz="2400" spc="-5" dirty="0">
                <a:solidFill>
                  <a:srgbClr val="564B3C"/>
                </a:solidFill>
                <a:latin typeface="Century Gothic"/>
                <a:cs typeface="Century Gothic"/>
              </a:rPr>
              <a:t>Mediator Schema</a:t>
            </a:r>
            <a:endParaRPr sz="2400">
              <a:latin typeface="Century Gothic"/>
              <a:cs typeface="Century Gothic"/>
            </a:endParaRPr>
          </a:p>
          <a:p>
            <a:pPr marL="1426845">
              <a:lnSpc>
                <a:spcPts val="1910"/>
              </a:lnSpc>
              <a:spcBef>
                <a:spcPts val="1220"/>
              </a:spcBef>
            </a:pPr>
            <a:r>
              <a:rPr sz="1600" b="1" dirty="0">
                <a:solidFill>
                  <a:srgbClr val="FFFF00"/>
                </a:solidFill>
                <a:latin typeface="Century Gothic"/>
                <a:cs typeface="Century Gothic"/>
              </a:rPr>
              <a:t>Cust </a:t>
            </a:r>
            <a:r>
              <a:rPr sz="1600" spc="-5" dirty="0">
                <a:solidFill>
                  <a:srgbClr val="FFFFFF"/>
                </a:solidFill>
                <a:latin typeface="Century Gothic"/>
                <a:cs typeface="Century Gothic"/>
              </a:rPr>
              <a:t>(ID, firstName, LastName,</a:t>
            </a:r>
            <a:r>
              <a:rPr sz="1600" dirty="0">
                <a:solidFill>
                  <a:srgbClr val="FFFFFF"/>
                </a:solidFill>
                <a:latin typeface="Century Gothic"/>
                <a:cs typeface="Century Gothic"/>
              </a:rPr>
              <a:t> …)</a:t>
            </a:r>
            <a:endParaRPr sz="1600">
              <a:latin typeface="Century Gothic"/>
              <a:cs typeface="Century Gothic"/>
            </a:endParaRPr>
          </a:p>
          <a:p>
            <a:pPr marL="1426845">
              <a:lnSpc>
                <a:spcPts val="1910"/>
              </a:lnSpc>
            </a:pPr>
            <a:r>
              <a:rPr sz="1600" b="1" dirty="0">
                <a:solidFill>
                  <a:srgbClr val="FFFF00"/>
                </a:solidFill>
                <a:latin typeface="Century Gothic"/>
                <a:cs typeface="Century Gothic"/>
              </a:rPr>
              <a:t>CustPhones </a:t>
            </a:r>
            <a:r>
              <a:rPr sz="1600" spc="-5" dirty="0">
                <a:solidFill>
                  <a:srgbClr val="FFFFFF"/>
                </a:solidFill>
                <a:latin typeface="Century Gothic"/>
                <a:cs typeface="Century Gothic"/>
              </a:rPr>
              <a:t>(ID, Type, </a:t>
            </a:r>
            <a:r>
              <a:rPr sz="1600" dirty="0">
                <a:solidFill>
                  <a:srgbClr val="FFFFFF"/>
                </a:solidFill>
                <a:latin typeface="Century Gothic"/>
                <a:cs typeface="Century Gothic"/>
              </a:rPr>
              <a:t>PhoneNum,</a:t>
            </a:r>
            <a:r>
              <a:rPr sz="1600" spc="-5"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a:p>
            <a:pPr>
              <a:lnSpc>
                <a:spcPct val="100000"/>
              </a:lnSpc>
              <a:spcBef>
                <a:spcPts val="50"/>
              </a:spcBef>
            </a:pPr>
            <a:endParaRPr sz="2450">
              <a:latin typeface="Times New Roman"/>
              <a:cs typeface="Times New Roman"/>
            </a:endParaRPr>
          </a:p>
          <a:p>
            <a:pPr marL="241300" indent="-228600">
              <a:lnSpc>
                <a:spcPct val="100000"/>
              </a:lnSpc>
              <a:buClr>
                <a:srgbClr val="93A299"/>
              </a:buClr>
              <a:buFont typeface="Arial"/>
              <a:buChar char="•"/>
              <a:tabLst>
                <a:tab pos="241300" algn="l"/>
              </a:tabLst>
            </a:pPr>
            <a:r>
              <a:rPr sz="2400" spc="-5" dirty="0">
                <a:solidFill>
                  <a:srgbClr val="564B3C"/>
                </a:solidFill>
                <a:latin typeface="Century Gothic"/>
                <a:cs typeface="Century Gothic"/>
              </a:rPr>
              <a:t>Source </a:t>
            </a:r>
            <a:r>
              <a:rPr sz="2400" dirty="0">
                <a:solidFill>
                  <a:srgbClr val="564B3C"/>
                </a:solidFill>
                <a:latin typeface="Century Gothic"/>
                <a:cs typeface="Century Gothic"/>
              </a:rPr>
              <a:t>1</a:t>
            </a:r>
            <a:r>
              <a:rPr sz="2400" spc="-5" dirty="0">
                <a:solidFill>
                  <a:srgbClr val="564B3C"/>
                </a:solidFill>
                <a:latin typeface="Century Gothic"/>
                <a:cs typeface="Century Gothic"/>
              </a:rPr>
              <a:t> Schema</a:t>
            </a:r>
            <a:endParaRPr sz="2400">
              <a:latin typeface="Century Gothic"/>
              <a:cs typeface="Century Gothic"/>
            </a:endParaRPr>
          </a:p>
          <a:p>
            <a:pPr marL="1113790">
              <a:lnSpc>
                <a:spcPct val="100000"/>
              </a:lnSpc>
              <a:spcBef>
                <a:spcPts val="1825"/>
              </a:spcBef>
            </a:pPr>
            <a:r>
              <a:rPr sz="1600" b="1" dirty="0">
                <a:solidFill>
                  <a:srgbClr val="FFFF00"/>
                </a:solidFill>
                <a:latin typeface="Century Gothic"/>
                <a:cs typeface="Century Gothic"/>
              </a:rPr>
              <a:t>Customers </a:t>
            </a:r>
            <a:r>
              <a:rPr sz="1600" spc="-5" dirty="0">
                <a:solidFill>
                  <a:srgbClr val="FFFFFF"/>
                </a:solidFill>
                <a:latin typeface="Century Gothic"/>
                <a:cs typeface="Century Gothic"/>
              </a:rPr>
              <a:t>(ID, firstName, lastName, homePhone, cellPhone,</a:t>
            </a:r>
            <a:r>
              <a:rPr sz="1600" spc="75"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a:p>
            <a:pPr>
              <a:lnSpc>
                <a:spcPct val="100000"/>
              </a:lnSpc>
            </a:pPr>
            <a:endParaRPr sz="1900">
              <a:latin typeface="Times New Roman"/>
              <a:cs typeface="Times New Roman"/>
            </a:endParaRPr>
          </a:p>
          <a:p>
            <a:pPr>
              <a:lnSpc>
                <a:spcPct val="100000"/>
              </a:lnSpc>
              <a:spcBef>
                <a:spcPts val="35"/>
              </a:spcBef>
            </a:pPr>
            <a:endParaRPr sz="1700">
              <a:latin typeface="Times New Roman"/>
              <a:cs typeface="Times New Roman"/>
            </a:endParaRPr>
          </a:p>
          <a:p>
            <a:pPr marL="241300" indent="-228600">
              <a:lnSpc>
                <a:spcPct val="100000"/>
              </a:lnSpc>
              <a:buClr>
                <a:srgbClr val="93A299"/>
              </a:buClr>
              <a:buFont typeface="Arial"/>
              <a:buChar char="•"/>
              <a:tabLst>
                <a:tab pos="241300" algn="l"/>
              </a:tabLst>
            </a:pPr>
            <a:r>
              <a:rPr sz="2400" spc="-5" dirty="0">
                <a:solidFill>
                  <a:srgbClr val="564B3C"/>
                </a:solidFill>
                <a:latin typeface="Century Gothic"/>
                <a:cs typeface="Century Gothic"/>
              </a:rPr>
              <a:t>Source </a:t>
            </a:r>
            <a:r>
              <a:rPr sz="2400" dirty="0">
                <a:solidFill>
                  <a:srgbClr val="564B3C"/>
                </a:solidFill>
                <a:latin typeface="Century Gothic"/>
                <a:cs typeface="Century Gothic"/>
              </a:rPr>
              <a:t>2</a:t>
            </a:r>
            <a:r>
              <a:rPr sz="2400" spc="-5" dirty="0">
                <a:solidFill>
                  <a:srgbClr val="564B3C"/>
                </a:solidFill>
                <a:latin typeface="Century Gothic"/>
                <a:cs typeface="Century Gothic"/>
              </a:rPr>
              <a:t> Schema</a:t>
            </a:r>
            <a:endParaRPr sz="2400">
              <a:latin typeface="Century Gothic"/>
              <a:cs typeface="Century Gothic"/>
            </a:endParaRPr>
          </a:p>
          <a:p>
            <a:pPr marL="2126615">
              <a:lnSpc>
                <a:spcPts val="1910"/>
              </a:lnSpc>
              <a:spcBef>
                <a:spcPts val="575"/>
              </a:spcBef>
            </a:pPr>
            <a:r>
              <a:rPr sz="1600" b="1" dirty="0">
                <a:solidFill>
                  <a:srgbClr val="FFFF00"/>
                </a:solidFill>
                <a:latin typeface="Century Gothic"/>
                <a:cs typeface="Century Gothic"/>
              </a:rPr>
              <a:t>Customers </a:t>
            </a:r>
            <a:r>
              <a:rPr sz="1600" spc="-5" dirty="0">
                <a:solidFill>
                  <a:srgbClr val="FFFFFF"/>
                </a:solidFill>
                <a:latin typeface="Century Gothic"/>
                <a:cs typeface="Century Gothic"/>
              </a:rPr>
              <a:t>(ID, FullName, </a:t>
            </a:r>
            <a:r>
              <a:rPr sz="1600" dirty="0">
                <a:solidFill>
                  <a:srgbClr val="FFFFFF"/>
                </a:solidFill>
                <a:latin typeface="Century Gothic"/>
                <a:cs typeface="Century Gothic"/>
              </a:rPr>
              <a:t>…)</a:t>
            </a:r>
            <a:endParaRPr sz="1600">
              <a:latin typeface="Century Gothic"/>
              <a:cs typeface="Century Gothic"/>
            </a:endParaRPr>
          </a:p>
          <a:p>
            <a:pPr marL="2126615">
              <a:lnSpc>
                <a:spcPts val="1910"/>
              </a:lnSpc>
            </a:pPr>
            <a:r>
              <a:rPr sz="1600" b="1" dirty="0">
                <a:solidFill>
                  <a:srgbClr val="FFFF00"/>
                </a:solidFill>
                <a:latin typeface="Century Gothic"/>
                <a:cs typeface="Century Gothic"/>
              </a:rPr>
              <a:t>CustomersPhones </a:t>
            </a:r>
            <a:r>
              <a:rPr sz="1600" spc="-5" dirty="0">
                <a:solidFill>
                  <a:srgbClr val="FFFFFF"/>
                </a:solidFill>
                <a:latin typeface="Century Gothic"/>
                <a:cs typeface="Century Gothic"/>
              </a:rPr>
              <a:t>(ID, Type,</a:t>
            </a:r>
            <a:r>
              <a:rPr sz="1600" spc="-10" dirty="0">
                <a:solidFill>
                  <a:srgbClr val="FFFFFF"/>
                </a:solidFill>
                <a:latin typeface="Century Gothic"/>
                <a:cs typeface="Century Gothic"/>
              </a:rPr>
              <a:t> </a:t>
            </a:r>
            <a:r>
              <a:rPr sz="1600" dirty="0">
                <a:solidFill>
                  <a:srgbClr val="FFFFFF"/>
                </a:solidFill>
                <a:latin typeface="Century Gothic"/>
                <a:cs typeface="Century Gothic"/>
              </a:rPr>
              <a:t>PhoneNum)</a:t>
            </a:r>
            <a:endParaRPr sz="1600">
              <a:latin typeface="Century Gothic"/>
              <a:cs typeface="Century Gothic"/>
            </a:endParaRPr>
          </a:p>
        </p:txBody>
      </p:sp>
      <p:sp>
        <p:nvSpPr>
          <p:cNvPr id="9" name="object 9"/>
          <p:cNvSpPr/>
          <p:nvPr/>
        </p:nvSpPr>
        <p:spPr>
          <a:xfrm>
            <a:off x="652548" y="5640185"/>
            <a:ext cx="7377544" cy="1101436"/>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151527" y="5905031"/>
            <a:ext cx="6386195" cy="566420"/>
          </a:xfrm>
          <a:prstGeom prst="rect">
            <a:avLst/>
          </a:prstGeom>
        </p:spPr>
        <p:txBody>
          <a:bodyPr vert="horz" wrap="square" lIns="0" tIns="27940" rIns="0" bIns="0" rtlCol="0">
            <a:spAutoFit/>
          </a:bodyPr>
          <a:lstStyle/>
          <a:p>
            <a:pPr marL="2174240" marR="5080" indent="-2162175">
              <a:lnSpc>
                <a:spcPts val="2100"/>
              </a:lnSpc>
              <a:spcBef>
                <a:spcPts val="220"/>
              </a:spcBef>
            </a:pPr>
            <a:r>
              <a:rPr sz="1800" spc="-5" dirty="0">
                <a:latin typeface="Century Gothic"/>
                <a:cs typeface="Century Gothic"/>
              </a:rPr>
              <a:t>What </a:t>
            </a:r>
            <a:r>
              <a:rPr sz="1800" dirty="0">
                <a:latin typeface="Century Gothic"/>
                <a:cs typeface="Century Gothic"/>
              </a:rPr>
              <a:t>if we need, first </a:t>
            </a:r>
            <a:r>
              <a:rPr sz="1800" spc="-5" dirty="0">
                <a:latin typeface="Century Gothic"/>
                <a:cs typeface="Century Gothic"/>
              </a:rPr>
              <a:t>name, </a:t>
            </a:r>
            <a:r>
              <a:rPr sz="1800" dirty="0">
                <a:latin typeface="Century Gothic"/>
                <a:cs typeface="Century Gothic"/>
              </a:rPr>
              <a:t>last </a:t>
            </a:r>
            <a:r>
              <a:rPr sz="1800" spc="-5" dirty="0">
                <a:latin typeface="Century Gothic"/>
                <a:cs typeface="Century Gothic"/>
              </a:rPr>
              <a:t>name, </a:t>
            </a:r>
            <a:r>
              <a:rPr sz="1800" dirty="0">
                <a:latin typeface="Century Gothic"/>
                <a:cs typeface="Century Gothic"/>
              </a:rPr>
              <a:t>and </a:t>
            </a:r>
            <a:r>
              <a:rPr sz="1800" spc="-5" dirty="0">
                <a:latin typeface="Century Gothic"/>
                <a:cs typeface="Century Gothic"/>
              </a:rPr>
              <a:t>cell phone </a:t>
            </a:r>
            <a:r>
              <a:rPr sz="1800" dirty="0">
                <a:latin typeface="Century Gothic"/>
                <a:cs typeface="Century Gothic"/>
              </a:rPr>
              <a:t>of  </a:t>
            </a:r>
            <a:r>
              <a:rPr sz="1800" spc="-5" dirty="0">
                <a:latin typeface="Century Gothic"/>
                <a:cs typeface="Century Gothic"/>
              </a:rPr>
              <a:t>customer </a:t>
            </a:r>
            <a:r>
              <a:rPr sz="1800" dirty="0">
                <a:latin typeface="Century Gothic"/>
                <a:cs typeface="Century Gothic"/>
              </a:rPr>
              <a:t>ID =100?</a:t>
            </a:r>
            <a:endParaRPr sz="1800">
              <a:latin typeface="Century Gothic"/>
              <a:cs typeface="Century Gothic"/>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0" dirty="0"/>
              <a:t>MEDIATION:</a:t>
            </a:r>
            <a:r>
              <a:rPr sz="3500" spc="-5" dirty="0"/>
              <a:t> EXAMPLE</a:t>
            </a:r>
            <a:endParaRPr sz="3500"/>
          </a:p>
        </p:txBody>
      </p:sp>
      <p:sp>
        <p:nvSpPr>
          <p:cNvPr id="7" name="object 7"/>
          <p:cNvSpPr/>
          <p:nvPr/>
        </p:nvSpPr>
        <p:spPr>
          <a:xfrm>
            <a:off x="893617" y="5769032"/>
            <a:ext cx="7045035" cy="652548"/>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276028" y="5962570"/>
            <a:ext cx="628650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00"/>
                </a:solidFill>
                <a:latin typeface="Century Gothic"/>
                <a:cs typeface="Century Gothic"/>
              </a:rPr>
              <a:t>Customers </a:t>
            </a:r>
            <a:r>
              <a:rPr sz="1600" spc="-5" dirty="0">
                <a:solidFill>
                  <a:srgbClr val="FFFFFF"/>
                </a:solidFill>
                <a:latin typeface="Century Gothic"/>
                <a:cs typeface="Century Gothic"/>
              </a:rPr>
              <a:t>(ID, firstName, lastName, homePhone, cellPhone,</a:t>
            </a:r>
            <a:r>
              <a:rPr sz="1600" spc="75"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p:txBody>
      </p:sp>
      <p:sp>
        <p:nvSpPr>
          <p:cNvPr id="9" name="object 9"/>
          <p:cNvSpPr/>
          <p:nvPr/>
        </p:nvSpPr>
        <p:spPr>
          <a:xfrm>
            <a:off x="120534" y="2157153"/>
            <a:ext cx="3956857" cy="652548"/>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219092" y="1506827"/>
            <a:ext cx="3672840" cy="1232535"/>
          </a:xfrm>
          <a:prstGeom prst="rect">
            <a:avLst/>
          </a:prstGeom>
        </p:spPr>
        <p:txBody>
          <a:bodyPr vert="horz" wrap="square" lIns="0" tIns="226060" rIns="0" bIns="0" rtlCol="0">
            <a:spAutoFit/>
          </a:bodyPr>
          <a:lstStyle/>
          <a:p>
            <a:pPr marL="581660" indent="-229235">
              <a:lnSpc>
                <a:spcPct val="100000"/>
              </a:lnSpc>
              <a:spcBef>
                <a:spcPts val="1780"/>
              </a:spcBef>
              <a:buClr>
                <a:srgbClr val="93A299"/>
              </a:buClr>
              <a:buFont typeface="Arial"/>
              <a:buChar char="•"/>
              <a:tabLst>
                <a:tab pos="582295" algn="l"/>
              </a:tabLst>
            </a:pPr>
            <a:r>
              <a:rPr sz="2400" spc="-5" dirty="0">
                <a:solidFill>
                  <a:srgbClr val="564B3C"/>
                </a:solidFill>
                <a:latin typeface="Century Gothic"/>
                <a:cs typeface="Century Gothic"/>
              </a:rPr>
              <a:t>Mediator</a:t>
            </a:r>
            <a:r>
              <a:rPr sz="2400" spc="-10" dirty="0">
                <a:solidFill>
                  <a:srgbClr val="564B3C"/>
                </a:solidFill>
                <a:latin typeface="Century Gothic"/>
                <a:cs typeface="Century Gothic"/>
              </a:rPr>
              <a:t> </a:t>
            </a:r>
            <a:r>
              <a:rPr sz="2400" spc="-5" dirty="0">
                <a:solidFill>
                  <a:srgbClr val="564B3C"/>
                </a:solidFill>
                <a:latin typeface="Century Gothic"/>
                <a:cs typeface="Century Gothic"/>
              </a:rPr>
              <a:t>Schema</a:t>
            </a:r>
            <a:endParaRPr sz="2400">
              <a:latin typeface="Century Gothic"/>
              <a:cs typeface="Century Gothic"/>
            </a:endParaRPr>
          </a:p>
          <a:p>
            <a:pPr marL="12700">
              <a:lnSpc>
                <a:spcPts val="1910"/>
              </a:lnSpc>
              <a:spcBef>
                <a:spcPts val="1125"/>
              </a:spcBef>
            </a:pPr>
            <a:r>
              <a:rPr sz="1600" b="1" dirty="0">
                <a:solidFill>
                  <a:srgbClr val="FFFF00"/>
                </a:solidFill>
                <a:latin typeface="Century Gothic"/>
                <a:cs typeface="Century Gothic"/>
              </a:rPr>
              <a:t>Cust </a:t>
            </a:r>
            <a:r>
              <a:rPr sz="1600" spc="-5" dirty="0">
                <a:solidFill>
                  <a:srgbClr val="FFFFFF"/>
                </a:solidFill>
                <a:latin typeface="Century Gothic"/>
                <a:cs typeface="Century Gothic"/>
              </a:rPr>
              <a:t>(ID, FirstName, LastName, </a:t>
            </a:r>
            <a:r>
              <a:rPr sz="1600" dirty="0">
                <a:solidFill>
                  <a:srgbClr val="FFFFFF"/>
                </a:solidFill>
                <a:latin typeface="Century Gothic"/>
                <a:cs typeface="Century Gothic"/>
              </a:rPr>
              <a:t>…)</a:t>
            </a:r>
            <a:endParaRPr sz="1600">
              <a:latin typeface="Century Gothic"/>
              <a:cs typeface="Century Gothic"/>
            </a:endParaRPr>
          </a:p>
          <a:p>
            <a:pPr marL="12700">
              <a:lnSpc>
                <a:spcPts val="1910"/>
              </a:lnSpc>
            </a:pPr>
            <a:r>
              <a:rPr sz="1600" b="1" dirty="0">
                <a:solidFill>
                  <a:srgbClr val="FFFF00"/>
                </a:solidFill>
                <a:latin typeface="Century Gothic"/>
                <a:cs typeface="Century Gothic"/>
              </a:rPr>
              <a:t>CustPhones </a:t>
            </a:r>
            <a:r>
              <a:rPr sz="1600" spc="-5" dirty="0">
                <a:solidFill>
                  <a:srgbClr val="FFFFFF"/>
                </a:solidFill>
                <a:latin typeface="Century Gothic"/>
                <a:cs typeface="Century Gothic"/>
              </a:rPr>
              <a:t>(ID, Type, </a:t>
            </a:r>
            <a:r>
              <a:rPr sz="1600" dirty="0">
                <a:solidFill>
                  <a:srgbClr val="FFFFFF"/>
                </a:solidFill>
                <a:latin typeface="Century Gothic"/>
                <a:cs typeface="Century Gothic"/>
              </a:rPr>
              <a:t>PhoneNum,</a:t>
            </a:r>
            <a:r>
              <a:rPr sz="1600" spc="-70"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p:txBody>
      </p:sp>
      <p:sp>
        <p:nvSpPr>
          <p:cNvPr id="11" name="object 11"/>
          <p:cNvSpPr txBox="1"/>
          <p:nvPr/>
        </p:nvSpPr>
        <p:spPr>
          <a:xfrm>
            <a:off x="332740" y="5271770"/>
            <a:ext cx="2840355" cy="39116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1300" algn="l"/>
              </a:tabLst>
            </a:pPr>
            <a:r>
              <a:rPr sz="2400" spc="-5" dirty="0">
                <a:solidFill>
                  <a:srgbClr val="564B3C"/>
                </a:solidFill>
                <a:latin typeface="Century Gothic"/>
                <a:cs typeface="Century Gothic"/>
              </a:rPr>
              <a:t>Source </a:t>
            </a:r>
            <a:r>
              <a:rPr sz="2400" dirty="0">
                <a:solidFill>
                  <a:srgbClr val="564B3C"/>
                </a:solidFill>
                <a:latin typeface="Century Gothic"/>
                <a:cs typeface="Century Gothic"/>
              </a:rPr>
              <a:t>1</a:t>
            </a:r>
            <a:r>
              <a:rPr sz="2400" spc="-80" dirty="0">
                <a:solidFill>
                  <a:srgbClr val="564B3C"/>
                </a:solidFill>
                <a:latin typeface="Century Gothic"/>
                <a:cs typeface="Century Gothic"/>
              </a:rPr>
              <a:t> </a:t>
            </a:r>
            <a:r>
              <a:rPr sz="2400" spc="-5" dirty="0">
                <a:solidFill>
                  <a:srgbClr val="564B3C"/>
                </a:solidFill>
                <a:latin typeface="Century Gothic"/>
                <a:cs typeface="Century Gothic"/>
              </a:rPr>
              <a:t>Schema</a:t>
            </a:r>
            <a:endParaRPr sz="2400">
              <a:latin typeface="Century Gothic"/>
              <a:cs typeface="Century Gothic"/>
            </a:endParaRPr>
          </a:p>
        </p:txBody>
      </p:sp>
      <p:sp>
        <p:nvSpPr>
          <p:cNvPr id="12" name="object 12"/>
          <p:cNvSpPr/>
          <p:nvPr/>
        </p:nvSpPr>
        <p:spPr>
          <a:xfrm>
            <a:off x="4094017" y="1675015"/>
            <a:ext cx="4916977" cy="1521228"/>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4195700" y="1813581"/>
            <a:ext cx="4564380" cy="1234440"/>
          </a:xfrm>
          <a:prstGeom prst="rect">
            <a:avLst/>
          </a:prstGeom>
        </p:spPr>
        <p:txBody>
          <a:bodyPr vert="horz" wrap="square" lIns="0" tIns="22860" rIns="0" bIns="0" rtlCol="0">
            <a:spAutoFit/>
          </a:bodyPr>
          <a:lstStyle/>
          <a:p>
            <a:pPr marL="12700" marR="5080">
              <a:lnSpc>
                <a:spcPts val="1900"/>
              </a:lnSpc>
              <a:spcBef>
                <a:spcPts val="180"/>
              </a:spcBef>
            </a:pPr>
            <a:r>
              <a:rPr sz="1600" spc="-5" dirty="0">
                <a:latin typeface="Century Gothic"/>
                <a:cs typeface="Century Gothic"/>
              </a:rPr>
              <a:t>Select C.FirstName, C.LastName, </a:t>
            </a:r>
            <a:r>
              <a:rPr sz="1600" spc="-15" dirty="0">
                <a:latin typeface="Century Gothic"/>
                <a:cs typeface="Century Gothic"/>
              </a:rPr>
              <a:t>P.PhoneNum  </a:t>
            </a:r>
            <a:r>
              <a:rPr sz="1600" spc="-5" dirty="0">
                <a:latin typeface="Century Gothic"/>
                <a:cs typeface="Century Gothic"/>
              </a:rPr>
              <a:t>From Cust </a:t>
            </a:r>
            <a:r>
              <a:rPr sz="1600" dirty="0">
                <a:latin typeface="Century Gothic"/>
                <a:cs typeface="Century Gothic"/>
              </a:rPr>
              <a:t>C, </a:t>
            </a:r>
            <a:r>
              <a:rPr sz="1600" spc="-5" dirty="0">
                <a:latin typeface="Century Gothic"/>
                <a:cs typeface="Century Gothic"/>
              </a:rPr>
              <a:t>CustPhones </a:t>
            </a:r>
            <a:r>
              <a:rPr sz="1600" dirty="0">
                <a:latin typeface="Century Gothic"/>
                <a:cs typeface="Century Gothic"/>
              </a:rPr>
              <a:t>P</a:t>
            </a:r>
            <a:endParaRPr sz="1600">
              <a:latin typeface="Century Gothic"/>
              <a:cs typeface="Century Gothic"/>
            </a:endParaRPr>
          </a:p>
          <a:p>
            <a:pPr marL="12700" marR="2834005">
              <a:lnSpc>
                <a:spcPts val="1900"/>
              </a:lnSpc>
            </a:pPr>
            <a:r>
              <a:rPr sz="1600" spc="-5" dirty="0">
                <a:latin typeface="Century Gothic"/>
                <a:cs typeface="Century Gothic"/>
              </a:rPr>
              <a:t>Where C.ID </a:t>
            </a:r>
            <a:r>
              <a:rPr sz="1600" dirty="0">
                <a:latin typeface="Century Gothic"/>
                <a:cs typeface="Century Gothic"/>
              </a:rPr>
              <a:t>=</a:t>
            </a:r>
            <a:r>
              <a:rPr sz="1600" spc="-55" dirty="0">
                <a:latin typeface="Century Gothic"/>
                <a:cs typeface="Century Gothic"/>
              </a:rPr>
              <a:t> </a:t>
            </a:r>
            <a:r>
              <a:rPr sz="1600" spc="-40" dirty="0">
                <a:latin typeface="Century Gothic"/>
                <a:cs typeface="Century Gothic"/>
              </a:rPr>
              <a:t>P.ID  </a:t>
            </a:r>
            <a:r>
              <a:rPr sz="1600" spc="-5" dirty="0">
                <a:latin typeface="Century Gothic"/>
                <a:cs typeface="Century Gothic"/>
              </a:rPr>
              <a:t>And C.ID </a:t>
            </a:r>
            <a:r>
              <a:rPr sz="1600" dirty="0">
                <a:latin typeface="Century Gothic"/>
                <a:cs typeface="Century Gothic"/>
              </a:rPr>
              <a:t>=</a:t>
            </a:r>
            <a:r>
              <a:rPr sz="1600" spc="-25" dirty="0">
                <a:latin typeface="Century Gothic"/>
                <a:cs typeface="Century Gothic"/>
              </a:rPr>
              <a:t> </a:t>
            </a:r>
            <a:r>
              <a:rPr sz="1600" dirty="0">
                <a:latin typeface="Century Gothic"/>
                <a:cs typeface="Century Gothic"/>
              </a:rPr>
              <a:t>100</a:t>
            </a:r>
            <a:endParaRPr sz="1600">
              <a:latin typeface="Century Gothic"/>
              <a:cs typeface="Century Gothic"/>
            </a:endParaRPr>
          </a:p>
          <a:p>
            <a:pPr marL="12700">
              <a:lnSpc>
                <a:spcPts val="1839"/>
              </a:lnSpc>
            </a:pPr>
            <a:r>
              <a:rPr sz="1600" dirty="0">
                <a:latin typeface="Century Gothic"/>
                <a:cs typeface="Century Gothic"/>
              </a:rPr>
              <a:t>And </a:t>
            </a:r>
            <a:r>
              <a:rPr sz="1600" spc="-30" dirty="0">
                <a:latin typeface="Century Gothic"/>
                <a:cs typeface="Century Gothic"/>
              </a:rPr>
              <a:t>P.Type </a:t>
            </a:r>
            <a:r>
              <a:rPr sz="1600" dirty="0">
                <a:latin typeface="Century Gothic"/>
                <a:cs typeface="Century Gothic"/>
              </a:rPr>
              <a:t>=</a:t>
            </a:r>
            <a:r>
              <a:rPr sz="1600" spc="15" dirty="0">
                <a:latin typeface="Century Gothic"/>
                <a:cs typeface="Century Gothic"/>
              </a:rPr>
              <a:t> </a:t>
            </a:r>
            <a:r>
              <a:rPr sz="1600" spc="-5" dirty="0">
                <a:latin typeface="Century Gothic"/>
                <a:cs typeface="Century Gothic"/>
              </a:rPr>
              <a:t>“celll”;</a:t>
            </a:r>
            <a:endParaRPr sz="1600">
              <a:latin typeface="Century Gothic"/>
              <a:cs typeface="Century Gothic"/>
            </a:endParaRPr>
          </a:p>
        </p:txBody>
      </p:sp>
      <p:sp>
        <p:nvSpPr>
          <p:cNvPr id="14" name="object 14"/>
          <p:cNvSpPr/>
          <p:nvPr/>
        </p:nvSpPr>
        <p:spPr>
          <a:xfrm>
            <a:off x="3325090" y="4501341"/>
            <a:ext cx="4916976" cy="1180407"/>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3426543" y="4712469"/>
            <a:ext cx="3755390" cy="751840"/>
          </a:xfrm>
          <a:prstGeom prst="rect">
            <a:avLst/>
          </a:prstGeom>
        </p:spPr>
        <p:txBody>
          <a:bodyPr vert="horz" wrap="square" lIns="0" tIns="22860" rIns="0" bIns="0" rtlCol="0">
            <a:spAutoFit/>
          </a:bodyPr>
          <a:lstStyle/>
          <a:p>
            <a:pPr marL="12700" marR="5080">
              <a:lnSpc>
                <a:spcPts val="1900"/>
              </a:lnSpc>
              <a:spcBef>
                <a:spcPts val="180"/>
              </a:spcBef>
            </a:pPr>
            <a:r>
              <a:rPr sz="1600" spc="-5" dirty="0">
                <a:latin typeface="Century Gothic"/>
                <a:cs typeface="Century Gothic"/>
              </a:rPr>
              <a:t>Select firstName, lastName, cellPhone  From Customers</a:t>
            </a:r>
            <a:endParaRPr sz="1600">
              <a:latin typeface="Century Gothic"/>
              <a:cs typeface="Century Gothic"/>
            </a:endParaRPr>
          </a:p>
          <a:p>
            <a:pPr marL="12700">
              <a:lnSpc>
                <a:spcPts val="1839"/>
              </a:lnSpc>
            </a:pPr>
            <a:r>
              <a:rPr sz="1600" spc="-5" dirty="0">
                <a:latin typeface="Century Gothic"/>
                <a:cs typeface="Century Gothic"/>
              </a:rPr>
              <a:t>Where C.ID </a:t>
            </a:r>
            <a:r>
              <a:rPr sz="1600" dirty="0">
                <a:latin typeface="Century Gothic"/>
                <a:cs typeface="Century Gothic"/>
              </a:rPr>
              <a:t>= 100;</a:t>
            </a:r>
            <a:endParaRPr sz="1600">
              <a:latin typeface="Century Gothic"/>
              <a:cs typeface="Century Gothic"/>
            </a:endParaRPr>
          </a:p>
        </p:txBody>
      </p:sp>
      <p:sp>
        <p:nvSpPr>
          <p:cNvPr id="16" name="object 16"/>
          <p:cNvSpPr/>
          <p:nvPr/>
        </p:nvSpPr>
        <p:spPr>
          <a:xfrm>
            <a:off x="4389118" y="3241964"/>
            <a:ext cx="810490" cy="1305097"/>
          </a:xfrm>
          <a:prstGeom prst="rect">
            <a:avLst/>
          </a:prstGeom>
          <a:blipFill>
            <a:blip r:embed="rId9" cstate="print"/>
            <a:stretch>
              <a:fillRect/>
            </a:stretch>
          </a:blipFill>
        </p:spPr>
        <p:txBody>
          <a:bodyPr wrap="square" lIns="0" tIns="0" rIns="0" bIns="0" rtlCol="0"/>
          <a:lstStyle/>
          <a:p>
            <a:endParaRPr/>
          </a:p>
        </p:txBody>
      </p:sp>
      <p:sp>
        <p:nvSpPr>
          <p:cNvPr id="17" name="object 17"/>
          <p:cNvSpPr txBox="1"/>
          <p:nvPr/>
        </p:nvSpPr>
        <p:spPr>
          <a:xfrm>
            <a:off x="5003163" y="3609658"/>
            <a:ext cx="18180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entury Gothic"/>
                <a:cs typeface="Century Gothic"/>
              </a:rPr>
              <a:t>Map to source</a:t>
            </a:r>
            <a:r>
              <a:rPr sz="1800" b="1" spc="-95" dirty="0">
                <a:solidFill>
                  <a:srgbClr val="FF0000"/>
                </a:solidFill>
                <a:latin typeface="Century Gothic"/>
                <a:cs typeface="Century Gothic"/>
              </a:rPr>
              <a:t> </a:t>
            </a:r>
            <a:r>
              <a:rPr sz="1800" b="1" dirty="0">
                <a:solidFill>
                  <a:srgbClr val="FF0000"/>
                </a:solidFill>
                <a:latin typeface="Century Gothic"/>
                <a:cs typeface="Century Gothic"/>
              </a:rPr>
              <a:t>1</a:t>
            </a:r>
            <a:endParaRPr sz="1800">
              <a:latin typeface="Century Gothic"/>
              <a:cs typeface="Century Gothic"/>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135" dirty="0"/>
              <a:t>DATA</a:t>
            </a:r>
            <a:r>
              <a:rPr sz="3500" spc="-200" dirty="0"/>
              <a:t> </a:t>
            </a:r>
            <a:r>
              <a:rPr sz="3500" spc="-25" dirty="0"/>
              <a:t>INTEGRATION</a:t>
            </a:r>
            <a:endParaRPr sz="3500"/>
          </a:p>
        </p:txBody>
      </p:sp>
      <p:sp>
        <p:nvSpPr>
          <p:cNvPr id="5" name="object 5"/>
          <p:cNvSpPr txBox="1"/>
          <p:nvPr/>
        </p:nvSpPr>
        <p:spPr>
          <a:xfrm>
            <a:off x="650239" y="1724660"/>
            <a:ext cx="7109459" cy="683895"/>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0665" algn="l"/>
                <a:tab pos="241300" algn="l"/>
              </a:tabLst>
            </a:pPr>
            <a:r>
              <a:rPr sz="2000" spc="-5" dirty="0">
                <a:solidFill>
                  <a:srgbClr val="564B3C"/>
                </a:solidFill>
                <a:latin typeface="Century Gothic"/>
                <a:cs typeface="Century Gothic"/>
              </a:rPr>
              <a:t>Data integration is also valid </a:t>
            </a:r>
            <a:r>
              <a:rPr sz="2000" dirty="0">
                <a:solidFill>
                  <a:srgbClr val="564B3C"/>
                </a:solidFill>
                <a:latin typeface="Century Gothic"/>
                <a:cs typeface="Century Gothic"/>
              </a:rPr>
              <a:t>within a </a:t>
            </a:r>
            <a:r>
              <a:rPr sz="2000" spc="-5" dirty="0">
                <a:solidFill>
                  <a:srgbClr val="564B3C"/>
                </a:solidFill>
                <a:latin typeface="Century Gothic"/>
                <a:cs typeface="Century Gothic"/>
              </a:rPr>
              <a:t>sing</a:t>
            </a:r>
            <a:r>
              <a:rPr lang="en-IN" sz="2000" spc="-5" dirty="0">
                <a:solidFill>
                  <a:srgbClr val="564B3C"/>
                </a:solidFill>
                <a:latin typeface="Century Gothic"/>
                <a:cs typeface="Century Gothic"/>
              </a:rPr>
              <a:t>le</a:t>
            </a:r>
            <a:r>
              <a:rPr sz="2000" spc="-60" dirty="0">
                <a:solidFill>
                  <a:srgbClr val="564B3C"/>
                </a:solidFill>
                <a:latin typeface="Century Gothic"/>
                <a:cs typeface="Century Gothic"/>
              </a:rPr>
              <a:t> </a:t>
            </a:r>
            <a:r>
              <a:rPr sz="2000" dirty="0">
                <a:solidFill>
                  <a:srgbClr val="564B3C"/>
                </a:solidFill>
                <a:latin typeface="Century Gothic"/>
                <a:cs typeface="Century Gothic"/>
              </a:rPr>
              <a:t>organization</a:t>
            </a:r>
            <a:endParaRPr sz="2000" dirty="0">
              <a:latin typeface="Century Gothic"/>
              <a:cs typeface="Century Gothic"/>
            </a:endParaRPr>
          </a:p>
          <a:p>
            <a:pPr marL="533400" lvl="1" indent="-228600">
              <a:lnSpc>
                <a:spcPct val="100000"/>
              </a:lnSpc>
              <a:spcBef>
                <a:spcPts val="380"/>
              </a:spcBef>
              <a:buClr>
                <a:srgbClr val="CF543F"/>
              </a:buClr>
              <a:buFont typeface="Arial"/>
              <a:buChar char="•"/>
              <a:tabLst>
                <a:tab pos="532765" algn="l"/>
                <a:tab pos="533400" algn="l"/>
              </a:tabLst>
            </a:pPr>
            <a:r>
              <a:rPr sz="1600" dirty="0">
                <a:solidFill>
                  <a:srgbClr val="564B3C"/>
                </a:solidFill>
                <a:latin typeface="Century Gothic"/>
                <a:cs typeface="Century Gothic"/>
              </a:rPr>
              <a:t>Integrating data </a:t>
            </a:r>
            <a:r>
              <a:rPr sz="1600" spc="-5" dirty="0">
                <a:solidFill>
                  <a:srgbClr val="564B3C"/>
                </a:solidFill>
                <a:latin typeface="Century Gothic"/>
                <a:cs typeface="Century Gothic"/>
              </a:rPr>
              <a:t>from different departments </a:t>
            </a:r>
            <a:r>
              <a:rPr sz="1600" dirty="0">
                <a:solidFill>
                  <a:srgbClr val="564B3C"/>
                </a:solidFill>
                <a:latin typeface="Century Gothic"/>
                <a:cs typeface="Century Gothic"/>
              </a:rPr>
              <a:t>or</a:t>
            </a:r>
            <a:r>
              <a:rPr sz="1600" spc="15" dirty="0">
                <a:solidFill>
                  <a:srgbClr val="564B3C"/>
                </a:solidFill>
                <a:latin typeface="Century Gothic"/>
                <a:cs typeface="Century Gothic"/>
              </a:rPr>
              <a:t> </a:t>
            </a:r>
            <a:r>
              <a:rPr sz="1600" spc="-5" dirty="0">
                <a:solidFill>
                  <a:srgbClr val="564B3C"/>
                </a:solidFill>
                <a:latin typeface="Century Gothic"/>
                <a:cs typeface="Century Gothic"/>
              </a:rPr>
              <a:t>sectors</a:t>
            </a:r>
            <a:endParaRPr sz="1600" dirty="0">
              <a:latin typeface="Century Gothic"/>
              <a:cs typeface="Century Gothic"/>
            </a:endParaRPr>
          </a:p>
        </p:txBody>
      </p:sp>
      <p:sp>
        <p:nvSpPr>
          <p:cNvPr id="6" name="object 6"/>
          <p:cNvSpPr/>
          <p:nvPr/>
        </p:nvSpPr>
        <p:spPr>
          <a:xfrm>
            <a:off x="4033008" y="3862130"/>
            <a:ext cx="1237696" cy="62035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882501" y="4829054"/>
            <a:ext cx="271145" cy="245110"/>
          </a:xfrm>
          <a:custGeom>
            <a:avLst/>
            <a:gdLst/>
            <a:ahLst/>
            <a:cxnLst/>
            <a:rect l="l" t="t" r="r" b="b"/>
            <a:pathLst>
              <a:path w="271145" h="245110">
                <a:moveTo>
                  <a:pt x="0" y="0"/>
                </a:moveTo>
                <a:lnTo>
                  <a:pt x="271071" y="0"/>
                </a:lnTo>
                <a:lnTo>
                  <a:pt x="271071" y="244830"/>
                </a:lnTo>
                <a:lnTo>
                  <a:pt x="0" y="244830"/>
                </a:lnTo>
                <a:lnTo>
                  <a:pt x="0" y="0"/>
                </a:lnTo>
                <a:close/>
              </a:path>
            </a:pathLst>
          </a:custGeom>
          <a:ln w="9524">
            <a:solidFill>
              <a:srgbClr val="000000"/>
            </a:solidFill>
          </a:ln>
        </p:spPr>
        <p:txBody>
          <a:bodyPr wrap="square" lIns="0" tIns="0" rIns="0" bIns="0" rtlCol="0"/>
          <a:lstStyle/>
          <a:p>
            <a:endParaRPr/>
          </a:p>
        </p:txBody>
      </p:sp>
      <p:sp>
        <p:nvSpPr>
          <p:cNvPr id="8" name="object 8"/>
          <p:cNvSpPr/>
          <p:nvPr/>
        </p:nvSpPr>
        <p:spPr>
          <a:xfrm>
            <a:off x="5898713" y="4851689"/>
            <a:ext cx="102870" cy="0"/>
          </a:xfrm>
          <a:custGeom>
            <a:avLst/>
            <a:gdLst/>
            <a:ahLst/>
            <a:cxnLst/>
            <a:rect l="l" t="t" r="r" b="b"/>
            <a:pathLst>
              <a:path w="102870">
                <a:moveTo>
                  <a:pt x="0" y="0"/>
                </a:moveTo>
                <a:lnTo>
                  <a:pt x="102301" y="0"/>
                </a:lnTo>
              </a:path>
            </a:pathLst>
          </a:custGeom>
          <a:ln w="16537">
            <a:solidFill>
              <a:srgbClr val="000000"/>
            </a:solidFill>
          </a:ln>
        </p:spPr>
        <p:txBody>
          <a:bodyPr wrap="square" lIns="0" tIns="0" rIns="0" bIns="0" rtlCol="0"/>
          <a:lstStyle/>
          <a:p>
            <a:endParaRPr/>
          </a:p>
        </p:txBody>
      </p:sp>
      <p:sp>
        <p:nvSpPr>
          <p:cNvPr id="9" name="object 9"/>
          <p:cNvSpPr/>
          <p:nvPr/>
        </p:nvSpPr>
        <p:spPr>
          <a:xfrm>
            <a:off x="5882501" y="4878148"/>
            <a:ext cx="271145" cy="111125"/>
          </a:xfrm>
          <a:custGeom>
            <a:avLst/>
            <a:gdLst/>
            <a:ahLst/>
            <a:cxnLst/>
            <a:rect l="l" t="t" r="r" b="b"/>
            <a:pathLst>
              <a:path w="271145" h="111125">
                <a:moveTo>
                  <a:pt x="0" y="0"/>
                </a:moveTo>
                <a:lnTo>
                  <a:pt x="136342" y="0"/>
                </a:lnTo>
                <a:lnTo>
                  <a:pt x="136342" y="110938"/>
                </a:lnTo>
                <a:lnTo>
                  <a:pt x="271071" y="110938"/>
                </a:lnTo>
              </a:path>
            </a:pathLst>
          </a:custGeom>
          <a:ln w="9524">
            <a:solidFill>
              <a:srgbClr val="000000"/>
            </a:solidFill>
          </a:ln>
        </p:spPr>
        <p:txBody>
          <a:bodyPr wrap="square" lIns="0" tIns="0" rIns="0" bIns="0" rtlCol="0"/>
          <a:lstStyle/>
          <a:p>
            <a:endParaRPr/>
          </a:p>
        </p:txBody>
      </p:sp>
      <p:sp>
        <p:nvSpPr>
          <p:cNvPr id="10" name="object 10"/>
          <p:cNvSpPr/>
          <p:nvPr/>
        </p:nvSpPr>
        <p:spPr>
          <a:xfrm>
            <a:off x="6023760" y="4844994"/>
            <a:ext cx="121285" cy="0"/>
          </a:xfrm>
          <a:custGeom>
            <a:avLst/>
            <a:gdLst/>
            <a:ahLst/>
            <a:cxnLst/>
            <a:rect l="l" t="t" r="r" b="b"/>
            <a:pathLst>
              <a:path w="121285">
                <a:moveTo>
                  <a:pt x="0" y="0"/>
                </a:moveTo>
                <a:lnTo>
                  <a:pt x="120858" y="0"/>
                </a:lnTo>
              </a:path>
            </a:pathLst>
          </a:custGeom>
          <a:ln w="13349">
            <a:solidFill>
              <a:srgbClr val="000000"/>
            </a:solidFill>
          </a:ln>
        </p:spPr>
        <p:txBody>
          <a:bodyPr wrap="square" lIns="0" tIns="0" rIns="0" bIns="0" rtlCol="0"/>
          <a:lstStyle/>
          <a:p>
            <a:endParaRPr/>
          </a:p>
        </p:txBody>
      </p:sp>
      <p:sp>
        <p:nvSpPr>
          <p:cNvPr id="11" name="object 11"/>
          <p:cNvSpPr/>
          <p:nvPr/>
        </p:nvSpPr>
        <p:spPr>
          <a:xfrm>
            <a:off x="6023760" y="4867947"/>
            <a:ext cx="121285" cy="0"/>
          </a:xfrm>
          <a:custGeom>
            <a:avLst/>
            <a:gdLst/>
            <a:ahLst/>
            <a:cxnLst/>
            <a:rect l="l" t="t" r="r" b="b"/>
            <a:pathLst>
              <a:path w="121285">
                <a:moveTo>
                  <a:pt x="0" y="0"/>
                </a:moveTo>
                <a:lnTo>
                  <a:pt x="120858" y="0"/>
                </a:lnTo>
              </a:path>
            </a:pathLst>
          </a:custGeom>
          <a:ln w="13349">
            <a:solidFill>
              <a:srgbClr val="000000"/>
            </a:solidFill>
          </a:ln>
        </p:spPr>
        <p:txBody>
          <a:bodyPr wrap="square" lIns="0" tIns="0" rIns="0" bIns="0" rtlCol="0"/>
          <a:lstStyle/>
          <a:p>
            <a:endParaRPr/>
          </a:p>
        </p:txBody>
      </p:sp>
      <p:sp>
        <p:nvSpPr>
          <p:cNvPr id="12" name="object 12"/>
          <p:cNvSpPr/>
          <p:nvPr/>
        </p:nvSpPr>
        <p:spPr>
          <a:xfrm>
            <a:off x="6023760" y="4899507"/>
            <a:ext cx="121285" cy="0"/>
          </a:xfrm>
          <a:custGeom>
            <a:avLst/>
            <a:gdLst/>
            <a:ahLst/>
            <a:cxnLst/>
            <a:rect l="l" t="t" r="r" b="b"/>
            <a:pathLst>
              <a:path w="121285">
                <a:moveTo>
                  <a:pt x="0" y="0"/>
                </a:moveTo>
                <a:lnTo>
                  <a:pt x="120858" y="0"/>
                </a:lnTo>
              </a:path>
            </a:pathLst>
          </a:custGeom>
          <a:ln w="12712">
            <a:solidFill>
              <a:srgbClr val="000000"/>
            </a:solidFill>
          </a:ln>
        </p:spPr>
        <p:txBody>
          <a:bodyPr wrap="square" lIns="0" tIns="0" rIns="0" bIns="0" rtlCol="0"/>
          <a:lstStyle/>
          <a:p>
            <a:endParaRPr/>
          </a:p>
        </p:txBody>
      </p:sp>
      <p:sp>
        <p:nvSpPr>
          <p:cNvPr id="13" name="object 13"/>
          <p:cNvSpPr/>
          <p:nvPr/>
        </p:nvSpPr>
        <p:spPr>
          <a:xfrm>
            <a:off x="6023760" y="4922461"/>
            <a:ext cx="118745" cy="0"/>
          </a:xfrm>
          <a:custGeom>
            <a:avLst/>
            <a:gdLst/>
            <a:ahLst/>
            <a:cxnLst/>
            <a:rect l="l" t="t" r="r" b="b"/>
            <a:pathLst>
              <a:path w="118745">
                <a:moveTo>
                  <a:pt x="0" y="0"/>
                </a:moveTo>
                <a:lnTo>
                  <a:pt x="118436" y="0"/>
                </a:lnTo>
              </a:path>
            </a:pathLst>
          </a:custGeom>
          <a:ln w="12712">
            <a:solidFill>
              <a:srgbClr val="000000"/>
            </a:solidFill>
          </a:ln>
        </p:spPr>
        <p:txBody>
          <a:bodyPr wrap="square" lIns="0" tIns="0" rIns="0" bIns="0" rtlCol="0"/>
          <a:lstStyle/>
          <a:p>
            <a:endParaRPr/>
          </a:p>
        </p:txBody>
      </p:sp>
      <p:sp>
        <p:nvSpPr>
          <p:cNvPr id="14" name="object 14"/>
          <p:cNvSpPr/>
          <p:nvPr/>
        </p:nvSpPr>
        <p:spPr>
          <a:xfrm>
            <a:off x="6028523" y="4876874"/>
            <a:ext cx="8890" cy="7620"/>
          </a:xfrm>
          <a:custGeom>
            <a:avLst/>
            <a:gdLst/>
            <a:ahLst/>
            <a:cxnLst/>
            <a:rect l="l" t="t" r="r" b="b"/>
            <a:pathLst>
              <a:path w="8889" h="7620">
                <a:moveTo>
                  <a:pt x="0" y="0"/>
                </a:moveTo>
                <a:lnTo>
                  <a:pt x="8873" y="0"/>
                </a:lnTo>
                <a:lnTo>
                  <a:pt x="8873" y="7012"/>
                </a:lnTo>
                <a:lnTo>
                  <a:pt x="0" y="7012"/>
                </a:lnTo>
                <a:lnTo>
                  <a:pt x="0" y="0"/>
                </a:lnTo>
                <a:close/>
              </a:path>
            </a:pathLst>
          </a:custGeom>
          <a:ln w="9524">
            <a:solidFill>
              <a:srgbClr val="000000"/>
            </a:solidFill>
          </a:ln>
        </p:spPr>
        <p:txBody>
          <a:bodyPr wrap="square" lIns="0" tIns="0" rIns="0" bIns="0" rtlCol="0"/>
          <a:lstStyle/>
          <a:p>
            <a:endParaRPr/>
          </a:p>
        </p:txBody>
      </p:sp>
      <p:sp>
        <p:nvSpPr>
          <p:cNvPr id="15" name="object 15"/>
          <p:cNvSpPr/>
          <p:nvPr/>
        </p:nvSpPr>
        <p:spPr>
          <a:xfrm>
            <a:off x="6063214" y="4876874"/>
            <a:ext cx="8890" cy="7620"/>
          </a:xfrm>
          <a:custGeom>
            <a:avLst/>
            <a:gdLst/>
            <a:ahLst/>
            <a:cxnLst/>
            <a:rect l="l" t="t" r="r" b="b"/>
            <a:pathLst>
              <a:path w="8889" h="7620">
                <a:moveTo>
                  <a:pt x="0" y="0"/>
                </a:moveTo>
                <a:lnTo>
                  <a:pt x="8873" y="0"/>
                </a:lnTo>
                <a:lnTo>
                  <a:pt x="8873" y="7012"/>
                </a:lnTo>
                <a:lnTo>
                  <a:pt x="0" y="7012"/>
                </a:lnTo>
                <a:lnTo>
                  <a:pt x="0" y="0"/>
                </a:lnTo>
                <a:close/>
              </a:path>
            </a:pathLst>
          </a:custGeom>
          <a:ln w="9524">
            <a:solidFill>
              <a:srgbClr val="000000"/>
            </a:solidFill>
          </a:ln>
        </p:spPr>
        <p:txBody>
          <a:bodyPr wrap="square" lIns="0" tIns="0" rIns="0" bIns="0" rtlCol="0"/>
          <a:lstStyle/>
          <a:p>
            <a:endParaRPr/>
          </a:p>
        </p:txBody>
      </p:sp>
      <p:sp>
        <p:nvSpPr>
          <p:cNvPr id="16" name="object 16"/>
          <p:cNvSpPr/>
          <p:nvPr/>
        </p:nvSpPr>
        <p:spPr>
          <a:xfrm>
            <a:off x="6095484" y="4876874"/>
            <a:ext cx="10160" cy="7620"/>
          </a:xfrm>
          <a:custGeom>
            <a:avLst/>
            <a:gdLst/>
            <a:ahLst/>
            <a:cxnLst/>
            <a:rect l="l" t="t" r="r" b="b"/>
            <a:pathLst>
              <a:path w="10160" h="7620">
                <a:moveTo>
                  <a:pt x="0" y="0"/>
                </a:moveTo>
                <a:lnTo>
                  <a:pt x="9681" y="0"/>
                </a:lnTo>
                <a:lnTo>
                  <a:pt x="9681" y="7012"/>
                </a:lnTo>
                <a:lnTo>
                  <a:pt x="0" y="7012"/>
                </a:lnTo>
                <a:lnTo>
                  <a:pt x="0" y="0"/>
                </a:lnTo>
                <a:close/>
              </a:path>
            </a:pathLst>
          </a:custGeom>
          <a:ln w="9524">
            <a:solidFill>
              <a:srgbClr val="000000"/>
            </a:solidFill>
          </a:ln>
        </p:spPr>
        <p:txBody>
          <a:bodyPr wrap="square" lIns="0" tIns="0" rIns="0" bIns="0" rtlCol="0"/>
          <a:lstStyle/>
          <a:p>
            <a:endParaRPr/>
          </a:p>
        </p:txBody>
      </p:sp>
      <p:sp>
        <p:nvSpPr>
          <p:cNvPr id="17" name="object 17"/>
          <p:cNvSpPr/>
          <p:nvPr/>
        </p:nvSpPr>
        <p:spPr>
          <a:xfrm>
            <a:off x="6130175" y="4876874"/>
            <a:ext cx="10160" cy="7620"/>
          </a:xfrm>
          <a:custGeom>
            <a:avLst/>
            <a:gdLst/>
            <a:ahLst/>
            <a:cxnLst/>
            <a:rect l="l" t="t" r="r" b="b"/>
            <a:pathLst>
              <a:path w="10160" h="7620">
                <a:moveTo>
                  <a:pt x="0" y="0"/>
                </a:moveTo>
                <a:lnTo>
                  <a:pt x="9681" y="0"/>
                </a:lnTo>
                <a:lnTo>
                  <a:pt x="9681" y="7012"/>
                </a:lnTo>
                <a:lnTo>
                  <a:pt x="0" y="7012"/>
                </a:lnTo>
                <a:lnTo>
                  <a:pt x="0" y="0"/>
                </a:lnTo>
                <a:close/>
              </a:path>
            </a:pathLst>
          </a:custGeom>
          <a:ln w="9524">
            <a:solidFill>
              <a:srgbClr val="000000"/>
            </a:solidFill>
          </a:ln>
        </p:spPr>
        <p:txBody>
          <a:bodyPr wrap="square" lIns="0" tIns="0" rIns="0" bIns="0" rtlCol="0"/>
          <a:lstStyle/>
          <a:p>
            <a:endParaRPr/>
          </a:p>
        </p:txBody>
      </p:sp>
      <p:sp>
        <p:nvSpPr>
          <p:cNvPr id="18" name="object 18"/>
          <p:cNvSpPr/>
          <p:nvPr/>
        </p:nvSpPr>
        <p:spPr>
          <a:xfrm>
            <a:off x="6028523" y="4938081"/>
            <a:ext cx="8890" cy="7620"/>
          </a:xfrm>
          <a:custGeom>
            <a:avLst/>
            <a:gdLst/>
            <a:ahLst/>
            <a:cxnLst/>
            <a:rect l="l" t="t" r="r" b="b"/>
            <a:pathLst>
              <a:path w="8889" h="7620">
                <a:moveTo>
                  <a:pt x="0" y="0"/>
                </a:moveTo>
                <a:lnTo>
                  <a:pt x="8873" y="0"/>
                </a:lnTo>
                <a:lnTo>
                  <a:pt x="8873" y="7012"/>
                </a:lnTo>
                <a:lnTo>
                  <a:pt x="0" y="7012"/>
                </a:lnTo>
                <a:lnTo>
                  <a:pt x="0" y="0"/>
                </a:lnTo>
                <a:close/>
              </a:path>
            </a:pathLst>
          </a:custGeom>
          <a:ln w="9524">
            <a:solidFill>
              <a:srgbClr val="000000"/>
            </a:solidFill>
          </a:ln>
        </p:spPr>
        <p:txBody>
          <a:bodyPr wrap="square" lIns="0" tIns="0" rIns="0" bIns="0" rtlCol="0"/>
          <a:lstStyle/>
          <a:p>
            <a:endParaRPr/>
          </a:p>
        </p:txBody>
      </p:sp>
      <p:sp>
        <p:nvSpPr>
          <p:cNvPr id="19" name="object 19"/>
          <p:cNvSpPr/>
          <p:nvPr/>
        </p:nvSpPr>
        <p:spPr>
          <a:xfrm>
            <a:off x="6063214" y="4938081"/>
            <a:ext cx="8890" cy="7620"/>
          </a:xfrm>
          <a:custGeom>
            <a:avLst/>
            <a:gdLst/>
            <a:ahLst/>
            <a:cxnLst/>
            <a:rect l="l" t="t" r="r" b="b"/>
            <a:pathLst>
              <a:path w="8889" h="7620">
                <a:moveTo>
                  <a:pt x="0" y="0"/>
                </a:moveTo>
                <a:lnTo>
                  <a:pt x="8873" y="0"/>
                </a:lnTo>
                <a:lnTo>
                  <a:pt x="8873" y="7012"/>
                </a:lnTo>
                <a:lnTo>
                  <a:pt x="0" y="7012"/>
                </a:lnTo>
                <a:lnTo>
                  <a:pt x="0" y="0"/>
                </a:lnTo>
                <a:close/>
              </a:path>
            </a:pathLst>
          </a:custGeom>
          <a:ln w="9524">
            <a:solidFill>
              <a:srgbClr val="000000"/>
            </a:solidFill>
          </a:ln>
        </p:spPr>
        <p:txBody>
          <a:bodyPr wrap="square" lIns="0" tIns="0" rIns="0" bIns="0" rtlCol="0"/>
          <a:lstStyle/>
          <a:p>
            <a:endParaRPr/>
          </a:p>
        </p:txBody>
      </p:sp>
      <p:sp>
        <p:nvSpPr>
          <p:cNvPr id="20" name="object 20"/>
          <p:cNvSpPr/>
          <p:nvPr/>
        </p:nvSpPr>
        <p:spPr>
          <a:xfrm>
            <a:off x="6095484" y="4938081"/>
            <a:ext cx="10160" cy="7620"/>
          </a:xfrm>
          <a:custGeom>
            <a:avLst/>
            <a:gdLst/>
            <a:ahLst/>
            <a:cxnLst/>
            <a:rect l="l" t="t" r="r" b="b"/>
            <a:pathLst>
              <a:path w="10160" h="7620">
                <a:moveTo>
                  <a:pt x="0" y="0"/>
                </a:moveTo>
                <a:lnTo>
                  <a:pt x="9681" y="0"/>
                </a:lnTo>
                <a:lnTo>
                  <a:pt x="9681" y="7012"/>
                </a:lnTo>
                <a:lnTo>
                  <a:pt x="0" y="7012"/>
                </a:lnTo>
                <a:lnTo>
                  <a:pt x="0" y="0"/>
                </a:lnTo>
                <a:close/>
              </a:path>
            </a:pathLst>
          </a:custGeom>
          <a:ln w="9524">
            <a:solidFill>
              <a:srgbClr val="000000"/>
            </a:solidFill>
          </a:ln>
        </p:spPr>
        <p:txBody>
          <a:bodyPr wrap="square" lIns="0" tIns="0" rIns="0" bIns="0" rtlCol="0"/>
          <a:lstStyle/>
          <a:p>
            <a:endParaRPr/>
          </a:p>
        </p:txBody>
      </p:sp>
      <p:sp>
        <p:nvSpPr>
          <p:cNvPr id="21" name="object 21"/>
          <p:cNvSpPr/>
          <p:nvPr/>
        </p:nvSpPr>
        <p:spPr>
          <a:xfrm>
            <a:off x="6130175" y="4938081"/>
            <a:ext cx="10160" cy="7620"/>
          </a:xfrm>
          <a:custGeom>
            <a:avLst/>
            <a:gdLst/>
            <a:ahLst/>
            <a:cxnLst/>
            <a:rect l="l" t="t" r="r" b="b"/>
            <a:pathLst>
              <a:path w="10160" h="7620">
                <a:moveTo>
                  <a:pt x="0" y="0"/>
                </a:moveTo>
                <a:lnTo>
                  <a:pt x="9681" y="0"/>
                </a:lnTo>
                <a:lnTo>
                  <a:pt x="9681" y="7012"/>
                </a:lnTo>
                <a:lnTo>
                  <a:pt x="0" y="7012"/>
                </a:lnTo>
                <a:lnTo>
                  <a:pt x="0" y="0"/>
                </a:lnTo>
                <a:close/>
              </a:path>
            </a:pathLst>
          </a:custGeom>
          <a:ln w="9524">
            <a:solidFill>
              <a:srgbClr val="000000"/>
            </a:solidFill>
          </a:ln>
        </p:spPr>
        <p:txBody>
          <a:bodyPr wrap="square" lIns="0" tIns="0" rIns="0" bIns="0" rtlCol="0"/>
          <a:lstStyle/>
          <a:p>
            <a:endParaRPr/>
          </a:p>
        </p:txBody>
      </p:sp>
      <p:sp>
        <p:nvSpPr>
          <p:cNvPr id="22" name="object 22"/>
          <p:cNvSpPr/>
          <p:nvPr/>
        </p:nvSpPr>
        <p:spPr>
          <a:xfrm>
            <a:off x="6018843" y="4984324"/>
            <a:ext cx="0" cy="94615"/>
          </a:xfrm>
          <a:custGeom>
            <a:avLst/>
            <a:gdLst/>
            <a:ahLst/>
            <a:cxnLst/>
            <a:rect l="l" t="t" r="r" b="b"/>
            <a:pathLst>
              <a:path h="94614">
                <a:moveTo>
                  <a:pt x="0" y="0"/>
                </a:moveTo>
                <a:lnTo>
                  <a:pt x="0" y="94322"/>
                </a:lnTo>
              </a:path>
            </a:pathLst>
          </a:custGeom>
          <a:ln w="9524">
            <a:solidFill>
              <a:srgbClr val="000000"/>
            </a:solidFill>
          </a:ln>
        </p:spPr>
        <p:txBody>
          <a:bodyPr wrap="square" lIns="0" tIns="0" rIns="0" bIns="0" rtlCol="0"/>
          <a:lstStyle/>
          <a:p>
            <a:endParaRPr/>
          </a:p>
        </p:txBody>
      </p:sp>
      <p:sp>
        <p:nvSpPr>
          <p:cNvPr id="23" name="object 23"/>
          <p:cNvSpPr/>
          <p:nvPr/>
        </p:nvSpPr>
        <p:spPr>
          <a:xfrm>
            <a:off x="6018843" y="4829054"/>
            <a:ext cx="0" cy="49530"/>
          </a:xfrm>
          <a:custGeom>
            <a:avLst/>
            <a:gdLst/>
            <a:ahLst/>
            <a:cxnLst/>
            <a:rect l="l" t="t" r="r" b="b"/>
            <a:pathLst>
              <a:path h="49529">
                <a:moveTo>
                  <a:pt x="0" y="49092"/>
                </a:moveTo>
                <a:lnTo>
                  <a:pt x="0" y="40804"/>
                </a:lnTo>
                <a:lnTo>
                  <a:pt x="0" y="10838"/>
                </a:lnTo>
                <a:lnTo>
                  <a:pt x="0" y="0"/>
                </a:lnTo>
                <a:lnTo>
                  <a:pt x="0" y="49092"/>
                </a:lnTo>
              </a:path>
            </a:pathLst>
          </a:custGeom>
          <a:ln w="9524">
            <a:solidFill>
              <a:srgbClr val="000000"/>
            </a:solidFill>
          </a:ln>
        </p:spPr>
        <p:txBody>
          <a:bodyPr wrap="square" lIns="0" tIns="0" rIns="0" bIns="0" rtlCol="0"/>
          <a:lstStyle/>
          <a:p>
            <a:endParaRPr/>
          </a:p>
        </p:txBody>
      </p:sp>
      <p:sp>
        <p:nvSpPr>
          <p:cNvPr id="24" name="object 24"/>
          <p:cNvSpPr/>
          <p:nvPr/>
        </p:nvSpPr>
        <p:spPr>
          <a:xfrm>
            <a:off x="6306126" y="4851689"/>
            <a:ext cx="102870" cy="0"/>
          </a:xfrm>
          <a:custGeom>
            <a:avLst/>
            <a:gdLst/>
            <a:ahLst/>
            <a:cxnLst/>
            <a:rect l="l" t="t" r="r" b="b"/>
            <a:pathLst>
              <a:path w="102870">
                <a:moveTo>
                  <a:pt x="0" y="0"/>
                </a:moveTo>
                <a:lnTo>
                  <a:pt x="102301" y="0"/>
                </a:lnTo>
              </a:path>
            </a:pathLst>
          </a:custGeom>
          <a:ln w="16537">
            <a:solidFill>
              <a:srgbClr val="000000"/>
            </a:solidFill>
          </a:ln>
        </p:spPr>
        <p:txBody>
          <a:bodyPr wrap="square" lIns="0" tIns="0" rIns="0" bIns="0" rtlCol="0"/>
          <a:lstStyle/>
          <a:p>
            <a:endParaRPr/>
          </a:p>
        </p:txBody>
      </p:sp>
      <p:sp>
        <p:nvSpPr>
          <p:cNvPr id="25" name="object 25"/>
          <p:cNvSpPr txBox="1"/>
          <p:nvPr/>
        </p:nvSpPr>
        <p:spPr>
          <a:xfrm>
            <a:off x="5792457" y="5183094"/>
            <a:ext cx="1152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CRM</a:t>
            </a:r>
            <a:r>
              <a:rPr sz="1200" spc="-145" dirty="0">
                <a:latin typeface="Arial"/>
                <a:cs typeface="Arial"/>
              </a:rPr>
              <a:t> </a:t>
            </a:r>
            <a:r>
              <a:rPr sz="1200" dirty="0">
                <a:latin typeface="Arial"/>
                <a:cs typeface="Arial"/>
              </a:rPr>
              <a:t>Application</a:t>
            </a:r>
            <a:endParaRPr sz="1200">
              <a:latin typeface="Arial"/>
              <a:cs typeface="Arial"/>
            </a:endParaRPr>
          </a:p>
        </p:txBody>
      </p:sp>
      <p:sp>
        <p:nvSpPr>
          <p:cNvPr id="26" name="object 26"/>
          <p:cNvSpPr/>
          <p:nvPr/>
        </p:nvSpPr>
        <p:spPr>
          <a:xfrm>
            <a:off x="5870399" y="4752545"/>
            <a:ext cx="368687" cy="378083"/>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5909124" y="4783149"/>
            <a:ext cx="250094" cy="327714"/>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2360183" y="5130876"/>
            <a:ext cx="271145" cy="245110"/>
          </a:xfrm>
          <a:custGeom>
            <a:avLst/>
            <a:gdLst/>
            <a:ahLst/>
            <a:cxnLst/>
            <a:rect l="l" t="t" r="r" b="b"/>
            <a:pathLst>
              <a:path w="271144" h="245110">
                <a:moveTo>
                  <a:pt x="0" y="0"/>
                </a:moveTo>
                <a:lnTo>
                  <a:pt x="270745" y="0"/>
                </a:lnTo>
                <a:lnTo>
                  <a:pt x="270745" y="244577"/>
                </a:lnTo>
                <a:lnTo>
                  <a:pt x="0" y="244577"/>
                </a:lnTo>
                <a:lnTo>
                  <a:pt x="0" y="0"/>
                </a:lnTo>
                <a:close/>
              </a:path>
            </a:pathLst>
          </a:custGeom>
          <a:ln w="9524">
            <a:solidFill>
              <a:srgbClr val="000000"/>
            </a:solidFill>
          </a:ln>
        </p:spPr>
        <p:txBody>
          <a:bodyPr wrap="square" lIns="0" tIns="0" rIns="0" bIns="0" rtlCol="0"/>
          <a:lstStyle/>
          <a:p>
            <a:endParaRPr/>
          </a:p>
        </p:txBody>
      </p:sp>
      <p:sp>
        <p:nvSpPr>
          <p:cNvPr id="29" name="object 29"/>
          <p:cNvSpPr/>
          <p:nvPr/>
        </p:nvSpPr>
        <p:spPr>
          <a:xfrm>
            <a:off x="2497169" y="5286617"/>
            <a:ext cx="0" cy="93980"/>
          </a:xfrm>
          <a:custGeom>
            <a:avLst/>
            <a:gdLst/>
            <a:ahLst/>
            <a:cxnLst/>
            <a:rect l="l" t="t" r="r" b="b"/>
            <a:pathLst>
              <a:path h="93979">
                <a:moveTo>
                  <a:pt x="0" y="0"/>
                </a:moveTo>
                <a:lnTo>
                  <a:pt x="0" y="93598"/>
                </a:lnTo>
              </a:path>
            </a:pathLst>
          </a:custGeom>
          <a:ln w="9524">
            <a:solidFill>
              <a:srgbClr val="000000"/>
            </a:solidFill>
          </a:ln>
        </p:spPr>
        <p:txBody>
          <a:bodyPr wrap="square" lIns="0" tIns="0" rIns="0" bIns="0" rtlCol="0"/>
          <a:lstStyle/>
          <a:p>
            <a:endParaRPr/>
          </a:p>
        </p:txBody>
      </p:sp>
      <p:sp>
        <p:nvSpPr>
          <p:cNvPr id="30" name="object 30"/>
          <p:cNvSpPr/>
          <p:nvPr/>
        </p:nvSpPr>
        <p:spPr>
          <a:xfrm>
            <a:off x="2497169" y="5027695"/>
            <a:ext cx="271145" cy="111125"/>
          </a:xfrm>
          <a:custGeom>
            <a:avLst/>
            <a:gdLst/>
            <a:ahLst/>
            <a:cxnLst/>
            <a:rect l="l" t="t" r="r" b="b"/>
            <a:pathLst>
              <a:path w="271144" h="111125">
                <a:moveTo>
                  <a:pt x="0" y="0"/>
                </a:moveTo>
                <a:lnTo>
                  <a:pt x="136178" y="0"/>
                </a:lnTo>
                <a:lnTo>
                  <a:pt x="136178" y="110824"/>
                </a:lnTo>
                <a:lnTo>
                  <a:pt x="270745" y="110824"/>
                </a:lnTo>
              </a:path>
            </a:pathLst>
          </a:custGeom>
          <a:ln w="9524">
            <a:solidFill>
              <a:srgbClr val="000000"/>
            </a:solidFill>
          </a:ln>
        </p:spPr>
        <p:txBody>
          <a:bodyPr wrap="square" lIns="0" tIns="0" rIns="0" bIns="0" rtlCol="0"/>
          <a:lstStyle/>
          <a:p>
            <a:endParaRPr/>
          </a:p>
        </p:txBody>
      </p:sp>
      <p:sp>
        <p:nvSpPr>
          <p:cNvPr id="31" name="object 31"/>
          <p:cNvSpPr/>
          <p:nvPr/>
        </p:nvSpPr>
        <p:spPr>
          <a:xfrm>
            <a:off x="2639060" y="4993939"/>
            <a:ext cx="121285" cy="0"/>
          </a:xfrm>
          <a:custGeom>
            <a:avLst/>
            <a:gdLst/>
            <a:ahLst/>
            <a:cxnLst/>
            <a:rect l="l" t="t" r="r" b="b"/>
            <a:pathLst>
              <a:path w="121285">
                <a:moveTo>
                  <a:pt x="0" y="0"/>
                </a:moveTo>
                <a:lnTo>
                  <a:pt x="120723" y="0"/>
                </a:lnTo>
              </a:path>
            </a:pathLst>
          </a:custGeom>
          <a:ln w="13347">
            <a:solidFill>
              <a:srgbClr val="000000"/>
            </a:solidFill>
          </a:ln>
        </p:spPr>
        <p:txBody>
          <a:bodyPr wrap="square" lIns="0" tIns="0" rIns="0" bIns="0" rtlCol="0"/>
          <a:lstStyle/>
          <a:p>
            <a:endParaRPr/>
          </a:p>
        </p:txBody>
      </p:sp>
      <p:sp>
        <p:nvSpPr>
          <p:cNvPr id="32" name="object 32"/>
          <p:cNvSpPr/>
          <p:nvPr/>
        </p:nvSpPr>
        <p:spPr>
          <a:xfrm>
            <a:off x="2639060" y="5016867"/>
            <a:ext cx="121285" cy="0"/>
          </a:xfrm>
          <a:custGeom>
            <a:avLst/>
            <a:gdLst/>
            <a:ahLst/>
            <a:cxnLst/>
            <a:rect l="l" t="t" r="r" b="b"/>
            <a:pathLst>
              <a:path w="121285">
                <a:moveTo>
                  <a:pt x="0" y="0"/>
                </a:moveTo>
                <a:lnTo>
                  <a:pt x="120723" y="0"/>
                </a:lnTo>
              </a:path>
            </a:pathLst>
          </a:custGeom>
          <a:ln w="13347">
            <a:solidFill>
              <a:srgbClr val="000000"/>
            </a:solidFill>
          </a:ln>
        </p:spPr>
        <p:txBody>
          <a:bodyPr wrap="square" lIns="0" tIns="0" rIns="0" bIns="0" rtlCol="0"/>
          <a:lstStyle/>
          <a:p>
            <a:endParaRPr/>
          </a:p>
        </p:txBody>
      </p:sp>
      <p:sp>
        <p:nvSpPr>
          <p:cNvPr id="33" name="object 33"/>
          <p:cNvSpPr/>
          <p:nvPr/>
        </p:nvSpPr>
        <p:spPr>
          <a:xfrm>
            <a:off x="2639060" y="5048714"/>
            <a:ext cx="121285" cy="0"/>
          </a:xfrm>
          <a:custGeom>
            <a:avLst/>
            <a:gdLst/>
            <a:ahLst/>
            <a:cxnLst/>
            <a:rect l="l" t="t" r="r" b="b"/>
            <a:pathLst>
              <a:path w="121285">
                <a:moveTo>
                  <a:pt x="0" y="0"/>
                </a:moveTo>
                <a:lnTo>
                  <a:pt x="120723" y="0"/>
                </a:lnTo>
              </a:path>
            </a:pathLst>
          </a:custGeom>
          <a:ln w="13347">
            <a:solidFill>
              <a:srgbClr val="000000"/>
            </a:solidFill>
          </a:ln>
        </p:spPr>
        <p:txBody>
          <a:bodyPr wrap="square" lIns="0" tIns="0" rIns="0" bIns="0" rtlCol="0"/>
          <a:lstStyle/>
          <a:p>
            <a:endParaRPr/>
          </a:p>
        </p:txBody>
      </p:sp>
      <p:sp>
        <p:nvSpPr>
          <p:cNvPr id="34" name="object 34"/>
          <p:cNvSpPr/>
          <p:nvPr/>
        </p:nvSpPr>
        <p:spPr>
          <a:xfrm>
            <a:off x="2639060" y="5071643"/>
            <a:ext cx="118110" cy="0"/>
          </a:xfrm>
          <a:custGeom>
            <a:avLst/>
            <a:gdLst/>
            <a:ahLst/>
            <a:cxnLst/>
            <a:rect l="l" t="t" r="r" b="b"/>
            <a:pathLst>
              <a:path w="118110">
                <a:moveTo>
                  <a:pt x="0" y="0"/>
                </a:moveTo>
                <a:lnTo>
                  <a:pt x="117500" y="0"/>
                </a:lnTo>
              </a:path>
            </a:pathLst>
          </a:custGeom>
          <a:ln w="13347">
            <a:solidFill>
              <a:srgbClr val="000000"/>
            </a:solidFill>
          </a:ln>
        </p:spPr>
        <p:txBody>
          <a:bodyPr wrap="square" lIns="0" tIns="0" rIns="0" bIns="0" rtlCol="0"/>
          <a:lstStyle/>
          <a:p>
            <a:endParaRPr/>
          </a:p>
        </p:txBody>
      </p:sp>
      <p:sp>
        <p:nvSpPr>
          <p:cNvPr id="35" name="object 35"/>
          <p:cNvSpPr/>
          <p:nvPr/>
        </p:nvSpPr>
        <p:spPr>
          <a:xfrm>
            <a:off x="2527788" y="5068458"/>
            <a:ext cx="8255" cy="8255"/>
          </a:xfrm>
          <a:custGeom>
            <a:avLst/>
            <a:gdLst/>
            <a:ahLst/>
            <a:cxnLst/>
            <a:rect l="l" t="t" r="r" b="b"/>
            <a:pathLst>
              <a:path w="8255" h="8254">
                <a:moveTo>
                  <a:pt x="0" y="0"/>
                </a:moveTo>
                <a:lnTo>
                  <a:pt x="8058" y="0"/>
                </a:lnTo>
                <a:lnTo>
                  <a:pt x="8058" y="7642"/>
                </a:lnTo>
                <a:lnTo>
                  <a:pt x="0" y="7642"/>
                </a:lnTo>
                <a:lnTo>
                  <a:pt x="0" y="0"/>
                </a:lnTo>
                <a:close/>
              </a:path>
            </a:pathLst>
          </a:custGeom>
          <a:ln w="9524">
            <a:solidFill>
              <a:srgbClr val="000000"/>
            </a:solidFill>
          </a:ln>
        </p:spPr>
        <p:txBody>
          <a:bodyPr wrap="square" lIns="0" tIns="0" rIns="0" bIns="0" rtlCol="0"/>
          <a:lstStyle/>
          <a:p>
            <a:endParaRPr/>
          </a:p>
        </p:txBody>
      </p:sp>
      <p:sp>
        <p:nvSpPr>
          <p:cNvPr id="36" name="object 36"/>
          <p:cNvSpPr/>
          <p:nvPr/>
        </p:nvSpPr>
        <p:spPr>
          <a:xfrm>
            <a:off x="2677665" y="5026421"/>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37" name="object 37"/>
          <p:cNvSpPr/>
          <p:nvPr/>
        </p:nvSpPr>
        <p:spPr>
          <a:xfrm>
            <a:off x="2709897" y="5026421"/>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38" name="object 38"/>
          <p:cNvSpPr/>
          <p:nvPr/>
        </p:nvSpPr>
        <p:spPr>
          <a:xfrm>
            <a:off x="2745352" y="5026421"/>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39" name="object 39"/>
          <p:cNvSpPr/>
          <p:nvPr/>
        </p:nvSpPr>
        <p:spPr>
          <a:xfrm>
            <a:off x="2527788" y="5129603"/>
            <a:ext cx="8255" cy="8255"/>
          </a:xfrm>
          <a:custGeom>
            <a:avLst/>
            <a:gdLst/>
            <a:ahLst/>
            <a:cxnLst/>
            <a:rect l="l" t="t" r="r" b="b"/>
            <a:pathLst>
              <a:path w="8255" h="8254">
                <a:moveTo>
                  <a:pt x="0" y="0"/>
                </a:moveTo>
                <a:lnTo>
                  <a:pt x="8058" y="0"/>
                </a:lnTo>
                <a:lnTo>
                  <a:pt x="8058" y="7642"/>
                </a:lnTo>
                <a:lnTo>
                  <a:pt x="0" y="7642"/>
                </a:lnTo>
                <a:lnTo>
                  <a:pt x="0" y="0"/>
                </a:lnTo>
                <a:close/>
              </a:path>
            </a:pathLst>
          </a:custGeom>
          <a:ln w="9524">
            <a:solidFill>
              <a:srgbClr val="000000"/>
            </a:solidFill>
          </a:ln>
        </p:spPr>
        <p:txBody>
          <a:bodyPr wrap="square" lIns="0" tIns="0" rIns="0" bIns="0" rtlCol="0"/>
          <a:lstStyle/>
          <a:p>
            <a:endParaRPr/>
          </a:p>
        </p:txBody>
      </p:sp>
      <p:sp>
        <p:nvSpPr>
          <p:cNvPr id="40" name="object 40"/>
          <p:cNvSpPr/>
          <p:nvPr/>
        </p:nvSpPr>
        <p:spPr>
          <a:xfrm>
            <a:off x="2677665" y="5087566"/>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41" name="object 41"/>
          <p:cNvSpPr/>
          <p:nvPr/>
        </p:nvSpPr>
        <p:spPr>
          <a:xfrm>
            <a:off x="2709897" y="5087566"/>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42" name="object 42"/>
          <p:cNvSpPr/>
          <p:nvPr/>
        </p:nvSpPr>
        <p:spPr>
          <a:xfrm>
            <a:off x="2745352" y="5087566"/>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43" name="object 43"/>
          <p:cNvSpPr/>
          <p:nvPr/>
        </p:nvSpPr>
        <p:spPr>
          <a:xfrm>
            <a:off x="2518119" y="5175793"/>
            <a:ext cx="0" cy="95250"/>
          </a:xfrm>
          <a:custGeom>
            <a:avLst/>
            <a:gdLst/>
            <a:ahLst/>
            <a:cxnLst/>
            <a:rect l="l" t="t" r="r" b="b"/>
            <a:pathLst>
              <a:path h="95250">
                <a:moveTo>
                  <a:pt x="0" y="0"/>
                </a:moveTo>
                <a:lnTo>
                  <a:pt x="0" y="94872"/>
                </a:lnTo>
              </a:path>
            </a:pathLst>
          </a:custGeom>
          <a:ln w="9524">
            <a:solidFill>
              <a:srgbClr val="000000"/>
            </a:solidFill>
          </a:ln>
        </p:spPr>
        <p:txBody>
          <a:bodyPr wrap="square" lIns="0" tIns="0" rIns="0" bIns="0" rtlCol="0"/>
          <a:lstStyle/>
          <a:p>
            <a:endParaRPr/>
          </a:p>
        </p:txBody>
      </p:sp>
      <p:sp>
        <p:nvSpPr>
          <p:cNvPr id="44" name="object 44"/>
          <p:cNvSpPr/>
          <p:nvPr/>
        </p:nvSpPr>
        <p:spPr>
          <a:xfrm>
            <a:off x="2518119" y="5021326"/>
            <a:ext cx="0" cy="48895"/>
          </a:xfrm>
          <a:custGeom>
            <a:avLst/>
            <a:gdLst/>
            <a:ahLst/>
            <a:cxnLst/>
            <a:rect l="l" t="t" r="r" b="b"/>
            <a:pathLst>
              <a:path h="48895">
                <a:moveTo>
                  <a:pt x="0" y="48405"/>
                </a:moveTo>
                <a:lnTo>
                  <a:pt x="0" y="40233"/>
                </a:lnTo>
                <a:lnTo>
                  <a:pt x="0" y="10686"/>
                </a:lnTo>
                <a:lnTo>
                  <a:pt x="0" y="0"/>
                </a:lnTo>
                <a:lnTo>
                  <a:pt x="0" y="48405"/>
                </a:lnTo>
              </a:path>
            </a:pathLst>
          </a:custGeom>
          <a:ln w="9524">
            <a:solidFill>
              <a:srgbClr val="000000"/>
            </a:solidFill>
          </a:ln>
        </p:spPr>
        <p:txBody>
          <a:bodyPr wrap="square" lIns="0" tIns="0" rIns="0" bIns="0" rtlCol="0"/>
          <a:lstStyle/>
          <a:p>
            <a:endParaRPr/>
          </a:p>
        </p:txBody>
      </p:sp>
      <p:sp>
        <p:nvSpPr>
          <p:cNvPr id="45" name="object 45"/>
          <p:cNvSpPr txBox="1"/>
          <p:nvPr/>
        </p:nvSpPr>
        <p:spPr>
          <a:xfrm>
            <a:off x="2255837" y="5362934"/>
            <a:ext cx="771525" cy="386080"/>
          </a:xfrm>
          <a:prstGeom prst="rect">
            <a:avLst/>
          </a:prstGeom>
        </p:spPr>
        <p:txBody>
          <a:bodyPr vert="horz" wrap="square" lIns="0" tIns="22860" rIns="0" bIns="0" rtlCol="0">
            <a:spAutoFit/>
          </a:bodyPr>
          <a:lstStyle/>
          <a:p>
            <a:pPr marL="12700" marR="5080">
              <a:lnSpc>
                <a:spcPts val="1400"/>
              </a:lnSpc>
              <a:spcBef>
                <a:spcPts val="180"/>
              </a:spcBef>
            </a:pPr>
            <a:r>
              <a:rPr sz="1200" dirty="0">
                <a:latin typeface="Arial"/>
                <a:cs typeface="Arial"/>
              </a:rPr>
              <a:t>Financial  Application</a:t>
            </a:r>
            <a:endParaRPr sz="1200">
              <a:latin typeface="Arial"/>
              <a:cs typeface="Arial"/>
            </a:endParaRPr>
          </a:p>
        </p:txBody>
      </p:sp>
      <p:sp>
        <p:nvSpPr>
          <p:cNvPr id="46" name="object 46"/>
          <p:cNvSpPr/>
          <p:nvPr/>
        </p:nvSpPr>
        <p:spPr>
          <a:xfrm>
            <a:off x="2846953" y="5153805"/>
            <a:ext cx="103505" cy="0"/>
          </a:xfrm>
          <a:custGeom>
            <a:avLst/>
            <a:gdLst/>
            <a:ahLst/>
            <a:cxnLst/>
            <a:rect l="l" t="t" r="r" b="b"/>
            <a:pathLst>
              <a:path w="103505">
                <a:moveTo>
                  <a:pt x="0" y="0"/>
                </a:moveTo>
                <a:lnTo>
                  <a:pt x="102996" y="0"/>
                </a:lnTo>
              </a:path>
            </a:pathLst>
          </a:custGeom>
          <a:ln w="17167">
            <a:solidFill>
              <a:srgbClr val="000000"/>
            </a:solidFill>
          </a:ln>
        </p:spPr>
        <p:txBody>
          <a:bodyPr wrap="square" lIns="0" tIns="0" rIns="0" bIns="0" rtlCol="0"/>
          <a:lstStyle/>
          <a:p>
            <a:endParaRPr/>
          </a:p>
        </p:txBody>
      </p:sp>
      <p:sp>
        <p:nvSpPr>
          <p:cNvPr id="47" name="object 47"/>
          <p:cNvSpPr/>
          <p:nvPr/>
        </p:nvSpPr>
        <p:spPr>
          <a:xfrm>
            <a:off x="2972658" y="5146800"/>
            <a:ext cx="121285" cy="0"/>
          </a:xfrm>
          <a:custGeom>
            <a:avLst/>
            <a:gdLst/>
            <a:ahLst/>
            <a:cxnLst/>
            <a:rect l="l" t="t" r="r" b="b"/>
            <a:pathLst>
              <a:path w="121285">
                <a:moveTo>
                  <a:pt x="0" y="0"/>
                </a:moveTo>
                <a:lnTo>
                  <a:pt x="120723" y="0"/>
                </a:lnTo>
              </a:path>
            </a:pathLst>
          </a:custGeom>
          <a:ln w="13347">
            <a:solidFill>
              <a:srgbClr val="000000"/>
            </a:solidFill>
          </a:ln>
        </p:spPr>
        <p:txBody>
          <a:bodyPr wrap="square" lIns="0" tIns="0" rIns="0" bIns="0" rtlCol="0"/>
          <a:lstStyle/>
          <a:p>
            <a:endParaRPr/>
          </a:p>
        </p:txBody>
      </p:sp>
      <p:sp>
        <p:nvSpPr>
          <p:cNvPr id="48" name="object 48"/>
          <p:cNvSpPr/>
          <p:nvPr/>
        </p:nvSpPr>
        <p:spPr>
          <a:xfrm>
            <a:off x="2972658" y="5169729"/>
            <a:ext cx="121285" cy="0"/>
          </a:xfrm>
          <a:custGeom>
            <a:avLst/>
            <a:gdLst/>
            <a:ahLst/>
            <a:cxnLst/>
            <a:rect l="l" t="t" r="r" b="b"/>
            <a:pathLst>
              <a:path w="121285">
                <a:moveTo>
                  <a:pt x="0" y="0"/>
                </a:moveTo>
                <a:lnTo>
                  <a:pt x="120723" y="0"/>
                </a:lnTo>
              </a:path>
            </a:pathLst>
          </a:custGeom>
          <a:ln w="13347">
            <a:solidFill>
              <a:srgbClr val="000000"/>
            </a:solidFill>
          </a:ln>
        </p:spPr>
        <p:txBody>
          <a:bodyPr wrap="square" lIns="0" tIns="0" rIns="0" bIns="0" rtlCol="0"/>
          <a:lstStyle/>
          <a:p>
            <a:endParaRPr/>
          </a:p>
        </p:txBody>
      </p:sp>
      <p:sp>
        <p:nvSpPr>
          <p:cNvPr id="49" name="object 49"/>
          <p:cNvSpPr/>
          <p:nvPr/>
        </p:nvSpPr>
        <p:spPr>
          <a:xfrm>
            <a:off x="2972658" y="5201575"/>
            <a:ext cx="121285" cy="0"/>
          </a:xfrm>
          <a:custGeom>
            <a:avLst/>
            <a:gdLst/>
            <a:ahLst/>
            <a:cxnLst/>
            <a:rect l="l" t="t" r="r" b="b"/>
            <a:pathLst>
              <a:path w="121285">
                <a:moveTo>
                  <a:pt x="0" y="0"/>
                </a:moveTo>
                <a:lnTo>
                  <a:pt x="120723" y="0"/>
                </a:lnTo>
              </a:path>
            </a:pathLst>
          </a:custGeom>
          <a:ln w="13347">
            <a:solidFill>
              <a:srgbClr val="000000"/>
            </a:solidFill>
          </a:ln>
        </p:spPr>
        <p:txBody>
          <a:bodyPr wrap="square" lIns="0" tIns="0" rIns="0" bIns="0" rtlCol="0"/>
          <a:lstStyle/>
          <a:p>
            <a:endParaRPr/>
          </a:p>
        </p:txBody>
      </p:sp>
      <p:sp>
        <p:nvSpPr>
          <p:cNvPr id="50" name="object 50"/>
          <p:cNvSpPr/>
          <p:nvPr/>
        </p:nvSpPr>
        <p:spPr>
          <a:xfrm>
            <a:off x="2972658" y="5224503"/>
            <a:ext cx="118110" cy="0"/>
          </a:xfrm>
          <a:custGeom>
            <a:avLst/>
            <a:gdLst/>
            <a:ahLst/>
            <a:cxnLst/>
            <a:rect l="l" t="t" r="r" b="b"/>
            <a:pathLst>
              <a:path w="118110">
                <a:moveTo>
                  <a:pt x="0" y="0"/>
                </a:moveTo>
                <a:lnTo>
                  <a:pt x="117500" y="0"/>
                </a:lnTo>
              </a:path>
            </a:pathLst>
          </a:custGeom>
          <a:ln w="13347">
            <a:solidFill>
              <a:srgbClr val="000000"/>
            </a:solidFill>
          </a:ln>
        </p:spPr>
        <p:txBody>
          <a:bodyPr wrap="square" lIns="0" tIns="0" rIns="0" bIns="0" rtlCol="0"/>
          <a:lstStyle/>
          <a:p>
            <a:endParaRPr/>
          </a:p>
        </p:txBody>
      </p:sp>
      <p:sp>
        <p:nvSpPr>
          <p:cNvPr id="51" name="object 51"/>
          <p:cNvSpPr/>
          <p:nvPr/>
        </p:nvSpPr>
        <p:spPr>
          <a:xfrm>
            <a:off x="2977420" y="5179282"/>
            <a:ext cx="8255" cy="6985"/>
          </a:xfrm>
          <a:custGeom>
            <a:avLst/>
            <a:gdLst/>
            <a:ahLst/>
            <a:cxnLst/>
            <a:rect l="l" t="t" r="r" b="b"/>
            <a:pathLst>
              <a:path w="8255" h="6985">
                <a:moveTo>
                  <a:pt x="0" y="0"/>
                </a:moveTo>
                <a:lnTo>
                  <a:pt x="8058" y="0"/>
                </a:lnTo>
                <a:lnTo>
                  <a:pt x="8058" y="6368"/>
                </a:lnTo>
                <a:lnTo>
                  <a:pt x="0" y="6368"/>
                </a:lnTo>
                <a:lnTo>
                  <a:pt x="0" y="0"/>
                </a:lnTo>
                <a:close/>
              </a:path>
            </a:pathLst>
          </a:custGeom>
          <a:ln w="9524">
            <a:solidFill>
              <a:srgbClr val="000000"/>
            </a:solidFill>
          </a:ln>
        </p:spPr>
        <p:txBody>
          <a:bodyPr wrap="square" lIns="0" tIns="0" rIns="0" bIns="0" rtlCol="0"/>
          <a:lstStyle/>
          <a:p>
            <a:endParaRPr/>
          </a:p>
        </p:txBody>
      </p:sp>
      <p:sp>
        <p:nvSpPr>
          <p:cNvPr id="52" name="object 52"/>
          <p:cNvSpPr/>
          <p:nvPr/>
        </p:nvSpPr>
        <p:spPr>
          <a:xfrm>
            <a:off x="3011263" y="5179282"/>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53" name="object 53"/>
          <p:cNvSpPr/>
          <p:nvPr/>
        </p:nvSpPr>
        <p:spPr>
          <a:xfrm>
            <a:off x="3043495" y="5179282"/>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54" name="object 54"/>
          <p:cNvSpPr/>
          <p:nvPr/>
        </p:nvSpPr>
        <p:spPr>
          <a:xfrm>
            <a:off x="3078949" y="5179282"/>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55" name="object 55"/>
          <p:cNvSpPr/>
          <p:nvPr/>
        </p:nvSpPr>
        <p:spPr>
          <a:xfrm>
            <a:off x="2977420" y="5240427"/>
            <a:ext cx="8255" cy="6985"/>
          </a:xfrm>
          <a:custGeom>
            <a:avLst/>
            <a:gdLst/>
            <a:ahLst/>
            <a:cxnLst/>
            <a:rect l="l" t="t" r="r" b="b"/>
            <a:pathLst>
              <a:path w="8255" h="6985">
                <a:moveTo>
                  <a:pt x="0" y="0"/>
                </a:moveTo>
                <a:lnTo>
                  <a:pt x="8058" y="0"/>
                </a:lnTo>
                <a:lnTo>
                  <a:pt x="8058" y="6368"/>
                </a:lnTo>
                <a:lnTo>
                  <a:pt x="0" y="6368"/>
                </a:lnTo>
                <a:lnTo>
                  <a:pt x="0" y="0"/>
                </a:lnTo>
                <a:close/>
              </a:path>
            </a:pathLst>
          </a:custGeom>
          <a:ln w="9524">
            <a:solidFill>
              <a:srgbClr val="000000"/>
            </a:solidFill>
          </a:ln>
        </p:spPr>
        <p:txBody>
          <a:bodyPr wrap="square" lIns="0" tIns="0" rIns="0" bIns="0" rtlCol="0"/>
          <a:lstStyle/>
          <a:p>
            <a:endParaRPr/>
          </a:p>
        </p:txBody>
      </p:sp>
      <p:sp>
        <p:nvSpPr>
          <p:cNvPr id="56" name="object 56"/>
          <p:cNvSpPr/>
          <p:nvPr/>
        </p:nvSpPr>
        <p:spPr>
          <a:xfrm>
            <a:off x="3011263" y="5240427"/>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57" name="object 57"/>
          <p:cNvSpPr/>
          <p:nvPr/>
        </p:nvSpPr>
        <p:spPr>
          <a:xfrm>
            <a:off x="3043495" y="5240427"/>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58" name="object 58"/>
          <p:cNvSpPr/>
          <p:nvPr/>
        </p:nvSpPr>
        <p:spPr>
          <a:xfrm>
            <a:off x="3078949" y="5240427"/>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59" name="object 59"/>
          <p:cNvSpPr/>
          <p:nvPr/>
        </p:nvSpPr>
        <p:spPr>
          <a:xfrm>
            <a:off x="2458490" y="5286617"/>
            <a:ext cx="0" cy="93980"/>
          </a:xfrm>
          <a:custGeom>
            <a:avLst/>
            <a:gdLst/>
            <a:ahLst/>
            <a:cxnLst/>
            <a:rect l="l" t="t" r="r" b="b"/>
            <a:pathLst>
              <a:path h="93979">
                <a:moveTo>
                  <a:pt x="0" y="0"/>
                </a:moveTo>
                <a:lnTo>
                  <a:pt x="0" y="93598"/>
                </a:lnTo>
              </a:path>
            </a:pathLst>
          </a:custGeom>
          <a:ln w="9524">
            <a:solidFill>
              <a:srgbClr val="000000"/>
            </a:solidFill>
          </a:ln>
        </p:spPr>
        <p:txBody>
          <a:bodyPr wrap="square" lIns="0" tIns="0" rIns="0" bIns="0" rtlCol="0"/>
          <a:lstStyle/>
          <a:p>
            <a:endParaRPr/>
          </a:p>
        </p:txBody>
      </p:sp>
      <p:sp>
        <p:nvSpPr>
          <p:cNvPr id="60" name="object 60"/>
          <p:cNvSpPr/>
          <p:nvPr/>
        </p:nvSpPr>
        <p:spPr>
          <a:xfrm>
            <a:off x="2967751" y="5130876"/>
            <a:ext cx="0" cy="50165"/>
          </a:xfrm>
          <a:custGeom>
            <a:avLst/>
            <a:gdLst/>
            <a:ahLst/>
            <a:cxnLst/>
            <a:rect l="l" t="t" r="r" b="b"/>
            <a:pathLst>
              <a:path h="50164">
                <a:moveTo>
                  <a:pt x="0" y="49679"/>
                </a:moveTo>
                <a:lnTo>
                  <a:pt x="0" y="41292"/>
                </a:lnTo>
                <a:lnTo>
                  <a:pt x="0" y="10968"/>
                </a:lnTo>
                <a:lnTo>
                  <a:pt x="0" y="0"/>
                </a:lnTo>
                <a:lnTo>
                  <a:pt x="0" y="49679"/>
                </a:lnTo>
              </a:path>
            </a:pathLst>
          </a:custGeom>
          <a:ln w="9524">
            <a:solidFill>
              <a:srgbClr val="000000"/>
            </a:solidFill>
          </a:ln>
        </p:spPr>
        <p:txBody>
          <a:bodyPr wrap="square" lIns="0" tIns="0" rIns="0" bIns="0" rtlCol="0"/>
          <a:lstStyle/>
          <a:p>
            <a:endParaRPr/>
          </a:p>
        </p:txBody>
      </p:sp>
      <p:sp>
        <p:nvSpPr>
          <p:cNvPr id="61" name="object 61"/>
          <p:cNvSpPr/>
          <p:nvPr/>
        </p:nvSpPr>
        <p:spPr>
          <a:xfrm>
            <a:off x="2584193" y="4901586"/>
            <a:ext cx="330374" cy="366865"/>
          </a:xfrm>
          <a:prstGeom prst="rect">
            <a:avLst/>
          </a:prstGeom>
          <a:blipFill>
            <a:blip r:embed="rId7" cstate="print"/>
            <a:stretch>
              <a:fillRect/>
            </a:stretch>
          </a:blipFill>
        </p:spPr>
        <p:txBody>
          <a:bodyPr wrap="square" lIns="0" tIns="0" rIns="0" bIns="0" rtlCol="0"/>
          <a:lstStyle/>
          <a:p>
            <a:endParaRPr/>
          </a:p>
        </p:txBody>
      </p:sp>
      <p:sp>
        <p:nvSpPr>
          <p:cNvPr id="62" name="object 62"/>
          <p:cNvSpPr/>
          <p:nvPr/>
        </p:nvSpPr>
        <p:spPr>
          <a:xfrm>
            <a:off x="2580970" y="4962729"/>
            <a:ext cx="336820" cy="273875"/>
          </a:xfrm>
          <a:prstGeom prst="rect">
            <a:avLst/>
          </a:prstGeom>
          <a:blipFill>
            <a:blip r:embed="rId8" cstate="print"/>
            <a:stretch>
              <a:fillRect/>
            </a:stretch>
          </a:blipFill>
        </p:spPr>
        <p:txBody>
          <a:bodyPr wrap="square" lIns="0" tIns="0" rIns="0" bIns="0" rtlCol="0"/>
          <a:lstStyle/>
          <a:p>
            <a:endParaRPr/>
          </a:p>
        </p:txBody>
      </p:sp>
      <p:sp>
        <p:nvSpPr>
          <p:cNvPr id="63" name="object 63"/>
          <p:cNvSpPr/>
          <p:nvPr/>
        </p:nvSpPr>
        <p:spPr>
          <a:xfrm>
            <a:off x="4429457" y="5635317"/>
            <a:ext cx="359382" cy="319733"/>
          </a:xfrm>
          <a:prstGeom prst="rect">
            <a:avLst/>
          </a:prstGeom>
          <a:blipFill>
            <a:blip r:embed="rId9" cstate="print"/>
            <a:stretch>
              <a:fillRect/>
            </a:stretch>
          </a:blipFill>
        </p:spPr>
        <p:txBody>
          <a:bodyPr wrap="square" lIns="0" tIns="0" rIns="0" bIns="0" rtlCol="0"/>
          <a:lstStyle/>
          <a:p>
            <a:endParaRPr/>
          </a:p>
        </p:txBody>
      </p:sp>
      <p:sp>
        <p:nvSpPr>
          <p:cNvPr id="64" name="object 64"/>
          <p:cNvSpPr/>
          <p:nvPr/>
        </p:nvSpPr>
        <p:spPr>
          <a:xfrm>
            <a:off x="4499561" y="5660794"/>
            <a:ext cx="213534" cy="280244"/>
          </a:xfrm>
          <a:prstGeom prst="rect">
            <a:avLst/>
          </a:prstGeom>
          <a:blipFill>
            <a:blip r:embed="rId10" cstate="print"/>
            <a:stretch>
              <a:fillRect/>
            </a:stretch>
          </a:blipFill>
        </p:spPr>
        <p:txBody>
          <a:bodyPr wrap="square" lIns="0" tIns="0" rIns="0" bIns="0" rtlCol="0"/>
          <a:lstStyle/>
          <a:p>
            <a:endParaRPr/>
          </a:p>
        </p:txBody>
      </p:sp>
      <p:sp>
        <p:nvSpPr>
          <p:cNvPr id="65" name="object 65"/>
          <p:cNvSpPr txBox="1"/>
          <p:nvPr/>
        </p:nvSpPr>
        <p:spPr>
          <a:xfrm>
            <a:off x="4169136" y="3019022"/>
            <a:ext cx="855980" cy="386080"/>
          </a:xfrm>
          <a:prstGeom prst="rect">
            <a:avLst/>
          </a:prstGeom>
        </p:spPr>
        <p:txBody>
          <a:bodyPr vert="horz" wrap="square" lIns="0" tIns="22860" rIns="0" bIns="0" rtlCol="0">
            <a:spAutoFit/>
          </a:bodyPr>
          <a:lstStyle/>
          <a:p>
            <a:pPr marL="12700" marR="5080">
              <a:lnSpc>
                <a:spcPts val="1400"/>
              </a:lnSpc>
              <a:spcBef>
                <a:spcPts val="180"/>
              </a:spcBef>
            </a:pPr>
            <a:r>
              <a:rPr sz="1200" dirty="0">
                <a:latin typeface="Arial"/>
                <a:cs typeface="Arial"/>
              </a:rPr>
              <a:t>Synthesized  Information</a:t>
            </a:r>
            <a:endParaRPr sz="1200">
              <a:latin typeface="Arial"/>
              <a:cs typeface="Arial"/>
            </a:endParaRPr>
          </a:p>
        </p:txBody>
      </p:sp>
      <p:sp>
        <p:nvSpPr>
          <p:cNvPr id="66" name="object 66"/>
          <p:cNvSpPr/>
          <p:nvPr/>
        </p:nvSpPr>
        <p:spPr>
          <a:xfrm>
            <a:off x="3810609" y="2578100"/>
            <a:ext cx="1156152" cy="377925"/>
          </a:xfrm>
          <a:prstGeom prst="rect">
            <a:avLst/>
          </a:prstGeom>
          <a:blipFill>
            <a:blip r:embed="rId11" cstate="print"/>
            <a:stretch>
              <a:fillRect/>
            </a:stretch>
          </a:blipFill>
        </p:spPr>
        <p:txBody>
          <a:bodyPr wrap="square" lIns="0" tIns="0" rIns="0" bIns="0" rtlCol="0"/>
          <a:lstStyle/>
          <a:p>
            <a:endParaRPr/>
          </a:p>
        </p:txBody>
      </p:sp>
      <p:sp>
        <p:nvSpPr>
          <p:cNvPr id="67" name="object 67"/>
          <p:cNvSpPr/>
          <p:nvPr/>
        </p:nvSpPr>
        <p:spPr>
          <a:xfrm>
            <a:off x="3027380" y="4468500"/>
            <a:ext cx="1062990" cy="802640"/>
          </a:xfrm>
          <a:custGeom>
            <a:avLst/>
            <a:gdLst/>
            <a:ahLst/>
            <a:cxnLst/>
            <a:rect l="l" t="t" r="r" b="b"/>
            <a:pathLst>
              <a:path w="1062989" h="802639">
                <a:moveTo>
                  <a:pt x="1062715" y="0"/>
                </a:moveTo>
                <a:lnTo>
                  <a:pt x="0" y="802499"/>
                </a:lnTo>
              </a:path>
            </a:pathLst>
          </a:custGeom>
          <a:ln w="25399">
            <a:solidFill>
              <a:srgbClr val="000000"/>
            </a:solidFill>
          </a:ln>
        </p:spPr>
        <p:txBody>
          <a:bodyPr wrap="square" lIns="0" tIns="0" rIns="0" bIns="0" rtlCol="0"/>
          <a:lstStyle/>
          <a:p>
            <a:endParaRPr/>
          </a:p>
        </p:txBody>
      </p:sp>
      <p:sp>
        <p:nvSpPr>
          <p:cNvPr id="68" name="object 68"/>
          <p:cNvSpPr/>
          <p:nvPr/>
        </p:nvSpPr>
        <p:spPr>
          <a:xfrm>
            <a:off x="4054518" y="4453194"/>
            <a:ext cx="55880" cy="51435"/>
          </a:xfrm>
          <a:custGeom>
            <a:avLst/>
            <a:gdLst/>
            <a:ahLst/>
            <a:cxnLst/>
            <a:rect l="l" t="t" r="r" b="b"/>
            <a:pathLst>
              <a:path w="55879" h="51435">
                <a:moveTo>
                  <a:pt x="55846" y="0"/>
                </a:moveTo>
                <a:lnTo>
                  <a:pt x="0" y="10344"/>
                </a:lnTo>
                <a:lnTo>
                  <a:pt x="30613" y="50883"/>
                </a:lnTo>
                <a:lnTo>
                  <a:pt x="55846" y="0"/>
                </a:lnTo>
                <a:close/>
              </a:path>
            </a:pathLst>
          </a:custGeom>
          <a:solidFill>
            <a:srgbClr val="000000"/>
          </a:solidFill>
        </p:spPr>
        <p:txBody>
          <a:bodyPr wrap="square" lIns="0" tIns="0" rIns="0" bIns="0" rtlCol="0"/>
          <a:lstStyle/>
          <a:p>
            <a:endParaRPr/>
          </a:p>
        </p:txBody>
      </p:sp>
      <p:sp>
        <p:nvSpPr>
          <p:cNvPr id="69" name="object 69"/>
          <p:cNvSpPr/>
          <p:nvPr/>
        </p:nvSpPr>
        <p:spPr>
          <a:xfrm>
            <a:off x="5336781" y="5133424"/>
            <a:ext cx="331986" cy="366865"/>
          </a:xfrm>
          <a:prstGeom prst="rect">
            <a:avLst/>
          </a:prstGeom>
          <a:blipFill>
            <a:blip r:embed="rId7" cstate="print"/>
            <a:stretch>
              <a:fillRect/>
            </a:stretch>
          </a:blipFill>
        </p:spPr>
        <p:txBody>
          <a:bodyPr wrap="square" lIns="0" tIns="0" rIns="0" bIns="0" rtlCol="0"/>
          <a:lstStyle/>
          <a:p>
            <a:endParaRPr/>
          </a:p>
        </p:txBody>
      </p:sp>
      <p:sp>
        <p:nvSpPr>
          <p:cNvPr id="70" name="object 70"/>
          <p:cNvSpPr txBox="1"/>
          <p:nvPr/>
        </p:nvSpPr>
        <p:spPr>
          <a:xfrm>
            <a:off x="4446786" y="5546366"/>
            <a:ext cx="2075180" cy="875665"/>
          </a:xfrm>
          <a:prstGeom prst="rect">
            <a:avLst/>
          </a:prstGeom>
        </p:spPr>
        <p:txBody>
          <a:bodyPr vert="horz" wrap="square" lIns="0" tIns="22860" rIns="0" bIns="0" rtlCol="0">
            <a:spAutoFit/>
          </a:bodyPr>
          <a:lstStyle/>
          <a:p>
            <a:pPr marL="739775" marR="5080">
              <a:lnSpc>
                <a:spcPts val="1400"/>
              </a:lnSpc>
              <a:spcBef>
                <a:spcPts val="180"/>
              </a:spcBef>
            </a:pPr>
            <a:r>
              <a:rPr sz="1200" dirty="0">
                <a:latin typeface="Arial"/>
                <a:cs typeface="Arial"/>
              </a:rPr>
              <a:t>Order</a:t>
            </a:r>
            <a:r>
              <a:rPr sz="1200" spc="-100" dirty="0">
                <a:latin typeface="Arial"/>
                <a:cs typeface="Arial"/>
              </a:rPr>
              <a:t> </a:t>
            </a:r>
            <a:r>
              <a:rPr sz="1200" dirty="0">
                <a:latin typeface="Arial"/>
                <a:cs typeface="Arial"/>
              </a:rPr>
              <a:t>Management  Application</a:t>
            </a:r>
            <a:endParaRPr sz="1200">
              <a:latin typeface="Arial"/>
              <a:cs typeface="Arial"/>
            </a:endParaRPr>
          </a:p>
          <a:p>
            <a:pPr marL="12700" marR="546100">
              <a:lnSpc>
                <a:spcPts val="1400"/>
              </a:lnSpc>
              <a:spcBef>
                <a:spcPts val="1050"/>
              </a:spcBef>
            </a:pPr>
            <a:r>
              <a:rPr sz="1200" dirty="0">
                <a:latin typeface="Arial"/>
                <a:cs typeface="Arial"/>
              </a:rPr>
              <a:t>Contract</a:t>
            </a:r>
            <a:r>
              <a:rPr sz="1200" spc="-100" dirty="0">
                <a:latin typeface="Arial"/>
                <a:cs typeface="Arial"/>
              </a:rPr>
              <a:t> </a:t>
            </a:r>
            <a:r>
              <a:rPr sz="1200" dirty="0">
                <a:latin typeface="Arial"/>
                <a:cs typeface="Arial"/>
              </a:rPr>
              <a:t>Management  Application</a:t>
            </a:r>
            <a:endParaRPr sz="1200">
              <a:latin typeface="Arial"/>
              <a:cs typeface="Arial"/>
            </a:endParaRPr>
          </a:p>
        </p:txBody>
      </p:sp>
      <p:sp>
        <p:nvSpPr>
          <p:cNvPr id="71" name="object 71"/>
          <p:cNvSpPr/>
          <p:nvPr/>
        </p:nvSpPr>
        <p:spPr>
          <a:xfrm>
            <a:off x="5423805" y="5194568"/>
            <a:ext cx="198225" cy="244577"/>
          </a:xfrm>
          <a:prstGeom prst="rect">
            <a:avLst/>
          </a:prstGeom>
          <a:blipFill>
            <a:blip r:embed="rId12" cstate="print"/>
            <a:stretch>
              <a:fillRect/>
            </a:stretch>
          </a:blipFill>
        </p:spPr>
        <p:txBody>
          <a:bodyPr wrap="square" lIns="0" tIns="0" rIns="0" bIns="0" rtlCol="0"/>
          <a:lstStyle/>
          <a:p>
            <a:endParaRPr/>
          </a:p>
        </p:txBody>
      </p:sp>
      <p:sp>
        <p:nvSpPr>
          <p:cNvPr id="72" name="object 72"/>
          <p:cNvSpPr/>
          <p:nvPr/>
        </p:nvSpPr>
        <p:spPr>
          <a:xfrm>
            <a:off x="3800938" y="4537257"/>
            <a:ext cx="456565" cy="955675"/>
          </a:xfrm>
          <a:custGeom>
            <a:avLst/>
            <a:gdLst/>
            <a:ahLst/>
            <a:cxnLst/>
            <a:rect l="l" t="t" r="r" b="b"/>
            <a:pathLst>
              <a:path w="456564" h="955675">
                <a:moveTo>
                  <a:pt x="456410" y="0"/>
                </a:moveTo>
                <a:lnTo>
                  <a:pt x="0" y="955390"/>
                </a:lnTo>
              </a:path>
            </a:pathLst>
          </a:custGeom>
          <a:ln w="25399">
            <a:solidFill>
              <a:srgbClr val="000000"/>
            </a:solidFill>
          </a:ln>
        </p:spPr>
        <p:txBody>
          <a:bodyPr wrap="square" lIns="0" tIns="0" rIns="0" bIns="0" rtlCol="0"/>
          <a:lstStyle/>
          <a:p>
            <a:endParaRPr/>
          </a:p>
        </p:txBody>
      </p:sp>
      <p:sp>
        <p:nvSpPr>
          <p:cNvPr id="73" name="object 73"/>
          <p:cNvSpPr/>
          <p:nvPr/>
        </p:nvSpPr>
        <p:spPr>
          <a:xfrm>
            <a:off x="4223481" y="4514338"/>
            <a:ext cx="46355" cy="57150"/>
          </a:xfrm>
          <a:custGeom>
            <a:avLst/>
            <a:gdLst/>
            <a:ahLst/>
            <a:cxnLst/>
            <a:rect l="l" t="t" r="r" b="b"/>
            <a:pathLst>
              <a:path w="46354" h="57150">
                <a:moveTo>
                  <a:pt x="44817" y="0"/>
                </a:moveTo>
                <a:lnTo>
                  <a:pt x="0" y="34889"/>
                </a:lnTo>
                <a:lnTo>
                  <a:pt x="45839" y="56786"/>
                </a:lnTo>
                <a:lnTo>
                  <a:pt x="44817" y="0"/>
                </a:lnTo>
                <a:close/>
              </a:path>
            </a:pathLst>
          </a:custGeom>
          <a:solidFill>
            <a:srgbClr val="000000"/>
          </a:solidFill>
        </p:spPr>
        <p:txBody>
          <a:bodyPr wrap="square" lIns="0" tIns="0" rIns="0" bIns="0" rtlCol="0"/>
          <a:lstStyle/>
          <a:p>
            <a:endParaRPr/>
          </a:p>
        </p:txBody>
      </p:sp>
      <p:sp>
        <p:nvSpPr>
          <p:cNvPr id="74" name="object 74"/>
          <p:cNvSpPr/>
          <p:nvPr/>
        </p:nvSpPr>
        <p:spPr>
          <a:xfrm>
            <a:off x="4744024" y="4534972"/>
            <a:ext cx="527050" cy="733425"/>
          </a:xfrm>
          <a:custGeom>
            <a:avLst/>
            <a:gdLst/>
            <a:ahLst/>
            <a:cxnLst/>
            <a:rect l="l" t="t" r="r" b="b"/>
            <a:pathLst>
              <a:path w="527050" h="733425">
                <a:moveTo>
                  <a:pt x="0" y="0"/>
                </a:moveTo>
                <a:lnTo>
                  <a:pt x="526524" y="733428"/>
                </a:lnTo>
              </a:path>
            </a:pathLst>
          </a:custGeom>
          <a:ln w="25399">
            <a:solidFill>
              <a:srgbClr val="000000"/>
            </a:solidFill>
          </a:ln>
        </p:spPr>
        <p:txBody>
          <a:bodyPr wrap="square" lIns="0" tIns="0" rIns="0" bIns="0" rtlCol="0"/>
          <a:lstStyle/>
          <a:p>
            <a:endParaRPr/>
          </a:p>
        </p:txBody>
      </p:sp>
      <p:sp>
        <p:nvSpPr>
          <p:cNvPr id="75" name="object 75"/>
          <p:cNvSpPr/>
          <p:nvPr/>
        </p:nvSpPr>
        <p:spPr>
          <a:xfrm>
            <a:off x="4729212" y="4514338"/>
            <a:ext cx="50800" cy="56515"/>
          </a:xfrm>
          <a:custGeom>
            <a:avLst/>
            <a:gdLst/>
            <a:ahLst/>
            <a:cxnLst/>
            <a:rect l="l" t="t" r="r" b="b"/>
            <a:pathLst>
              <a:path w="50800" h="56514">
                <a:moveTo>
                  <a:pt x="0" y="0"/>
                </a:moveTo>
                <a:lnTo>
                  <a:pt x="8991" y="56079"/>
                </a:lnTo>
                <a:lnTo>
                  <a:pt x="50258" y="26454"/>
                </a:lnTo>
                <a:lnTo>
                  <a:pt x="0" y="0"/>
                </a:lnTo>
                <a:close/>
              </a:path>
            </a:pathLst>
          </a:custGeom>
          <a:solidFill>
            <a:srgbClr val="000000"/>
          </a:solidFill>
        </p:spPr>
        <p:txBody>
          <a:bodyPr wrap="square" lIns="0" tIns="0" rIns="0" bIns="0" rtlCol="0"/>
          <a:lstStyle/>
          <a:p>
            <a:endParaRPr/>
          </a:p>
        </p:txBody>
      </p:sp>
      <p:sp>
        <p:nvSpPr>
          <p:cNvPr id="76" name="object 76"/>
          <p:cNvSpPr/>
          <p:nvPr/>
        </p:nvSpPr>
        <p:spPr>
          <a:xfrm>
            <a:off x="5136455" y="4468242"/>
            <a:ext cx="673100" cy="494665"/>
          </a:xfrm>
          <a:custGeom>
            <a:avLst/>
            <a:gdLst/>
            <a:ahLst/>
            <a:cxnLst/>
            <a:rect l="l" t="t" r="r" b="b"/>
            <a:pathLst>
              <a:path w="673100" h="494664">
                <a:moveTo>
                  <a:pt x="0" y="0"/>
                </a:moveTo>
                <a:lnTo>
                  <a:pt x="672480" y="494539"/>
                </a:lnTo>
              </a:path>
            </a:pathLst>
          </a:custGeom>
          <a:ln w="25399">
            <a:solidFill>
              <a:srgbClr val="000000"/>
            </a:solidFill>
          </a:ln>
        </p:spPr>
        <p:txBody>
          <a:bodyPr wrap="square" lIns="0" tIns="0" rIns="0" bIns="0" rtlCol="0"/>
          <a:lstStyle/>
          <a:p>
            <a:endParaRPr/>
          </a:p>
        </p:txBody>
      </p:sp>
      <p:sp>
        <p:nvSpPr>
          <p:cNvPr id="77" name="object 77"/>
          <p:cNvSpPr/>
          <p:nvPr/>
        </p:nvSpPr>
        <p:spPr>
          <a:xfrm>
            <a:off x="5115993" y="4453194"/>
            <a:ext cx="56515" cy="50800"/>
          </a:xfrm>
          <a:custGeom>
            <a:avLst/>
            <a:gdLst/>
            <a:ahLst/>
            <a:cxnLst/>
            <a:rect l="l" t="t" r="r" b="b"/>
            <a:pathLst>
              <a:path w="56514" h="50800">
                <a:moveTo>
                  <a:pt x="0" y="0"/>
                </a:moveTo>
                <a:lnTo>
                  <a:pt x="25877" y="50558"/>
                </a:lnTo>
                <a:lnTo>
                  <a:pt x="55973" y="9634"/>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4497142" y="4600882"/>
            <a:ext cx="0" cy="915035"/>
          </a:xfrm>
          <a:custGeom>
            <a:avLst/>
            <a:gdLst/>
            <a:ahLst/>
            <a:cxnLst/>
            <a:rect l="l" t="t" r="r" b="b"/>
            <a:pathLst>
              <a:path h="915035">
                <a:moveTo>
                  <a:pt x="1" y="0"/>
                </a:moveTo>
                <a:lnTo>
                  <a:pt x="0" y="914693"/>
                </a:lnTo>
              </a:path>
            </a:pathLst>
          </a:custGeom>
          <a:ln w="25399">
            <a:solidFill>
              <a:srgbClr val="000000"/>
            </a:solidFill>
          </a:ln>
        </p:spPr>
        <p:txBody>
          <a:bodyPr wrap="square" lIns="0" tIns="0" rIns="0" bIns="0" rtlCol="0"/>
          <a:lstStyle/>
          <a:p>
            <a:endParaRPr/>
          </a:p>
        </p:txBody>
      </p:sp>
      <p:sp>
        <p:nvSpPr>
          <p:cNvPr id="79" name="object 79"/>
          <p:cNvSpPr/>
          <p:nvPr/>
        </p:nvSpPr>
        <p:spPr>
          <a:xfrm>
            <a:off x="4471743" y="4575482"/>
            <a:ext cx="50800" cy="50800"/>
          </a:xfrm>
          <a:custGeom>
            <a:avLst/>
            <a:gdLst/>
            <a:ahLst/>
            <a:cxnLst/>
            <a:rect l="l" t="t" r="r" b="b"/>
            <a:pathLst>
              <a:path w="50800" h="50800">
                <a:moveTo>
                  <a:pt x="25400" y="0"/>
                </a:moveTo>
                <a:lnTo>
                  <a:pt x="0" y="50800"/>
                </a:lnTo>
                <a:lnTo>
                  <a:pt x="50800" y="50800"/>
                </a:lnTo>
                <a:lnTo>
                  <a:pt x="25400" y="0"/>
                </a:lnTo>
                <a:close/>
              </a:path>
            </a:pathLst>
          </a:custGeom>
          <a:solidFill>
            <a:srgbClr val="000000"/>
          </a:solidFill>
        </p:spPr>
        <p:txBody>
          <a:bodyPr wrap="square" lIns="0" tIns="0" rIns="0" bIns="0" rtlCol="0"/>
          <a:lstStyle/>
          <a:p>
            <a:endParaRPr/>
          </a:p>
        </p:txBody>
      </p:sp>
      <p:sp>
        <p:nvSpPr>
          <p:cNvPr id="80" name="object 80"/>
          <p:cNvSpPr/>
          <p:nvPr/>
        </p:nvSpPr>
        <p:spPr>
          <a:xfrm>
            <a:off x="4574500" y="3606594"/>
            <a:ext cx="0" cy="235585"/>
          </a:xfrm>
          <a:custGeom>
            <a:avLst/>
            <a:gdLst/>
            <a:ahLst/>
            <a:cxnLst/>
            <a:rect l="l" t="t" r="r" b="b"/>
            <a:pathLst>
              <a:path h="235585">
                <a:moveTo>
                  <a:pt x="0" y="235154"/>
                </a:moveTo>
                <a:lnTo>
                  <a:pt x="0" y="0"/>
                </a:lnTo>
              </a:path>
            </a:pathLst>
          </a:custGeom>
          <a:ln w="253999">
            <a:solidFill>
              <a:srgbClr val="DA6A50"/>
            </a:solidFill>
          </a:ln>
        </p:spPr>
        <p:txBody>
          <a:bodyPr wrap="square" lIns="0" tIns="0" rIns="0" bIns="0" rtlCol="0"/>
          <a:lstStyle/>
          <a:p>
            <a:endParaRPr/>
          </a:p>
        </p:txBody>
      </p:sp>
      <p:sp>
        <p:nvSpPr>
          <p:cNvPr id="81" name="object 81"/>
          <p:cNvSpPr/>
          <p:nvPr/>
        </p:nvSpPr>
        <p:spPr>
          <a:xfrm>
            <a:off x="4320500" y="3352595"/>
            <a:ext cx="508000" cy="508000"/>
          </a:xfrm>
          <a:custGeom>
            <a:avLst/>
            <a:gdLst/>
            <a:ahLst/>
            <a:cxnLst/>
            <a:rect l="l" t="t" r="r" b="b"/>
            <a:pathLst>
              <a:path w="508000" h="508000">
                <a:moveTo>
                  <a:pt x="253998" y="0"/>
                </a:moveTo>
                <a:lnTo>
                  <a:pt x="0" y="508000"/>
                </a:lnTo>
                <a:lnTo>
                  <a:pt x="508000" y="507998"/>
                </a:lnTo>
                <a:lnTo>
                  <a:pt x="253998" y="0"/>
                </a:lnTo>
                <a:close/>
              </a:path>
            </a:pathLst>
          </a:custGeom>
          <a:solidFill>
            <a:srgbClr val="DA6A50"/>
          </a:solidFill>
        </p:spPr>
        <p:txBody>
          <a:bodyPr wrap="square" lIns="0" tIns="0" rIns="0" bIns="0" rtlCol="0"/>
          <a:lstStyle/>
          <a:p>
            <a:endParaRPr/>
          </a:p>
        </p:txBody>
      </p:sp>
      <p:sp>
        <p:nvSpPr>
          <p:cNvPr id="82" name="object 82"/>
          <p:cNvSpPr/>
          <p:nvPr/>
        </p:nvSpPr>
        <p:spPr>
          <a:xfrm>
            <a:off x="3000055" y="5856965"/>
            <a:ext cx="103505" cy="0"/>
          </a:xfrm>
          <a:custGeom>
            <a:avLst/>
            <a:gdLst/>
            <a:ahLst/>
            <a:cxnLst/>
            <a:rect l="l" t="t" r="r" b="b"/>
            <a:pathLst>
              <a:path w="103505">
                <a:moveTo>
                  <a:pt x="0" y="0"/>
                </a:moveTo>
                <a:lnTo>
                  <a:pt x="102996" y="0"/>
                </a:lnTo>
              </a:path>
            </a:pathLst>
          </a:custGeom>
          <a:ln w="17168">
            <a:solidFill>
              <a:srgbClr val="000000"/>
            </a:solidFill>
          </a:ln>
        </p:spPr>
        <p:txBody>
          <a:bodyPr wrap="square" lIns="0" tIns="0" rIns="0" bIns="0" rtlCol="0"/>
          <a:lstStyle/>
          <a:p>
            <a:endParaRPr/>
          </a:p>
        </p:txBody>
      </p:sp>
      <p:sp>
        <p:nvSpPr>
          <p:cNvPr id="83" name="object 83"/>
          <p:cNvSpPr/>
          <p:nvPr/>
        </p:nvSpPr>
        <p:spPr>
          <a:xfrm>
            <a:off x="3190149" y="5639138"/>
            <a:ext cx="271145" cy="111125"/>
          </a:xfrm>
          <a:custGeom>
            <a:avLst/>
            <a:gdLst/>
            <a:ahLst/>
            <a:cxnLst/>
            <a:rect l="l" t="t" r="r" b="b"/>
            <a:pathLst>
              <a:path w="271145" h="111125">
                <a:moveTo>
                  <a:pt x="0" y="0"/>
                </a:moveTo>
                <a:lnTo>
                  <a:pt x="136178" y="0"/>
                </a:lnTo>
                <a:lnTo>
                  <a:pt x="136178" y="110823"/>
                </a:lnTo>
                <a:lnTo>
                  <a:pt x="270745" y="110823"/>
                </a:lnTo>
              </a:path>
            </a:pathLst>
          </a:custGeom>
          <a:ln w="9524">
            <a:solidFill>
              <a:srgbClr val="000000"/>
            </a:solidFill>
          </a:ln>
        </p:spPr>
        <p:txBody>
          <a:bodyPr wrap="square" lIns="0" tIns="0" rIns="0" bIns="0" rtlCol="0"/>
          <a:lstStyle/>
          <a:p>
            <a:endParaRPr/>
          </a:p>
        </p:txBody>
      </p:sp>
      <p:sp>
        <p:nvSpPr>
          <p:cNvPr id="84" name="object 84"/>
          <p:cNvSpPr/>
          <p:nvPr/>
        </p:nvSpPr>
        <p:spPr>
          <a:xfrm>
            <a:off x="3332040" y="5605382"/>
            <a:ext cx="121285" cy="0"/>
          </a:xfrm>
          <a:custGeom>
            <a:avLst/>
            <a:gdLst/>
            <a:ahLst/>
            <a:cxnLst/>
            <a:rect l="l" t="t" r="r" b="b"/>
            <a:pathLst>
              <a:path w="121285">
                <a:moveTo>
                  <a:pt x="0" y="0"/>
                </a:moveTo>
                <a:lnTo>
                  <a:pt x="120723" y="0"/>
                </a:lnTo>
              </a:path>
            </a:pathLst>
          </a:custGeom>
          <a:ln w="13346">
            <a:solidFill>
              <a:srgbClr val="000000"/>
            </a:solidFill>
          </a:ln>
        </p:spPr>
        <p:txBody>
          <a:bodyPr wrap="square" lIns="0" tIns="0" rIns="0" bIns="0" rtlCol="0"/>
          <a:lstStyle/>
          <a:p>
            <a:endParaRPr/>
          </a:p>
        </p:txBody>
      </p:sp>
      <p:sp>
        <p:nvSpPr>
          <p:cNvPr id="85" name="object 85"/>
          <p:cNvSpPr/>
          <p:nvPr/>
        </p:nvSpPr>
        <p:spPr>
          <a:xfrm>
            <a:off x="3332040" y="5628311"/>
            <a:ext cx="121285" cy="0"/>
          </a:xfrm>
          <a:custGeom>
            <a:avLst/>
            <a:gdLst/>
            <a:ahLst/>
            <a:cxnLst/>
            <a:rect l="l" t="t" r="r" b="b"/>
            <a:pathLst>
              <a:path w="121285">
                <a:moveTo>
                  <a:pt x="0" y="0"/>
                </a:moveTo>
                <a:lnTo>
                  <a:pt x="120723" y="0"/>
                </a:lnTo>
              </a:path>
            </a:pathLst>
          </a:custGeom>
          <a:ln w="13346">
            <a:solidFill>
              <a:srgbClr val="000000"/>
            </a:solidFill>
          </a:ln>
        </p:spPr>
        <p:txBody>
          <a:bodyPr wrap="square" lIns="0" tIns="0" rIns="0" bIns="0" rtlCol="0"/>
          <a:lstStyle/>
          <a:p>
            <a:endParaRPr/>
          </a:p>
        </p:txBody>
      </p:sp>
      <p:sp>
        <p:nvSpPr>
          <p:cNvPr id="86" name="object 86"/>
          <p:cNvSpPr/>
          <p:nvPr/>
        </p:nvSpPr>
        <p:spPr>
          <a:xfrm>
            <a:off x="3332040" y="5660157"/>
            <a:ext cx="121285" cy="0"/>
          </a:xfrm>
          <a:custGeom>
            <a:avLst/>
            <a:gdLst/>
            <a:ahLst/>
            <a:cxnLst/>
            <a:rect l="l" t="t" r="r" b="b"/>
            <a:pathLst>
              <a:path w="121285">
                <a:moveTo>
                  <a:pt x="0" y="0"/>
                </a:moveTo>
                <a:lnTo>
                  <a:pt x="120723" y="0"/>
                </a:lnTo>
              </a:path>
            </a:pathLst>
          </a:custGeom>
          <a:ln w="13346">
            <a:solidFill>
              <a:srgbClr val="000000"/>
            </a:solidFill>
          </a:ln>
        </p:spPr>
        <p:txBody>
          <a:bodyPr wrap="square" lIns="0" tIns="0" rIns="0" bIns="0" rtlCol="0"/>
          <a:lstStyle/>
          <a:p>
            <a:endParaRPr/>
          </a:p>
        </p:txBody>
      </p:sp>
      <p:sp>
        <p:nvSpPr>
          <p:cNvPr id="87" name="object 87"/>
          <p:cNvSpPr/>
          <p:nvPr/>
        </p:nvSpPr>
        <p:spPr>
          <a:xfrm>
            <a:off x="3332040" y="5683086"/>
            <a:ext cx="118110" cy="0"/>
          </a:xfrm>
          <a:custGeom>
            <a:avLst/>
            <a:gdLst/>
            <a:ahLst/>
            <a:cxnLst/>
            <a:rect l="l" t="t" r="r" b="b"/>
            <a:pathLst>
              <a:path w="118110">
                <a:moveTo>
                  <a:pt x="0" y="0"/>
                </a:moveTo>
                <a:lnTo>
                  <a:pt x="117500" y="0"/>
                </a:lnTo>
              </a:path>
            </a:pathLst>
          </a:custGeom>
          <a:ln w="13346">
            <a:solidFill>
              <a:srgbClr val="000000"/>
            </a:solidFill>
          </a:ln>
        </p:spPr>
        <p:txBody>
          <a:bodyPr wrap="square" lIns="0" tIns="0" rIns="0" bIns="0" rtlCol="0"/>
          <a:lstStyle/>
          <a:p>
            <a:endParaRPr/>
          </a:p>
        </p:txBody>
      </p:sp>
      <p:sp>
        <p:nvSpPr>
          <p:cNvPr id="88" name="object 88"/>
          <p:cNvSpPr/>
          <p:nvPr/>
        </p:nvSpPr>
        <p:spPr>
          <a:xfrm>
            <a:off x="3336802" y="5637864"/>
            <a:ext cx="8255" cy="6985"/>
          </a:xfrm>
          <a:custGeom>
            <a:avLst/>
            <a:gdLst/>
            <a:ahLst/>
            <a:cxnLst/>
            <a:rect l="l" t="t" r="r" b="b"/>
            <a:pathLst>
              <a:path w="8254" h="6985">
                <a:moveTo>
                  <a:pt x="0" y="0"/>
                </a:moveTo>
                <a:lnTo>
                  <a:pt x="8058" y="0"/>
                </a:lnTo>
                <a:lnTo>
                  <a:pt x="8058" y="6368"/>
                </a:lnTo>
                <a:lnTo>
                  <a:pt x="0" y="6368"/>
                </a:lnTo>
                <a:lnTo>
                  <a:pt x="0" y="0"/>
                </a:lnTo>
                <a:close/>
              </a:path>
            </a:pathLst>
          </a:custGeom>
          <a:ln w="9524">
            <a:solidFill>
              <a:srgbClr val="000000"/>
            </a:solidFill>
          </a:ln>
        </p:spPr>
        <p:txBody>
          <a:bodyPr wrap="square" lIns="0" tIns="0" rIns="0" bIns="0" rtlCol="0"/>
          <a:lstStyle/>
          <a:p>
            <a:endParaRPr/>
          </a:p>
        </p:txBody>
      </p:sp>
      <p:sp>
        <p:nvSpPr>
          <p:cNvPr id="89" name="object 89"/>
          <p:cNvSpPr/>
          <p:nvPr/>
        </p:nvSpPr>
        <p:spPr>
          <a:xfrm>
            <a:off x="3370645" y="5637864"/>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90" name="object 90"/>
          <p:cNvSpPr/>
          <p:nvPr/>
        </p:nvSpPr>
        <p:spPr>
          <a:xfrm>
            <a:off x="3402878" y="5637864"/>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91" name="object 91"/>
          <p:cNvSpPr/>
          <p:nvPr/>
        </p:nvSpPr>
        <p:spPr>
          <a:xfrm>
            <a:off x="3438333" y="5637864"/>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92" name="object 92"/>
          <p:cNvSpPr/>
          <p:nvPr/>
        </p:nvSpPr>
        <p:spPr>
          <a:xfrm>
            <a:off x="3336802" y="5699009"/>
            <a:ext cx="8255" cy="6985"/>
          </a:xfrm>
          <a:custGeom>
            <a:avLst/>
            <a:gdLst/>
            <a:ahLst/>
            <a:cxnLst/>
            <a:rect l="l" t="t" r="r" b="b"/>
            <a:pathLst>
              <a:path w="8254" h="6985">
                <a:moveTo>
                  <a:pt x="0" y="0"/>
                </a:moveTo>
                <a:lnTo>
                  <a:pt x="8058" y="0"/>
                </a:lnTo>
                <a:lnTo>
                  <a:pt x="8058" y="6368"/>
                </a:lnTo>
                <a:lnTo>
                  <a:pt x="0" y="6368"/>
                </a:lnTo>
                <a:lnTo>
                  <a:pt x="0" y="0"/>
                </a:lnTo>
                <a:close/>
              </a:path>
            </a:pathLst>
          </a:custGeom>
          <a:ln w="9524">
            <a:solidFill>
              <a:srgbClr val="000000"/>
            </a:solidFill>
          </a:ln>
        </p:spPr>
        <p:txBody>
          <a:bodyPr wrap="square" lIns="0" tIns="0" rIns="0" bIns="0" rtlCol="0"/>
          <a:lstStyle/>
          <a:p>
            <a:endParaRPr/>
          </a:p>
        </p:txBody>
      </p:sp>
      <p:sp>
        <p:nvSpPr>
          <p:cNvPr id="93" name="object 93"/>
          <p:cNvSpPr/>
          <p:nvPr/>
        </p:nvSpPr>
        <p:spPr>
          <a:xfrm>
            <a:off x="3370645" y="5699009"/>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94" name="object 94"/>
          <p:cNvSpPr/>
          <p:nvPr/>
        </p:nvSpPr>
        <p:spPr>
          <a:xfrm>
            <a:off x="3402878" y="5699009"/>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95" name="object 95"/>
          <p:cNvSpPr/>
          <p:nvPr/>
        </p:nvSpPr>
        <p:spPr>
          <a:xfrm>
            <a:off x="3438333" y="5699009"/>
            <a:ext cx="10160" cy="6985"/>
          </a:xfrm>
          <a:custGeom>
            <a:avLst/>
            <a:gdLst/>
            <a:ahLst/>
            <a:cxnLst/>
            <a:rect l="l" t="t" r="r" b="b"/>
            <a:pathLst>
              <a:path w="10160" h="6985">
                <a:moveTo>
                  <a:pt x="0" y="0"/>
                </a:moveTo>
                <a:lnTo>
                  <a:pt x="9669" y="0"/>
                </a:lnTo>
                <a:lnTo>
                  <a:pt x="9669" y="6368"/>
                </a:lnTo>
                <a:lnTo>
                  <a:pt x="0" y="6368"/>
                </a:lnTo>
                <a:lnTo>
                  <a:pt x="0" y="0"/>
                </a:lnTo>
                <a:close/>
              </a:path>
            </a:pathLst>
          </a:custGeom>
          <a:ln w="9524">
            <a:solidFill>
              <a:srgbClr val="000000"/>
            </a:solidFill>
          </a:ln>
        </p:spPr>
        <p:txBody>
          <a:bodyPr wrap="square" lIns="0" tIns="0" rIns="0" bIns="0" rtlCol="0"/>
          <a:lstStyle/>
          <a:p>
            <a:endParaRPr/>
          </a:p>
        </p:txBody>
      </p:sp>
      <p:sp>
        <p:nvSpPr>
          <p:cNvPr id="96" name="object 96"/>
          <p:cNvSpPr/>
          <p:nvPr/>
        </p:nvSpPr>
        <p:spPr>
          <a:xfrm>
            <a:off x="3327133" y="5745200"/>
            <a:ext cx="0" cy="93980"/>
          </a:xfrm>
          <a:custGeom>
            <a:avLst/>
            <a:gdLst/>
            <a:ahLst/>
            <a:cxnLst/>
            <a:rect l="l" t="t" r="r" b="b"/>
            <a:pathLst>
              <a:path h="93979">
                <a:moveTo>
                  <a:pt x="0" y="0"/>
                </a:moveTo>
                <a:lnTo>
                  <a:pt x="0" y="93597"/>
                </a:lnTo>
              </a:path>
            </a:pathLst>
          </a:custGeom>
          <a:ln w="9524">
            <a:solidFill>
              <a:srgbClr val="000000"/>
            </a:solidFill>
          </a:ln>
        </p:spPr>
        <p:txBody>
          <a:bodyPr wrap="square" lIns="0" tIns="0" rIns="0" bIns="0" rtlCol="0"/>
          <a:lstStyle/>
          <a:p>
            <a:endParaRPr/>
          </a:p>
        </p:txBody>
      </p:sp>
      <p:sp>
        <p:nvSpPr>
          <p:cNvPr id="97" name="object 97"/>
          <p:cNvSpPr/>
          <p:nvPr/>
        </p:nvSpPr>
        <p:spPr>
          <a:xfrm>
            <a:off x="3327133" y="5589459"/>
            <a:ext cx="0" cy="50165"/>
          </a:xfrm>
          <a:custGeom>
            <a:avLst/>
            <a:gdLst/>
            <a:ahLst/>
            <a:cxnLst/>
            <a:rect l="l" t="t" r="r" b="b"/>
            <a:pathLst>
              <a:path h="50164">
                <a:moveTo>
                  <a:pt x="0" y="49680"/>
                </a:moveTo>
                <a:lnTo>
                  <a:pt x="0" y="41292"/>
                </a:lnTo>
                <a:lnTo>
                  <a:pt x="0" y="10968"/>
                </a:lnTo>
                <a:lnTo>
                  <a:pt x="0" y="0"/>
                </a:lnTo>
                <a:lnTo>
                  <a:pt x="0" y="49680"/>
                </a:lnTo>
              </a:path>
            </a:pathLst>
          </a:custGeom>
          <a:ln w="9524">
            <a:solidFill>
              <a:srgbClr val="000000"/>
            </a:solidFill>
          </a:ln>
        </p:spPr>
        <p:txBody>
          <a:bodyPr wrap="square" lIns="0" tIns="0" rIns="0" bIns="0" rtlCol="0"/>
          <a:lstStyle/>
          <a:p>
            <a:endParaRPr/>
          </a:p>
        </p:txBody>
      </p:sp>
      <p:sp>
        <p:nvSpPr>
          <p:cNvPr id="98" name="object 98"/>
          <p:cNvSpPr txBox="1"/>
          <p:nvPr/>
        </p:nvSpPr>
        <p:spPr>
          <a:xfrm>
            <a:off x="2624890" y="5913232"/>
            <a:ext cx="1609725" cy="386080"/>
          </a:xfrm>
          <a:prstGeom prst="rect">
            <a:avLst/>
          </a:prstGeom>
        </p:spPr>
        <p:txBody>
          <a:bodyPr vert="horz" wrap="square" lIns="0" tIns="22860" rIns="0" bIns="0" rtlCol="0">
            <a:spAutoFit/>
          </a:bodyPr>
          <a:lstStyle/>
          <a:p>
            <a:pPr marL="54610" marR="5080" indent="-42545">
              <a:lnSpc>
                <a:spcPts val="1400"/>
              </a:lnSpc>
              <a:spcBef>
                <a:spcPts val="180"/>
              </a:spcBef>
            </a:pPr>
            <a:r>
              <a:rPr sz="1200" dirty="0">
                <a:latin typeface="Arial"/>
                <a:cs typeface="Arial"/>
              </a:rPr>
              <a:t>Shipping and  </a:t>
            </a:r>
            <a:r>
              <a:rPr sz="1200" spc="-5" dirty="0">
                <a:latin typeface="Arial"/>
                <a:cs typeface="Arial"/>
              </a:rPr>
              <a:t>Distribution</a:t>
            </a:r>
            <a:r>
              <a:rPr sz="1200" spc="-114" dirty="0">
                <a:latin typeface="Arial"/>
                <a:cs typeface="Arial"/>
              </a:rPr>
              <a:t> </a:t>
            </a:r>
            <a:r>
              <a:rPr sz="1200" dirty="0">
                <a:latin typeface="Arial"/>
                <a:cs typeface="Arial"/>
              </a:rPr>
              <a:t>Application</a:t>
            </a:r>
            <a:endParaRPr sz="1200">
              <a:latin typeface="Arial"/>
              <a:cs typeface="Arial"/>
            </a:endParaRPr>
          </a:p>
        </p:txBody>
      </p:sp>
      <p:sp>
        <p:nvSpPr>
          <p:cNvPr id="99" name="object 99"/>
          <p:cNvSpPr/>
          <p:nvPr/>
        </p:nvSpPr>
        <p:spPr>
          <a:xfrm>
            <a:off x="3286845" y="5482457"/>
            <a:ext cx="514094" cy="406354"/>
          </a:xfrm>
          <a:prstGeom prst="rect">
            <a:avLst/>
          </a:prstGeom>
          <a:blipFill>
            <a:blip r:embed="rId13" cstate="print"/>
            <a:stretch>
              <a:fillRect/>
            </a:stretch>
          </a:blipFill>
        </p:spPr>
        <p:txBody>
          <a:bodyPr wrap="square" lIns="0" tIns="0" rIns="0" bIns="0" rtlCol="0"/>
          <a:lstStyle/>
          <a:p>
            <a:endParaRPr/>
          </a:p>
        </p:txBody>
      </p:sp>
      <p:sp>
        <p:nvSpPr>
          <p:cNvPr id="100" name="object 100"/>
          <p:cNvSpPr/>
          <p:nvPr/>
        </p:nvSpPr>
        <p:spPr>
          <a:xfrm>
            <a:off x="3328746" y="5574173"/>
            <a:ext cx="414176" cy="262410"/>
          </a:xfrm>
          <a:prstGeom prst="rect">
            <a:avLst/>
          </a:prstGeom>
          <a:blipFill>
            <a:blip r:embed="rId14" cstate="print"/>
            <a:stretch>
              <a:fillRect/>
            </a:stretch>
          </a:blipFill>
        </p:spPr>
        <p:txBody>
          <a:bodyPr wrap="square" lIns="0" tIns="0" rIns="0" bIns="0" rtlCol="0"/>
          <a:lstStyle/>
          <a:p>
            <a:endParaRPr/>
          </a:p>
        </p:txBody>
      </p:sp>
      <p:sp>
        <p:nvSpPr>
          <p:cNvPr id="101" name="object 10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0" dirty="0"/>
              <a:t>MEDIATION:</a:t>
            </a:r>
            <a:r>
              <a:rPr sz="3500" spc="-5" dirty="0"/>
              <a:t> EXAMPLE</a:t>
            </a:r>
            <a:endParaRPr sz="3500"/>
          </a:p>
        </p:txBody>
      </p:sp>
      <p:sp>
        <p:nvSpPr>
          <p:cNvPr id="5" name="object 5"/>
          <p:cNvSpPr/>
          <p:nvPr/>
        </p:nvSpPr>
        <p:spPr>
          <a:xfrm>
            <a:off x="120534" y="2157153"/>
            <a:ext cx="3956857" cy="65254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19092" y="1506827"/>
            <a:ext cx="3672840" cy="1232535"/>
          </a:xfrm>
          <a:prstGeom prst="rect">
            <a:avLst/>
          </a:prstGeom>
        </p:spPr>
        <p:txBody>
          <a:bodyPr vert="horz" wrap="square" lIns="0" tIns="226060" rIns="0" bIns="0" rtlCol="0">
            <a:spAutoFit/>
          </a:bodyPr>
          <a:lstStyle/>
          <a:p>
            <a:pPr marL="581660" indent="-229235">
              <a:lnSpc>
                <a:spcPct val="100000"/>
              </a:lnSpc>
              <a:spcBef>
                <a:spcPts val="1780"/>
              </a:spcBef>
              <a:buClr>
                <a:srgbClr val="93A299"/>
              </a:buClr>
              <a:buFont typeface="Arial"/>
              <a:buChar char="•"/>
              <a:tabLst>
                <a:tab pos="582295" algn="l"/>
              </a:tabLst>
            </a:pPr>
            <a:r>
              <a:rPr sz="2400" spc="-5" dirty="0">
                <a:solidFill>
                  <a:srgbClr val="564B3C"/>
                </a:solidFill>
                <a:latin typeface="Century Gothic"/>
                <a:cs typeface="Century Gothic"/>
              </a:rPr>
              <a:t>Mediator</a:t>
            </a:r>
            <a:r>
              <a:rPr sz="2400" spc="-10" dirty="0">
                <a:solidFill>
                  <a:srgbClr val="564B3C"/>
                </a:solidFill>
                <a:latin typeface="Century Gothic"/>
                <a:cs typeface="Century Gothic"/>
              </a:rPr>
              <a:t> </a:t>
            </a:r>
            <a:r>
              <a:rPr sz="2400" spc="-5" dirty="0">
                <a:solidFill>
                  <a:srgbClr val="564B3C"/>
                </a:solidFill>
                <a:latin typeface="Century Gothic"/>
                <a:cs typeface="Century Gothic"/>
              </a:rPr>
              <a:t>Schema</a:t>
            </a:r>
            <a:endParaRPr sz="2400">
              <a:latin typeface="Century Gothic"/>
              <a:cs typeface="Century Gothic"/>
            </a:endParaRPr>
          </a:p>
          <a:p>
            <a:pPr marL="12700">
              <a:lnSpc>
                <a:spcPts val="1910"/>
              </a:lnSpc>
              <a:spcBef>
                <a:spcPts val="1125"/>
              </a:spcBef>
            </a:pPr>
            <a:r>
              <a:rPr sz="1600" b="1" dirty="0">
                <a:solidFill>
                  <a:srgbClr val="FFFF00"/>
                </a:solidFill>
                <a:latin typeface="Century Gothic"/>
                <a:cs typeface="Century Gothic"/>
              </a:rPr>
              <a:t>Cust </a:t>
            </a:r>
            <a:r>
              <a:rPr sz="1600" spc="-5" dirty="0">
                <a:solidFill>
                  <a:srgbClr val="FFFFFF"/>
                </a:solidFill>
                <a:latin typeface="Century Gothic"/>
                <a:cs typeface="Century Gothic"/>
              </a:rPr>
              <a:t>(ID, FirstName, LastName, </a:t>
            </a:r>
            <a:r>
              <a:rPr sz="1600" dirty="0">
                <a:solidFill>
                  <a:srgbClr val="FFFFFF"/>
                </a:solidFill>
                <a:latin typeface="Century Gothic"/>
                <a:cs typeface="Century Gothic"/>
              </a:rPr>
              <a:t>…)</a:t>
            </a:r>
            <a:endParaRPr sz="1600">
              <a:latin typeface="Century Gothic"/>
              <a:cs typeface="Century Gothic"/>
            </a:endParaRPr>
          </a:p>
          <a:p>
            <a:pPr marL="12700">
              <a:lnSpc>
                <a:spcPts val="1910"/>
              </a:lnSpc>
            </a:pPr>
            <a:r>
              <a:rPr sz="1600" b="1" dirty="0">
                <a:solidFill>
                  <a:srgbClr val="FFFF00"/>
                </a:solidFill>
                <a:latin typeface="Century Gothic"/>
                <a:cs typeface="Century Gothic"/>
              </a:rPr>
              <a:t>CustPhones </a:t>
            </a:r>
            <a:r>
              <a:rPr sz="1600" spc="-5" dirty="0">
                <a:solidFill>
                  <a:srgbClr val="FFFFFF"/>
                </a:solidFill>
                <a:latin typeface="Century Gothic"/>
                <a:cs typeface="Century Gothic"/>
              </a:rPr>
              <a:t>(ID, Type, </a:t>
            </a:r>
            <a:r>
              <a:rPr sz="1600" dirty="0">
                <a:solidFill>
                  <a:srgbClr val="FFFFFF"/>
                </a:solidFill>
                <a:latin typeface="Century Gothic"/>
                <a:cs typeface="Century Gothic"/>
              </a:rPr>
              <a:t>PhoneNum,</a:t>
            </a:r>
            <a:r>
              <a:rPr sz="1600" spc="-70"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p:txBody>
      </p:sp>
      <p:sp>
        <p:nvSpPr>
          <p:cNvPr id="7" name="object 7"/>
          <p:cNvSpPr txBox="1"/>
          <p:nvPr/>
        </p:nvSpPr>
        <p:spPr>
          <a:xfrm>
            <a:off x="332740" y="5271770"/>
            <a:ext cx="2840355" cy="39116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1300" algn="l"/>
              </a:tabLst>
            </a:pPr>
            <a:r>
              <a:rPr sz="2400" spc="-5" dirty="0">
                <a:solidFill>
                  <a:srgbClr val="564B3C"/>
                </a:solidFill>
                <a:latin typeface="Century Gothic"/>
                <a:cs typeface="Century Gothic"/>
              </a:rPr>
              <a:t>Source </a:t>
            </a:r>
            <a:r>
              <a:rPr sz="2400" dirty="0">
                <a:solidFill>
                  <a:srgbClr val="564B3C"/>
                </a:solidFill>
                <a:latin typeface="Century Gothic"/>
                <a:cs typeface="Century Gothic"/>
              </a:rPr>
              <a:t>2</a:t>
            </a:r>
            <a:r>
              <a:rPr sz="2400" spc="-80" dirty="0">
                <a:solidFill>
                  <a:srgbClr val="564B3C"/>
                </a:solidFill>
                <a:latin typeface="Century Gothic"/>
                <a:cs typeface="Century Gothic"/>
              </a:rPr>
              <a:t> </a:t>
            </a:r>
            <a:r>
              <a:rPr sz="2400" spc="-5" dirty="0">
                <a:solidFill>
                  <a:srgbClr val="564B3C"/>
                </a:solidFill>
                <a:latin typeface="Century Gothic"/>
                <a:cs typeface="Century Gothic"/>
              </a:rPr>
              <a:t>Schema</a:t>
            </a:r>
            <a:endParaRPr sz="2400">
              <a:latin typeface="Century Gothic"/>
              <a:cs typeface="Century Gothic"/>
            </a:endParaRPr>
          </a:p>
        </p:txBody>
      </p:sp>
      <p:sp>
        <p:nvSpPr>
          <p:cNvPr id="8" name="object 8"/>
          <p:cNvSpPr/>
          <p:nvPr/>
        </p:nvSpPr>
        <p:spPr>
          <a:xfrm>
            <a:off x="4094017" y="1675015"/>
            <a:ext cx="4916977" cy="152122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195700" y="1813581"/>
            <a:ext cx="4564380" cy="1234440"/>
          </a:xfrm>
          <a:prstGeom prst="rect">
            <a:avLst/>
          </a:prstGeom>
        </p:spPr>
        <p:txBody>
          <a:bodyPr vert="horz" wrap="square" lIns="0" tIns="22860" rIns="0" bIns="0" rtlCol="0">
            <a:spAutoFit/>
          </a:bodyPr>
          <a:lstStyle/>
          <a:p>
            <a:pPr marL="12700" marR="5080">
              <a:lnSpc>
                <a:spcPts val="1900"/>
              </a:lnSpc>
              <a:spcBef>
                <a:spcPts val="180"/>
              </a:spcBef>
            </a:pPr>
            <a:r>
              <a:rPr sz="1600" spc="-5" dirty="0">
                <a:latin typeface="Century Gothic"/>
                <a:cs typeface="Century Gothic"/>
              </a:rPr>
              <a:t>Select C.FirstName, C.LastName, </a:t>
            </a:r>
            <a:r>
              <a:rPr sz="1600" spc="-15" dirty="0">
                <a:latin typeface="Century Gothic"/>
                <a:cs typeface="Century Gothic"/>
              </a:rPr>
              <a:t>P.PhoneNum  </a:t>
            </a:r>
            <a:r>
              <a:rPr sz="1600" spc="-5" dirty="0">
                <a:latin typeface="Century Gothic"/>
                <a:cs typeface="Century Gothic"/>
              </a:rPr>
              <a:t>From Cust </a:t>
            </a:r>
            <a:r>
              <a:rPr sz="1600" dirty="0">
                <a:latin typeface="Century Gothic"/>
                <a:cs typeface="Century Gothic"/>
              </a:rPr>
              <a:t>C, </a:t>
            </a:r>
            <a:r>
              <a:rPr sz="1600" spc="-5" dirty="0">
                <a:latin typeface="Century Gothic"/>
                <a:cs typeface="Century Gothic"/>
              </a:rPr>
              <a:t>CustPhones </a:t>
            </a:r>
            <a:r>
              <a:rPr sz="1600" dirty="0">
                <a:latin typeface="Century Gothic"/>
                <a:cs typeface="Century Gothic"/>
              </a:rPr>
              <a:t>P</a:t>
            </a:r>
            <a:endParaRPr sz="1600">
              <a:latin typeface="Century Gothic"/>
              <a:cs typeface="Century Gothic"/>
            </a:endParaRPr>
          </a:p>
          <a:p>
            <a:pPr marL="12700" marR="2834005">
              <a:lnSpc>
                <a:spcPts val="1900"/>
              </a:lnSpc>
            </a:pPr>
            <a:r>
              <a:rPr sz="1600" spc="-5" dirty="0">
                <a:latin typeface="Century Gothic"/>
                <a:cs typeface="Century Gothic"/>
              </a:rPr>
              <a:t>Where C.ID </a:t>
            </a:r>
            <a:r>
              <a:rPr sz="1600" dirty="0">
                <a:latin typeface="Century Gothic"/>
                <a:cs typeface="Century Gothic"/>
              </a:rPr>
              <a:t>=</a:t>
            </a:r>
            <a:r>
              <a:rPr sz="1600" spc="-55" dirty="0">
                <a:latin typeface="Century Gothic"/>
                <a:cs typeface="Century Gothic"/>
              </a:rPr>
              <a:t> </a:t>
            </a:r>
            <a:r>
              <a:rPr sz="1600" spc="-40" dirty="0">
                <a:latin typeface="Century Gothic"/>
                <a:cs typeface="Century Gothic"/>
              </a:rPr>
              <a:t>P.ID  </a:t>
            </a:r>
            <a:r>
              <a:rPr sz="1600" spc="-5" dirty="0">
                <a:latin typeface="Century Gothic"/>
                <a:cs typeface="Century Gothic"/>
              </a:rPr>
              <a:t>And C.ID </a:t>
            </a:r>
            <a:r>
              <a:rPr sz="1600" dirty="0">
                <a:latin typeface="Century Gothic"/>
                <a:cs typeface="Century Gothic"/>
              </a:rPr>
              <a:t>=</a:t>
            </a:r>
            <a:r>
              <a:rPr sz="1600" spc="-25" dirty="0">
                <a:latin typeface="Century Gothic"/>
                <a:cs typeface="Century Gothic"/>
              </a:rPr>
              <a:t> </a:t>
            </a:r>
            <a:r>
              <a:rPr sz="1600" dirty="0">
                <a:latin typeface="Century Gothic"/>
                <a:cs typeface="Century Gothic"/>
              </a:rPr>
              <a:t>100</a:t>
            </a:r>
            <a:endParaRPr sz="1600">
              <a:latin typeface="Century Gothic"/>
              <a:cs typeface="Century Gothic"/>
            </a:endParaRPr>
          </a:p>
          <a:p>
            <a:pPr marL="12700">
              <a:lnSpc>
                <a:spcPts val="1839"/>
              </a:lnSpc>
            </a:pPr>
            <a:r>
              <a:rPr sz="1600" dirty="0">
                <a:latin typeface="Century Gothic"/>
                <a:cs typeface="Century Gothic"/>
              </a:rPr>
              <a:t>And </a:t>
            </a:r>
            <a:r>
              <a:rPr sz="1600" spc="-30" dirty="0">
                <a:latin typeface="Century Gothic"/>
                <a:cs typeface="Century Gothic"/>
              </a:rPr>
              <a:t>P.Type </a:t>
            </a:r>
            <a:r>
              <a:rPr sz="1600" dirty="0">
                <a:latin typeface="Century Gothic"/>
                <a:cs typeface="Century Gothic"/>
              </a:rPr>
              <a:t>=</a:t>
            </a:r>
            <a:r>
              <a:rPr sz="1600" spc="15" dirty="0">
                <a:latin typeface="Century Gothic"/>
                <a:cs typeface="Century Gothic"/>
              </a:rPr>
              <a:t> </a:t>
            </a:r>
            <a:r>
              <a:rPr sz="1600" spc="-5" dirty="0">
                <a:latin typeface="Century Gothic"/>
                <a:cs typeface="Century Gothic"/>
              </a:rPr>
              <a:t>“celll”;</a:t>
            </a:r>
            <a:endParaRPr sz="1600">
              <a:latin typeface="Century Gothic"/>
              <a:cs typeface="Century Gothic"/>
            </a:endParaRPr>
          </a:p>
        </p:txBody>
      </p:sp>
      <p:sp>
        <p:nvSpPr>
          <p:cNvPr id="10" name="object 10"/>
          <p:cNvSpPr/>
          <p:nvPr/>
        </p:nvSpPr>
        <p:spPr>
          <a:xfrm>
            <a:off x="4389118" y="3241964"/>
            <a:ext cx="810490" cy="1059872"/>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5146038" y="3506470"/>
            <a:ext cx="18180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entury Gothic"/>
                <a:cs typeface="Century Gothic"/>
              </a:rPr>
              <a:t>Map to source</a:t>
            </a:r>
            <a:r>
              <a:rPr sz="1800" b="1" spc="-95" dirty="0">
                <a:solidFill>
                  <a:srgbClr val="FF0000"/>
                </a:solidFill>
                <a:latin typeface="Century Gothic"/>
                <a:cs typeface="Century Gothic"/>
              </a:rPr>
              <a:t> </a:t>
            </a:r>
            <a:r>
              <a:rPr sz="1800" b="1" dirty="0">
                <a:solidFill>
                  <a:srgbClr val="FF0000"/>
                </a:solidFill>
                <a:latin typeface="Century Gothic"/>
                <a:cs typeface="Century Gothic"/>
              </a:rPr>
              <a:t>2</a:t>
            </a:r>
            <a:endParaRPr sz="1800">
              <a:latin typeface="Century Gothic"/>
              <a:cs typeface="Century Gothic"/>
            </a:endParaRPr>
          </a:p>
        </p:txBody>
      </p:sp>
      <p:sp>
        <p:nvSpPr>
          <p:cNvPr id="12" name="object 12"/>
          <p:cNvSpPr/>
          <p:nvPr/>
        </p:nvSpPr>
        <p:spPr>
          <a:xfrm>
            <a:off x="1479665" y="5814752"/>
            <a:ext cx="5095701" cy="652548"/>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1581680" y="5886473"/>
            <a:ext cx="3962400" cy="510540"/>
          </a:xfrm>
          <a:prstGeom prst="rect">
            <a:avLst/>
          </a:prstGeom>
        </p:spPr>
        <p:txBody>
          <a:bodyPr vert="horz" wrap="square" lIns="0" tIns="12700" rIns="0" bIns="0" rtlCol="0">
            <a:spAutoFit/>
          </a:bodyPr>
          <a:lstStyle/>
          <a:p>
            <a:pPr marL="12700">
              <a:lnSpc>
                <a:spcPts val="1910"/>
              </a:lnSpc>
              <a:spcBef>
                <a:spcPts val="100"/>
              </a:spcBef>
            </a:pPr>
            <a:r>
              <a:rPr sz="1600" b="1" dirty="0">
                <a:solidFill>
                  <a:srgbClr val="FFFF00"/>
                </a:solidFill>
                <a:latin typeface="Century Gothic"/>
                <a:cs typeface="Century Gothic"/>
              </a:rPr>
              <a:t>Customers </a:t>
            </a:r>
            <a:r>
              <a:rPr sz="1600" spc="-5" dirty="0">
                <a:solidFill>
                  <a:srgbClr val="FFFFFF"/>
                </a:solidFill>
                <a:latin typeface="Century Gothic"/>
                <a:cs typeface="Century Gothic"/>
              </a:rPr>
              <a:t>(ID, FullName,</a:t>
            </a:r>
            <a:r>
              <a:rPr sz="1600" spc="-10" dirty="0">
                <a:solidFill>
                  <a:srgbClr val="FFFFFF"/>
                </a:solidFill>
                <a:latin typeface="Century Gothic"/>
                <a:cs typeface="Century Gothic"/>
              </a:rPr>
              <a:t> </a:t>
            </a:r>
            <a:r>
              <a:rPr sz="1600" dirty="0">
                <a:solidFill>
                  <a:srgbClr val="FFFFFF"/>
                </a:solidFill>
                <a:latin typeface="Century Gothic"/>
                <a:cs typeface="Century Gothic"/>
              </a:rPr>
              <a:t>…)</a:t>
            </a:r>
            <a:endParaRPr sz="1600">
              <a:latin typeface="Century Gothic"/>
              <a:cs typeface="Century Gothic"/>
            </a:endParaRPr>
          </a:p>
          <a:p>
            <a:pPr marL="12700">
              <a:lnSpc>
                <a:spcPts val="1910"/>
              </a:lnSpc>
            </a:pPr>
            <a:r>
              <a:rPr sz="1600" b="1" dirty="0">
                <a:solidFill>
                  <a:srgbClr val="FFFF00"/>
                </a:solidFill>
                <a:latin typeface="Century Gothic"/>
                <a:cs typeface="Century Gothic"/>
              </a:rPr>
              <a:t>CustomersPhones </a:t>
            </a:r>
            <a:r>
              <a:rPr sz="1600" spc="-5" dirty="0">
                <a:solidFill>
                  <a:srgbClr val="FFFFFF"/>
                </a:solidFill>
                <a:latin typeface="Century Gothic"/>
                <a:cs typeface="Century Gothic"/>
              </a:rPr>
              <a:t>(ID, Type,</a:t>
            </a:r>
            <a:r>
              <a:rPr sz="1600" spc="-75" dirty="0">
                <a:solidFill>
                  <a:srgbClr val="FFFFFF"/>
                </a:solidFill>
                <a:latin typeface="Century Gothic"/>
                <a:cs typeface="Century Gothic"/>
              </a:rPr>
              <a:t> </a:t>
            </a:r>
            <a:r>
              <a:rPr sz="1600" dirty="0">
                <a:solidFill>
                  <a:srgbClr val="FFFFFF"/>
                </a:solidFill>
                <a:latin typeface="Century Gothic"/>
                <a:cs typeface="Century Gothic"/>
              </a:rPr>
              <a:t>PhoneNum)</a:t>
            </a:r>
            <a:endParaRPr sz="1600">
              <a:latin typeface="Century Gothic"/>
              <a:cs typeface="Century Gothic"/>
            </a:endParaRPr>
          </a:p>
        </p:txBody>
      </p:sp>
      <p:sp>
        <p:nvSpPr>
          <p:cNvPr id="14" name="object 14"/>
          <p:cNvSpPr/>
          <p:nvPr/>
        </p:nvSpPr>
        <p:spPr>
          <a:xfrm>
            <a:off x="3474720" y="4222865"/>
            <a:ext cx="5141421" cy="1521228"/>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3576211" y="4241144"/>
            <a:ext cx="4158615" cy="1488440"/>
          </a:xfrm>
          <a:prstGeom prst="rect">
            <a:avLst/>
          </a:prstGeom>
        </p:spPr>
        <p:txBody>
          <a:bodyPr vert="horz" wrap="square" lIns="0" tIns="12700" rIns="0" bIns="0" rtlCol="0">
            <a:spAutoFit/>
          </a:bodyPr>
          <a:lstStyle/>
          <a:p>
            <a:pPr marL="12700">
              <a:lnSpc>
                <a:spcPts val="1910"/>
              </a:lnSpc>
              <a:spcBef>
                <a:spcPts val="100"/>
              </a:spcBef>
            </a:pPr>
            <a:r>
              <a:rPr sz="1600" spc="-5" dirty="0">
                <a:latin typeface="Century Gothic"/>
                <a:cs typeface="Century Gothic"/>
              </a:rPr>
              <a:t>Select First(C.FullName),</a:t>
            </a:r>
            <a:r>
              <a:rPr sz="1600" spc="50" dirty="0">
                <a:latin typeface="Century Gothic"/>
                <a:cs typeface="Century Gothic"/>
              </a:rPr>
              <a:t> </a:t>
            </a:r>
            <a:r>
              <a:rPr sz="1600" spc="-5" dirty="0">
                <a:latin typeface="Century Gothic"/>
                <a:cs typeface="Century Gothic"/>
              </a:rPr>
              <a:t>Last(C.FullName),</a:t>
            </a:r>
            <a:endParaRPr sz="1600">
              <a:latin typeface="Century Gothic"/>
              <a:cs typeface="Century Gothic"/>
            </a:endParaRPr>
          </a:p>
          <a:p>
            <a:pPr marL="687705">
              <a:lnSpc>
                <a:spcPts val="1900"/>
              </a:lnSpc>
            </a:pPr>
            <a:r>
              <a:rPr sz="1600" spc="-15" dirty="0">
                <a:latin typeface="Century Gothic"/>
                <a:cs typeface="Century Gothic"/>
              </a:rPr>
              <a:t>P.PhoneNum</a:t>
            </a:r>
            <a:endParaRPr sz="1600">
              <a:latin typeface="Century Gothic"/>
              <a:cs typeface="Century Gothic"/>
            </a:endParaRPr>
          </a:p>
          <a:p>
            <a:pPr marL="12700" marR="312420">
              <a:lnSpc>
                <a:spcPts val="1900"/>
              </a:lnSpc>
              <a:spcBef>
                <a:spcPts val="70"/>
              </a:spcBef>
            </a:pPr>
            <a:r>
              <a:rPr sz="1600" spc="-5" dirty="0">
                <a:latin typeface="Century Gothic"/>
                <a:cs typeface="Century Gothic"/>
              </a:rPr>
              <a:t>From Customers </a:t>
            </a:r>
            <a:r>
              <a:rPr sz="1600" dirty="0">
                <a:latin typeface="Century Gothic"/>
                <a:cs typeface="Century Gothic"/>
              </a:rPr>
              <a:t>C, </a:t>
            </a:r>
            <a:r>
              <a:rPr sz="1600" spc="-5" dirty="0">
                <a:latin typeface="Century Gothic"/>
                <a:cs typeface="Century Gothic"/>
              </a:rPr>
              <a:t>CustomersPhones </a:t>
            </a:r>
            <a:r>
              <a:rPr sz="1600" dirty="0">
                <a:latin typeface="Century Gothic"/>
                <a:cs typeface="Century Gothic"/>
              </a:rPr>
              <a:t>P  </a:t>
            </a:r>
            <a:r>
              <a:rPr sz="1600" spc="-5" dirty="0">
                <a:latin typeface="Century Gothic"/>
                <a:cs typeface="Century Gothic"/>
              </a:rPr>
              <a:t>Where C.ID </a:t>
            </a:r>
            <a:r>
              <a:rPr sz="1600" dirty="0">
                <a:latin typeface="Century Gothic"/>
                <a:cs typeface="Century Gothic"/>
              </a:rPr>
              <a:t>=</a:t>
            </a:r>
            <a:r>
              <a:rPr sz="1600" spc="5" dirty="0">
                <a:latin typeface="Century Gothic"/>
                <a:cs typeface="Century Gothic"/>
              </a:rPr>
              <a:t> </a:t>
            </a:r>
            <a:r>
              <a:rPr sz="1600" spc="-40" dirty="0">
                <a:latin typeface="Century Gothic"/>
                <a:cs typeface="Century Gothic"/>
              </a:rPr>
              <a:t>P.ID</a:t>
            </a:r>
            <a:endParaRPr sz="1600">
              <a:latin typeface="Century Gothic"/>
              <a:cs typeface="Century Gothic"/>
            </a:endParaRPr>
          </a:p>
          <a:p>
            <a:pPr marL="12700">
              <a:lnSpc>
                <a:spcPts val="1839"/>
              </a:lnSpc>
            </a:pPr>
            <a:r>
              <a:rPr sz="1600" spc="-5" dirty="0">
                <a:latin typeface="Century Gothic"/>
                <a:cs typeface="Century Gothic"/>
              </a:rPr>
              <a:t>And C.ID </a:t>
            </a:r>
            <a:r>
              <a:rPr sz="1600" dirty="0">
                <a:latin typeface="Century Gothic"/>
                <a:cs typeface="Century Gothic"/>
              </a:rPr>
              <a:t>=</a:t>
            </a:r>
            <a:r>
              <a:rPr sz="1600" spc="5" dirty="0">
                <a:latin typeface="Century Gothic"/>
                <a:cs typeface="Century Gothic"/>
              </a:rPr>
              <a:t> </a:t>
            </a:r>
            <a:r>
              <a:rPr sz="1600" dirty="0">
                <a:latin typeface="Century Gothic"/>
                <a:cs typeface="Century Gothic"/>
              </a:rPr>
              <a:t>100</a:t>
            </a:r>
            <a:endParaRPr sz="1600">
              <a:latin typeface="Century Gothic"/>
              <a:cs typeface="Century Gothic"/>
            </a:endParaRPr>
          </a:p>
          <a:p>
            <a:pPr marL="12700">
              <a:lnSpc>
                <a:spcPct val="100000"/>
              </a:lnSpc>
              <a:spcBef>
                <a:spcPts val="80"/>
              </a:spcBef>
            </a:pPr>
            <a:r>
              <a:rPr sz="1600" dirty="0">
                <a:latin typeface="Century Gothic"/>
                <a:cs typeface="Century Gothic"/>
              </a:rPr>
              <a:t>And </a:t>
            </a:r>
            <a:r>
              <a:rPr sz="1600" spc="-30" dirty="0">
                <a:latin typeface="Century Gothic"/>
                <a:cs typeface="Century Gothic"/>
              </a:rPr>
              <a:t>P.Type </a:t>
            </a:r>
            <a:r>
              <a:rPr sz="1600" dirty="0">
                <a:latin typeface="Century Gothic"/>
                <a:cs typeface="Century Gothic"/>
              </a:rPr>
              <a:t>=</a:t>
            </a:r>
            <a:r>
              <a:rPr sz="1600" spc="15" dirty="0">
                <a:latin typeface="Century Gothic"/>
                <a:cs typeface="Century Gothic"/>
              </a:rPr>
              <a:t> </a:t>
            </a:r>
            <a:r>
              <a:rPr sz="1600" spc="-5" dirty="0">
                <a:latin typeface="Century Gothic"/>
                <a:cs typeface="Century Gothic"/>
              </a:rPr>
              <a:t>“celll”;</a:t>
            </a:r>
            <a:endParaRPr sz="1600">
              <a:latin typeface="Century Gothic"/>
              <a:cs typeface="Century Gothic"/>
            </a:endParaRPr>
          </a:p>
        </p:txBody>
      </p:sp>
      <p:sp>
        <p:nvSpPr>
          <p:cNvPr id="16" name="object 16"/>
          <p:cNvSpPr/>
          <p:nvPr/>
        </p:nvSpPr>
        <p:spPr>
          <a:xfrm>
            <a:off x="2500312" y="3770313"/>
            <a:ext cx="1895475" cy="500380"/>
          </a:xfrm>
          <a:custGeom>
            <a:avLst/>
            <a:gdLst/>
            <a:ahLst/>
            <a:cxnLst/>
            <a:rect l="l" t="t" r="r" b="b"/>
            <a:pathLst>
              <a:path w="1895475" h="500379">
                <a:moveTo>
                  <a:pt x="0" y="0"/>
                </a:moveTo>
                <a:lnTo>
                  <a:pt x="1894916" y="499982"/>
                </a:lnTo>
              </a:path>
            </a:pathLst>
          </a:custGeom>
          <a:ln w="25399">
            <a:solidFill>
              <a:srgbClr val="000000"/>
            </a:solidFill>
          </a:ln>
        </p:spPr>
        <p:txBody>
          <a:bodyPr wrap="square" lIns="0" tIns="0" rIns="0" bIns="0" rtlCol="0"/>
          <a:lstStyle/>
          <a:p>
            <a:endParaRPr/>
          </a:p>
        </p:txBody>
      </p:sp>
      <p:sp>
        <p:nvSpPr>
          <p:cNvPr id="17" name="object 17"/>
          <p:cNvSpPr/>
          <p:nvPr/>
        </p:nvSpPr>
        <p:spPr>
          <a:xfrm>
            <a:off x="4296100" y="4193933"/>
            <a:ext cx="123499" cy="114011"/>
          </a:xfrm>
          <a:prstGeom prst="rect">
            <a:avLst/>
          </a:prstGeom>
          <a:blipFill>
            <a:blip r:embed="rId9" cstate="print"/>
            <a:stretch>
              <a:fillRect/>
            </a:stretch>
          </a:blipFill>
        </p:spPr>
        <p:txBody>
          <a:bodyPr wrap="square" lIns="0" tIns="0" rIns="0" bIns="0" rtlCol="0"/>
          <a:lstStyle/>
          <a:p>
            <a:endParaRPr/>
          </a:p>
        </p:txBody>
      </p:sp>
      <p:sp>
        <p:nvSpPr>
          <p:cNvPr id="18" name="object 18"/>
          <p:cNvSpPr txBox="1"/>
          <p:nvPr/>
        </p:nvSpPr>
        <p:spPr>
          <a:xfrm>
            <a:off x="504189" y="3495358"/>
            <a:ext cx="30029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00000"/>
                </a:solidFill>
                <a:latin typeface="Century Gothic"/>
                <a:cs typeface="Century Gothic"/>
              </a:rPr>
              <a:t>Function </a:t>
            </a:r>
            <a:r>
              <a:rPr sz="1400" dirty="0">
                <a:solidFill>
                  <a:srgbClr val="800000"/>
                </a:solidFill>
                <a:latin typeface="Century Gothic"/>
                <a:cs typeface="Century Gothic"/>
              </a:rPr>
              <a:t>that returns the first</a:t>
            </a:r>
            <a:r>
              <a:rPr sz="1400" spc="-45" dirty="0">
                <a:solidFill>
                  <a:srgbClr val="800000"/>
                </a:solidFill>
                <a:latin typeface="Century Gothic"/>
                <a:cs typeface="Century Gothic"/>
              </a:rPr>
              <a:t> </a:t>
            </a:r>
            <a:r>
              <a:rPr sz="1400" dirty="0">
                <a:solidFill>
                  <a:srgbClr val="800000"/>
                </a:solidFill>
                <a:latin typeface="Century Gothic"/>
                <a:cs typeface="Century Gothic"/>
              </a:rPr>
              <a:t>name</a:t>
            </a:r>
            <a:endParaRPr sz="1400">
              <a:latin typeface="Century Gothic"/>
              <a:cs typeface="Century Gothic"/>
            </a:endParaRP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30" dirty="0"/>
              <a:t>MEDIATION:</a:t>
            </a:r>
            <a:r>
              <a:rPr sz="3500" spc="-5" dirty="0"/>
              <a:t> WRAPPERS</a:t>
            </a:r>
            <a:endParaRPr sz="3500"/>
          </a:p>
        </p:txBody>
      </p:sp>
      <p:sp>
        <p:nvSpPr>
          <p:cNvPr id="5" name="object 5"/>
          <p:cNvSpPr/>
          <p:nvPr/>
        </p:nvSpPr>
        <p:spPr>
          <a:xfrm>
            <a:off x="425450" y="4184650"/>
            <a:ext cx="181938" cy="962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25450" y="4184650"/>
            <a:ext cx="320675" cy="169545"/>
          </a:xfrm>
          <a:custGeom>
            <a:avLst/>
            <a:gdLst/>
            <a:ahLst/>
            <a:cxnLst/>
            <a:rect l="l" t="t" r="r" b="b"/>
            <a:pathLst>
              <a:path w="320675" h="169545">
                <a:moveTo>
                  <a:pt x="320334" y="0"/>
                </a:moveTo>
                <a:lnTo>
                  <a:pt x="181936" y="0"/>
                </a:lnTo>
                <a:lnTo>
                  <a:pt x="0" y="96249"/>
                </a:lnTo>
                <a:lnTo>
                  <a:pt x="0" y="169464"/>
                </a:lnTo>
                <a:lnTo>
                  <a:pt x="320334" y="0"/>
                </a:lnTo>
                <a:close/>
              </a:path>
            </a:pathLst>
          </a:custGeom>
          <a:solidFill>
            <a:srgbClr val="F5F9FF"/>
          </a:solidFill>
        </p:spPr>
        <p:txBody>
          <a:bodyPr wrap="square" lIns="0" tIns="0" rIns="0" bIns="0" rtlCol="0"/>
          <a:lstStyle/>
          <a:p>
            <a:endParaRPr/>
          </a:p>
        </p:txBody>
      </p:sp>
      <p:sp>
        <p:nvSpPr>
          <p:cNvPr id="7" name="object 7"/>
          <p:cNvSpPr/>
          <p:nvPr/>
        </p:nvSpPr>
        <p:spPr>
          <a:xfrm>
            <a:off x="425450" y="4184650"/>
            <a:ext cx="457200" cy="241935"/>
          </a:xfrm>
          <a:custGeom>
            <a:avLst/>
            <a:gdLst/>
            <a:ahLst/>
            <a:cxnLst/>
            <a:rect l="l" t="t" r="r" b="b"/>
            <a:pathLst>
              <a:path w="457200" h="241935">
                <a:moveTo>
                  <a:pt x="457161" y="0"/>
                </a:moveTo>
                <a:lnTo>
                  <a:pt x="320334" y="0"/>
                </a:lnTo>
                <a:lnTo>
                  <a:pt x="0" y="169465"/>
                </a:lnTo>
                <a:lnTo>
                  <a:pt x="0" y="241849"/>
                </a:lnTo>
                <a:lnTo>
                  <a:pt x="457161" y="0"/>
                </a:lnTo>
                <a:close/>
              </a:path>
            </a:pathLst>
          </a:custGeom>
          <a:solidFill>
            <a:srgbClr val="F4F9FF"/>
          </a:solidFill>
        </p:spPr>
        <p:txBody>
          <a:bodyPr wrap="square" lIns="0" tIns="0" rIns="0" bIns="0" rtlCol="0"/>
          <a:lstStyle/>
          <a:p>
            <a:endParaRPr/>
          </a:p>
        </p:txBody>
      </p:sp>
      <p:sp>
        <p:nvSpPr>
          <p:cNvPr id="8" name="object 8"/>
          <p:cNvSpPr/>
          <p:nvPr/>
        </p:nvSpPr>
        <p:spPr>
          <a:xfrm>
            <a:off x="425450" y="4184650"/>
            <a:ext cx="594360" cy="314325"/>
          </a:xfrm>
          <a:custGeom>
            <a:avLst/>
            <a:gdLst/>
            <a:ahLst/>
            <a:cxnLst/>
            <a:rect l="l" t="t" r="r" b="b"/>
            <a:pathLst>
              <a:path w="594360" h="314325">
                <a:moveTo>
                  <a:pt x="593986" y="0"/>
                </a:moveTo>
                <a:lnTo>
                  <a:pt x="457161" y="0"/>
                </a:lnTo>
                <a:lnTo>
                  <a:pt x="0" y="241849"/>
                </a:lnTo>
                <a:lnTo>
                  <a:pt x="0" y="314233"/>
                </a:lnTo>
                <a:lnTo>
                  <a:pt x="593986" y="0"/>
                </a:lnTo>
                <a:close/>
              </a:path>
            </a:pathLst>
          </a:custGeom>
          <a:solidFill>
            <a:srgbClr val="F4F9FF"/>
          </a:solidFill>
        </p:spPr>
        <p:txBody>
          <a:bodyPr wrap="square" lIns="0" tIns="0" rIns="0" bIns="0" rtlCol="0"/>
          <a:lstStyle/>
          <a:p>
            <a:endParaRPr/>
          </a:p>
        </p:txBody>
      </p:sp>
      <p:sp>
        <p:nvSpPr>
          <p:cNvPr id="9" name="object 9"/>
          <p:cNvSpPr/>
          <p:nvPr/>
        </p:nvSpPr>
        <p:spPr>
          <a:xfrm>
            <a:off x="425450" y="4184650"/>
            <a:ext cx="732790" cy="387985"/>
          </a:xfrm>
          <a:custGeom>
            <a:avLst/>
            <a:gdLst/>
            <a:ahLst/>
            <a:cxnLst/>
            <a:rect l="l" t="t" r="r" b="b"/>
            <a:pathLst>
              <a:path w="732790" h="387985">
                <a:moveTo>
                  <a:pt x="732384" y="0"/>
                </a:moveTo>
                <a:lnTo>
                  <a:pt x="593986" y="0"/>
                </a:lnTo>
                <a:lnTo>
                  <a:pt x="0" y="314233"/>
                </a:lnTo>
                <a:lnTo>
                  <a:pt x="0" y="387449"/>
                </a:lnTo>
                <a:lnTo>
                  <a:pt x="732384" y="0"/>
                </a:lnTo>
                <a:close/>
              </a:path>
            </a:pathLst>
          </a:custGeom>
          <a:solidFill>
            <a:srgbClr val="F3F8FF"/>
          </a:solidFill>
        </p:spPr>
        <p:txBody>
          <a:bodyPr wrap="square" lIns="0" tIns="0" rIns="0" bIns="0" rtlCol="0"/>
          <a:lstStyle/>
          <a:p>
            <a:endParaRPr/>
          </a:p>
        </p:txBody>
      </p:sp>
      <p:sp>
        <p:nvSpPr>
          <p:cNvPr id="10" name="object 10"/>
          <p:cNvSpPr/>
          <p:nvPr/>
        </p:nvSpPr>
        <p:spPr>
          <a:xfrm>
            <a:off x="425450" y="4184649"/>
            <a:ext cx="869315" cy="460375"/>
          </a:xfrm>
          <a:custGeom>
            <a:avLst/>
            <a:gdLst/>
            <a:ahLst/>
            <a:cxnLst/>
            <a:rect l="l" t="t" r="r" b="b"/>
            <a:pathLst>
              <a:path w="869315" h="460375">
                <a:moveTo>
                  <a:pt x="869209" y="0"/>
                </a:moveTo>
                <a:lnTo>
                  <a:pt x="732384" y="0"/>
                </a:lnTo>
                <a:lnTo>
                  <a:pt x="0" y="387449"/>
                </a:lnTo>
                <a:lnTo>
                  <a:pt x="0" y="459833"/>
                </a:lnTo>
                <a:lnTo>
                  <a:pt x="869209" y="0"/>
                </a:lnTo>
                <a:close/>
              </a:path>
            </a:pathLst>
          </a:custGeom>
          <a:solidFill>
            <a:srgbClr val="F2F8FF"/>
          </a:solidFill>
        </p:spPr>
        <p:txBody>
          <a:bodyPr wrap="square" lIns="0" tIns="0" rIns="0" bIns="0" rtlCol="0"/>
          <a:lstStyle/>
          <a:p>
            <a:endParaRPr/>
          </a:p>
        </p:txBody>
      </p:sp>
      <p:sp>
        <p:nvSpPr>
          <p:cNvPr id="11" name="object 11"/>
          <p:cNvSpPr/>
          <p:nvPr/>
        </p:nvSpPr>
        <p:spPr>
          <a:xfrm>
            <a:off x="425450" y="4184650"/>
            <a:ext cx="1007744" cy="533400"/>
          </a:xfrm>
          <a:custGeom>
            <a:avLst/>
            <a:gdLst/>
            <a:ahLst/>
            <a:cxnLst/>
            <a:rect l="l" t="t" r="r" b="b"/>
            <a:pathLst>
              <a:path w="1007744" h="533400">
                <a:moveTo>
                  <a:pt x="1007607" y="0"/>
                </a:moveTo>
                <a:lnTo>
                  <a:pt x="869208" y="0"/>
                </a:lnTo>
                <a:lnTo>
                  <a:pt x="0" y="459832"/>
                </a:lnTo>
                <a:lnTo>
                  <a:pt x="0" y="533049"/>
                </a:lnTo>
                <a:lnTo>
                  <a:pt x="1007607" y="0"/>
                </a:lnTo>
                <a:close/>
              </a:path>
            </a:pathLst>
          </a:custGeom>
          <a:solidFill>
            <a:srgbClr val="F1F7FF"/>
          </a:solidFill>
        </p:spPr>
        <p:txBody>
          <a:bodyPr wrap="square" lIns="0" tIns="0" rIns="0" bIns="0" rtlCol="0"/>
          <a:lstStyle/>
          <a:p>
            <a:endParaRPr/>
          </a:p>
        </p:txBody>
      </p:sp>
      <p:sp>
        <p:nvSpPr>
          <p:cNvPr id="12" name="object 12"/>
          <p:cNvSpPr/>
          <p:nvPr/>
        </p:nvSpPr>
        <p:spPr>
          <a:xfrm>
            <a:off x="425450" y="4184650"/>
            <a:ext cx="1144905" cy="605790"/>
          </a:xfrm>
          <a:custGeom>
            <a:avLst/>
            <a:gdLst/>
            <a:ahLst/>
            <a:cxnLst/>
            <a:rect l="l" t="t" r="r" b="b"/>
            <a:pathLst>
              <a:path w="1144905" h="605789">
                <a:moveTo>
                  <a:pt x="1144432" y="0"/>
                </a:moveTo>
                <a:lnTo>
                  <a:pt x="1007607" y="0"/>
                </a:lnTo>
                <a:lnTo>
                  <a:pt x="0" y="533049"/>
                </a:lnTo>
                <a:lnTo>
                  <a:pt x="0" y="605433"/>
                </a:lnTo>
                <a:lnTo>
                  <a:pt x="1144432" y="0"/>
                </a:lnTo>
                <a:close/>
              </a:path>
            </a:pathLst>
          </a:custGeom>
          <a:solidFill>
            <a:srgbClr val="F0F7FF"/>
          </a:solidFill>
        </p:spPr>
        <p:txBody>
          <a:bodyPr wrap="square" lIns="0" tIns="0" rIns="0" bIns="0" rtlCol="0"/>
          <a:lstStyle/>
          <a:p>
            <a:endParaRPr/>
          </a:p>
        </p:txBody>
      </p:sp>
      <p:sp>
        <p:nvSpPr>
          <p:cNvPr id="13" name="object 13"/>
          <p:cNvSpPr/>
          <p:nvPr/>
        </p:nvSpPr>
        <p:spPr>
          <a:xfrm>
            <a:off x="425450" y="4184650"/>
            <a:ext cx="1281430" cy="678180"/>
          </a:xfrm>
          <a:custGeom>
            <a:avLst/>
            <a:gdLst/>
            <a:ahLst/>
            <a:cxnLst/>
            <a:rect l="l" t="t" r="r" b="b"/>
            <a:pathLst>
              <a:path w="1281430" h="678179">
                <a:moveTo>
                  <a:pt x="1281257" y="0"/>
                </a:moveTo>
                <a:lnTo>
                  <a:pt x="1144432" y="0"/>
                </a:lnTo>
                <a:lnTo>
                  <a:pt x="0" y="605433"/>
                </a:lnTo>
                <a:lnTo>
                  <a:pt x="0" y="677817"/>
                </a:lnTo>
                <a:lnTo>
                  <a:pt x="1281257" y="0"/>
                </a:lnTo>
                <a:close/>
              </a:path>
            </a:pathLst>
          </a:custGeom>
          <a:solidFill>
            <a:srgbClr val="EFF6FF"/>
          </a:solidFill>
        </p:spPr>
        <p:txBody>
          <a:bodyPr wrap="square" lIns="0" tIns="0" rIns="0" bIns="0" rtlCol="0"/>
          <a:lstStyle/>
          <a:p>
            <a:endParaRPr/>
          </a:p>
        </p:txBody>
      </p:sp>
      <p:sp>
        <p:nvSpPr>
          <p:cNvPr id="14" name="object 14"/>
          <p:cNvSpPr/>
          <p:nvPr/>
        </p:nvSpPr>
        <p:spPr>
          <a:xfrm>
            <a:off x="425450" y="4184649"/>
            <a:ext cx="1419860" cy="751205"/>
          </a:xfrm>
          <a:custGeom>
            <a:avLst/>
            <a:gdLst/>
            <a:ahLst/>
            <a:cxnLst/>
            <a:rect l="l" t="t" r="r" b="b"/>
            <a:pathLst>
              <a:path w="1419860" h="751204">
                <a:moveTo>
                  <a:pt x="1419656" y="0"/>
                </a:moveTo>
                <a:lnTo>
                  <a:pt x="1281258" y="0"/>
                </a:lnTo>
                <a:lnTo>
                  <a:pt x="0" y="677817"/>
                </a:lnTo>
                <a:lnTo>
                  <a:pt x="0" y="751033"/>
                </a:lnTo>
                <a:lnTo>
                  <a:pt x="1419656" y="0"/>
                </a:lnTo>
                <a:close/>
              </a:path>
            </a:pathLst>
          </a:custGeom>
          <a:solidFill>
            <a:srgbClr val="EEF6FF"/>
          </a:solidFill>
        </p:spPr>
        <p:txBody>
          <a:bodyPr wrap="square" lIns="0" tIns="0" rIns="0" bIns="0" rtlCol="0"/>
          <a:lstStyle/>
          <a:p>
            <a:endParaRPr/>
          </a:p>
        </p:txBody>
      </p:sp>
      <p:sp>
        <p:nvSpPr>
          <p:cNvPr id="15" name="object 15"/>
          <p:cNvSpPr/>
          <p:nvPr/>
        </p:nvSpPr>
        <p:spPr>
          <a:xfrm>
            <a:off x="425450" y="4184650"/>
            <a:ext cx="1557020" cy="823594"/>
          </a:xfrm>
          <a:custGeom>
            <a:avLst/>
            <a:gdLst/>
            <a:ahLst/>
            <a:cxnLst/>
            <a:rect l="l" t="t" r="r" b="b"/>
            <a:pathLst>
              <a:path w="1557020" h="823595">
                <a:moveTo>
                  <a:pt x="1556481" y="0"/>
                </a:moveTo>
                <a:lnTo>
                  <a:pt x="1419656" y="0"/>
                </a:lnTo>
                <a:lnTo>
                  <a:pt x="0" y="751033"/>
                </a:lnTo>
                <a:lnTo>
                  <a:pt x="0" y="823417"/>
                </a:lnTo>
                <a:lnTo>
                  <a:pt x="1556481" y="0"/>
                </a:lnTo>
                <a:close/>
              </a:path>
            </a:pathLst>
          </a:custGeom>
          <a:solidFill>
            <a:srgbClr val="EDF5FF"/>
          </a:solidFill>
        </p:spPr>
        <p:txBody>
          <a:bodyPr wrap="square" lIns="0" tIns="0" rIns="0" bIns="0" rtlCol="0"/>
          <a:lstStyle/>
          <a:p>
            <a:endParaRPr/>
          </a:p>
        </p:txBody>
      </p:sp>
      <p:sp>
        <p:nvSpPr>
          <p:cNvPr id="16" name="object 16"/>
          <p:cNvSpPr/>
          <p:nvPr/>
        </p:nvSpPr>
        <p:spPr>
          <a:xfrm>
            <a:off x="425450" y="4184650"/>
            <a:ext cx="1693545" cy="895985"/>
          </a:xfrm>
          <a:custGeom>
            <a:avLst/>
            <a:gdLst/>
            <a:ahLst/>
            <a:cxnLst/>
            <a:rect l="l" t="t" r="r" b="b"/>
            <a:pathLst>
              <a:path w="1693545" h="895985">
                <a:moveTo>
                  <a:pt x="1693305" y="0"/>
                </a:moveTo>
                <a:lnTo>
                  <a:pt x="1556480" y="0"/>
                </a:lnTo>
                <a:lnTo>
                  <a:pt x="0" y="823417"/>
                </a:lnTo>
                <a:lnTo>
                  <a:pt x="0" y="895800"/>
                </a:lnTo>
                <a:lnTo>
                  <a:pt x="1693305" y="0"/>
                </a:lnTo>
                <a:close/>
              </a:path>
            </a:pathLst>
          </a:custGeom>
          <a:solidFill>
            <a:srgbClr val="ECF4FF"/>
          </a:solidFill>
        </p:spPr>
        <p:txBody>
          <a:bodyPr wrap="square" lIns="0" tIns="0" rIns="0" bIns="0" rtlCol="0"/>
          <a:lstStyle/>
          <a:p>
            <a:endParaRPr/>
          </a:p>
        </p:txBody>
      </p:sp>
      <p:sp>
        <p:nvSpPr>
          <p:cNvPr id="17" name="object 17"/>
          <p:cNvSpPr/>
          <p:nvPr/>
        </p:nvSpPr>
        <p:spPr>
          <a:xfrm>
            <a:off x="425450" y="4184650"/>
            <a:ext cx="1831975" cy="969644"/>
          </a:xfrm>
          <a:custGeom>
            <a:avLst/>
            <a:gdLst/>
            <a:ahLst/>
            <a:cxnLst/>
            <a:rect l="l" t="t" r="r" b="b"/>
            <a:pathLst>
              <a:path w="1831975" h="969645">
                <a:moveTo>
                  <a:pt x="1831702" y="0"/>
                </a:moveTo>
                <a:lnTo>
                  <a:pt x="1693304" y="0"/>
                </a:lnTo>
                <a:lnTo>
                  <a:pt x="0" y="895800"/>
                </a:lnTo>
                <a:lnTo>
                  <a:pt x="0" y="969016"/>
                </a:lnTo>
                <a:lnTo>
                  <a:pt x="1831702" y="0"/>
                </a:lnTo>
                <a:close/>
              </a:path>
            </a:pathLst>
          </a:custGeom>
          <a:solidFill>
            <a:srgbClr val="EBF4FF"/>
          </a:solidFill>
        </p:spPr>
        <p:txBody>
          <a:bodyPr wrap="square" lIns="0" tIns="0" rIns="0" bIns="0" rtlCol="0"/>
          <a:lstStyle/>
          <a:p>
            <a:endParaRPr/>
          </a:p>
        </p:txBody>
      </p:sp>
      <p:sp>
        <p:nvSpPr>
          <p:cNvPr id="18" name="object 18"/>
          <p:cNvSpPr/>
          <p:nvPr/>
        </p:nvSpPr>
        <p:spPr>
          <a:xfrm>
            <a:off x="425450" y="4184650"/>
            <a:ext cx="1969135" cy="1041400"/>
          </a:xfrm>
          <a:custGeom>
            <a:avLst/>
            <a:gdLst/>
            <a:ahLst/>
            <a:cxnLst/>
            <a:rect l="l" t="t" r="r" b="b"/>
            <a:pathLst>
              <a:path w="1969135" h="1041400">
                <a:moveTo>
                  <a:pt x="1968528" y="0"/>
                </a:moveTo>
                <a:lnTo>
                  <a:pt x="1831702" y="0"/>
                </a:lnTo>
                <a:lnTo>
                  <a:pt x="0" y="969016"/>
                </a:lnTo>
                <a:lnTo>
                  <a:pt x="0" y="1041400"/>
                </a:lnTo>
                <a:lnTo>
                  <a:pt x="1968528" y="0"/>
                </a:lnTo>
                <a:close/>
              </a:path>
            </a:pathLst>
          </a:custGeom>
          <a:solidFill>
            <a:srgbClr val="EAF3FF"/>
          </a:solidFill>
        </p:spPr>
        <p:txBody>
          <a:bodyPr wrap="square" lIns="0" tIns="0" rIns="0" bIns="0" rtlCol="0"/>
          <a:lstStyle/>
          <a:p>
            <a:endParaRPr/>
          </a:p>
        </p:txBody>
      </p:sp>
      <p:sp>
        <p:nvSpPr>
          <p:cNvPr id="19" name="object 19"/>
          <p:cNvSpPr/>
          <p:nvPr/>
        </p:nvSpPr>
        <p:spPr>
          <a:xfrm>
            <a:off x="425450" y="4184650"/>
            <a:ext cx="2106930" cy="1115060"/>
          </a:xfrm>
          <a:custGeom>
            <a:avLst/>
            <a:gdLst/>
            <a:ahLst/>
            <a:cxnLst/>
            <a:rect l="l" t="t" r="r" b="b"/>
            <a:pathLst>
              <a:path w="2106930" h="1115060">
                <a:moveTo>
                  <a:pt x="2106927" y="0"/>
                </a:moveTo>
                <a:lnTo>
                  <a:pt x="1968530" y="0"/>
                </a:lnTo>
                <a:lnTo>
                  <a:pt x="0" y="1041401"/>
                </a:lnTo>
                <a:lnTo>
                  <a:pt x="0" y="1114617"/>
                </a:lnTo>
                <a:lnTo>
                  <a:pt x="2106927" y="0"/>
                </a:lnTo>
                <a:close/>
              </a:path>
            </a:pathLst>
          </a:custGeom>
          <a:solidFill>
            <a:srgbClr val="E9F2FF"/>
          </a:solidFill>
        </p:spPr>
        <p:txBody>
          <a:bodyPr wrap="square" lIns="0" tIns="0" rIns="0" bIns="0" rtlCol="0"/>
          <a:lstStyle/>
          <a:p>
            <a:endParaRPr/>
          </a:p>
        </p:txBody>
      </p:sp>
      <p:sp>
        <p:nvSpPr>
          <p:cNvPr id="20" name="object 20"/>
          <p:cNvSpPr/>
          <p:nvPr/>
        </p:nvSpPr>
        <p:spPr>
          <a:xfrm>
            <a:off x="425450" y="4184650"/>
            <a:ext cx="2244090" cy="1187450"/>
          </a:xfrm>
          <a:custGeom>
            <a:avLst/>
            <a:gdLst/>
            <a:ahLst/>
            <a:cxnLst/>
            <a:rect l="l" t="t" r="r" b="b"/>
            <a:pathLst>
              <a:path w="2244090" h="1187450">
                <a:moveTo>
                  <a:pt x="2243755" y="0"/>
                </a:moveTo>
                <a:lnTo>
                  <a:pt x="2106926" y="0"/>
                </a:lnTo>
                <a:lnTo>
                  <a:pt x="0" y="1114616"/>
                </a:lnTo>
                <a:lnTo>
                  <a:pt x="0" y="1187001"/>
                </a:lnTo>
                <a:lnTo>
                  <a:pt x="2243755" y="0"/>
                </a:lnTo>
                <a:close/>
              </a:path>
            </a:pathLst>
          </a:custGeom>
          <a:solidFill>
            <a:srgbClr val="E8F2FF"/>
          </a:solidFill>
        </p:spPr>
        <p:txBody>
          <a:bodyPr wrap="square" lIns="0" tIns="0" rIns="0" bIns="0" rtlCol="0"/>
          <a:lstStyle/>
          <a:p>
            <a:endParaRPr/>
          </a:p>
        </p:txBody>
      </p:sp>
      <p:sp>
        <p:nvSpPr>
          <p:cNvPr id="21" name="object 21"/>
          <p:cNvSpPr/>
          <p:nvPr/>
        </p:nvSpPr>
        <p:spPr>
          <a:xfrm>
            <a:off x="425450" y="4184650"/>
            <a:ext cx="2380615" cy="1259840"/>
          </a:xfrm>
          <a:custGeom>
            <a:avLst/>
            <a:gdLst/>
            <a:ahLst/>
            <a:cxnLst/>
            <a:rect l="l" t="t" r="r" b="b"/>
            <a:pathLst>
              <a:path w="2380615" h="1259839">
                <a:moveTo>
                  <a:pt x="2380579" y="0"/>
                </a:moveTo>
                <a:lnTo>
                  <a:pt x="2243754" y="0"/>
                </a:lnTo>
                <a:lnTo>
                  <a:pt x="0" y="1187001"/>
                </a:lnTo>
                <a:lnTo>
                  <a:pt x="0" y="1259384"/>
                </a:lnTo>
                <a:lnTo>
                  <a:pt x="2380579" y="0"/>
                </a:lnTo>
                <a:close/>
              </a:path>
            </a:pathLst>
          </a:custGeom>
          <a:solidFill>
            <a:srgbClr val="E6F1FF"/>
          </a:solidFill>
        </p:spPr>
        <p:txBody>
          <a:bodyPr wrap="square" lIns="0" tIns="0" rIns="0" bIns="0" rtlCol="0"/>
          <a:lstStyle/>
          <a:p>
            <a:endParaRPr/>
          </a:p>
        </p:txBody>
      </p:sp>
      <p:sp>
        <p:nvSpPr>
          <p:cNvPr id="22" name="object 22"/>
          <p:cNvSpPr/>
          <p:nvPr/>
        </p:nvSpPr>
        <p:spPr>
          <a:xfrm>
            <a:off x="425450" y="4184650"/>
            <a:ext cx="2519045" cy="1332865"/>
          </a:xfrm>
          <a:custGeom>
            <a:avLst/>
            <a:gdLst/>
            <a:ahLst/>
            <a:cxnLst/>
            <a:rect l="l" t="t" r="r" b="b"/>
            <a:pathLst>
              <a:path w="2519045" h="1332864">
                <a:moveTo>
                  <a:pt x="2518979" y="0"/>
                </a:moveTo>
                <a:lnTo>
                  <a:pt x="2380580" y="0"/>
                </a:lnTo>
                <a:lnTo>
                  <a:pt x="0" y="1259385"/>
                </a:lnTo>
                <a:lnTo>
                  <a:pt x="0" y="1332601"/>
                </a:lnTo>
                <a:lnTo>
                  <a:pt x="2518979" y="0"/>
                </a:lnTo>
                <a:close/>
              </a:path>
            </a:pathLst>
          </a:custGeom>
          <a:solidFill>
            <a:srgbClr val="E5F1FF"/>
          </a:solidFill>
        </p:spPr>
        <p:txBody>
          <a:bodyPr wrap="square" lIns="0" tIns="0" rIns="0" bIns="0" rtlCol="0"/>
          <a:lstStyle/>
          <a:p>
            <a:endParaRPr/>
          </a:p>
        </p:txBody>
      </p:sp>
      <p:sp>
        <p:nvSpPr>
          <p:cNvPr id="23" name="object 23"/>
          <p:cNvSpPr/>
          <p:nvPr/>
        </p:nvSpPr>
        <p:spPr>
          <a:xfrm>
            <a:off x="425450" y="4184650"/>
            <a:ext cx="2656205" cy="1405255"/>
          </a:xfrm>
          <a:custGeom>
            <a:avLst/>
            <a:gdLst/>
            <a:ahLst/>
            <a:cxnLst/>
            <a:rect l="l" t="t" r="r" b="b"/>
            <a:pathLst>
              <a:path w="2656205" h="1405254">
                <a:moveTo>
                  <a:pt x="2655804" y="0"/>
                </a:moveTo>
                <a:lnTo>
                  <a:pt x="2518979" y="0"/>
                </a:lnTo>
                <a:lnTo>
                  <a:pt x="0" y="1332601"/>
                </a:lnTo>
                <a:lnTo>
                  <a:pt x="0" y="1404985"/>
                </a:lnTo>
                <a:lnTo>
                  <a:pt x="2655804" y="0"/>
                </a:lnTo>
                <a:close/>
              </a:path>
            </a:pathLst>
          </a:custGeom>
          <a:solidFill>
            <a:srgbClr val="E4F0FF"/>
          </a:solidFill>
        </p:spPr>
        <p:txBody>
          <a:bodyPr wrap="square" lIns="0" tIns="0" rIns="0" bIns="0" rtlCol="0"/>
          <a:lstStyle/>
          <a:p>
            <a:endParaRPr/>
          </a:p>
        </p:txBody>
      </p:sp>
      <p:sp>
        <p:nvSpPr>
          <p:cNvPr id="24" name="object 24"/>
          <p:cNvSpPr/>
          <p:nvPr/>
        </p:nvSpPr>
        <p:spPr>
          <a:xfrm>
            <a:off x="425450" y="4184650"/>
            <a:ext cx="2794635" cy="1478280"/>
          </a:xfrm>
          <a:custGeom>
            <a:avLst/>
            <a:gdLst/>
            <a:ahLst/>
            <a:cxnLst/>
            <a:rect l="l" t="t" r="r" b="b"/>
            <a:pathLst>
              <a:path w="2794635" h="1478279">
                <a:moveTo>
                  <a:pt x="2794201" y="0"/>
                </a:moveTo>
                <a:lnTo>
                  <a:pt x="2655803" y="0"/>
                </a:lnTo>
                <a:lnTo>
                  <a:pt x="0" y="1404984"/>
                </a:lnTo>
                <a:lnTo>
                  <a:pt x="0" y="1478200"/>
                </a:lnTo>
                <a:lnTo>
                  <a:pt x="2794201" y="0"/>
                </a:lnTo>
                <a:close/>
              </a:path>
            </a:pathLst>
          </a:custGeom>
          <a:solidFill>
            <a:srgbClr val="E2EFFF"/>
          </a:solidFill>
        </p:spPr>
        <p:txBody>
          <a:bodyPr wrap="square" lIns="0" tIns="0" rIns="0" bIns="0" rtlCol="0"/>
          <a:lstStyle/>
          <a:p>
            <a:endParaRPr/>
          </a:p>
        </p:txBody>
      </p:sp>
      <p:sp>
        <p:nvSpPr>
          <p:cNvPr id="25" name="object 25"/>
          <p:cNvSpPr/>
          <p:nvPr/>
        </p:nvSpPr>
        <p:spPr>
          <a:xfrm>
            <a:off x="425450" y="4184650"/>
            <a:ext cx="2931160" cy="1550670"/>
          </a:xfrm>
          <a:custGeom>
            <a:avLst/>
            <a:gdLst/>
            <a:ahLst/>
            <a:cxnLst/>
            <a:rect l="l" t="t" r="r" b="b"/>
            <a:pathLst>
              <a:path w="2931160" h="1550670">
                <a:moveTo>
                  <a:pt x="2931025" y="0"/>
                </a:moveTo>
                <a:lnTo>
                  <a:pt x="2794200" y="0"/>
                </a:lnTo>
                <a:lnTo>
                  <a:pt x="0" y="1478200"/>
                </a:lnTo>
                <a:lnTo>
                  <a:pt x="0" y="1550584"/>
                </a:lnTo>
                <a:lnTo>
                  <a:pt x="2931025" y="0"/>
                </a:lnTo>
                <a:close/>
              </a:path>
            </a:pathLst>
          </a:custGeom>
          <a:solidFill>
            <a:srgbClr val="E1EEFF"/>
          </a:solidFill>
        </p:spPr>
        <p:txBody>
          <a:bodyPr wrap="square" lIns="0" tIns="0" rIns="0" bIns="0" rtlCol="0"/>
          <a:lstStyle/>
          <a:p>
            <a:endParaRPr/>
          </a:p>
        </p:txBody>
      </p:sp>
      <p:sp>
        <p:nvSpPr>
          <p:cNvPr id="26" name="object 26"/>
          <p:cNvSpPr/>
          <p:nvPr/>
        </p:nvSpPr>
        <p:spPr>
          <a:xfrm>
            <a:off x="425450" y="4184649"/>
            <a:ext cx="3068320" cy="1623060"/>
          </a:xfrm>
          <a:custGeom>
            <a:avLst/>
            <a:gdLst/>
            <a:ahLst/>
            <a:cxnLst/>
            <a:rect l="l" t="t" r="r" b="b"/>
            <a:pathLst>
              <a:path w="3068320" h="1623060">
                <a:moveTo>
                  <a:pt x="3067854" y="0"/>
                </a:moveTo>
                <a:lnTo>
                  <a:pt x="2931027" y="0"/>
                </a:lnTo>
                <a:lnTo>
                  <a:pt x="0" y="1550585"/>
                </a:lnTo>
                <a:lnTo>
                  <a:pt x="0" y="1622969"/>
                </a:lnTo>
                <a:lnTo>
                  <a:pt x="3067854" y="0"/>
                </a:lnTo>
                <a:close/>
              </a:path>
            </a:pathLst>
          </a:custGeom>
          <a:solidFill>
            <a:srgbClr val="E0EEFF"/>
          </a:solidFill>
        </p:spPr>
        <p:txBody>
          <a:bodyPr wrap="square" lIns="0" tIns="0" rIns="0" bIns="0" rtlCol="0"/>
          <a:lstStyle/>
          <a:p>
            <a:endParaRPr/>
          </a:p>
        </p:txBody>
      </p:sp>
      <p:sp>
        <p:nvSpPr>
          <p:cNvPr id="27" name="object 27"/>
          <p:cNvSpPr/>
          <p:nvPr/>
        </p:nvSpPr>
        <p:spPr>
          <a:xfrm>
            <a:off x="425450" y="4184649"/>
            <a:ext cx="3206750" cy="1696720"/>
          </a:xfrm>
          <a:custGeom>
            <a:avLst/>
            <a:gdLst/>
            <a:ahLst/>
            <a:cxnLst/>
            <a:rect l="l" t="t" r="r" b="b"/>
            <a:pathLst>
              <a:path w="3206750" h="1696720">
                <a:moveTo>
                  <a:pt x="3206251" y="0"/>
                </a:moveTo>
                <a:lnTo>
                  <a:pt x="3067854" y="0"/>
                </a:lnTo>
                <a:lnTo>
                  <a:pt x="0" y="1622969"/>
                </a:lnTo>
                <a:lnTo>
                  <a:pt x="0" y="1696185"/>
                </a:lnTo>
                <a:lnTo>
                  <a:pt x="3206251" y="0"/>
                </a:lnTo>
                <a:close/>
              </a:path>
            </a:pathLst>
          </a:custGeom>
          <a:solidFill>
            <a:srgbClr val="DEEDFF"/>
          </a:solidFill>
        </p:spPr>
        <p:txBody>
          <a:bodyPr wrap="square" lIns="0" tIns="0" rIns="0" bIns="0" rtlCol="0"/>
          <a:lstStyle/>
          <a:p>
            <a:endParaRPr/>
          </a:p>
        </p:txBody>
      </p:sp>
      <p:sp>
        <p:nvSpPr>
          <p:cNvPr id="28" name="object 28"/>
          <p:cNvSpPr/>
          <p:nvPr/>
        </p:nvSpPr>
        <p:spPr>
          <a:xfrm>
            <a:off x="425450" y="4184649"/>
            <a:ext cx="3343275" cy="1769110"/>
          </a:xfrm>
          <a:custGeom>
            <a:avLst/>
            <a:gdLst/>
            <a:ahLst/>
            <a:cxnLst/>
            <a:rect l="l" t="t" r="r" b="b"/>
            <a:pathLst>
              <a:path w="3343275" h="1769110">
                <a:moveTo>
                  <a:pt x="3343076" y="0"/>
                </a:moveTo>
                <a:lnTo>
                  <a:pt x="3206251" y="0"/>
                </a:lnTo>
                <a:lnTo>
                  <a:pt x="0" y="1696185"/>
                </a:lnTo>
                <a:lnTo>
                  <a:pt x="0" y="1768569"/>
                </a:lnTo>
                <a:lnTo>
                  <a:pt x="3343076" y="0"/>
                </a:lnTo>
                <a:close/>
              </a:path>
            </a:pathLst>
          </a:custGeom>
          <a:solidFill>
            <a:srgbClr val="DDECFF"/>
          </a:solidFill>
        </p:spPr>
        <p:txBody>
          <a:bodyPr wrap="square" lIns="0" tIns="0" rIns="0" bIns="0" rtlCol="0"/>
          <a:lstStyle/>
          <a:p>
            <a:endParaRPr/>
          </a:p>
        </p:txBody>
      </p:sp>
      <p:sp>
        <p:nvSpPr>
          <p:cNvPr id="29" name="object 29"/>
          <p:cNvSpPr/>
          <p:nvPr/>
        </p:nvSpPr>
        <p:spPr>
          <a:xfrm>
            <a:off x="425450" y="4184649"/>
            <a:ext cx="3480435" cy="1841500"/>
          </a:xfrm>
          <a:custGeom>
            <a:avLst/>
            <a:gdLst/>
            <a:ahLst/>
            <a:cxnLst/>
            <a:rect l="l" t="t" r="r" b="b"/>
            <a:pathLst>
              <a:path w="3480435" h="1841500">
                <a:moveTo>
                  <a:pt x="3479901" y="0"/>
                </a:moveTo>
                <a:lnTo>
                  <a:pt x="3343076" y="0"/>
                </a:lnTo>
                <a:lnTo>
                  <a:pt x="0" y="1768569"/>
                </a:lnTo>
                <a:lnTo>
                  <a:pt x="0" y="1840953"/>
                </a:lnTo>
                <a:lnTo>
                  <a:pt x="3479901" y="0"/>
                </a:lnTo>
                <a:close/>
              </a:path>
            </a:pathLst>
          </a:custGeom>
          <a:solidFill>
            <a:srgbClr val="DBEBFF"/>
          </a:solidFill>
        </p:spPr>
        <p:txBody>
          <a:bodyPr wrap="square" lIns="0" tIns="0" rIns="0" bIns="0" rtlCol="0"/>
          <a:lstStyle/>
          <a:p>
            <a:endParaRPr/>
          </a:p>
        </p:txBody>
      </p:sp>
      <p:sp>
        <p:nvSpPr>
          <p:cNvPr id="30" name="object 30"/>
          <p:cNvSpPr/>
          <p:nvPr/>
        </p:nvSpPr>
        <p:spPr>
          <a:xfrm>
            <a:off x="425450" y="4184649"/>
            <a:ext cx="3618865" cy="1914525"/>
          </a:xfrm>
          <a:custGeom>
            <a:avLst/>
            <a:gdLst/>
            <a:ahLst/>
            <a:cxnLst/>
            <a:rect l="l" t="t" r="r" b="b"/>
            <a:pathLst>
              <a:path w="3618865" h="1914525">
                <a:moveTo>
                  <a:pt x="3618300" y="0"/>
                </a:moveTo>
                <a:lnTo>
                  <a:pt x="3479901" y="0"/>
                </a:lnTo>
                <a:lnTo>
                  <a:pt x="0" y="1840953"/>
                </a:lnTo>
                <a:lnTo>
                  <a:pt x="0" y="1914169"/>
                </a:lnTo>
                <a:lnTo>
                  <a:pt x="3618300" y="0"/>
                </a:lnTo>
                <a:close/>
              </a:path>
            </a:pathLst>
          </a:custGeom>
          <a:solidFill>
            <a:srgbClr val="DAEBFF"/>
          </a:solidFill>
        </p:spPr>
        <p:txBody>
          <a:bodyPr wrap="square" lIns="0" tIns="0" rIns="0" bIns="0" rtlCol="0"/>
          <a:lstStyle/>
          <a:p>
            <a:endParaRPr/>
          </a:p>
        </p:txBody>
      </p:sp>
      <p:sp>
        <p:nvSpPr>
          <p:cNvPr id="31" name="object 31"/>
          <p:cNvSpPr/>
          <p:nvPr/>
        </p:nvSpPr>
        <p:spPr>
          <a:xfrm>
            <a:off x="425450" y="4184649"/>
            <a:ext cx="3755390" cy="1986914"/>
          </a:xfrm>
          <a:custGeom>
            <a:avLst/>
            <a:gdLst/>
            <a:ahLst/>
            <a:cxnLst/>
            <a:rect l="l" t="t" r="r" b="b"/>
            <a:pathLst>
              <a:path w="3755390" h="1986914">
                <a:moveTo>
                  <a:pt x="3755125" y="0"/>
                </a:moveTo>
                <a:lnTo>
                  <a:pt x="3618300" y="0"/>
                </a:lnTo>
                <a:lnTo>
                  <a:pt x="0" y="1914169"/>
                </a:lnTo>
                <a:lnTo>
                  <a:pt x="0" y="1986553"/>
                </a:lnTo>
                <a:lnTo>
                  <a:pt x="3755125" y="0"/>
                </a:lnTo>
                <a:close/>
              </a:path>
            </a:pathLst>
          </a:custGeom>
          <a:solidFill>
            <a:srgbClr val="D8EAFF"/>
          </a:solidFill>
        </p:spPr>
        <p:txBody>
          <a:bodyPr wrap="square" lIns="0" tIns="0" rIns="0" bIns="0" rtlCol="0"/>
          <a:lstStyle/>
          <a:p>
            <a:endParaRPr/>
          </a:p>
        </p:txBody>
      </p:sp>
      <p:sp>
        <p:nvSpPr>
          <p:cNvPr id="32" name="object 32"/>
          <p:cNvSpPr/>
          <p:nvPr/>
        </p:nvSpPr>
        <p:spPr>
          <a:xfrm>
            <a:off x="425450" y="4184649"/>
            <a:ext cx="3893820" cy="2059939"/>
          </a:xfrm>
          <a:custGeom>
            <a:avLst/>
            <a:gdLst/>
            <a:ahLst/>
            <a:cxnLst/>
            <a:rect l="l" t="t" r="r" b="b"/>
            <a:pathLst>
              <a:path w="3893820" h="2059939">
                <a:moveTo>
                  <a:pt x="3893514" y="0"/>
                </a:moveTo>
                <a:lnTo>
                  <a:pt x="3755125" y="0"/>
                </a:lnTo>
                <a:lnTo>
                  <a:pt x="0" y="1986553"/>
                </a:lnTo>
                <a:lnTo>
                  <a:pt x="0" y="2059767"/>
                </a:lnTo>
                <a:lnTo>
                  <a:pt x="3893514" y="0"/>
                </a:lnTo>
                <a:close/>
              </a:path>
            </a:pathLst>
          </a:custGeom>
          <a:solidFill>
            <a:srgbClr val="D7E9FF"/>
          </a:solidFill>
        </p:spPr>
        <p:txBody>
          <a:bodyPr wrap="square" lIns="0" tIns="0" rIns="0" bIns="0" rtlCol="0"/>
          <a:lstStyle/>
          <a:p>
            <a:endParaRPr/>
          </a:p>
        </p:txBody>
      </p:sp>
      <p:sp>
        <p:nvSpPr>
          <p:cNvPr id="33" name="object 33"/>
          <p:cNvSpPr/>
          <p:nvPr/>
        </p:nvSpPr>
        <p:spPr>
          <a:xfrm>
            <a:off x="425450" y="4184649"/>
            <a:ext cx="4030345" cy="2132330"/>
          </a:xfrm>
          <a:custGeom>
            <a:avLst/>
            <a:gdLst/>
            <a:ahLst/>
            <a:cxnLst/>
            <a:rect l="l" t="t" r="r" b="b"/>
            <a:pathLst>
              <a:path w="4030345" h="2132329">
                <a:moveTo>
                  <a:pt x="4030338" y="0"/>
                </a:moveTo>
                <a:lnTo>
                  <a:pt x="3893514" y="0"/>
                </a:lnTo>
                <a:lnTo>
                  <a:pt x="0" y="2059767"/>
                </a:lnTo>
                <a:lnTo>
                  <a:pt x="0" y="2132151"/>
                </a:lnTo>
                <a:lnTo>
                  <a:pt x="4030338" y="0"/>
                </a:lnTo>
                <a:close/>
              </a:path>
            </a:pathLst>
          </a:custGeom>
          <a:solidFill>
            <a:srgbClr val="D5E8FF"/>
          </a:solidFill>
        </p:spPr>
        <p:txBody>
          <a:bodyPr wrap="square" lIns="0" tIns="0" rIns="0" bIns="0" rtlCol="0"/>
          <a:lstStyle/>
          <a:p>
            <a:endParaRPr/>
          </a:p>
        </p:txBody>
      </p:sp>
      <p:sp>
        <p:nvSpPr>
          <p:cNvPr id="34" name="object 34"/>
          <p:cNvSpPr/>
          <p:nvPr/>
        </p:nvSpPr>
        <p:spPr>
          <a:xfrm>
            <a:off x="425450" y="4184649"/>
            <a:ext cx="4167504" cy="2204720"/>
          </a:xfrm>
          <a:custGeom>
            <a:avLst/>
            <a:gdLst/>
            <a:ahLst/>
            <a:cxnLst/>
            <a:rect l="l" t="t" r="r" b="b"/>
            <a:pathLst>
              <a:path w="4167504" h="2204720">
                <a:moveTo>
                  <a:pt x="4167163" y="0"/>
                </a:moveTo>
                <a:lnTo>
                  <a:pt x="4030338" y="0"/>
                </a:lnTo>
                <a:lnTo>
                  <a:pt x="0" y="2132151"/>
                </a:lnTo>
                <a:lnTo>
                  <a:pt x="0" y="2204535"/>
                </a:lnTo>
                <a:lnTo>
                  <a:pt x="4167163" y="0"/>
                </a:lnTo>
                <a:close/>
              </a:path>
            </a:pathLst>
          </a:custGeom>
          <a:solidFill>
            <a:srgbClr val="D3E7FF"/>
          </a:solidFill>
        </p:spPr>
        <p:txBody>
          <a:bodyPr wrap="square" lIns="0" tIns="0" rIns="0" bIns="0" rtlCol="0"/>
          <a:lstStyle/>
          <a:p>
            <a:endParaRPr/>
          </a:p>
        </p:txBody>
      </p:sp>
      <p:sp>
        <p:nvSpPr>
          <p:cNvPr id="35" name="object 35"/>
          <p:cNvSpPr/>
          <p:nvPr/>
        </p:nvSpPr>
        <p:spPr>
          <a:xfrm>
            <a:off x="425450" y="4184649"/>
            <a:ext cx="4305935" cy="2278380"/>
          </a:xfrm>
          <a:custGeom>
            <a:avLst/>
            <a:gdLst/>
            <a:ahLst/>
            <a:cxnLst/>
            <a:rect l="l" t="t" r="r" b="b"/>
            <a:pathLst>
              <a:path w="4305935" h="2278379">
                <a:moveTo>
                  <a:pt x="4305562" y="0"/>
                </a:moveTo>
                <a:lnTo>
                  <a:pt x="4167163" y="0"/>
                </a:lnTo>
                <a:lnTo>
                  <a:pt x="0" y="2204535"/>
                </a:lnTo>
                <a:lnTo>
                  <a:pt x="0" y="2277751"/>
                </a:lnTo>
                <a:lnTo>
                  <a:pt x="4305562" y="0"/>
                </a:lnTo>
                <a:close/>
              </a:path>
            </a:pathLst>
          </a:custGeom>
          <a:solidFill>
            <a:srgbClr val="D1E6FF"/>
          </a:solidFill>
        </p:spPr>
        <p:txBody>
          <a:bodyPr wrap="square" lIns="0" tIns="0" rIns="0" bIns="0" rtlCol="0"/>
          <a:lstStyle/>
          <a:p>
            <a:endParaRPr/>
          </a:p>
        </p:txBody>
      </p:sp>
      <p:sp>
        <p:nvSpPr>
          <p:cNvPr id="36" name="object 36"/>
          <p:cNvSpPr/>
          <p:nvPr/>
        </p:nvSpPr>
        <p:spPr>
          <a:xfrm>
            <a:off x="425450" y="4184649"/>
            <a:ext cx="4349750" cy="2349500"/>
          </a:xfrm>
          <a:custGeom>
            <a:avLst/>
            <a:gdLst/>
            <a:ahLst/>
            <a:cxnLst/>
            <a:rect l="l" t="t" r="r" b="b"/>
            <a:pathLst>
              <a:path w="4349750" h="2349500">
                <a:moveTo>
                  <a:pt x="4349748" y="0"/>
                </a:moveTo>
                <a:lnTo>
                  <a:pt x="4305562" y="0"/>
                </a:lnTo>
                <a:lnTo>
                  <a:pt x="0" y="2277751"/>
                </a:lnTo>
                <a:lnTo>
                  <a:pt x="0" y="2349500"/>
                </a:lnTo>
                <a:lnTo>
                  <a:pt x="1201" y="2349500"/>
                </a:lnTo>
                <a:lnTo>
                  <a:pt x="4349748" y="49008"/>
                </a:lnTo>
                <a:lnTo>
                  <a:pt x="4349748" y="0"/>
                </a:lnTo>
                <a:close/>
              </a:path>
            </a:pathLst>
          </a:custGeom>
          <a:solidFill>
            <a:srgbClr val="D0E6FF"/>
          </a:solidFill>
        </p:spPr>
        <p:txBody>
          <a:bodyPr wrap="square" lIns="0" tIns="0" rIns="0" bIns="0" rtlCol="0"/>
          <a:lstStyle/>
          <a:p>
            <a:endParaRPr/>
          </a:p>
        </p:txBody>
      </p:sp>
      <p:sp>
        <p:nvSpPr>
          <p:cNvPr id="37" name="object 37"/>
          <p:cNvSpPr/>
          <p:nvPr/>
        </p:nvSpPr>
        <p:spPr>
          <a:xfrm>
            <a:off x="426651" y="4233657"/>
            <a:ext cx="4349115" cy="2300605"/>
          </a:xfrm>
          <a:custGeom>
            <a:avLst/>
            <a:gdLst/>
            <a:ahLst/>
            <a:cxnLst/>
            <a:rect l="l" t="t" r="r" b="b"/>
            <a:pathLst>
              <a:path w="4349115" h="2300604">
                <a:moveTo>
                  <a:pt x="4348547" y="0"/>
                </a:moveTo>
                <a:lnTo>
                  <a:pt x="0" y="2300491"/>
                </a:lnTo>
                <a:lnTo>
                  <a:pt x="136824" y="2300491"/>
                </a:lnTo>
                <a:lnTo>
                  <a:pt x="4348547" y="72383"/>
                </a:lnTo>
                <a:lnTo>
                  <a:pt x="4348547" y="0"/>
                </a:lnTo>
                <a:close/>
              </a:path>
            </a:pathLst>
          </a:custGeom>
          <a:solidFill>
            <a:srgbClr val="CFE5FF"/>
          </a:solidFill>
        </p:spPr>
        <p:txBody>
          <a:bodyPr wrap="square" lIns="0" tIns="0" rIns="0" bIns="0" rtlCol="0"/>
          <a:lstStyle/>
          <a:p>
            <a:endParaRPr/>
          </a:p>
        </p:txBody>
      </p:sp>
      <p:sp>
        <p:nvSpPr>
          <p:cNvPr id="38" name="object 38"/>
          <p:cNvSpPr/>
          <p:nvPr/>
        </p:nvSpPr>
        <p:spPr>
          <a:xfrm>
            <a:off x="563476" y="4306041"/>
            <a:ext cx="4211955" cy="2228215"/>
          </a:xfrm>
          <a:custGeom>
            <a:avLst/>
            <a:gdLst/>
            <a:ahLst/>
            <a:cxnLst/>
            <a:rect l="l" t="t" r="r" b="b"/>
            <a:pathLst>
              <a:path w="4211955" h="2228215">
                <a:moveTo>
                  <a:pt x="4211722" y="0"/>
                </a:moveTo>
                <a:lnTo>
                  <a:pt x="0" y="2228108"/>
                </a:lnTo>
                <a:lnTo>
                  <a:pt x="138398" y="2228108"/>
                </a:lnTo>
                <a:lnTo>
                  <a:pt x="4211722" y="73216"/>
                </a:lnTo>
                <a:lnTo>
                  <a:pt x="4211722" y="0"/>
                </a:lnTo>
                <a:close/>
              </a:path>
            </a:pathLst>
          </a:custGeom>
          <a:solidFill>
            <a:srgbClr val="CDE4FF"/>
          </a:solidFill>
        </p:spPr>
        <p:txBody>
          <a:bodyPr wrap="square" lIns="0" tIns="0" rIns="0" bIns="0" rtlCol="0"/>
          <a:lstStyle/>
          <a:p>
            <a:endParaRPr/>
          </a:p>
        </p:txBody>
      </p:sp>
      <p:sp>
        <p:nvSpPr>
          <p:cNvPr id="39" name="object 39"/>
          <p:cNvSpPr/>
          <p:nvPr/>
        </p:nvSpPr>
        <p:spPr>
          <a:xfrm>
            <a:off x="701874" y="4379258"/>
            <a:ext cx="4073525" cy="2155190"/>
          </a:xfrm>
          <a:custGeom>
            <a:avLst/>
            <a:gdLst/>
            <a:ahLst/>
            <a:cxnLst/>
            <a:rect l="l" t="t" r="r" b="b"/>
            <a:pathLst>
              <a:path w="4073525" h="2155190">
                <a:moveTo>
                  <a:pt x="4073324" y="0"/>
                </a:moveTo>
                <a:lnTo>
                  <a:pt x="0" y="2154891"/>
                </a:lnTo>
                <a:lnTo>
                  <a:pt x="136824" y="2154891"/>
                </a:lnTo>
                <a:lnTo>
                  <a:pt x="4073324" y="72382"/>
                </a:lnTo>
                <a:lnTo>
                  <a:pt x="4073324" y="0"/>
                </a:lnTo>
                <a:close/>
              </a:path>
            </a:pathLst>
          </a:custGeom>
          <a:solidFill>
            <a:srgbClr val="CCE3FF"/>
          </a:solidFill>
        </p:spPr>
        <p:txBody>
          <a:bodyPr wrap="square" lIns="0" tIns="0" rIns="0" bIns="0" rtlCol="0"/>
          <a:lstStyle/>
          <a:p>
            <a:endParaRPr/>
          </a:p>
        </p:txBody>
      </p:sp>
      <p:sp>
        <p:nvSpPr>
          <p:cNvPr id="40" name="object 40"/>
          <p:cNvSpPr/>
          <p:nvPr/>
        </p:nvSpPr>
        <p:spPr>
          <a:xfrm>
            <a:off x="838699" y="4451640"/>
            <a:ext cx="3937000" cy="2082800"/>
          </a:xfrm>
          <a:custGeom>
            <a:avLst/>
            <a:gdLst/>
            <a:ahLst/>
            <a:cxnLst/>
            <a:rect l="l" t="t" r="r" b="b"/>
            <a:pathLst>
              <a:path w="3937000" h="2082800">
                <a:moveTo>
                  <a:pt x="3936499" y="0"/>
                </a:moveTo>
                <a:lnTo>
                  <a:pt x="0" y="2082508"/>
                </a:lnTo>
                <a:lnTo>
                  <a:pt x="138398" y="2082508"/>
                </a:lnTo>
                <a:lnTo>
                  <a:pt x="3936499" y="73216"/>
                </a:lnTo>
                <a:lnTo>
                  <a:pt x="3936499" y="0"/>
                </a:lnTo>
                <a:close/>
              </a:path>
            </a:pathLst>
          </a:custGeom>
          <a:solidFill>
            <a:srgbClr val="CAE2FF"/>
          </a:solidFill>
        </p:spPr>
        <p:txBody>
          <a:bodyPr wrap="square" lIns="0" tIns="0" rIns="0" bIns="0" rtlCol="0"/>
          <a:lstStyle/>
          <a:p>
            <a:endParaRPr/>
          </a:p>
        </p:txBody>
      </p:sp>
      <p:sp>
        <p:nvSpPr>
          <p:cNvPr id="41" name="object 41"/>
          <p:cNvSpPr/>
          <p:nvPr/>
        </p:nvSpPr>
        <p:spPr>
          <a:xfrm>
            <a:off x="977097" y="4524857"/>
            <a:ext cx="3798570" cy="2009775"/>
          </a:xfrm>
          <a:custGeom>
            <a:avLst/>
            <a:gdLst/>
            <a:ahLst/>
            <a:cxnLst/>
            <a:rect l="l" t="t" r="r" b="b"/>
            <a:pathLst>
              <a:path w="3798570" h="2009775">
                <a:moveTo>
                  <a:pt x="3798101" y="0"/>
                </a:moveTo>
                <a:lnTo>
                  <a:pt x="0" y="2009292"/>
                </a:lnTo>
                <a:lnTo>
                  <a:pt x="136824" y="2009292"/>
                </a:lnTo>
                <a:lnTo>
                  <a:pt x="3798101" y="72383"/>
                </a:lnTo>
                <a:lnTo>
                  <a:pt x="3798101" y="0"/>
                </a:lnTo>
                <a:close/>
              </a:path>
            </a:pathLst>
          </a:custGeom>
          <a:solidFill>
            <a:srgbClr val="C8E2FF"/>
          </a:solidFill>
        </p:spPr>
        <p:txBody>
          <a:bodyPr wrap="square" lIns="0" tIns="0" rIns="0" bIns="0" rtlCol="0"/>
          <a:lstStyle/>
          <a:p>
            <a:endParaRPr/>
          </a:p>
        </p:txBody>
      </p:sp>
      <p:sp>
        <p:nvSpPr>
          <p:cNvPr id="42" name="object 42"/>
          <p:cNvSpPr/>
          <p:nvPr/>
        </p:nvSpPr>
        <p:spPr>
          <a:xfrm>
            <a:off x="1113922" y="4597241"/>
            <a:ext cx="3661410" cy="1937385"/>
          </a:xfrm>
          <a:custGeom>
            <a:avLst/>
            <a:gdLst/>
            <a:ahLst/>
            <a:cxnLst/>
            <a:rect l="l" t="t" r="r" b="b"/>
            <a:pathLst>
              <a:path w="3661410" h="1937384">
                <a:moveTo>
                  <a:pt x="3661276" y="0"/>
                </a:moveTo>
                <a:lnTo>
                  <a:pt x="0" y="1936908"/>
                </a:lnTo>
                <a:lnTo>
                  <a:pt x="136825" y="1936908"/>
                </a:lnTo>
                <a:lnTo>
                  <a:pt x="3661276" y="72384"/>
                </a:lnTo>
                <a:lnTo>
                  <a:pt x="3661276" y="0"/>
                </a:lnTo>
                <a:close/>
              </a:path>
            </a:pathLst>
          </a:custGeom>
          <a:solidFill>
            <a:srgbClr val="C6E1FF"/>
          </a:solidFill>
        </p:spPr>
        <p:txBody>
          <a:bodyPr wrap="square" lIns="0" tIns="0" rIns="0" bIns="0" rtlCol="0"/>
          <a:lstStyle/>
          <a:p>
            <a:endParaRPr/>
          </a:p>
        </p:txBody>
      </p:sp>
      <p:sp>
        <p:nvSpPr>
          <p:cNvPr id="43" name="object 43"/>
          <p:cNvSpPr/>
          <p:nvPr/>
        </p:nvSpPr>
        <p:spPr>
          <a:xfrm>
            <a:off x="1250747" y="4669625"/>
            <a:ext cx="3524885" cy="1864995"/>
          </a:xfrm>
          <a:custGeom>
            <a:avLst/>
            <a:gdLst/>
            <a:ahLst/>
            <a:cxnLst/>
            <a:rect l="l" t="t" r="r" b="b"/>
            <a:pathLst>
              <a:path w="3524885" h="1864995">
                <a:moveTo>
                  <a:pt x="3524451" y="0"/>
                </a:moveTo>
                <a:lnTo>
                  <a:pt x="0" y="1864523"/>
                </a:lnTo>
                <a:lnTo>
                  <a:pt x="138399" y="1864523"/>
                </a:lnTo>
                <a:lnTo>
                  <a:pt x="3524451" y="73217"/>
                </a:lnTo>
                <a:lnTo>
                  <a:pt x="3524451" y="0"/>
                </a:lnTo>
                <a:close/>
              </a:path>
            </a:pathLst>
          </a:custGeom>
          <a:solidFill>
            <a:srgbClr val="C5E0FF"/>
          </a:solidFill>
        </p:spPr>
        <p:txBody>
          <a:bodyPr wrap="square" lIns="0" tIns="0" rIns="0" bIns="0" rtlCol="0"/>
          <a:lstStyle/>
          <a:p>
            <a:endParaRPr/>
          </a:p>
        </p:txBody>
      </p:sp>
      <p:sp>
        <p:nvSpPr>
          <p:cNvPr id="44" name="object 44"/>
          <p:cNvSpPr/>
          <p:nvPr/>
        </p:nvSpPr>
        <p:spPr>
          <a:xfrm>
            <a:off x="1389146" y="4742843"/>
            <a:ext cx="3386454" cy="1791335"/>
          </a:xfrm>
          <a:custGeom>
            <a:avLst/>
            <a:gdLst/>
            <a:ahLst/>
            <a:cxnLst/>
            <a:rect l="l" t="t" r="r" b="b"/>
            <a:pathLst>
              <a:path w="3386454" h="1791334">
                <a:moveTo>
                  <a:pt x="3386052" y="0"/>
                </a:moveTo>
                <a:lnTo>
                  <a:pt x="0" y="1791306"/>
                </a:lnTo>
                <a:lnTo>
                  <a:pt x="136825" y="1791306"/>
                </a:lnTo>
                <a:lnTo>
                  <a:pt x="3386052" y="72384"/>
                </a:lnTo>
                <a:lnTo>
                  <a:pt x="3386052" y="0"/>
                </a:lnTo>
                <a:close/>
              </a:path>
            </a:pathLst>
          </a:custGeom>
          <a:solidFill>
            <a:srgbClr val="C3DFFF"/>
          </a:solidFill>
        </p:spPr>
        <p:txBody>
          <a:bodyPr wrap="square" lIns="0" tIns="0" rIns="0" bIns="0" rtlCol="0"/>
          <a:lstStyle/>
          <a:p>
            <a:endParaRPr/>
          </a:p>
        </p:txBody>
      </p:sp>
      <p:sp>
        <p:nvSpPr>
          <p:cNvPr id="45" name="object 45"/>
          <p:cNvSpPr/>
          <p:nvPr/>
        </p:nvSpPr>
        <p:spPr>
          <a:xfrm>
            <a:off x="1525972" y="4815228"/>
            <a:ext cx="3249295" cy="1718945"/>
          </a:xfrm>
          <a:custGeom>
            <a:avLst/>
            <a:gdLst/>
            <a:ahLst/>
            <a:cxnLst/>
            <a:rect l="l" t="t" r="r" b="b"/>
            <a:pathLst>
              <a:path w="3249295" h="1718945">
                <a:moveTo>
                  <a:pt x="3249226" y="0"/>
                </a:moveTo>
                <a:lnTo>
                  <a:pt x="0" y="1718921"/>
                </a:lnTo>
                <a:lnTo>
                  <a:pt x="136825" y="1718921"/>
                </a:lnTo>
                <a:lnTo>
                  <a:pt x="3249226" y="72383"/>
                </a:lnTo>
                <a:lnTo>
                  <a:pt x="3249226" y="0"/>
                </a:lnTo>
                <a:close/>
              </a:path>
            </a:pathLst>
          </a:custGeom>
          <a:solidFill>
            <a:srgbClr val="C2DEFF"/>
          </a:solidFill>
        </p:spPr>
        <p:txBody>
          <a:bodyPr wrap="square" lIns="0" tIns="0" rIns="0" bIns="0" rtlCol="0"/>
          <a:lstStyle/>
          <a:p>
            <a:endParaRPr/>
          </a:p>
        </p:txBody>
      </p:sp>
      <p:sp>
        <p:nvSpPr>
          <p:cNvPr id="46" name="object 46"/>
          <p:cNvSpPr/>
          <p:nvPr/>
        </p:nvSpPr>
        <p:spPr>
          <a:xfrm>
            <a:off x="1662797" y="4887611"/>
            <a:ext cx="3112770" cy="1646555"/>
          </a:xfrm>
          <a:custGeom>
            <a:avLst/>
            <a:gdLst/>
            <a:ahLst/>
            <a:cxnLst/>
            <a:rect l="l" t="t" r="r" b="b"/>
            <a:pathLst>
              <a:path w="3112770" h="1646554">
                <a:moveTo>
                  <a:pt x="3112401" y="0"/>
                </a:moveTo>
                <a:lnTo>
                  <a:pt x="0" y="1646537"/>
                </a:lnTo>
                <a:lnTo>
                  <a:pt x="138397" y="1646537"/>
                </a:lnTo>
                <a:lnTo>
                  <a:pt x="3112401" y="73215"/>
                </a:lnTo>
                <a:lnTo>
                  <a:pt x="3112401" y="0"/>
                </a:lnTo>
                <a:close/>
              </a:path>
            </a:pathLst>
          </a:custGeom>
          <a:solidFill>
            <a:srgbClr val="C0DDFF"/>
          </a:solidFill>
        </p:spPr>
        <p:txBody>
          <a:bodyPr wrap="square" lIns="0" tIns="0" rIns="0" bIns="0" rtlCol="0"/>
          <a:lstStyle/>
          <a:p>
            <a:endParaRPr/>
          </a:p>
        </p:txBody>
      </p:sp>
      <p:sp>
        <p:nvSpPr>
          <p:cNvPr id="47" name="object 47"/>
          <p:cNvSpPr/>
          <p:nvPr/>
        </p:nvSpPr>
        <p:spPr>
          <a:xfrm>
            <a:off x="1801195" y="4960827"/>
            <a:ext cx="2974340" cy="1573530"/>
          </a:xfrm>
          <a:custGeom>
            <a:avLst/>
            <a:gdLst/>
            <a:ahLst/>
            <a:cxnLst/>
            <a:rect l="l" t="t" r="r" b="b"/>
            <a:pathLst>
              <a:path w="2974340" h="1573529">
                <a:moveTo>
                  <a:pt x="2974003" y="0"/>
                </a:moveTo>
                <a:lnTo>
                  <a:pt x="0" y="1573322"/>
                </a:lnTo>
                <a:lnTo>
                  <a:pt x="136825" y="1573322"/>
                </a:lnTo>
                <a:lnTo>
                  <a:pt x="2974003" y="72384"/>
                </a:lnTo>
                <a:lnTo>
                  <a:pt x="2974003" y="0"/>
                </a:lnTo>
                <a:close/>
              </a:path>
            </a:pathLst>
          </a:custGeom>
          <a:solidFill>
            <a:srgbClr val="BEDDFF"/>
          </a:solidFill>
        </p:spPr>
        <p:txBody>
          <a:bodyPr wrap="square" lIns="0" tIns="0" rIns="0" bIns="0" rtlCol="0"/>
          <a:lstStyle/>
          <a:p>
            <a:endParaRPr/>
          </a:p>
        </p:txBody>
      </p:sp>
      <p:sp>
        <p:nvSpPr>
          <p:cNvPr id="48" name="object 48"/>
          <p:cNvSpPr/>
          <p:nvPr/>
        </p:nvSpPr>
        <p:spPr>
          <a:xfrm>
            <a:off x="1938020" y="5033212"/>
            <a:ext cx="2837180" cy="1501140"/>
          </a:xfrm>
          <a:custGeom>
            <a:avLst/>
            <a:gdLst/>
            <a:ahLst/>
            <a:cxnLst/>
            <a:rect l="l" t="t" r="r" b="b"/>
            <a:pathLst>
              <a:path w="2837179" h="1501140">
                <a:moveTo>
                  <a:pt x="2837177" y="0"/>
                </a:moveTo>
                <a:lnTo>
                  <a:pt x="0" y="1500937"/>
                </a:lnTo>
                <a:lnTo>
                  <a:pt x="138397" y="1500937"/>
                </a:lnTo>
                <a:lnTo>
                  <a:pt x="2837177" y="73215"/>
                </a:lnTo>
                <a:lnTo>
                  <a:pt x="2837177" y="0"/>
                </a:lnTo>
                <a:close/>
              </a:path>
            </a:pathLst>
          </a:custGeom>
          <a:solidFill>
            <a:srgbClr val="BCDCFF"/>
          </a:solidFill>
        </p:spPr>
        <p:txBody>
          <a:bodyPr wrap="square" lIns="0" tIns="0" rIns="0" bIns="0" rtlCol="0"/>
          <a:lstStyle/>
          <a:p>
            <a:endParaRPr/>
          </a:p>
        </p:txBody>
      </p:sp>
      <p:sp>
        <p:nvSpPr>
          <p:cNvPr id="49" name="object 49"/>
          <p:cNvSpPr/>
          <p:nvPr/>
        </p:nvSpPr>
        <p:spPr>
          <a:xfrm>
            <a:off x="2076418" y="5106427"/>
            <a:ext cx="2699385" cy="1428115"/>
          </a:xfrm>
          <a:custGeom>
            <a:avLst/>
            <a:gdLst/>
            <a:ahLst/>
            <a:cxnLst/>
            <a:rect l="l" t="t" r="r" b="b"/>
            <a:pathLst>
              <a:path w="2699385" h="1428115">
                <a:moveTo>
                  <a:pt x="2698780" y="0"/>
                </a:moveTo>
                <a:lnTo>
                  <a:pt x="0" y="1427721"/>
                </a:lnTo>
                <a:lnTo>
                  <a:pt x="136824" y="1427721"/>
                </a:lnTo>
                <a:lnTo>
                  <a:pt x="2698780" y="72383"/>
                </a:lnTo>
                <a:lnTo>
                  <a:pt x="2698780" y="0"/>
                </a:lnTo>
                <a:close/>
              </a:path>
            </a:pathLst>
          </a:custGeom>
          <a:solidFill>
            <a:srgbClr val="BBDBFF"/>
          </a:solidFill>
        </p:spPr>
        <p:txBody>
          <a:bodyPr wrap="square" lIns="0" tIns="0" rIns="0" bIns="0" rtlCol="0"/>
          <a:lstStyle/>
          <a:p>
            <a:endParaRPr/>
          </a:p>
        </p:txBody>
      </p:sp>
      <p:sp>
        <p:nvSpPr>
          <p:cNvPr id="50" name="object 50"/>
          <p:cNvSpPr/>
          <p:nvPr/>
        </p:nvSpPr>
        <p:spPr>
          <a:xfrm>
            <a:off x="2213243" y="5178811"/>
            <a:ext cx="2562225" cy="1355725"/>
          </a:xfrm>
          <a:custGeom>
            <a:avLst/>
            <a:gdLst/>
            <a:ahLst/>
            <a:cxnLst/>
            <a:rect l="l" t="t" r="r" b="b"/>
            <a:pathLst>
              <a:path w="2562225" h="1355725">
                <a:moveTo>
                  <a:pt x="2561955" y="0"/>
                </a:moveTo>
                <a:lnTo>
                  <a:pt x="0" y="1355338"/>
                </a:lnTo>
                <a:lnTo>
                  <a:pt x="136824" y="1355338"/>
                </a:lnTo>
                <a:lnTo>
                  <a:pt x="2561955" y="72383"/>
                </a:lnTo>
                <a:lnTo>
                  <a:pt x="2561955" y="0"/>
                </a:lnTo>
                <a:close/>
              </a:path>
            </a:pathLst>
          </a:custGeom>
          <a:solidFill>
            <a:srgbClr val="B9DAFF"/>
          </a:solidFill>
        </p:spPr>
        <p:txBody>
          <a:bodyPr wrap="square" lIns="0" tIns="0" rIns="0" bIns="0" rtlCol="0"/>
          <a:lstStyle/>
          <a:p>
            <a:endParaRPr/>
          </a:p>
        </p:txBody>
      </p:sp>
      <p:sp>
        <p:nvSpPr>
          <p:cNvPr id="51" name="object 51"/>
          <p:cNvSpPr/>
          <p:nvPr/>
        </p:nvSpPr>
        <p:spPr>
          <a:xfrm>
            <a:off x="2350068" y="5251194"/>
            <a:ext cx="2425700" cy="1283335"/>
          </a:xfrm>
          <a:custGeom>
            <a:avLst/>
            <a:gdLst/>
            <a:ahLst/>
            <a:cxnLst/>
            <a:rect l="l" t="t" r="r" b="b"/>
            <a:pathLst>
              <a:path w="2425700" h="1283334">
                <a:moveTo>
                  <a:pt x="2425130" y="0"/>
                </a:moveTo>
                <a:lnTo>
                  <a:pt x="0" y="1282954"/>
                </a:lnTo>
                <a:lnTo>
                  <a:pt x="138399" y="1282954"/>
                </a:lnTo>
                <a:lnTo>
                  <a:pt x="2425130" y="73216"/>
                </a:lnTo>
                <a:lnTo>
                  <a:pt x="2425130" y="0"/>
                </a:lnTo>
                <a:close/>
              </a:path>
            </a:pathLst>
          </a:custGeom>
          <a:solidFill>
            <a:srgbClr val="B8DAFF"/>
          </a:solidFill>
        </p:spPr>
        <p:txBody>
          <a:bodyPr wrap="square" lIns="0" tIns="0" rIns="0" bIns="0" rtlCol="0"/>
          <a:lstStyle/>
          <a:p>
            <a:endParaRPr/>
          </a:p>
        </p:txBody>
      </p:sp>
      <p:sp>
        <p:nvSpPr>
          <p:cNvPr id="52" name="object 52"/>
          <p:cNvSpPr/>
          <p:nvPr/>
        </p:nvSpPr>
        <p:spPr>
          <a:xfrm>
            <a:off x="2488467" y="5324411"/>
            <a:ext cx="2287270" cy="1210310"/>
          </a:xfrm>
          <a:custGeom>
            <a:avLst/>
            <a:gdLst/>
            <a:ahLst/>
            <a:cxnLst/>
            <a:rect l="l" t="t" r="r" b="b"/>
            <a:pathLst>
              <a:path w="2287270" h="1210309">
                <a:moveTo>
                  <a:pt x="2286731" y="0"/>
                </a:moveTo>
                <a:lnTo>
                  <a:pt x="0" y="1209737"/>
                </a:lnTo>
                <a:lnTo>
                  <a:pt x="136824" y="1209737"/>
                </a:lnTo>
                <a:lnTo>
                  <a:pt x="2286731" y="72383"/>
                </a:lnTo>
                <a:lnTo>
                  <a:pt x="2286731" y="0"/>
                </a:lnTo>
                <a:close/>
              </a:path>
            </a:pathLst>
          </a:custGeom>
          <a:solidFill>
            <a:srgbClr val="B6D9FF"/>
          </a:solidFill>
        </p:spPr>
        <p:txBody>
          <a:bodyPr wrap="square" lIns="0" tIns="0" rIns="0" bIns="0" rtlCol="0"/>
          <a:lstStyle/>
          <a:p>
            <a:endParaRPr/>
          </a:p>
        </p:txBody>
      </p:sp>
      <p:sp>
        <p:nvSpPr>
          <p:cNvPr id="53" name="object 53"/>
          <p:cNvSpPr/>
          <p:nvPr/>
        </p:nvSpPr>
        <p:spPr>
          <a:xfrm>
            <a:off x="2625292" y="5396795"/>
            <a:ext cx="2150110" cy="1137920"/>
          </a:xfrm>
          <a:custGeom>
            <a:avLst/>
            <a:gdLst/>
            <a:ahLst/>
            <a:cxnLst/>
            <a:rect l="l" t="t" r="r" b="b"/>
            <a:pathLst>
              <a:path w="2150110" h="1137920">
                <a:moveTo>
                  <a:pt x="2149906" y="0"/>
                </a:moveTo>
                <a:lnTo>
                  <a:pt x="0" y="1137354"/>
                </a:lnTo>
                <a:lnTo>
                  <a:pt x="138397" y="1137354"/>
                </a:lnTo>
                <a:lnTo>
                  <a:pt x="2149906" y="73215"/>
                </a:lnTo>
                <a:lnTo>
                  <a:pt x="2149906" y="0"/>
                </a:lnTo>
                <a:close/>
              </a:path>
            </a:pathLst>
          </a:custGeom>
          <a:solidFill>
            <a:srgbClr val="B5D8FF"/>
          </a:solidFill>
        </p:spPr>
        <p:txBody>
          <a:bodyPr wrap="square" lIns="0" tIns="0" rIns="0" bIns="0" rtlCol="0"/>
          <a:lstStyle/>
          <a:p>
            <a:endParaRPr/>
          </a:p>
        </p:txBody>
      </p:sp>
      <p:sp>
        <p:nvSpPr>
          <p:cNvPr id="54" name="object 54"/>
          <p:cNvSpPr/>
          <p:nvPr/>
        </p:nvSpPr>
        <p:spPr>
          <a:xfrm>
            <a:off x="2763689" y="5470011"/>
            <a:ext cx="2011680" cy="1064260"/>
          </a:xfrm>
          <a:custGeom>
            <a:avLst/>
            <a:gdLst/>
            <a:ahLst/>
            <a:cxnLst/>
            <a:rect l="l" t="t" r="r" b="b"/>
            <a:pathLst>
              <a:path w="2011679" h="1064259">
                <a:moveTo>
                  <a:pt x="2011509" y="0"/>
                </a:moveTo>
                <a:lnTo>
                  <a:pt x="0" y="1064138"/>
                </a:lnTo>
                <a:lnTo>
                  <a:pt x="136824" y="1064138"/>
                </a:lnTo>
                <a:lnTo>
                  <a:pt x="2011509" y="72383"/>
                </a:lnTo>
                <a:lnTo>
                  <a:pt x="2011509" y="0"/>
                </a:lnTo>
                <a:close/>
              </a:path>
            </a:pathLst>
          </a:custGeom>
          <a:solidFill>
            <a:srgbClr val="B3D7FF"/>
          </a:solidFill>
        </p:spPr>
        <p:txBody>
          <a:bodyPr wrap="square" lIns="0" tIns="0" rIns="0" bIns="0" rtlCol="0"/>
          <a:lstStyle/>
          <a:p>
            <a:endParaRPr/>
          </a:p>
        </p:txBody>
      </p:sp>
      <p:sp>
        <p:nvSpPr>
          <p:cNvPr id="55" name="object 55"/>
          <p:cNvSpPr/>
          <p:nvPr/>
        </p:nvSpPr>
        <p:spPr>
          <a:xfrm>
            <a:off x="2900514" y="5542394"/>
            <a:ext cx="1875155" cy="991869"/>
          </a:xfrm>
          <a:custGeom>
            <a:avLst/>
            <a:gdLst/>
            <a:ahLst/>
            <a:cxnLst/>
            <a:rect l="l" t="t" r="r" b="b"/>
            <a:pathLst>
              <a:path w="1875154" h="991870">
                <a:moveTo>
                  <a:pt x="1874684" y="0"/>
                </a:moveTo>
                <a:lnTo>
                  <a:pt x="0" y="991755"/>
                </a:lnTo>
                <a:lnTo>
                  <a:pt x="136827" y="991755"/>
                </a:lnTo>
                <a:lnTo>
                  <a:pt x="1874684" y="72384"/>
                </a:lnTo>
                <a:lnTo>
                  <a:pt x="1874684" y="0"/>
                </a:lnTo>
                <a:close/>
              </a:path>
            </a:pathLst>
          </a:custGeom>
          <a:solidFill>
            <a:srgbClr val="B2D7FF"/>
          </a:solidFill>
        </p:spPr>
        <p:txBody>
          <a:bodyPr wrap="square" lIns="0" tIns="0" rIns="0" bIns="0" rtlCol="0"/>
          <a:lstStyle/>
          <a:p>
            <a:endParaRPr/>
          </a:p>
        </p:txBody>
      </p:sp>
      <p:sp>
        <p:nvSpPr>
          <p:cNvPr id="56" name="object 56"/>
          <p:cNvSpPr/>
          <p:nvPr/>
        </p:nvSpPr>
        <p:spPr>
          <a:xfrm>
            <a:off x="3037340" y="5614779"/>
            <a:ext cx="1737995" cy="919480"/>
          </a:xfrm>
          <a:custGeom>
            <a:avLst/>
            <a:gdLst/>
            <a:ahLst/>
            <a:cxnLst/>
            <a:rect l="l" t="t" r="r" b="b"/>
            <a:pathLst>
              <a:path w="1737995" h="919479">
                <a:moveTo>
                  <a:pt x="1737857" y="0"/>
                </a:moveTo>
                <a:lnTo>
                  <a:pt x="0" y="919370"/>
                </a:lnTo>
                <a:lnTo>
                  <a:pt x="138397" y="919370"/>
                </a:lnTo>
                <a:lnTo>
                  <a:pt x="1737857" y="73215"/>
                </a:lnTo>
                <a:lnTo>
                  <a:pt x="1737857" y="0"/>
                </a:lnTo>
                <a:close/>
              </a:path>
            </a:pathLst>
          </a:custGeom>
          <a:solidFill>
            <a:srgbClr val="B1D6FF"/>
          </a:solidFill>
        </p:spPr>
        <p:txBody>
          <a:bodyPr wrap="square" lIns="0" tIns="0" rIns="0" bIns="0" rtlCol="0"/>
          <a:lstStyle/>
          <a:p>
            <a:endParaRPr/>
          </a:p>
        </p:txBody>
      </p:sp>
      <p:sp>
        <p:nvSpPr>
          <p:cNvPr id="57" name="object 57"/>
          <p:cNvSpPr/>
          <p:nvPr/>
        </p:nvSpPr>
        <p:spPr>
          <a:xfrm>
            <a:off x="3175738" y="5687995"/>
            <a:ext cx="1599565" cy="846455"/>
          </a:xfrm>
          <a:custGeom>
            <a:avLst/>
            <a:gdLst/>
            <a:ahLst/>
            <a:cxnLst/>
            <a:rect l="l" t="t" r="r" b="b"/>
            <a:pathLst>
              <a:path w="1599564" h="846454">
                <a:moveTo>
                  <a:pt x="1599460" y="0"/>
                </a:moveTo>
                <a:lnTo>
                  <a:pt x="0" y="846154"/>
                </a:lnTo>
                <a:lnTo>
                  <a:pt x="136824" y="846154"/>
                </a:lnTo>
                <a:lnTo>
                  <a:pt x="1599460" y="72383"/>
                </a:lnTo>
                <a:lnTo>
                  <a:pt x="1599460" y="0"/>
                </a:lnTo>
                <a:close/>
              </a:path>
            </a:pathLst>
          </a:custGeom>
          <a:solidFill>
            <a:srgbClr val="B0D6FF"/>
          </a:solidFill>
        </p:spPr>
        <p:txBody>
          <a:bodyPr wrap="square" lIns="0" tIns="0" rIns="0" bIns="0" rtlCol="0"/>
          <a:lstStyle/>
          <a:p>
            <a:endParaRPr/>
          </a:p>
        </p:txBody>
      </p:sp>
      <p:sp>
        <p:nvSpPr>
          <p:cNvPr id="58" name="object 58"/>
          <p:cNvSpPr/>
          <p:nvPr/>
        </p:nvSpPr>
        <p:spPr>
          <a:xfrm>
            <a:off x="3312562" y="5760378"/>
            <a:ext cx="1463040" cy="774065"/>
          </a:xfrm>
          <a:custGeom>
            <a:avLst/>
            <a:gdLst/>
            <a:ahLst/>
            <a:cxnLst/>
            <a:rect l="l" t="t" r="r" b="b"/>
            <a:pathLst>
              <a:path w="1463039" h="774065">
                <a:moveTo>
                  <a:pt x="1462636" y="0"/>
                </a:moveTo>
                <a:lnTo>
                  <a:pt x="0" y="773770"/>
                </a:lnTo>
                <a:lnTo>
                  <a:pt x="136824" y="773770"/>
                </a:lnTo>
                <a:lnTo>
                  <a:pt x="1462636" y="72383"/>
                </a:lnTo>
                <a:lnTo>
                  <a:pt x="1462636" y="0"/>
                </a:lnTo>
                <a:close/>
              </a:path>
            </a:pathLst>
          </a:custGeom>
          <a:solidFill>
            <a:srgbClr val="AED5FF"/>
          </a:solidFill>
        </p:spPr>
        <p:txBody>
          <a:bodyPr wrap="square" lIns="0" tIns="0" rIns="0" bIns="0" rtlCol="0"/>
          <a:lstStyle/>
          <a:p>
            <a:endParaRPr/>
          </a:p>
        </p:txBody>
      </p:sp>
      <p:sp>
        <p:nvSpPr>
          <p:cNvPr id="59" name="object 59"/>
          <p:cNvSpPr/>
          <p:nvPr/>
        </p:nvSpPr>
        <p:spPr>
          <a:xfrm>
            <a:off x="3449387" y="5832762"/>
            <a:ext cx="1325880" cy="701675"/>
          </a:xfrm>
          <a:custGeom>
            <a:avLst/>
            <a:gdLst/>
            <a:ahLst/>
            <a:cxnLst/>
            <a:rect l="l" t="t" r="r" b="b"/>
            <a:pathLst>
              <a:path w="1325879" h="701675">
                <a:moveTo>
                  <a:pt x="1325811" y="0"/>
                </a:moveTo>
                <a:lnTo>
                  <a:pt x="0" y="701387"/>
                </a:lnTo>
                <a:lnTo>
                  <a:pt x="138399" y="701387"/>
                </a:lnTo>
                <a:lnTo>
                  <a:pt x="1325811" y="73216"/>
                </a:lnTo>
                <a:lnTo>
                  <a:pt x="1325811" y="0"/>
                </a:lnTo>
                <a:close/>
              </a:path>
            </a:pathLst>
          </a:custGeom>
          <a:solidFill>
            <a:srgbClr val="ADD4FF"/>
          </a:solidFill>
        </p:spPr>
        <p:txBody>
          <a:bodyPr wrap="square" lIns="0" tIns="0" rIns="0" bIns="0" rtlCol="0"/>
          <a:lstStyle/>
          <a:p>
            <a:endParaRPr/>
          </a:p>
        </p:txBody>
      </p:sp>
      <p:sp>
        <p:nvSpPr>
          <p:cNvPr id="60" name="object 60"/>
          <p:cNvSpPr/>
          <p:nvPr/>
        </p:nvSpPr>
        <p:spPr>
          <a:xfrm>
            <a:off x="3587786" y="5905979"/>
            <a:ext cx="1187450" cy="628650"/>
          </a:xfrm>
          <a:custGeom>
            <a:avLst/>
            <a:gdLst/>
            <a:ahLst/>
            <a:cxnLst/>
            <a:rect l="l" t="t" r="r" b="b"/>
            <a:pathLst>
              <a:path w="1187450" h="628650">
                <a:moveTo>
                  <a:pt x="1187411" y="0"/>
                </a:moveTo>
                <a:lnTo>
                  <a:pt x="0" y="628170"/>
                </a:lnTo>
                <a:lnTo>
                  <a:pt x="136824" y="628170"/>
                </a:lnTo>
                <a:lnTo>
                  <a:pt x="1187411" y="72383"/>
                </a:lnTo>
                <a:lnTo>
                  <a:pt x="1187411" y="0"/>
                </a:lnTo>
                <a:close/>
              </a:path>
            </a:pathLst>
          </a:custGeom>
          <a:solidFill>
            <a:srgbClr val="ABD4FF"/>
          </a:solidFill>
        </p:spPr>
        <p:txBody>
          <a:bodyPr wrap="square" lIns="0" tIns="0" rIns="0" bIns="0" rtlCol="0"/>
          <a:lstStyle/>
          <a:p>
            <a:endParaRPr/>
          </a:p>
        </p:txBody>
      </p:sp>
      <p:sp>
        <p:nvSpPr>
          <p:cNvPr id="61" name="object 61"/>
          <p:cNvSpPr/>
          <p:nvPr/>
        </p:nvSpPr>
        <p:spPr>
          <a:xfrm>
            <a:off x="3724611" y="5978362"/>
            <a:ext cx="1050925" cy="556260"/>
          </a:xfrm>
          <a:custGeom>
            <a:avLst/>
            <a:gdLst/>
            <a:ahLst/>
            <a:cxnLst/>
            <a:rect l="l" t="t" r="r" b="b"/>
            <a:pathLst>
              <a:path w="1050925" h="556259">
                <a:moveTo>
                  <a:pt x="1050587" y="0"/>
                </a:moveTo>
                <a:lnTo>
                  <a:pt x="0" y="555786"/>
                </a:lnTo>
                <a:lnTo>
                  <a:pt x="138397" y="555786"/>
                </a:lnTo>
                <a:lnTo>
                  <a:pt x="1050587" y="73215"/>
                </a:lnTo>
                <a:lnTo>
                  <a:pt x="1050587" y="0"/>
                </a:lnTo>
                <a:close/>
              </a:path>
            </a:pathLst>
          </a:custGeom>
          <a:solidFill>
            <a:srgbClr val="AAD3FF"/>
          </a:solidFill>
        </p:spPr>
        <p:txBody>
          <a:bodyPr wrap="square" lIns="0" tIns="0" rIns="0" bIns="0" rtlCol="0"/>
          <a:lstStyle/>
          <a:p>
            <a:endParaRPr/>
          </a:p>
        </p:txBody>
      </p:sp>
      <p:sp>
        <p:nvSpPr>
          <p:cNvPr id="62" name="object 62"/>
          <p:cNvSpPr/>
          <p:nvPr/>
        </p:nvSpPr>
        <p:spPr>
          <a:xfrm>
            <a:off x="3863008" y="6051578"/>
            <a:ext cx="912494" cy="482600"/>
          </a:xfrm>
          <a:custGeom>
            <a:avLst/>
            <a:gdLst/>
            <a:ahLst/>
            <a:cxnLst/>
            <a:rect l="l" t="t" r="r" b="b"/>
            <a:pathLst>
              <a:path w="912495" h="482600">
                <a:moveTo>
                  <a:pt x="912190" y="0"/>
                </a:moveTo>
                <a:lnTo>
                  <a:pt x="0" y="482571"/>
                </a:lnTo>
                <a:lnTo>
                  <a:pt x="136827" y="482571"/>
                </a:lnTo>
                <a:lnTo>
                  <a:pt x="912190" y="72384"/>
                </a:lnTo>
                <a:lnTo>
                  <a:pt x="912190" y="0"/>
                </a:lnTo>
                <a:close/>
              </a:path>
            </a:pathLst>
          </a:custGeom>
          <a:solidFill>
            <a:srgbClr val="A9D3FF"/>
          </a:solidFill>
        </p:spPr>
        <p:txBody>
          <a:bodyPr wrap="square" lIns="0" tIns="0" rIns="0" bIns="0" rtlCol="0"/>
          <a:lstStyle/>
          <a:p>
            <a:endParaRPr/>
          </a:p>
        </p:txBody>
      </p:sp>
      <p:sp>
        <p:nvSpPr>
          <p:cNvPr id="63" name="object 63"/>
          <p:cNvSpPr/>
          <p:nvPr/>
        </p:nvSpPr>
        <p:spPr>
          <a:xfrm>
            <a:off x="3999835" y="6123963"/>
            <a:ext cx="775970" cy="410209"/>
          </a:xfrm>
          <a:custGeom>
            <a:avLst/>
            <a:gdLst/>
            <a:ahLst/>
            <a:cxnLst/>
            <a:rect l="l" t="t" r="r" b="b"/>
            <a:pathLst>
              <a:path w="775970" h="410209">
                <a:moveTo>
                  <a:pt x="775363" y="0"/>
                </a:moveTo>
                <a:lnTo>
                  <a:pt x="0" y="410186"/>
                </a:lnTo>
                <a:lnTo>
                  <a:pt x="136824" y="410186"/>
                </a:lnTo>
                <a:lnTo>
                  <a:pt x="775363" y="72383"/>
                </a:lnTo>
                <a:lnTo>
                  <a:pt x="775363" y="0"/>
                </a:lnTo>
                <a:close/>
              </a:path>
            </a:pathLst>
          </a:custGeom>
          <a:solidFill>
            <a:srgbClr val="A8D2FF"/>
          </a:solidFill>
        </p:spPr>
        <p:txBody>
          <a:bodyPr wrap="square" lIns="0" tIns="0" rIns="0" bIns="0" rtlCol="0"/>
          <a:lstStyle/>
          <a:p>
            <a:endParaRPr/>
          </a:p>
        </p:txBody>
      </p:sp>
      <p:sp>
        <p:nvSpPr>
          <p:cNvPr id="64" name="object 64"/>
          <p:cNvSpPr/>
          <p:nvPr/>
        </p:nvSpPr>
        <p:spPr>
          <a:xfrm>
            <a:off x="4136660" y="6196346"/>
            <a:ext cx="638810" cy="337820"/>
          </a:xfrm>
          <a:custGeom>
            <a:avLst/>
            <a:gdLst/>
            <a:ahLst/>
            <a:cxnLst/>
            <a:rect l="l" t="t" r="r" b="b"/>
            <a:pathLst>
              <a:path w="638810" h="337820">
                <a:moveTo>
                  <a:pt x="638538" y="0"/>
                </a:moveTo>
                <a:lnTo>
                  <a:pt x="0" y="337802"/>
                </a:lnTo>
                <a:lnTo>
                  <a:pt x="138397" y="337802"/>
                </a:lnTo>
                <a:lnTo>
                  <a:pt x="638538" y="73215"/>
                </a:lnTo>
                <a:lnTo>
                  <a:pt x="638538" y="0"/>
                </a:lnTo>
                <a:close/>
              </a:path>
            </a:pathLst>
          </a:custGeom>
          <a:solidFill>
            <a:srgbClr val="A7D2FF"/>
          </a:solidFill>
        </p:spPr>
        <p:txBody>
          <a:bodyPr wrap="square" lIns="0" tIns="0" rIns="0" bIns="0" rtlCol="0"/>
          <a:lstStyle/>
          <a:p>
            <a:endParaRPr/>
          </a:p>
        </p:txBody>
      </p:sp>
      <p:sp>
        <p:nvSpPr>
          <p:cNvPr id="65" name="object 65"/>
          <p:cNvSpPr/>
          <p:nvPr/>
        </p:nvSpPr>
        <p:spPr>
          <a:xfrm>
            <a:off x="4275057" y="6269562"/>
            <a:ext cx="500380" cy="264795"/>
          </a:xfrm>
          <a:custGeom>
            <a:avLst/>
            <a:gdLst/>
            <a:ahLst/>
            <a:cxnLst/>
            <a:rect l="l" t="t" r="r" b="b"/>
            <a:pathLst>
              <a:path w="500379" h="264795">
                <a:moveTo>
                  <a:pt x="500141" y="0"/>
                </a:moveTo>
                <a:lnTo>
                  <a:pt x="0" y="264587"/>
                </a:lnTo>
                <a:lnTo>
                  <a:pt x="136824" y="264587"/>
                </a:lnTo>
                <a:lnTo>
                  <a:pt x="500141" y="72383"/>
                </a:lnTo>
                <a:lnTo>
                  <a:pt x="500141" y="0"/>
                </a:lnTo>
                <a:close/>
              </a:path>
            </a:pathLst>
          </a:custGeom>
          <a:solidFill>
            <a:srgbClr val="A6D1FF"/>
          </a:solidFill>
        </p:spPr>
        <p:txBody>
          <a:bodyPr wrap="square" lIns="0" tIns="0" rIns="0" bIns="0" rtlCol="0"/>
          <a:lstStyle/>
          <a:p>
            <a:endParaRPr/>
          </a:p>
        </p:txBody>
      </p:sp>
      <p:sp>
        <p:nvSpPr>
          <p:cNvPr id="66" name="object 66"/>
          <p:cNvSpPr/>
          <p:nvPr/>
        </p:nvSpPr>
        <p:spPr>
          <a:xfrm>
            <a:off x="4411881" y="6341946"/>
            <a:ext cx="363855" cy="192405"/>
          </a:xfrm>
          <a:custGeom>
            <a:avLst/>
            <a:gdLst/>
            <a:ahLst/>
            <a:cxnLst/>
            <a:rect l="l" t="t" r="r" b="b"/>
            <a:pathLst>
              <a:path w="363854" h="192404">
                <a:moveTo>
                  <a:pt x="363316" y="0"/>
                </a:moveTo>
                <a:lnTo>
                  <a:pt x="0" y="192203"/>
                </a:lnTo>
                <a:lnTo>
                  <a:pt x="136825" y="192203"/>
                </a:lnTo>
                <a:lnTo>
                  <a:pt x="363316" y="72384"/>
                </a:lnTo>
                <a:lnTo>
                  <a:pt x="363316" y="0"/>
                </a:lnTo>
                <a:close/>
              </a:path>
            </a:pathLst>
          </a:custGeom>
          <a:solidFill>
            <a:srgbClr val="A5D1FF"/>
          </a:solidFill>
        </p:spPr>
        <p:txBody>
          <a:bodyPr wrap="square" lIns="0" tIns="0" rIns="0" bIns="0" rtlCol="0"/>
          <a:lstStyle/>
          <a:p>
            <a:endParaRPr/>
          </a:p>
        </p:txBody>
      </p:sp>
      <p:sp>
        <p:nvSpPr>
          <p:cNvPr id="67" name="object 67"/>
          <p:cNvSpPr/>
          <p:nvPr/>
        </p:nvSpPr>
        <p:spPr>
          <a:xfrm>
            <a:off x="4548707" y="6414330"/>
            <a:ext cx="226491" cy="119819"/>
          </a:xfrm>
          <a:prstGeom prst="rect">
            <a:avLst/>
          </a:prstGeom>
          <a:blipFill>
            <a:blip r:embed="rId5" cstate="print"/>
            <a:stretch>
              <a:fillRect/>
            </a:stretch>
          </a:blipFill>
        </p:spPr>
        <p:txBody>
          <a:bodyPr wrap="square" lIns="0" tIns="0" rIns="0" bIns="0" rtlCol="0"/>
          <a:lstStyle/>
          <a:p>
            <a:endParaRPr/>
          </a:p>
        </p:txBody>
      </p:sp>
      <p:sp>
        <p:nvSpPr>
          <p:cNvPr id="68" name="object 68"/>
          <p:cNvSpPr/>
          <p:nvPr/>
        </p:nvSpPr>
        <p:spPr>
          <a:xfrm>
            <a:off x="2010169" y="4547440"/>
            <a:ext cx="1238885" cy="582930"/>
          </a:xfrm>
          <a:custGeom>
            <a:avLst/>
            <a:gdLst/>
            <a:ahLst/>
            <a:cxnLst/>
            <a:rect l="l" t="t" r="r" b="b"/>
            <a:pathLst>
              <a:path w="1238885" h="582929">
                <a:moveTo>
                  <a:pt x="619251" y="0"/>
                </a:moveTo>
                <a:lnTo>
                  <a:pt x="541562" y="564"/>
                </a:lnTo>
                <a:lnTo>
                  <a:pt x="466756" y="2213"/>
                </a:lnTo>
                <a:lnTo>
                  <a:pt x="395412" y="4877"/>
                </a:lnTo>
                <a:lnTo>
                  <a:pt x="328112" y="8488"/>
                </a:lnTo>
                <a:lnTo>
                  <a:pt x="265433" y="12979"/>
                </a:lnTo>
                <a:lnTo>
                  <a:pt x="207958" y="18281"/>
                </a:lnTo>
                <a:lnTo>
                  <a:pt x="156264" y="24326"/>
                </a:lnTo>
                <a:lnTo>
                  <a:pt x="110933" y="31046"/>
                </a:lnTo>
                <a:lnTo>
                  <a:pt x="72543" y="38373"/>
                </a:lnTo>
                <a:lnTo>
                  <a:pt x="18908" y="54574"/>
                </a:lnTo>
                <a:lnTo>
                  <a:pt x="0" y="72383"/>
                </a:lnTo>
                <a:lnTo>
                  <a:pt x="0" y="509182"/>
                </a:lnTo>
                <a:lnTo>
                  <a:pt x="41675" y="535780"/>
                </a:lnTo>
                <a:lnTo>
                  <a:pt x="110933" y="551157"/>
                </a:lnTo>
                <a:lnTo>
                  <a:pt x="156264" y="557941"/>
                </a:lnTo>
                <a:lnTo>
                  <a:pt x="207958" y="564035"/>
                </a:lnTo>
                <a:lnTo>
                  <a:pt x="265433" y="569371"/>
                </a:lnTo>
                <a:lnTo>
                  <a:pt x="328112" y="573885"/>
                </a:lnTo>
                <a:lnTo>
                  <a:pt x="395412" y="577511"/>
                </a:lnTo>
                <a:lnTo>
                  <a:pt x="466756" y="580182"/>
                </a:lnTo>
                <a:lnTo>
                  <a:pt x="541562" y="581834"/>
                </a:lnTo>
                <a:lnTo>
                  <a:pt x="619251" y="582399"/>
                </a:lnTo>
                <a:lnTo>
                  <a:pt x="696941" y="581834"/>
                </a:lnTo>
                <a:lnTo>
                  <a:pt x="771747" y="580182"/>
                </a:lnTo>
                <a:lnTo>
                  <a:pt x="843090" y="577511"/>
                </a:lnTo>
                <a:lnTo>
                  <a:pt x="910391" y="573885"/>
                </a:lnTo>
                <a:lnTo>
                  <a:pt x="973069" y="569371"/>
                </a:lnTo>
                <a:lnTo>
                  <a:pt x="1030544" y="564035"/>
                </a:lnTo>
                <a:lnTo>
                  <a:pt x="1082238" y="557941"/>
                </a:lnTo>
                <a:lnTo>
                  <a:pt x="1127569" y="551157"/>
                </a:lnTo>
                <a:lnTo>
                  <a:pt x="1165959" y="543748"/>
                </a:lnTo>
                <a:lnTo>
                  <a:pt x="1219593" y="527319"/>
                </a:lnTo>
                <a:lnTo>
                  <a:pt x="1238502" y="509182"/>
                </a:lnTo>
                <a:lnTo>
                  <a:pt x="1238502" y="72383"/>
                </a:lnTo>
                <a:lnTo>
                  <a:pt x="1196827" y="46238"/>
                </a:lnTo>
                <a:lnTo>
                  <a:pt x="1127569" y="31046"/>
                </a:lnTo>
                <a:lnTo>
                  <a:pt x="1082238" y="24326"/>
                </a:lnTo>
                <a:lnTo>
                  <a:pt x="1030544" y="18281"/>
                </a:lnTo>
                <a:lnTo>
                  <a:pt x="973069" y="12979"/>
                </a:lnTo>
                <a:lnTo>
                  <a:pt x="910391" y="8488"/>
                </a:lnTo>
                <a:lnTo>
                  <a:pt x="843090" y="4877"/>
                </a:lnTo>
                <a:lnTo>
                  <a:pt x="771747" y="2213"/>
                </a:lnTo>
                <a:lnTo>
                  <a:pt x="696941" y="564"/>
                </a:lnTo>
                <a:lnTo>
                  <a:pt x="619251" y="0"/>
                </a:lnTo>
                <a:close/>
              </a:path>
            </a:pathLst>
          </a:custGeom>
          <a:solidFill>
            <a:srgbClr val="00CC99"/>
          </a:solidFill>
        </p:spPr>
        <p:txBody>
          <a:bodyPr wrap="square" lIns="0" tIns="0" rIns="0" bIns="0" rtlCol="0"/>
          <a:lstStyle/>
          <a:p>
            <a:endParaRPr/>
          </a:p>
        </p:txBody>
      </p:sp>
      <p:sp>
        <p:nvSpPr>
          <p:cNvPr id="69" name="object 69"/>
          <p:cNvSpPr/>
          <p:nvPr/>
        </p:nvSpPr>
        <p:spPr>
          <a:xfrm>
            <a:off x="2010169" y="4547440"/>
            <a:ext cx="1238885" cy="146050"/>
          </a:xfrm>
          <a:custGeom>
            <a:avLst/>
            <a:gdLst/>
            <a:ahLst/>
            <a:cxnLst/>
            <a:rect l="l" t="t" r="r" b="b"/>
            <a:pathLst>
              <a:path w="1238885" h="146050">
                <a:moveTo>
                  <a:pt x="619251" y="0"/>
                </a:moveTo>
                <a:lnTo>
                  <a:pt x="541562" y="564"/>
                </a:lnTo>
                <a:lnTo>
                  <a:pt x="466756" y="2213"/>
                </a:lnTo>
                <a:lnTo>
                  <a:pt x="395412" y="4877"/>
                </a:lnTo>
                <a:lnTo>
                  <a:pt x="328112" y="8488"/>
                </a:lnTo>
                <a:lnTo>
                  <a:pt x="265433" y="12979"/>
                </a:lnTo>
                <a:lnTo>
                  <a:pt x="207958" y="18281"/>
                </a:lnTo>
                <a:lnTo>
                  <a:pt x="156264" y="24326"/>
                </a:lnTo>
                <a:lnTo>
                  <a:pt x="110933" y="31046"/>
                </a:lnTo>
                <a:lnTo>
                  <a:pt x="72543" y="38373"/>
                </a:lnTo>
                <a:lnTo>
                  <a:pt x="18908" y="54574"/>
                </a:lnTo>
                <a:lnTo>
                  <a:pt x="0" y="72383"/>
                </a:lnTo>
                <a:lnTo>
                  <a:pt x="4823" y="81633"/>
                </a:lnTo>
                <a:lnTo>
                  <a:pt x="41675" y="98981"/>
                </a:lnTo>
                <a:lnTo>
                  <a:pt x="110933" y="114358"/>
                </a:lnTo>
                <a:lnTo>
                  <a:pt x="156264" y="121142"/>
                </a:lnTo>
                <a:lnTo>
                  <a:pt x="207958" y="127235"/>
                </a:lnTo>
                <a:lnTo>
                  <a:pt x="265433" y="132572"/>
                </a:lnTo>
                <a:lnTo>
                  <a:pt x="328112" y="137086"/>
                </a:lnTo>
                <a:lnTo>
                  <a:pt x="395412" y="140711"/>
                </a:lnTo>
                <a:lnTo>
                  <a:pt x="466756" y="143383"/>
                </a:lnTo>
                <a:lnTo>
                  <a:pt x="541562" y="145034"/>
                </a:lnTo>
                <a:lnTo>
                  <a:pt x="619251" y="145599"/>
                </a:lnTo>
                <a:lnTo>
                  <a:pt x="696941" y="145034"/>
                </a:lnTo>
                <a:lnTo>
                  <a:pt x="771747" y="143383"/>
                </a:lnTo>
                <a:lnTo>
                  <a:pt x="843090" y="140711"/>
                </a:lnTo>
                <a:lnTo>
                  <a:pt x="910391" y="137086"/>
                </a:lnTo>
                <a:lnTo>
                  <a:pt x="973069" y="132572"/>
                </a:lnTo>
                <a:lnTo>
                  <a:pt x="1030544" y="127235"/>
                </a:lnTo>
                <a:lnTo>
                  <a:pt x="1082238" y="121142"/>
                </a:lnTo>
                <a:lnTo>
                  <a:pt x="1127569" y="114358"/>
                </a:lnTo>
                <a:lnTo>
                  <a:pt x="1165959" y="106949"/>
                </a:lnTo>
                <a:lnTo>
                  <a:pt x="1219593" y="90521"/>
                </a:lnTo>
                <a:lnTo>
                  <a:pt x="1238502" y="72383"/>
                </a:lnTo>
                <a:lnTo>
                  <a:pt x="1233678" y="63311"/>
                </a:lnTo>
                <a:lnTo>
                  <a:pt x="1196827" y="46238"/>
                </a:lnTo>
                <a:lnTo>
                  <a:pt x="1127569" y="31046"/>
                </a:lnTo>
                <a:lnTo>
                  <a:pt x="1082238" y="24326"/>
                </a:lnTo>
                <a:lnTo>
                  <a:pt x="1030544" y="18281"/>
                </a:lnTo>
                <a:lnTo>
                  <a:pt x="973069" y="12979"/>
                </a:lnTo>
                <a:lnTo>
                  <a:pt x="910391" y="8488"/>
                </a:lnTo>
                <a:lnTo>
                  <a:pt x="843090" y="4877"/>
                </a:lnTo>
                <a:lnTo>
                  <a:pt x="771747" y="2213"/>
                </a:lnTo>
                <a:lnTo>
                  <a:pt x="696941" y="564"/>
                </a:lnTo>
                <a:lnTo>
                  <a:pt x="619251" y="0"/>
                </a:lnTo>
                <a:close/>
              </a:path>
            </a:pathLst>
          </a:custGeom>
          <a:solidFill>
            <a:srgbClr val="32D6AD"/>
          </a:solidFill>
        </p:spPr>
        <p:txBody>
          <a:bodyPr wrap="square" lIns="0" tIns="0" rIns="0" bIns="0" rtlCol="0"/>
          <a:lstStyle/>
          <a:p>
            <a:endParaRPr/>
          </a:p>
        </p:txBody>
      </p:sp>
      <p:sp>
        <p:nvSpPr>
          <p:cNvPr id="70" name="object 70"/>
          <p:cNvSpPr/>
          <p:nvPr/>
        </p:nvSpPr>
        <p:spPr>
          <a:xfrm>
            <a:off x="2010169" y="4547440"/>
            <a:ext cx="1238885" cy="582930"/>
          </a:xfrm>
          <a:custGeom>
            <a:avLst/>
            <a:gdLst/>
            <a:ahLst/>
            <a:cxnLst/>
            <a:rect l="l" t="t" r="r" b="b"/>
            <a:pathLst>
              <a:path w="1238885" h="582929">
                <a:moveTo>
                  <a:pt x="619251" y="0"/>
                </a:moveTo>
                <a:lnTo>
                  <a:pt x="541562" y="564"/>
                </a:lnTo>
                <a:lnTo>
                  <a:pt x="466755" y="2213"/>
                </a:lnTo>
                <a:lnTo>
                  <a:pt x="395412" y="4877"/>
                </a:lnTo>
                <a:lnTo>
                  <a:pt x="328111" y="8488"/>
                </a:lnTo>
                <a:lnTo>
                  <a:pt x="265433" y="12979"/>
                </a:lnTo>
                <a:lnTo>
                  <a:pt x="207958" y="18282"/>
                </a:lnTo>
                <a:lnTo>
                  <a:pt x="156264" y="24327"/>
                </a:lnTo>
                <a:lnTo>
                  <a:pt x="110932" y="31047"/>
                </a:lnTo>
                <a:lnTo>
                  <a:pt x="72543" y="38373"/>
                </a:lnTo>
                <a:lnTo>
                  <a:pt x="18908" y="54574"/>
                </a:lnTo>
                <a:lnTo>
                  <a:pt x="0" y="72383"/>
                </a:lnTo>
                <a:lnTo>
                  <a:pt x="0" y="509183"/>
                </a:lnTo>
                <a:lnTo>
                  <a:pt x="41675" y="535781"/>
                </a:lnTo>
                <a:lnTo>
                  <a:pt x="110932" y="551158"/>
                </a:lnTo>
                <a:lnTo>
                  <a:pt x="156264" y="557942"/>
                </a:lnTo>
                <a:lnTo>
                  <a:pt x="207958" y="564035"/>
                </a:lnTo>
                <a:lnTo>
                  <a:pt x="265433" y="569372"/>
                </a:lnTo>
                <a:lnTo>
                  <a:pt x="328111" y="573886"/>
                </a:lnTo>
                <a:lnTo>
                  <a:pt x="395412" y="577512"/>
                </a:lnTo>
                <a:lnTo>
                  <a:pt x="466755" y="580183"/>
                </a:lnTo>
                <a:lnTo>
                  <a:pt x="541562" y="581834"/>
                </a:lnTo>
                <a:lnTo>
                  <a:pt x="619251" y="582399"/>
                </a:lnTo>
                <a:lnTo>
                  <a:pt x="696940" y="581834"/>
                </a:lnTo>
                <a:lnTo>
                  <a:pt x="771747" y="580183"/>
                </a:lnTo>
                <a:lnTo>
                  <a:pt x="843090" y="577512"/>
                </a:lnTo>
                <a:lnTo>
                  <a:pt x="910391" y="573886"/>
                </a:lnTo>
                <a:lnTo>
                  <a:pt x="973069" y="569372"/>
                </a:lnTo>
                <a:lnTo>
                  <a:pt x="1030545" y="564035"/>
                </a:lnTo>
                <a:lnTo>
                  <a:pt x="1082238" y="557942"/>
                </a:lnTo>
                <a:lnTo>
                  <a:pt x="1127570" y="551158"/>
                </a:lnTo>
                <a:lnTo>
                  <a:pt x="1165959" y="543749"/>
                </a:lnTo>
                <a:lnTo>
                  <a:pt x="1219594" y="527320"/>
                </a:lnTo>
                <a:lnTo>
                  <a:pt x="1238503" y="509183"/>
                </a:lnTo>
                <a:lnTo>
                  <a:pt x="1238503" y="72383"/>
                </a:lnTo>
                <a:lnTo>
                  <a:pt x="1196827" y="46239"/>
                </a:lnTo>
                <a:lnTo>
                  <a:pt x="1127570" y="31047"/>
                </a:lnTo>
                <a:lnTo>
                  <a:pt x="1082238" y="24327"/>
                </a:lnTo>
                <a:lnTo>
                  <a:pt x="1030545" y="18282"/>
                </a:lnTo>
                <a:lnTo>
                  <a:pt x="973069" y="12979"/>
                </a:lnTo>
                <a:lnTo>
                  <a:pt x="910391" y="8488"/>
                </a:lnTo>
                <a:lnTo>
                  <a:pt x="843090" y="4877"/>
                </a:lnTo>
                <a:lnTo>
                  <a:pt x="771747" y="2213"/>
                </a:lnTo>
                <a:lnTo>
                  <a:pt x="696940" y="564"/>
                </a:lnTo>
                <a:lnTo>
                  <a:pt x="619251" y="0"/>
                </a:lnTo>
                <a:close/>
              </a:path>
            </a:pathLst>
          </a:custGeom>
          <a:ln w="6699">
            <a:solidFill>
              <a:srgbClr val="000000"/>
            </a:solidFill>
          </a:ln>
        </p:spPr>
        <p:txBody>
          <a:bodyPr wrap="square" lIns="0" tIns="0" rIns="0" bIns="0" rtlCol="0"/>
          <a:lstStyle/>
          <a:p>
            <a:endParaRPr/>
          </a:p>
        </p:txBody>
      </p:sp>
      <p:sp>
        <p:nvSpPr>
          <p:cNvPr id="71" name="object 71"/>
          <p:cNvSpPr/>
          <p:nvPr/>
        </p:nvSpPr>
        <p:spPr>
          <a:xfrm>
            <a:off x="2010169" y="4619824"/>
            <a:ext cx="1238885" cy="73660"/>
          </a:xfrm>
          <a:custGeom>
            <a:avLst/>
            <a:gdLst/>
            <a:ahLst/>
            <a:cxnLst/>
            <a:rect l="l" t="t" r="r" b="b"/>
            <a:pathLst>
              <a:path w="1238885" h="73660">
                <a:moveTo>
                  <a:pt x="0" y="0"/>
                </a:moveTo>
                <a:lnTo>
                  <a:pt x="41675" y="26598"/>
                </a:lnTo>
                <a:lnTo>
                  <a:pt x="110932" y="41974"/>
                </a:lnTo>
                <a:lnTo>
                  <a:pt x="156264" y="48758"/>
                </a:lnTo>
                <a:lnTo>
                  <a:pt x="207958" y="54852"/>
                </a:lnTo>
                <a:lnTo>
                  <a:pt x="265433" y="60188"/>
                </a:lnTo>
                <a:lnTo>
                  <a:pt x="328111" y="64702"/>
                </a:lnTo>
                <a:lnTo>
                  <a:pt x="395412" y="68328"/>
                </a:lnTo>
                <a:lnTo>
                  <a:pt x="466755" y="70999"/>
                </a:lnTo>
                <a:lnTo>
                  <a:pt x="541562" y="72650"/>
                </a:lnTo>
                <a:lnTo>
                  <a:pt x="619251" y="73215"/>
                </a:lnTo>
                <a:lnTo>
                  <a:pt x="696940" y="72650"/>
                </a:lnTo>
                <a:lnTo>
                  <a:pt x="771747" y="70999"/>
                </a:lnTo>
                <a:lnTo>
                  <a:pt x="843090" y="68328"/>
                </a:lnTo>
                <a:lnTo>
                  <a:pt x="910391" y="64702"/>
                </a:lnTo>
                <a:lnTo>
                  <a:pt x="973069" y="60188"/>
                </a:lnTo>
                <a:lnTo>
                  <a:pt x="1030545" y="54852"/>
                </a:lnTo>
                <a:lnTo>
                  <a:pt x="1082238" y="48758"/>
                </a:lnTo>
                <a:lnTo>
                  <a:pt x="1127570" y="41974"/>
                </a:lnTo>
                <a:lnTo>
                  <a:pt x="1165959" y="34566"/>
                </a:lnTo>
                <a:lnTo>
                  <a:pt x="1219594" y="18137"/>
                </a:lnTo>
                <a:lnTo>
                  <a:pt x="1233679" y="9249"/>
                </a:lnTo>
                <a:lnTo>
                  <a:pt x="1238503" y="0"/>
                </a:lnTo>
              </a:path>
            </a:pathLst>
          </a:custGeom>
          <a:ln w="7069">
            <a:solidFill>
              <a:srgbClr val="000000"/>
            </a:solidFill>
          </a:ln>
        </p:spPr>
        <p:txBody>
          <a:bodyPr wrap="square" lIns="0" tIns="0" rIns="0" bIns="0" rtlCol="0"/>
          <a:lstStyle/>
          <a:p>
            <a:endParaRPr/>
          </a:p>
        </p:txBody>
      </p:sp>
      <p:sp>
        <p:nvSpPr>
          <p:cNvPr id="72" name="object 72"/>
          <p:cNvSpPr txBox="1"/>
          <p:nvPr/>
        </p:nvSpPr>
        <p:spPr>
          <a:xfrm>
            <a:off x="2163783" y="4756884"/>
            <a:ext cx="933450" cy="225425"/>
          </a:xfrm>
          <a:prstGeom prst="rect">
            <a:avLst/>
          </a:prstGeom>
        </p:spPr>
        <p:txBody>
          <a:bodyPr vert="horz" wrap="square" lIns="0" tIns="13970" rIns="0" bIns="0" rtlCol="0">
            <a:spAutoFit/>
          </a:bodyPr>
          <a:lstStyle/>
          <a:p>
            <a:pPr marL="12700">
              <a:lnSpc>
                <a:spcPct val="100000"/>
              </a:lnSpc>
              <a:spcBef>
                <a:spcPts val="110"/>
              </a:spcBef>
            </a:pPr>
            <a:r>
              <a:rPr sz="1300" spc="165" dirty="0">
                <a:latin typeface="Tahoma"/>
                <a:cs typeface="Tahoma"/>
              </a:rPr>
              <a:t>#$%&amp;'()*</a:t>
            </a:r>
            <a:endParaRPr sz="1300">
              <a:latin typeface="Tahoma"/>
              <a:cs typeface="Tahoma"/>
            </a:endParaRPr>
          </a:p>
        </p:txBody>
      </p:sp>
      <p:sp>
        <p:nvSpPr>
          <p:cNvPr id="73" name="object 73"/>
          <p:cNvSpPr/>
          <p:nvPr/>
        </p:nvSpPr>
        <p:spPr>
          <a:xfrm>
            <a:off x="771666" y="5462639"/>
            <a:ext cx="1120775" cy="250190"/>
          </a:xfrm>
          <a:custGeom>
            <a:avLst/>
            <a:gdLst/>
            <a:ahLst/>
            <a:cxnLst/>
            <a:rect l="l" t="t" r="r" b="b"/>
            <a:pathLst>
              <a:path w="1120775" h="250189">
                <a:moveTo>
                  <a:pt x="0" y="249599"/>
                </a:moveTo>
                <a:lnTo>
                  <a:pt x="1120550" y="249599"/>
                </a:lnTo>
                <a:lnTo>
                  <a:pt x="1120550" y="0"/>
                </a:lnTo>
                <a:lnTo>
                  <a:pt x="0" y="0"/>
                </a:lnTo>
                <a:lnTo>
                  <a:pt x="0" y="249599"/>
                </a:lnTo>
                <a:close/>
              </a:path>
            </a:pathLst>
          </a:custGeom>
          <a:solidFill>
            <a:srgbClr val="FFCC00"/>
          </a:solidFill>
        </p:spPr>
        <p:txBody>
          <a:bodyPr wrap="square" lIns="0" tIns="0" rIns="0" bIns="0" rtlCol="0"/>
          <a:lstStyle/>
          <a:p>
            <a:endParaRPr/>
          </a:p>
        </p:txBody>
      </p:sp>
      <p:sp>
        <p:nvSpPr>
          <p:cNvPr id="74" name="object 74"/>
          <p:cNvSpPr txBox="1"/>
          <p:nvPr/>
        </p:nvSpPr>
        <p:spPr>
          <a:xfrm>
            <a:off x="771666" y="5462639"/>
            <a:ext cx="1120775" cy="250190"/>
          </a:xfrm>
          <a:prstGeom prst="rect">
            <a:avLst/>
          </a:prstGeom>
          <a:ln w="5181">
            <a:solidFill>
              <a:srgbClr val="000000"/>
            </a:solidFill>
          </a:ln>
        </p:spPr>
        <p:txBody>
          <a:bodyPr vert="horz" wrap="square" lIns="0" tIns="24130" rIns="0" bIns="0" rtlCol="0">
            <a:spAutoFit/>
          </a:bodyPr>
          <a:lstStyle/>
          <a:p>
            <a:pPr marL="114300">
              <a:lnSpc>
                <a:spcPct val="100000"/>
              </a:lnSpc>
              <a:spcBef>
                <a:spcPts val="190"/>
              </a:spcBef>
            </a:pPr>
            <a:r>
              <a:rPr sz="1300" spc="405" dirty="0">
                <a:latin typeface="Tahoma"/>
                <a:cs typeface="Tahoma"/>
              </a:rPr>
              <a:t>+*',,$*</a:t>
            </a:r>
            <a:endParaRPr sz="1300">
              <a:latin typeface="Tahoma"/>
              <a:cs typeface="Tahoma"/>
            </a:endParaRPr>
          </a:p>
        </p:txBody>
      </p:sp>
      <p:sp>
        <p:nvSpPr>
          <p:cNvPr id="75" name="object 75"/>
          <p:cNvSpPr/>
          <p:nvPr/>
        </p:nvSpPr>
        <p:spPr>
          <a:xfrm>
            <a:off x="3307648" y="5462639"/>
            <a:ext cx="1120775" cy="250190"/>
          </a:xfrm>
          <a:custGeom>
            <a:avLst/>
            <a:gdLst/>
            <a:ahLst/>
            <a:cxnLst/>
            <a:rect l="l" t="t" r="r" b="b"/>
            <a:pathLst>
              <a:path w="1120775" h="250189">
                <a:moveTo>
                  <a:pt x="0" y="249599"/>
                </a:moveTo>
                <a:lnTo>
                  <a:pt x="1120550" y="249599"/>
                </a:lnTo>
                <a:lnTo>
                  <a:pt x="1120550" y="0"/>
                </a:lnTo>
                <a:lnTo>
                  <a:pt x="0" y="0"/>
                </a:lnTo>
                <a:lnTo>
                  <a:pt x="0" y="249599"/>
                </a:lnTo>
                <a:close/>
              </a:path>
            </a:pathLst>
          </a:custGeom>
          <a:solidFill>
            <a:srgbClr val="FFCC00"/>
          </a:solidFill>
        </p:spPr>
        <p:txBody>
          <a:bodyPr wrap="square" lIns="0" tIns="0" rIns="0" bIns="0" rtlCol="0"/>
          <a:lstStyle/>
          <a:p>
            <a:endParaRPr/>
          </a:p>
        </p:txBody>
      </p:sp>
      <p:sp>
        <p:nvSpPr>
          <p:cNvPr id="76" name="object 76"/>
          <p:cNvSpPr txBox="1"/>
          <p:nvPr/>
        </p:nvSpPr>
        <p:spPr>
          <a:xfrm>
            <a:off x="3307649" y="5462639"/>
            <a:ext cx="1120775" cy="250190"/>
          </a:xfrm>
          <a:prstGeom prst="rect">
            <a:avLst/>
          </a:prstGeom>
          <a:ln w="5181">
            <a:solidFill>
              <a:srgbClr val="000000"/>
            </a:solidFill>
          </a:ln>
        </p:spPr>
        <p:txBody>
          <a:bodyPr vert="horz" wrap="square" lIns="0" tIns="24130" rIns="0" bIns="0" rtlCol="0">
            <a:spAutoFit/>
          </a:bodyPr>
          <a:lstStyle/>
          <a:p>
            <a:pPr marL="114300">
              <a:lnSpc>
                <a:spcPct val="100000"/>
              </a:lnSpc>
              <a:spcBef>
                <a:spcPts val="190"/>
              </a:spcBef>
            </a:pPr>
            <a:r>
              <a:rPr sz="1300" spc="405" dirty="0">
                <a:latin typeface="Tahoma"/>
                <a:cs typeface="Tahoma"/>
              </a:rPr>
              <a:t>+*',,$*</a:t>
            </a:r>
            <a:endParaRPr sz="1300">
              <a:latin typeface="Tahoma"/>
              <a:cs typeface="Tahoma"/>
            </a:endParaRPr>
          </a:p>
        </p:txBody>
      </p:sp>
      <p:sp>
        <p:nvSpPr>
          <p:cNvPr id="77" name="object 77"/>
          <p:cNvSpPr/>
          <p:nvPr/>
        </p:nvSpPr>
        <p:spPr>
          <a:xfrm>
            <a:off x="771666" y="6086638"/>
            <a:ext cx="1120775" cy="374650"/>
          </a:xfrm>
          <a:custGeom>
            <a:avLst/>
            <a:gdLst/>
            <a:ahLst/>
            <a:cxnLst/>
            <a:rect l="l" t="t" r="r" b="b"/>
            <a:pathLst>
              <a:path w="1120775" h="374650">
                <a:moveTo>
                  <a:pt x="560274" y="0"/>
                </a:moveTo>
                <a:lnTo>
                  <a:pt x="484331" y="424"/>
                </a:lnTo>
                <a:lnTo>
                  <a:pt x="411468" y="1660"/>
                </a:lnTo>
                <a:lnTo>
                  <a:pt x="342357" y="3653"/>
                </a:lnTo>
                <a:lnTo>
                  <a:pt x="277669" y="6347"/>
                </a:lnTo>
                <a:lnTo>
                  <a:pt x="218075" y="9689"/>
                </a:lnTo>
                <a:lnTo>
                  <a:pt x="164249" y="13624"/>
                </a:lnTo>
                <a:lnTo>
                  <a:pt x="116860" y="18095"/>
                </a:lnTo>
                <a:lnTo>
                  <a:pt x="76581" y="23049"/>
                </a:lnTo>
                <a:lnTo>
                  <a:pt x="20041" y="34185"/>
                </a:lnTo>
                <a:lnTo>
                  <a:pt x="0" y="46591"/>
                </a:lnTo>
                <a:lnTo>
                  <a:pt x="0" y="327807"/>
                </a:lnTo>
                <a:lnTo>
                  <a:pt x="44084" y="345968"/>
                </a:lnTo>
                <a:lnTo>
                  <a:pt x="116860" y="356304"/>
                </a:lnTo>
                <a:lnTo>
                  <a:pt x="164249" y="360775"/>
                </a:lnTo>
                <a:lnTo>
                  <a:pt x="218075" y="364709"/>
                </a:lnTo>
                <a:lnTo>
                  <a:pt x="277669" y="368051"/>
                </a:lnTo>
                <a:lnTo>
                  <a:pt x="342357" y="370746"/>
                </a:lnTo>
                <a:lnTo>
                  <a:pt x="411468" y="372739"/>
                </a:lnTo>
                <a:lnTo>
                  <a:pt x="484331" y="373975"/>
                </a:lnTo>
                <a:lnTo>
                  <a:pt x="560274" y="374399"/>
                </a:lnTo>
                <a:lnTo>
                  <a:pt x="636217" y="373975"/>
                </a:lnTo>
                <a:lnTo>
                  <a:pt x="709081" y="372739"/>
                </a:lnTo>
                <a:lnTo>
                  <a:pt x="778192" y="370746"/>
                </a:lnTo>
                <a:lnTo>
                  <a:pt x="842881" y="368051"/>
                </a:lnTo>
                <a:lnTo>
                  <a:pt x="902474" y="364709"/>
                </a:lnTo>
                <a:lnTo>
                  <a:pt x="956301" y="360775"/>
                </a:lnTo>
                <a:lnTo>
                  <a:pt x="1003690" y="356304"/>
                </a:lnTo>
                <a:lnTo>
                  <a:pt x="1043968" y="351350"/>
                </a:lnTo>
                <a:lnTo>
                  <a:pt x="1100509" y="340214"/>
                </a:lnTo>
                <a:lnTo>
                  <a:pt x="1120550" y="327807"/>
                </a:lnTo>
                <a:lnTo>
                  <a:pt x="1120550" y="46591"/>
                </a:lnTo>
                <a:lnTo>
                  <a:pt x="1076465" y="28431"/>
                </a:lnTo>
                <a:lnTo>
                  <a:pt x="1003690" y="18095"/>
                </a:lnTo>
                <a:lnTo>
                  <a:pt x="956301" y="13624"/>
                </a:lnTo>
                <a:lnTo>
                  <a:pt x="902474" y="9689"/>
                </a:lnTo>
                <a:lnTo>
                  <a:pt x="842881" y="6347"/>
                </a:lnTo>
                <a:lnTo>
                  <a:pt x="778192" y="3653"/>
                </a:lnTo>
                <a:lnTo>
                  <a:pt x="709081" y="1660"/>
                </a:lnTo>
                <a:lnTo>
                  <a:pt x="636217" y="424"/>
                </a:lnTo>
                <a:lnTo>
                  <a:pt x="560274" y="0"/>
                </a:lnTo>
                <a:close/>
              </a:path>
            </a:pathLst>
          </a:custGeom>
          <a:solidFill>
            <a:srgbClr val="00CCFF"/>
          </a:solidFill>
        </p:spPr>
        <p:txBody>
          <a:bodyPr wrap="square" lIns="0" tIns="0" rIns="0" bIns="0" rtlCol="0"/>
          <a:lstStyle/>
          <a:p>
            <a:endParaRPr/>
          </a:p>
        </p:txBody>
      </p:sp>
      <p:sp>
        <p:nvSpPr>
          <p:cNvPr id="78" name="object 78"/>
          <p:cNvSpPr/>
          <p:nvPr/>
        </p:nvSpPr>
        <p:spPr>
          <a:xfrm>
            <a:off x="771666" y="6086638"/>
            <a:ext cx="1120775" cy="93345"/>
          </a:xfrm>
          <a:custGeom>
            <a:avLst/>
            <a:gdLst/>
            <a:ahLst/>
            <a:cxnLst/>
            <a:rect l="l" t="t" r="r" b="b"/>
            <a:pathLst>
              <a:path w="1120775" h="93345">
                <a:moveTo>
                  <a:pt x="560274" y="0"/>
                </a:moveTo>
                <a:lnTo>
                  <a:pt x="484331" y="424"/>
                </a:lnTo>
                <a:lnTo>
                  <a:pt x="411468" y="1660"/>
                </a:lnTo>
                <a:lnTo>
                  <a:pt x="342357" y="3653"/>
                </a:lnTo>
                <a:lnTo>
                  <a:pt x="277669" y="6347"/>
                </a:lnTo>
                <a:lnTo>
                  <a:pt x="218075" y="9689"/>
                </a:lnTo>
                <a:lnTo>
                  <a:pt x="164249" y="13624"/>
                </a:lnTo>
                <a:lnTo>
                  <a:pt x="116860" y="18095"/>
                </a:lnTo>
                <a:lnTo>
                  <a:pt x="76581" y="23049"/>
                </a:lnTo>
                <a:lnTo>
                  <a:pt x="20041" y="34185"/>
                </a:lnTo>
                <a:lnTo>
                  <a:pt x="0" y="46591"/>
                </a:lnTo>
                <a:lnTo>
                  <a:pt x="5122" y="52926"/>
                </a:lnTo>
                <a:lnTo>
                  <a:pt x="44084" y="64752"/>
                </a:lnTo>
                <a:lnTo>
                  <a:pt x="116860" y="75088"/>
                </a:lnTo>
                <a:lnTo>
                  <a:pt x="164249" y="79559"/>
                </a:lnTo>
                <a:lnTo>
                  <a:pt x="218075" y="83494"/>
                </a:lnTo>
                <a:lnTo>
                  <a:pt x="277669" y="86836"/>
                </a:lnTo>
                <a:lnTo>
                  <a:pt x="342357" y="89530"/>
                </a:lnTo>
                <a:lnTo>
                  <a:pt x="411468" y="91523"/>
                </a:lnTo>
                <a:lnTo>
                  <a:pt x="484331" y="92759"/>
                </a:lnTo>
                <a:lnTo>
                  <a:pt x="560274" y="93183"/>
                </a:lnTo>
                <a:lnTo>
                  <a:pt x="636217" y="92759"/>
                </a:lnTo>
                <a:lnTo>
                  <a:pt x="709081" y="91523"/>
                </a:lnTo>
                <a:lnTo>
                  <a:pt x="778192" y="89530"/>
                </a:lnTo>
                <a:lnTo>
                  <a:pt x="842881" y="86836"/>
                </a:lnTo>
                <a:lnTo>
                  <a:pt x="902474" y="83494"/>
                </a:lnTo>
                <a:lnTo>
                  <a:pt x="956301" y="79559"/>
                </a:lnTo>
                <a:lnTo>
                  <a:pt x="1003690" y="75088"/>
                </a:lnTo>
                <a:lnTo>
                  <a:pt x="1043968" y="70134"/>
                </a:lnTo>
                <a:lnTo>
                  <a:pt x="1100509" y="58998"/>
                </a:lnTo>
                <a:lnTo>
                  <a:pt x="1120550" y="46591"/>
                </a:lnTo>
                <a:lnTo>
                  <a:pt x="1115428" y="40257"/>
                </a:lnTo>
                <a:lnTo>
                  <a:pt x="1076465" y="28431"/>
                </a:lnTo>
                <a:lnTo>
                  <a:pt x="1003690" y="18095"/>
                </a:lnTo>
                <a:lnTo>
                  <a:pt x="956301" y="13624"/>
                </a:lnTo>
                <a:lnTo>
                  <a:pt x="902474" y="9689"/>
                </a:lnTo>
                <a:lnTo>
                  <a:pt x="842881" y="6347"/>
                </a:lnTo>
                <a:lnTo>
                  <a:pt x="778192" y="3653"/>
                </a:lnTo>
                <a:lnTo>
                  <a:pt x="709081" y="1660"/>
                </a:lnTo>
                <a:lnTo>
                  <a:pt x="636217" y="424"/>
                </a:lnTo>
                <a:lnTo>
                  <a:pt x="560274" y="0"/>
                </a:lnTo>
                <a:close/>
              </a:path>
            </a:pathLst>
          </a:custGeom>
          <a:solidFill>
            <a:srgbClr val="32D6FF"/>
          </a:solidFill>
        </p:spPr>
        <p:txBody>
          <a:bodyPr wrap="square" lIns="0" tIns="0" rIns="0" bIns="0" rtlCol="0"/>
          <a:lstStyle/>
          <a:p>
            <a:endParaRPr/>
          </a:p>
        </p:txBody>
      </p:sp>
      <p:sp>
        <p:nvSpPr>
          <p:cNvPr id="79" name="object 79"/>
          <p:cNvSpPr/>
          <p:nvPr/>
        </p:nvSpPr>
        <p:spPr>
          <a:xfrm>
            <a:off x="771666" y="6086639"/>
            <a:ext cx="1120775" cy="374650"/>
          </a:xfrm>
          <a:custGeom>
            <a:avLst/>
            <a:gdLst/>
            <a:ahLst/>
            <a:cxnLst/>
            <a:rect l="l" t="t" r="r" b="b"/>
            <a:pathLst>
              <a:path w="1120775" h="374650">
                <a:moveTo>
                  <a:pt x="560275" y="0"/>
                </a:moveTo>
                <a:lnTo>
                  <a:pt x="484332" y="424"/>
                </a:lnTo>
                <a:lnTo>
                  <a:pt x="411469" y="1660"/>
                </a:lnTo>
                <a:lnTo>
                  <a:pt x="342357" y="3652"/>
                </a:lnTo>
                <a:lnTo>
                  <a:pt x="277669" y="6347"/>
                </a:lnTo>
                <a:lnTo>
                  <a:pt x="218075" y="9689"/>
                </a:lnTo>
                <a:lnTo>
                  <a:pt x="164249" y="13623"/>
                </a:lnTo>
                <a:lnTo>
                  <a:pt x="116860" y="18095"/>
                </a:lnTo>
                <a:lnTo>
                  <a:pt x="76581" y="23049"/>
                </a:lnTo>
                <a:lnTo>
                  <a:pt x="20041" y="34185"/>
                </a:lnTo>
                <a:lnTo>
                  <a:pt x="0" y="46591"/>
                </a:lnTo>
                <a:lnTo>
                  <a:pt x="0" y="327807"/>
                </a:lnTo>
                <a:lnTo>
                  <a:pt x="44084" y="345968"/>
                </a:lnTo>
                <a:lnTo>
                  <a:pt x="116860" y="356304"/>
                </a:lnTo>
                <a:lnTo>
                  <a:pt x="164249" y="360775"/>
                </a:lnTo>
                <a:lnTo>
                  <a:pt x="218075" y="364709"/>
                </a:lnTo>
                <a:lnTo>
                  <a:pt x="277669" y="368051"/>
                </a:lnTo>
                <a:lnTo>
                  <a:pt x="342357" y="370746"/>
                </a:lnTo>
                <a:lnTo>
                  <a:pt x="411469" y="372739"/>
                </a:lnTo>
                <a:lnTo>
                  <a:pt x="484332" y="373975"/>
                </a:lnTo>
                <a:lnTo>
                  <a:pt x="560275" y="374399"/>
                </a:lnTo>
                <a:lnTo>
                  <a:pt x="636218" y="373975"/>
                </a:lnTo>
                <a:lnTo>
                  <a:pt x="709081" y="372739"/>
                </a:lnTo>
                <a:lnTo>
                  <a:pt x="778192" y="370746"/>
                </a:lnTo>
                <a:lnTo>
                  <a:pt x="842881" y="368051"/>
                </a:lnTo>
                <a:lnTo>
                  <a:pt x="902474" y="364709"/>
                </a:lnTo>
                <a:lnTo>
                  <a:pt x="956301" y="360775"/>
                </a:lnTo>
                <a:lnTo>
                  <a:pt x="1003689" y="356304"/>
                </a:lnTo>
                <a:lnTo>
                  <a:pt x="1043968" y="351350"/>
                </a:lnTo>
                <a:lnTo>
                  <a:pt x="1100509" y="340214"/>
                </a:lnTo>
                <a:lnTo>
                  <a:pt x="1120550" y="327807"/>
                </a:lnTo>
                <a:lnTo>
                  <a:pt x="1120550" y="46591"/>
                </a:lnTo>
                <a:lnTo>
                  <a:pt x="1076465" y="28430"/>
                </a:lnTo>
                <a:lnTo>
                  <a:pt x="1003689" y="18095"/>
                </a:lnTo>
                <a:lnTo>
                  <a:pt x="956301" y="13623"/>
                </a:lnTo>
                <a:lnTo>
                  <a:pt x="902474" y="9689"/>
                </a:lnTo>
                <a:lnTo>
                  <a:pt x="842881" y="6347"/>
                </a:lnTo>
                <a:lnTo>
                  <a:pt x="778192" y="3652"/>
                </a:lnTo>
                <a:lnTo>
                  <a:pt x="709081" y="1660"/>
                </a:lnTo>
                <a:lnTo>
                  <a:pt x="636218" y="424"/>
                </a:lnTo>
                <a:lnTo>
                  <a:pt x="560275" y="0"/>
                </a:lnTo>
                <a:close/>
              </a:path>
            </a:pathLst>
          </a:custGeom>
          <a:ln w="6867">
            <a:solidFill>
              <a:srgbClr val="000000"/>
            </a:solidFill>
          </a:ln>
        </p:spPr>
        <p:txBody>
          <a:bodyPr wrap="square" lIns="0" tIns="0" rIns="0" bIns="0" rtlCol="0"/>
          <a:lstStyle/>
          <a:p>
            <a:endParaRPr/>
          </a:p>
        </p:txBody>
      </p:sp>
      <p:sp>
        <p:nvSpPr>
          <p:cNvPr id="80" name="object 80"/>
          <p:cNvSpPr/>
          <p:nvPr/>
        </p:nvSpPr>
        <p:spPr>
          <a:xfrm>
            <a:off x="771666" y="6133231"/>
            <a:ext cx="1120775" cy="46990"/>
          </a:xfrm>
          <a:custGeom>
            <a:avLst/>
            <a:gdLst/>
            <a:ahLst/>
            <a:cxnLst/>
            <a:rect l="l" t="t" r="r" b="b"/>
            <a:pathLst>
              <a:path w="1120775" h="46989">
                <a:moveTo>
                  <a:pt x="0" y="0"/>
                </a:moveTo>
                <a:lnTo>
                  <a:pt x="44084" y="18160"/>
                </a:lnTo>
                <a:lnTo>
                  <a:pt x="116860" y="28496"/>
                </a:lnTo>
                <a:lnTo>
                  <a:pt x="164249" y="32967"/>
                </a:lnTo>
                <a:lnTo>
                  <a:pt x="218075" y="36902"/>
                </a:lnTo>
                <a:lnTo>
                  <a:pt x="277669" y="40244"/>
                </a:lnTo>
                <a:lnTo>
                  <a:pt x="342357" y="42938"/>
                </a:lnTo>
                <a:lnTo>
                  <a:pt x="411469" y="44931"/>
                </a:lnTo>
                <a:lnTo>
                  <a:pt x="484332" y="46167"/>
                </a:lnTo>
                <a:lnTo>
                  <a:pt x="560275" y="46591"/>
                </a:lnTo>
                <a:lnTo>
                  <a:pt x="636218" y="46167"/>
                </a:lnTo>
                <a:lnTo>
                  <a:pt x="709081" y="44931"/>
                </a:lnTo>
                <a:lnTo>
                  <a:pt x="778192" y="42938"/>
                </a:lnTo>
                <a:lnTo>
                  <a:pt x="842881" y="40244"/>
                </a:lnTo>
                <a:lnTo>
                  <a:pt x="902474" y="36902"/>
                </a:lnTo>
                <a:lnTo>
                  <a:pt x="956301" y="32967"/>
                </a:lnTo>
                <a:lnTo>
                  <a:pt x="1003689" y="28496"/>
                </a:lnTo>
                <a:lnTo>
                  <a:pt x="1043968" y="23542"/>
                </a:lnTo>
                <a:lnTo>
                  <a:pt x="1100509" y="12406"/>
                </a:lnTo>
                <a:lnTo>
                  <a:pt x="1115428" y="6334"/>
                </a:lnTo>
                <a:lnTo>
                  <a:pt x="1120550" y="0"/>
                </a:lnTo>
              </a:path>
            </a:pathLst>
          </a:custGeom>
          <a:ln w="7073">
            <a:solidFill>
              <a:srgbClr val="000000"/>
            </a:solidFill>
          </a:ln>
        </p:spPr>
        <p:txBody>
          <a:bodyPr wrap="square" lIns="0" tIns="0" rIns="0" bIns="0" rtlCol="0"/>
          <a:lstStyle/>
          <a:p>
            <a:endParaRPr/>
          </a:p>
        </p:txBody>
      </p:sp>
      <p:sp>
        <p:nvSpPr>
          <p:cNvPr id="81" name="object 81"/>
          <p:cNvSpPr/>
          <p:nvPr/>
        </p:nvSpPr>
        <p:spPr>
          <a:xfrm>
            <a:off x="3307648" y="6086638"/>
            <a:ext cx="1120775" cy="374650"/>
          </a:xfrm>
          <a:custGeom>
            <a:avLst/>
            <a:gdLst/>
            <a:ahLst/>
            <a:cxnLst/>
            <a:rect l="l" t="t" r="r" b="b"/>
            <a:pathLst>
              <a:path w="1120775" h="374650">
                <a:moveTo>
                  <a:pt x="560275" y="0"/>
                </a:moveTo>
                <a:lnTo>
                  <a:pt x="484332" y="424"/>
                </a:lnTo>
                <a:lnTo>
                  <a:pt x="411469" y="1660"/>
                </a:lnTo>
                <a:lnTo>
                  <a:pt x="342357" y="3653"/>
                </a:lnTo>
                <a:lnTo>
                  <a:pt x="277669" y="6347"/>
                </a:lnTo>
                <a:lnTo>
                  <a:pt x="218075" y="9689"/>
                </a:lnTo>
                <a:lnTo>
                  <a:pt x="164249" y="13624"/>
                </a:lnTo>
                <a:lnTo>
                  <a:pt x="116860" y="18095"/>
                </a:lnTo>
                <a:lnTo>
                  <a:pt x="76581" y="23049"/>
                </a:lnTo>
                <a:lnTo>
                  <a:pt x="20041" y="34185"/>
                </a:lnTo>
                <a:lnTo>
                  <a:pt x="0" y="46591"/>
                </a:lnTo>
                <a:lnTo>
                  <a:pt x="0" y="327807"/>
                </a:lnTo>
                <a:lnTo>
                  <a:pt x="44084" y="345968"/>
                </a:lnTo>
                <a:lnTo>
                  <a:pt x="116860" y="356304"/>
                </a:lnTo>
                <a:lnTo>
                  <a:pt x="164249" y="360775"/>
                </a:lnTo>
                <a:lnTo>
                  <a:pt x="218075" y="364709"/>
                </a:lnTo>
                <a:lnTo>
                  <a:pt x="277669" y="368051"/>
                </a:lnTo>
                <a:lnTo>
                  <a:pt x="342357" y="370746"/>
                </a:lnTo>
                <a:lnTo>
                  <a:pt x="411469" y="372739"/>
                </a:lnTo>
                <a:lnTo>
                  <a:pt x="484332" y="373975"/>
                </a:lnTo>
                <a:lnTo>
                  <a:pt x="560275" y="374399"/>
                </a:lnTo>
                <a:lnTo>
                  <a:pt x="636218" y="373975"/>
                </a:lnTo>
                <a:lnTo>
                  <a:pt x="709081" y="372739"/>
                </a:lnTo>
                <a:lnTo>
                  <a:pt x="778193" y="370746"/>
                </a:lnTo>
                <a:lnTo>
                  <a:pt x="842881" y="368051"/>
                </a:lnTo>
                <a:lnTo>
                  <a:pt x="902474" y="364709"/>
                </a:lnTo>
                <a:lnTo>
                  <a:pt x="956301" y="360775"/>
                </a:lnTo>
                <a:lnTo>
                  <a:pt x="1003690" y="356304"/>
                </a:lnTo>
                <a:lnTo>
                  <a:pt x="1043969" y="351350"/>
                </a:lnTo>
                <a:lnTo>
                  <a:pt x="1100510" y="340214"/>
                </a:lnTo>
                <a:lnTo>
                  <a:pt x="1120551" y="327807"/>
                </a:lnTo>
                <a:lnTo>
                  <a:pt x="1120551" y="46591"/>
                </a:lnTo>
                <a:lnTo>
                  <a:pt x="1076466" y="28431"/>
                </a:lnTo>
                <a:lnTo>
                  <a:pt x="1003690" y="18095"/>
                </a:lnTo>
                <a:lnTo>
                  <a:pt x="956301" y="13624"/>
                </a:lnTo>
                <a:lnTo>
                  <a:pt x="902474" y="9689"/>
                </a:lnTo>
                <a:lnTo>
                  <a:pt x="842881" y="6347"/>
                </a:lnTo>
                <a:lnTo>
                  <a:pt x="778193" y="3653"/>
                </a:lnTo>
                <a:lnTo>
                  <a:pt x="709081" y="1660"/>
                </a:lnTo>
                <a:lnTo>
                  <a:pt x="636218" y="424"/>
                </a:lnTo>
                <a:lnTo>
                  <a:pt x="560275" y="0"/>
                </a:lnTo>
                <a:close/>
              </a:path>
            </a:pathLst>
          </a:custGeom>
          <a:solidFill>
            <a:srgbClr val="00CCFF"/>
          </a:solidFill>
        </p:spPr>
        <p:txBody>
          <a:bodyPr wrap="square" lIns="0" tIns="0" rIns="0" bIns="0" rtlCol="0"/>
          <a:lstStyle/>
          <a:p>
            <a:endParaRPr/>
          </a:p>
        </p:txBody>
      </p:sp>
      <p:sp>
        <p:nvSpPr>
          <p:cNvPr id="82" name="object 82"/>
          <p:cNvSpPr/>
          <p:nvPr/>
        </p:nvSpPr>
        <p:spPr>
          <a:xfrm>
            <a:off x="3307648" y="6086638"/>
            <a:ext cx="1120775" cy="93345"/>
          </a:xfrm>
          <a:custGeom>
            <a:avLst/>
            <a:gdLst/>
            <a:ahLst/>
            <a:cxnLst/>
            <a:rect l="l" t="t" r="r" b="b"/>
            <a:pathLst>
              <a:path w="1120775" h="93345">
                <a:moveTo>
                  <a:pt x="560275" y="0"/>
                </a:moveTo>
                <a:lnTo>
                  <a:pt x="484332" y="424"/>
                </a:lnTo>
                <a:lnTo>
                  <a:pt x="411469" y="1660"/>
                </a:lnTo>
                <a:lnTo>
                  <a:pt x="342357" y="3653"/>
                </a:lnTo>
                <a:lnTo>
                  <a:pt x="277669" y="6347"/>
                </a:lnTo>
                <a:lnTo>
                  <a:pt x="218075" y="9689"/>
                </a:lnTo>
                <a:lnTo>
                  <a:pt x="164249" y="13624"/>
                </a:lnTo>
                <a:lnTo>
                  <a:pt x="116860" y="18095"/>
                </a:lnTo>
                <a:lnTo>
                  <a:pt x="76581" y="23049"/>
                </a:lnTo>
                <a:lnTo>
                  <a:pt x="20041" y="34185"/>
                </a:lnTo>
                <a:lnTo>
                  <a:pt x="0" y="46591"/>
                </a:lnTo>
                <a:lnTo>
                  <a:pt x="5122" y="52926"/>
                </a:lnTo>
                <a:lnTo>
                  <a:pt x="44084" y="64752"/>
                </a:lnTo>
                <a:lnTo>
                  <a:pt x="116860" y="75088"/>
                </a:lnTo>
                <a:lnTo>
                  <a:pt x="164249" y="79559"/>
                </a:lnTo>
                <a:lnTo>
                  <a:pt x="218075" y="83494"/>
                </a:lnTo>
                <a:lnTo>
                  <a:pt x="277669" y="86836"/>
                </a:lnTo>
                <a:lnTo>
                  <a:pt x="342357" y="89530"/>
                </a:lnTo>
                <a:lnTo>
                  <a:pt x="411469" y="91523"/>
                </a:lnTo>
                <a:lnTo>
                  <a:pt x="484332" y="92759"/>
                </a:lnTo>
                <a:lnTo>
                  <a:pt x="560275" y="93183"/>
                </a:lnTo>
                <a:lnTo>
                  <a:pt x="636218" y="92759"/>
                </a:lnTo>
                <a:lnTo>
                  <a:pt x="709081" y="91523"/>
                </a:lnTo>
                <a:lnTo>
                  <a:pt x="778193" y="89530"/>
                </a:lnTo>
                <a:lnTo>
                  <a:pt x="842881" y="86836"/>
                </a:lnTo>
                <a:lnTo>
                  <a:pt x="902474" y="83494"/>
                </a:lnTo>
                <a:lnTo>
                  <a:pt x="956301" y="79559"/>
                </a:lnTo>
                <a:lnTo>
                  <a:pt x="1003690" y="75088"/>
                </a:lnTo>
                <a:lnTo>
                  <a:pt x="1043969" y="70134"/>
                </a:lnTo>
                <a:lnTo>
                  <a:pt x="1100510" y="58998"/>
                </a:lnTo>
                <a:lnTo>
                  <a:pt x="1120551" y="46591"/>
                </a:lnTo>
                <a:lnTo>
                  <a:pt x="1115429" y="40257"/>
                </a:lnTo>
                <a:lnTo>
                  <a:pt x="1076466" y="28431"/>
                </a:lnTo>
                <a:lnTo>
                  <a:pt x="1003690" y="18095"/>
                </a:lnTo>
                <a:lnTo>
                  <a:pt x="956301" y="13624"/>
                </a:lnTo>
                <a:lnTo>
                  <a:pt x="902474" y="9689"/>
                </a:lnTo>
                <a:lnTo>
                  <a:pt x="842881" y="6347"/>
                </a:lnTo>
                <a:lnTo>
                  <a:pt x="778193" y="3653"/>
                </a:lnTo>
                <a:lnTo>
                  <a:pt x="709081" y="1660"/>
                </a:lnTo>
                <a:lnTo>
                  <a:pt x="636218" y="424"/>
                </a:lnTo>
                <a:lnTo>
                  <a:pt x="560275" y="0"/>
                </a:lnTo>
                <a:close/>
              </a:path>
            </a:pathLst>
          </a:custGeom>
          <a:solidFill>
            <a:srgbClr val="32D6FF"/>
          </a:solidFill>
        </p:spPr>
        <p:txBody>
          <a:bodyPr wrap="square" lIns="0" tIns="0" rIns="0" bIns="0" rtlCol="0"/>
          <a:lstStyle/>
          <a:p>
            <a:endParaRPr/>
          </a:p>
        </p:txBody>
      </p:sp>
      <p:sp>
        <p:nvSpPr>
          <p:cNvPr id="83" name="object 83"/>
          <p:cNvSpPr/>
          <p:nvPr/>
        </p:nvSpPr>
        <p:spPr>
          <a:xfrm>
            <a:off x="3307649" y="6086639"/>
            <a:ext cx="1120775" cy="374650"/>
          </a:xfrm>
          <a:custGeom>
            <a:avLst/>
            <a:gdLst/>
            <a:ahLst/>
            <a:cxnLst/>
            <a:rect l="l" t="t" r="r" b="b"/>
            <a:pathLst>
              <a:path w="1120775" h="374650">
                <a:moveTo>
                  <a:pt x="560275" y="0"/>
                </a:moveTo>
                <a:lnTo>
                  <a:pt x="484332" y="424"/>
                </a:lnTo>
                <a:lnTo>
                  <a:pt x="411469" y="1660"/>
                </a:lnTo>
                <a:lnTo>
                  <a:pt x="342357" y="3652"/>
                </a:lnTo>
                <a:lnTo>
                  <a:pt x="277669" y="6347"/>
                </a:lnTo>
                <a:lnTo>
                  <a:pt x="218075" y="9689"/>
                </a:lnTo>
                <a:lnTo>
                  <a:pt x="164249" y="13623"/>
                </a:lnTo>
                <a:lnTo>
                  <a:pt x="116860" y="18095"/>
                </a:lnTo>
                <a:lnTo>
                  <a:pt x="76581" y="23049"/>
                </a:lnTo>
                <a:lnTo>
                  <a:pt x="20041" y="34185"/>
                </a:lnTo>
                <a:lnTo>
                  <a:pt x="0" y="46591"/>
                </a:lnTo>
                <a:lnTo>
                  <a:pt x="0" y="327807"/>
                </a:lnTo>
                <a:lnTo>
                  <a:pt x="44084" y="345968"/>
                </a:lnTo>
                <a:lnTo>
                  <a:pt x="116860" y="356304"/>
                </a:lnTo>
                <a:lnTo>
                  <a:pt x="164249" y="360775"/>
                </a:lnTo>
                <a:lnTo>
                  <a:pt x="218075" y="364709"/>
                </a:lnTo>
                <a:lnTo>
                  <a:pt x="277669" y="368051"/>
                </a:lnTo>
                <a:lnTo>
                  <a:pt x="342357" y="370746"/>
                </a:lnTo>
                <a:lnTo>
                  <a:pt x="411469" y="372739"/>
                </a:lnTo>
                <a:lnTo>
                  <a:pt x="484332" y="373975"/>
                </a:lnTo>
                <a:lnTo>
                  <a:pt x="560275" y="374399"/>
                </a:lnTo>
                <a:lnTo>
                  <a:pt x="636218" y="373975"/>
                </a:lnTo>
                <a:lnTo>
                  <a:pt x="709081" y="372739"/>
                </a:lnTo>
                <a:lnTo>
                  <a:pt x="778192" y="370746"/>
                </a:lnTo>
                <a:lnTo>
                  <a:pt x="842881" y="368051"/>
                </a:lnTo>
                <a:lnTo>
                  <a:pt x="902474" y="364709"/>
                </a:lnTo>
                <a:lnTo>
                  <a:pt x="956301" y="360775"/>
                </a:lnTo>
                <a:lnTo>
                  <a:pt x="1003689" y="356304"/>
                </a:lnTo>
                <a:lnTo>
                  <a:pt x="1043968" y="351350"/>
                </a:lnTo>
                <a:lnTo>
                  <a:pt x="1100509" y="340214"/>
                </a:lnTo>
                <a:lnTo>
                  <a:pt x="1120550" y="327807"/>
                </a:lnTo>
                <a:lnTo>
                  <a:pt x="1120550" y="46591"/>
                </a:lnTo>
                <a:lnTo>
                  <a:pt x="1076465" y="28430"/>
                </a:lnTo>
                <a:lnTo>
                  <a:pt x="1003689" y="18095"/>
                </a:lnTo>
                <a:lnTo>
                  <a:pt x="956301" y="13623"/>
                </a:lnTo>
                <a:lnTo>
                  <a:pt x="902474" y="9689"/>
                </a:lnTo>
                <a:lnTo>
                  <a:pt x="842881" y="6347"/>
                </a:lnTo>
                <a:lnTo>
                  <a:pt x="778192" y="3652"/>
                </a:lnTo>
                <a:lnTo>
                  <a:pt x="709081" y="1660"/>
                </a:lnTo>
                <a:lnTo>
                  <a:pt x="636218" y="424"/>
                </a:lnTo>
                <a:lnTo>
                  <a:pt x="560275" y="0"/>
                </a:lnTo>
                <a:close/>
              </a:path>
            </a:pathLst>
          </a:custGeom>
          <a:ln w="6867">
            <a:solidFill>
              <a:srgbClr val="000000"/>
            </a:solidFill>
          </a:ln>
        </p:spPr>
        <p:txBody>
          <a:bodyPr wrap="square" lIns="0" tIns="0" rIns="0" bIns="0" rtlCol="0"/>
          <a:lstStyle/>
          <a:p>
            <a:endParaRPr/>
          </a:p>
        </p:txBody>
      </p:sp>
      <p:sp>
        <p:nvSpPr>
          <p:cNvPr id="84" name="object 84"/>
          <p:cNvSpPr/>
          <p:nvPr/>
        </p:nvSpPr>
        <p:spPr>
          <a:xfrm>
            <a:off x="3307649" y="6133231"/>
            <a:ext cx="1120775" cy="46990"/>
          </a:xfrm>
          <a:custGeom>
            <a:avLst/>
            <a:gdLst/>
            <a:ahLst/>
            <a:cxnLst/>
            <a:rect l="l" t="t" r="r" b="b"/>
            <a:pathLst>
              <a:path w="1120775" h="46989">
                <a:moveTo>
                  <a:pt x="0" y="0"/>
                </a:moveTo>
                <a:lnTo>
                  <a:pt x="44084" y="18160"/>
                </a:lnTo>
                <a:lnTo>
                  <a:pt x="116860" y="28496"/>
                </a:lnTo>
                <a:lnTo>
                  <a:pt x="164249" y="32967"/>
                </a:lnTo>
                <a:lnTo>
                  <a:pt x="218075" y="36902"/>
                </a:lnTo>
                <a:lnTo>
                  <a:pt x="277669" y="40244"/>
                </a:lnTo>
                <a:lnTo>
                  <a:pt x="342357" y="42938"/>
                </a:lnTo>
                <a:lnTo>
                  <a:pt x="411469" y="44931"/>
                </a:lnTo>
                <a:lnTo>
                  <a:pt x="484332" y="46167"/>
                </a:lnTo>
                <a:lnTo>
                  <a:pt x="560275" y="46591"/>
                </a:lnTo>
                <a:lnTo>
                  <a:pt x="636218" y="46167"/>
                </a:lnTo>
                <a:lnTo>
                  <a:pt x="709081" y="44931"/>
                </a:lnTo>
                <a:lnTo>
                  <a:pt x="778192" y="42938"/>
                </a:lnTo>
                <a:lnTo>
                  <a:pt x="842881" y="40244"/>
                </a:lnTo>
                <a:lnTo>
                  <a:pt x="902474" y="36902"/>
                </a:lnTo>
                <a:lnTo>
                  <a:pt x="956301" y="32967"/>
                </a:lnTo>
                <a:lnTo>
                  <a:pt x="1003689" y="28496"/>
                </a:lnTo>
                <a:lnTo>
                  <a:pt x="1043968" y="23542"/>
                </a:lnTo>
                <a:lnTo>
                  <a:pt x="1100509" y="12406"/>
                </a:lnTo>
                <a:lnTo>
                  <a:pt x="1115428" y="6334"/>
                </a:lnTo>
                <a:lnTo>
                  <a:pt x="1120550" y="0"/>
                </a:lnTo>
              </a:path>
            </a:pathLst>
          </a:custGeom>
          <a:ln w="7073">
            <a:solidFill>
              <a:srgbClr val="000000"/>
            </a:solidFill>
          </a:ln>
        </p:spPr>
        <p:txBody>
          <a:bodyPr wrap="square" lIns="0" tIns="0" rIns="0" bIns="0" rtlCol="0"/>
          <a:lstStyle/>
          <a:p>
            <a:endParaRPr/>
          </a:p>
        </p:txBody>
      </p:sp>
      <p:sp>
        <p:nvSpPr>
          <p:cNvPr id="85" name="object 85"/>
          <p:cNvSpPr/>
          <p:nvPr/>
        </p:nvSpPr>
        <p:spPr>
          <a:xfrm>
            <a:off x="2305051" y="4297840"/>
            <a:ext cx="0" cy="280670"/>
          </a:xfrm>
          <a:custGeom>
            <a:avLst/>
            <a:gdLst/>
            <a:ahLst/>
            <a:cxnLst/>
            <a:rect l="l" t="t" r="r" b="b"/>
            <a:pathLst>
              <a:path h="280670">
                <a:moveTo>
                  <a:pt x="0" y="0"/>
                </a:moveTo>
                <a:lnTo>
                  <a:pt x="0" y="280383"/>
                </a:lnTo>
              </a:path>
            </a:pathLst>
          </a:custGeom>
          <a:ln w="4991">
            <a:solidFill>
              <a:srgbClr val="000000"/>
            </a:solidFill>
          </a:ln>
        </p:spPr>
        <p:txBody>
          <a:bodyPr wrap="square" lIns="0" tIns="0" rIns="0" bIns="0" rtlCol="0"/>
          <a:lstStyle/>
          <a:p>
            <a:endParaRPr/>
          </a:p>
        </p:txBody>
      </p:sp>
      <p:sp>
        <p:nvSpPr>
          <p:cNvPr id="86" name="object 86"/>
          <p:cNvSpPr/>
          <p:nvPr/>
        </p:nvSpPr>
        <p:spPr>
          <a:xfrm>
            <a:off x="2267306" y="4576560"/>
            <a:ext cx="76835" cy="54610"/>
          </a:xfrm>
          <a:custGeom>
            <a:avLst/>
            <a:gdLst/>
            <a:ahLst/>
            <a:cxnLst/>
            <a:rect l="l" t="t" r="r" b="b"/>
            <a:pathLst>
              <a:path w="76835" h="54610">
                <a:moveTo>
                  <a:pt x="76668" y="0"/>
                </a:moveTo>
                <a:lnTo>
                  <a:pt x="0" y="0"/>
                </a:lnTo>
                <a:lnTo>
                  <a:pt x="37744" y="54079"/>
                </a:lnTo>
                <a:lnTo>
                  <a:pt x="76668" y="0"/>
                </a:lnTo>
                <a:close/>
              </a:path>
            </a:pathLst>
          </a:custGeom>
          <a:solidFill>
            <a:srgbClr val="000000"/>
          </a:solidFill>
        </p:spPr>
        <p:txBody>
          <a:bodyPr wrap="square" lIns="0" tIns="0" rIns="0" bIns="0" rtlCol="0"/>
          <a:lstStyle/>
          <a:p>
            <a:endParaRPr/>
          </a:p>
        </p:txBody>
      </p:sp>
      <p:sp>
        <p:nvSpPr>
          <p:cNvPr id="87" name="object 87"/>
          <p:cNvSpPr/>
          <p:nvPr/>
        </p:nvSpPr>
        <p:spPr>
          <a:xfrm>
            <a:off x="1190398" y="5084912"/>
            <a:ext cx="937894" cy="351155"/>
          </a:xfrm>
          <a:custGeom>
            <a:avLst/>
            <a:gdLst/>
            <a:ahLst/>
            <a:cxnLst/>
            <a:rect l="l" t="t" r="r" b="b"/>
            <a:pathLst>
              <a:path w="937894" h="351154">
                <a:moveTo>
                  <a:pt x="937723" y="0"/>
                </a:moveTo>
                <a:lnTo>
                  <a:pt x="0" y="351103"/>
                </a:lnTo>
              </a:path>
            </a:pathLst>
          </a:custGeom>
          <a:ln w="6820">
            <a:solidFill>
              <a:srgbClr val="000000"/>
            </a:solidFill>
          </a:ln>
        </p:spPr>
        <p:txBody>
          <a:bodyPr wrap="square" lIns="0" tIns="0" rIns="0" bIns="0" rtlCol="0"/>
          <a:lstStyle/>
          <a:p>
            <a:endParaRPr/>
          </a:p>
        </p:txBody>
      </p:sp>
      <p:sp>
        <p:nvSpPr>
          <p:cNvPr id="88" name="object 88"/>
          <p:cNvSpPr/>
          <p:nvPr/>
        </p:nvSpPr>
        <p:spPr>
          <a:xfrm>
            <a:off x="1125524" y="5410222"/>
            <a:ext cx="87630" cy="49530"/>
          </a:xfrm>
          <a:custGeom>
            <a:avLst/>
            <a:gdLst/>
            <a:ahLst/>
            <a:cxnLst/>
            <a:rect l="l" t="t" r="r" b="b"/>
            <a:pathLst>
              <a:path w="87630" h="49529">
                <a:moveTo>
                  <a:pt x="50719" y="0"/>
                </a:moveTo>
                <a:lnTo>
                  <a:pt x="0" y="49089"/>
                </a:lnTo>
                <a:lnTo>
                  <a:pt x="87284" y="48256"/>
                </a:lnTo>
                <a:lnTo>
                  <a:pt x="50719" y="0"/>
                </a:lnTo>
                <a:close/>
              </a:path>
            </a:pathLst>
          </a:custGeom>
          <a:solidFill>
            <a:srgbClr val="000000"/>
          </a:solidFill>
        </p:spPr>
        <p:txBody>
          <a:bodyPr wrap="square" lIns="0" tIns="0" rIns="0" bIns="0" rtlCol="0"/>
          <a:lstStyle/>
          <a:p>
            <a:endParaRPr/>
          </a:p>
        </p:txBody>
      </p:sp>
      <p:sp>
        <p:nvSpPr>
          <p:cNvPr id="89" name="object 89"/>
          <p:cNvSpPr/>
          <p:nvPr/>
        </p:nvSpPr>
        <p:spPr>
          <a:xfrm>
            <a:off x="2835838" y="5126512"/>
            <a:ext cx="704215" cy="306705"/>
          </a:xfrm>
          <a:custGeom>
            <a:avLst/>
            <a:gdLst/>
            <a:ahLst/>
            <a:cxnLst/>
            <a:rect l="l" t="t" r="r" b="b"/>
            <a:pathLst>
              <a:path w="704214" h="306704">
                <a:moveTo>
                  <a:pt x="0" y="0"/>
                </a:moveTo>
                <a:lnTo>
                  <a:pt x="704177" y="306175"/>
                </a:lnTo>
              </a:path>
            </a:pathLst>
          </a:custGeom>
          <a:ln w="6745">
            <a:solidFill>
              <a:srgbClr val="000000"/>
            </a:solidFill>
          </a:ln>
        </p:spPr>
        <p:txBody>
          <a:bodyPr wrap="square" lIns="0" tIns="0" rIns="0" bIns="0" rtlCol="0"/>
          <a:lstStyle/>
          <a:p>
            <a:endParaRPr/>
          </a:p>
        </p:txBody>
      </p:sp>
      <p:sp>
        <p:nvSpPr>
          <p:cNvPr id="90" name="object 90"/>
          <p:cNvSpPr/>
          <p:nvPr/>
        </p:nvSpPr>
        <p:spPr>
          <a:xfrm>
            <a:off x="3516425" y="5407727"/>
            <a:ext cx="86360" cy="52069"/>
          </a:xfrm>
          <a:custGeom>
            <a:avLst/>
            <a:gdLst/>
            <a:ahLst/>
            <a:cxnLst/>
            <a:rect l="l" t="t" r="r" b="b"/>
            <a:pathLst>
              <a:path w="86360" h="52070">
                <a:moveTo>
                  <a:pt x="41283" y="0"/>
                </a:moveTo>
                <a:lnTo>
                  <a:pt x="0" y="46592"/>
                </a:lnTo>
                <a:lnTo>
                  <a:pt x="86104" y="51584"/>
                </a:lnTo>
                <a:lnTo>
                  <a:pt x="41283" y="0"/>
                </a:lnTo>
                <a:close/>
              </a:path>
            </a:pathLst>
          </a:custGeom>
          <a:solidFill>
            <a:srgbClr val="000000"/>
          </a:solidFill>
        </p:spPr>
        <p:txBody>
          <a:bodyPr wrap="square" lIns="0" tIns="0" rIns="0" bIns="0" rtlCol="0"/>
          <a:lstStyle/>
          <a:p>
            <a:endParaRPr/>
          </a:p>
        </p:txBody>
      </p:sp>
      <p:sp>
        <p:nvSpPr>
          <p:cNvPr id="91" name="object 91"/>
          <p:cNvSpPr/>
          <p:nvPr/>
        </p:nvSpPr>
        <p:spPr>
          <a:xfrm>
            <a:off x="1125524" y="5708911"/>
            <a:ext cx="0" cy="363855"/>
          </a:xfrm>
          <a:custGeom>
            <a:avLst/>
            <a:gdLst/>
            <a:ahLst/>
            <a:cxnLst/>
            <a:rect l="l" t="t" r="r" b="b"/>
            <a:pathLst>
              <a:path h="363854">
                <a:moveTo>
                  <a:pt x="0" y="0"/>
                </a:moveTo>
                <a:lnTo>
                  <a:pt x="0" y="363583"/>
                </a:lnTo>
              </a:path>
            </a:pathLst>
          </a:custGeom>
          <a:ln w="4991">
            <a:solidFill>
              <a:srgbClr val="000000"/>
            </a:solidFill>
          </a:ln>
        </p:spPr>
        <p:txBody>
          <a:bodyPr wrap="square" lIns="0" tIns="0" rIns="0" bIns="0" rtlCol="0"/>
          <a:lstStyle/>
          <a:p>
            <a:endParaRPr/>
          </a:p>
        </p:txBody>
      </p:sp>
      <p:sp>
        <p:nvSpPr>
          <p:cNvPr id="92" name="object 92"/>
          <p:cNvSpPr/>
          <p:nvPr/>
        </p:nvSpPr>
        <p:spPr>
          <a:xfrm>
            <a:off x="1087779" y="6070830"/>
            <a:ext cx="76835" cy="54610"/>
          </a:xfrm>
          <a:custGeom>
            <a:avLst/>
            <a:gdLst/>
            <a:ahLst/>
            <a:cxnLst/>
            <a:rect l="l" t="t" r="r" b="b"/>
            <a:pathLst>
              <a:path w="76834" h="54610">
                <a:moveTo>
                  <a:pt x="76669" y="0"/>
                </a:moveTo>
                <a:lnTo>
                  <a:pt x="0" y="0"/>
                </a:lnTo>
                <a:lnTo>
                  <a:pt x="37745" y="54080"/>
                </a:lnTo>
                <a:lnTo>
                  <a:pt x="76669" y="0"/>
                </a:lnTo>
                <a:close/>
              </a:path>
            </a:pathLst>
          </a:custGeom>
          <a:solidFill>
            <a:srgbClr val="000000"/>
          </a:solidFill>
        </p:spPr>
        <p:txBody>
          <a:bodyPr wrap="square" lIns="0" tIns="0" rIns="0" bIns="0" rtlCol="0"/>
          <a:lstStyle/>
          <a:p>
            <a:endParaRPr/>
          </a:p>
        </p:txBody>
      </p:sp>
      <p:sp>
        <p:nvSpPr>
          <p:cNvPr id="93" name="object 93"/>
          <p:cNvSpPr/>
          <p:nvPr/>
        </p:nvSpPr>
        <p:spPr>
          <a:xfrm>
            <a:off x="3661507" y="5708911"/>
            <a:ext cx="0" cy="363855"/>
          </a:xfrm>
          <a:custGeom>
            <a:avLst/>
            <a:gdLst/>
            <a:ahLst/>
            <a:cxnLst/>
            <a:rect l="l" t="t" r="r" b="b"/>
            <a:pathLst>
              <a:path h="363854">
                <a:moveTo>
                  <a:pt x="0" y="0"/>
                </a:moveTo>
                <a:lnTo>
                  <a:pt x="0" y="363583"/>
                </a:lnTo>
              </a:path>
            </a:pathLst>
          </a:custGeom>
          <a:ln w="4991">
            <a:solidFill>
              <a:srgbClr val="000000"/>
            </a:solidFill>
          </a:ln>
        </p:spPr>
        <p:txBody>
          <a:bodyPr wrap="square" lIns="0" tIns="0" rIns="0" bIns="0" rtlCol="0"/>
          <a:lstStyle/>
          <a:p>
            <a:endParaRPr/>
          </a:p>
        </p:txBody>
      </p:sp>
      <p:sp>
        <p:nvSpPr>
          <p:cNvPr id="94" name="object 94"/>
          <p:cNvSpPr/>
          <p:nvPr/>
        </p:nvSpPr>
        <p:spPr>
          <a:xfrm>
            <a:off x="3623762" y="6070830"/>
            <a:ext cx="76835" cy="54610"/>
          </a:xfrm>
          <a:custGeom>
            <a:avLst/>
            <a:gdLst/>
            <a:ahLst/>
            <a:cxnLst/>
            <a:rect l="l" t="t" r="r" b="b"/>
            <a:pathLst>
              <a:path w="76835" h="54610">
                <a:moveTo>
                  <a:pt x="76669" y="0"/>
                </a:moveTo>
                <a:lnTo>
                  <a:pt x="0" y="0"/>
                </a:lnTo>
                <a:lnTo>
                  <a:pt x="37745" y="54080"/>
                </a:lnTo>
                <a:lnTo>
                  <a:pt x="76669" y="0"/>
                </a:lnTo>
                <a:close/>
              </a:path>
            </a:pathLst>
          </a:custGeom>
          <a:solidFill>
            <a:srgbClr val="000000"/>
          </a:solidFill>
        </p:spPr>
        <p:txBody>
          <a:bodyPr wrap="square" lIns="0" tIns="0" rIns="0" bIns="0" rtlCol="0"/>
          <a:lstStyle/>
          <a:p>
            <a:endParaRPr/>
          </a:p>
        </p:txBody>
      </p:sp>
      <p:sp>
        <p:nvSpPr>
          <p:cNvPr id="95" name="object 95"/>
          <p:cNvSpPr txBox="1"/>
          <p:nvPr/>
        </p:nvSpPr>
        <p:spPr>
          <a:xfrm>
            <a:off x="994872" y="5058068"/>
            <a:ext cx="547370" cy="192405"/>
          </a:xfrm>
          <a:prstGeom prst="rect">
            <a:avLst/>
          </a:prstGeom>
        </p:spPr>
        <p:txBody>
          <a:bodyPr vert="horz" wrap="square" lIns="0" tIns="12065" rIns="0" bIns="0" rtlCol="0">
            <a:spAutoFit/>
          </a:bodyPr>
          <a:lstStyle/>
          <a:p>
            <a:pPr marL="12700">
              <a:lnSpc>
                <a:spcPct val="100000"/>
              </a:lnSpc>
              <a:spcBef>
                <a:spcPts val="95"/>
              </a:spcBef>
            </a:pPr>
            <a:r>
              <a:rPr sz="1100" spc="505" dirty="0">
                <a:latin typeface="Tahoma"/>
                <a:cs typeface="Tahoma"/>
              </a:rPr>
              <a:t>6.</a:t>
            </a:r>
            <a:r>
              <a:rPr sz="1100" spc="215" dirty="0">
                <a:latin typeface="Tahoma"/>
                <a:cs typeface="Tahoma"/>
              </a:rPr>
              <a:t>$</a:t>
            </a:r>
            <a:r>
              <a:rPr sz="1100" spc="60" dirty="0">
                <a:latin typeface="Tahoma"/>
                <a:cs typeface="Tahoma"/>
              </a:rPr>
              <a:t>*5</a:t>
            </a:r>
            <a:endParaRPr sz="1100">
              <a:latin typeface="Tahoma"/>
              <a:cs typeface="Tahoma"/>
            </a:endParaRPr>
          </a:p>
        </p:txBody>
      </p:sp>
      <p:sp>
        <p:nvSpPr>
          <p:cNvPr id="96" name="object 96"/>
          <p:cNvSpPr txBox="1"/>
          <p:nvPr/>
        </p:nvSpPr>
        <p:spPr>
          <a:xfrm>
            <a:off x="2716981" y="5262739"/>
            <a:ext cx="547370" cy="192405"/>
          </a:xfrm>
          <a:prstGeom prst="rect">
            <a:avLst/>
          </a:prstGeom>
        </p:spPr>
        <p:txBody>
          <a:bodyPr vert="horz" wrap="square" lIns="0" tIns="12065" rIns="0" bIns="0" rtlCol="0">
            <a:spAutoFit/>
          </a:bodyPr>
          <a:lstStyle/>
          <a:p>
            <a:pPr marL="12700">
              <a:lnSpc>
                <a:spcPct val="100000"/>
              </a:lnSpc>
              <a:spcBef>
                <a:spcPts val="95"/>
              </a:spcBef>
            </a:pPr>
            <a:r>
              <a:rPr sz="1100" spc="505" dirty="0">
                <a:latin typeface="Tahoma"/>
                <a:cs typeface="Tahoma"/>
              </a:rPr>
              <a:t>6.</a:t>
            </a:r>
            <a:r>
              <a:rPr sz="1100" spc="215" dirty="0">
                <a:latin typeface="Tahoma"/>
                <a:cs typeface="Tahoma"/>
              </a:rPr>
              <a:t>$</a:t>
            </a:r>
            <a:r>
              <a:rPr sz="1100" spc="60" dirty="0">
                <a:latin typeface="Tahoma"/>
                <a:cs typeface="Tahoma"/>
              </a:rPr>
              <a:t>*5</a:t>
            </a:r>
            <a:endParaRPr sz="1100">
              <a:latin typeface="Tahoma"/>
              <a:cs typeface="Tahoma"/>
            </a:endParaRPr>
          </a:p>
        </p:txBody>
      </p:sp>
      <p:sp>
        <p:nvSpPr>
          <p:cNvPr id="97" name="object 97"/>
          <p:cNvSpPr/>
          <p:nvPr/>
        </p:nvSpPr>
        <p:spPr>
          <a:xfrm>
            <a:off x="1538359" y="5764655"/>
            <a:ext cx="0" cy="363855"/>
          </a:xfrm>
          <a:custGeom>
            <a:avLst/>
            <a:gdLst/>
            <a:ahLst/>
            <a:cxnLst/>
            <a:rect l="l" t="t" r="r" b="b"/>
            <a:pathLst>
              <a:path h="363854">
                <a:moveTo>
                  <a:pt x="0" y="363583"/>
                </a:moveTo>
                <a:lnTo>
                  <a:pt x="0" y="0"/>
                </a:lnTo>
              </a:path>
            </a:pathLst>
          </a:custGeom>
          <a:ln w="4991">
            <a:solidFill>
              <a:srgbClr val="000000"/>
            </a:solidFill>
          </a:ln>
        </p:spPr>
        <p:txBody>
          <a:bodyPr wrap="square" lIns="0" tIns="0" rIns="0" bIns="0" rtlCol="0"/>
          <a:lstStyle/>
          <a:p>
            <a:endParaRPr/>
          </a:p>
        </p:txBody>
      </p:sp>
      <p:sp>
        <p:nvSpPr>
          <p:cNvPr id="98" name="object 98"/>
          <p:cNvSpPr/>
          <p:nvPr/>
        </p:nvSpPr>
        <p:spPr>
          <a:xfrm>
            <a:off x="1500614" y="5712239"/>
            <a:ext cx="76835" cy="55244"/>
          </a:xfrm>
          <a:custGeom>
            <a:avLst/>
            <a:gdLst/>
            <a:ahLst/>
            <a:cxnLst/>
            <a:rect l="l" t="t" r="r" b="b"/>
            <a:pathLst>
              <a:path w="76834" h="55245">
                <a:moveTo>
                  <a:pt x="37744" y="0"/>
                </a:moveTo>
                <a:lnTo>
                  <a:pt x="0" y="54911"/>
                </a:lnTo>
                <a:lnTo>
                  <a:pt x="76668" y="54911"/>
                </a:lnTo>
                <a:lnTo>
                  <a:pt x="37744" y="0"/>
                </a:lnTo>
                <a:close/>
              </a:path>
            </a:pathLst>
          </a:custGeom>
          <a:solidFill>
            <a:srgbClr val="000000"/>
          </a:solidFill>
        </p:spPr>
        <p:txBody>
          <a:bodyPr wrap="square" lIns="0" tIns="0" rIns="0" bIns="0" rtlCol="0"/>
          <a:lstStyle/>
          <a:p>
            <a:endParaRPr/>
          </a:p>
        </p:txBody>
      </p:sp>
      <p:sp>
        <p:nvSpPr>
          <p:cNvPr id="99" name="object 99"/>
          <p:cNvSpPr/>
          <p:nvPr/>
        </p:nvSpPr>
        <p:spPr>
          <a:xfrm>
            <a:off x="4074341" y="5764655"/>
            <a:ext cx="0" cy="363855"/>
          </a:xfrm>
          <a:custGeom>
            <a:avLst/>
            <a:gdLst/>
            <a:ahLst/>
            <a:cxnLst/>
            <a:rect l="l" t="t" r="r" b="b"/>
            <a:pathLst>
              <a:path h="363854">
                <a:moveTo>
                  <a:pt x="0" y="363583"/>
                </a:moveTo>
                <a:lnTo>
                  <a:pt x="0" y="0"/>
                </a:lnTo>
              </a:path>
            </a:pathLst>
          </a:custGeom>
          <a:ln w="4991">
            <a:solidFill>
              <a:srgbClr val="000000"/>
            </a:solidFill>
          </a:ln>
        </p:spPr>
        <p:txBody>
          <a:bodyPr wrap="square" lIns="0" tIns="0" rIns="0" bIns="0" rtlCol="0"/>
          <a:lstStyle/>
          <a:p>
            <a:endParaRPr/>
          </a:p>
        </p:txBody>
      </p:sp>
      <p:sp>
        <p:nvSpPr>
          <p:cNvPr id="100" name="object 100"/>
          <p:cNvSpPr/>
          <p:nvPr/>
        </p:nvSpPr>
        <p:spPr>
          <a:xfrm>
            <a:off x="4036597" y="5712239"/>
            <a:ext cx="76835" cy="55244"/>
          </a:xfrm>
          <a:custGeom>
            <a:avLst/>
            <a:gdLst/>
            <a:ahLst/>
            <a:cxnLst/>
            <a:rect l="l" t="t" r="r" b="b"/>
            <a:pathLst>
              <a:path w="76835" h="55245">
                <a:moveTo>
                  <a:pt x="37744" y="0"/>
                </a:moveTo>
                <a:lnTo>
                  <a:pt x="0" y="54911"/>
                </a:lnTo>
                <a:lnTo>
                  <a:pt x="76668" y="54911"/>
                </a:lnTo>
                <a:lnTo>
                  <a:pt x="37744" y="0"/>
                </a:lnTo>
                <a:close/>
              </a:path>
            </a:pathLst>
          </a:custGeom>
          <a:solidFill>
            <a:srgbClr val="000000"/>
          </a:solidFill>
        </p:spPr>
        <p:txBody>
          <a:bodyPr wrap="square" lIns="0" tIns="0" rIns="0" bIns="0" rtlCol="0"/>
          <a:lstStyle/>
          <a:p>
            <a:endParaRPr/>
          </a:p>
        </p:txBody>
      </p:sp>
      <p:sp>
        <p:nvSpPr>
          <p:cNvPr id="101" name="object 101"/>
          <p:cNvSpPr/>
          <p:nvPr/>
        </p:nvSpPr>
        <p:spPr>
          <a:xfrm>
            <a:off x="1479382" y="5153967"/>
            <a:ext cx="877569" cy="309245"/>
          </a:xfrm>
          <a:custGeom>
            <a:avLst/>
            <a:gdLst/>
            <a:ahLst/>
            <a:cxnLst/>
            <a:rect l="l" t="t" r="r" b="b"/>
            <a:pathLst>
              <a:path w="877569" h="309245">
                <a:moveTo>
                  <a:pt x="0" y="308671"/>
                </a:moveTo>
                <a:lnTo>
                  <a:pt x="877567" y="0"/>
                </a:lnTo>
              </a:path>
            </a:pathLst>
          </a:custGeom>
          <a:ln w="6847">
            <a:solidFill>
              <a:srgbClr val="000000"/>
            </a:solidFill>
          </a:ln>
        </p:spPr>
        <p:txBody>
          <a:bodyPr wrap="square" lIns="0" tIns="0" rIns="0" bIns="0" rtlCol="0"/>
          <a:lstStyle/>
          <a:p>
            <a:endParaRPr/>
          </a:p>
        </p:txBody>
      </p:sp>
      <p:sp>
        <p:nvSpPr>
          <p:cNvPr id="102" name="object 102"/>
          <p:cNvSpPr/>
          <p:nvPr/>
        </p:nvSpPr>
        <p:spPr>
          <a:xfrm>
            <a:off x="2336899" y="5129839"/>
            <a:ext cx="86360" cy="49530"/>
          </a:xfrm>
          <a:custGeom>
            <a:avLst/>
            <a:gdLst/>
            <a:ahLst/>
            <a:cxnLst/>
            <a:rect l="l" t="t" r="r" b="b"/>
            <a:pathLst>
              <a:path w="86360" h="49529">
                <a:moveTo>
                  <a:pt x="86104" y="0"/>
                </a:moveTo>
                <a:lnTo>
                  <a:pt x="0" y="0"/>
                </a:lnTo>
                <a:lnTo>
                  <a:pt x="34206" y="49088"/>
                </a:lnTo>
                <a:lnTo>
                  <a:pt x="86104" y="0"/>
                </a:lnTo>
                <a:close/>
              </a:path>
            </a:pathLst>
          </a:custGeom>
          <a:solidFill>
            <a:srgbClr val="000000"/>
          </a:solidFill>
        </p:spPr>
        <p:txBody>
          <a:bodyPr wrap="square" lIns="0" tIns="0" rIns="0" bIns="0" rtlCol="0"/>
          <a:lstStyle/>
          <a:p>
            <a:endParaRPr/>
          </a:p>
        </p:txBody>
      </p:sp>
      <p:sp>
        <p:nvSpPr>
          <p:cNvPr id="103" name="object 103"/>
          <p:cNvSpPr/>
          <p:nvPr/>
        </p:nvSpPr>
        <p:spPr>
          <a:xfrm>
            <a:off x="3195594" y="5113200"/>
            <a:ext cx="878840" cy="349885"/>
          </a:xfrm>
          <a:custGeom>
            <a:avLst/>
            <a:gdLst/>
            <a:ahLst/>
            <a:cxnLst/>
            <a:rect l="l" t="t" r="r" b="b"/>
            <a:pathLst>
              <a:path w="878839" h="349885">
                <a:moveTo>
                  <a:pt x="878747" y="349439"/>
                </a:moveTo>
                <a:lnTo>
                  <a:pt x="0" y="0"/>
                </a:lnTo>
              </a:path>
            </a:pathLst>
          </a:custGeom>
          <a:ln w="6792">
            <a:solidFill>
              <a:srgbClr val="000000"/>
            </a:solidFill>
          </a:ln>
        </p:spPr>
        <p:txBody>
          <a:bodyPr wrap="square" lIns="0" tIns="0" rIns="0" bIns="0" rtlCol="0"/>
          <a:lstStyle/>
          <a:p>
            <a:endParaRPr/>
          </a:p>
        </p:txBody>
      </p:sp>
      <p:sp>
        <p:nvSpPr>
          <p:cNvPr id="104" name="object 104"/>
          <p:cNvSpPr/>
          <p:nvPr/>
        </p:nvSpPr>
        <p:spPr>
          <a:xfrm>
            <a:off x="3130720" y="5088239"/>
            <a:ext cx="87630" cy="50800"/>
          </a:xfrm>
          <a:custGeom>
            <a:avLst/>
            <a:gdLst/>
            <a:ahLst/>
            <a:cxnLst/>
            <a:rect l="l" t="t" r="r" b="b"/>
            <a:pathLst>
              <a:path w="87630" h="50800">
                <a:moveTo>
                  <a:pt x="0" y="0"/>
                </a:moveTo>
                <a:lnTo>
                  <a:pt x="49540" y="50751"/>
                </a:lnTo>
                <a:lnTo>
                  <a:pt x="87284" y="3328"/>
                </a:lnTo>
                <a:lnTo>
                  <a:pt x="0" y="0"/>
                </a:lnTo>
                <a:close/>
              </a:path>
            </a:pathLst>
          </a:custGeom>
          <a:solidFill>
            <a:srgbClr val="000000"/>
          </a:solidFill>
        </p:spPr>
        <p:txBody>
          <a:bodyPr wrap="square" lIns="0" tIns="0" rIns="0" bIns="0" rtlCol="0"/>
          <a:lstStyle/>
          <a:p>
            <a:endParaRPr/>
          </a:p>
        </p:txBody>
      </p:sp>
      <p:sp>
        <p:nvSpPr>
          <p:cNvPr id="105" name="object 105"/>
          <p:cNvSpPr txBox="1"/>
          <p:nvPr/>
        </p:nvSpPr>
        <p:spPr>
          <a:xfrm>
            <a:off x="3707783" y="5061395"/>
            <a:ext cx="558800" cy="192405"/>
          </a:xfrm>
          <a:prstGeom prst="rect">
            <a:avLst/>
          </a:prstGeom>
        </p:spPr>
        <p:txBody>
          <a:bodyPr vert="horz" wrap="square" lIns="0" tIns="12065" rIns="0" bIns="0" rtlCol="0">
            <a:spAutoFit/>
          </a:bodyPr>
          <a:lstStyle/>
          <a:p>
            <a:pPr marL="12700">
              <a:lnSpc>
                <a:spcPct val="100000"/>
              </a:lnSpc>
              <a:spcBef>
                <a:spcPts val="95"/>
              </a:spcBef>
            </a:pP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p:txBody>
      </p:sp>
      <p:sp>
        <p:nvSpPr>
          <p:cNvPr id="106" name="object 106"/>
          <p:cNvSpPr txBox="1"/>
          <p:nvPr/>
        </p:nvSpPr>
        <p:spPr>
          <a:xfrm>
            <a:off x="3011862" y="5806867"/>
            <a:ext cx="1679575" cy="598170"/>
          </a:xfrm>
          <a:prstGeom prst="rect">
            <a:avLst/>
          </a:prstGeom>
        </p:spPr>
        <p:txBody>
          <a:bodyPr vert="horz" wrap="square" lIns="0" tIns="12065" rIns="0" bIns="0" rtlCol="0">
            <a:spAutoFit/>
          </a:bodyPr>
          <a:lstStyle/>
          <a:p>
            <a:pPr algn="ctr">
              <a:lnSpc>
                <a:spcPct val="100000"/>
              </a:lnSpc>
              <a:spcBef>
                <a:spcPts val="95"/>
              </a:spcBef>
              <a:tabLst>
                <a:tab pos="1120140" algn="l"/>
              </a:tabLst>
            </a:pPr>
            <a:r>
              <a:rPr sz="1650" spc="757" baseline="2525" dirty="0">
                <a:latin typeface="Tahoma"/>
                <a:cs typeface="Tahoma"/>
              </a:rPr>
              <a:t>6.</a:t>
            </a:r>
            <a:r>
              <a:rPr sz="1650" spc="322" baseline="2525" dirty="0">
                <a:latin typeface="Tahoma"/>
                <a:cs typeface="Tahoma"/>
              </a:rPr>
              <a:t>$</a:t>
            </a:r>
            <a:r>
              <a:rPr sz="1650" spc="89" baseline="2525" dirty="0">
                <a:latin typeface="Tahoma"/>
                <a:cs typeface="Tahoma"/>
              </a:rPr>
              <a:t>*</a:t>
            </a:r>
            <a:r>
              <a:rPr sz="1650" spc="97" baseline="2525" dirty="0">
                <a:latin typeface="Tahoma"/>
                <a:cs typeface="Tahoma"/>
              </a:rPr>
              <a:t>5</a:t>
            </a:r>
            <a:r>
              <a:rPr sz="1650" baseline="2525" dirty="0">
                <a:latin typeface="Tahoma"/>
                <a:cs typeface="Tahoma"/>
              </a:rPr>
              <a:t>	</a:t>
            </a: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a:p>
            <a:pPr>
              <a:lnSpc>
                <a:spcPct val="100000"/>
              </a:lnSpc>
              <a:spcBef>
                <a:spcPts val="20"/>
              </a:spcBef>
            </a:pPr>
            <a:endParaRPr sz="1400">
              <a:latin typeface="Times New Roman"/>
              <a:cs typeface="Times New Roman"/>
            </a:endParaRPr>
          </a:p>
          <a:p>
            <a:pPr marL="34290" algn="ctr">
              <a:lnSpc>
                <a:spcPct val="100000"/>
              </a:lnSpc>
            </a:pPr>
            <a:r>
              <a:rPr sz="1300" spc="380" dirty="0">
                <a:latin typeface="Tahoma"/>
                <a:cs typeface="Tahoma"/>
              </a:rPr>
              <a:t>-).*/$</a:t>
            </a:r>
            <a:r>
              <a:rPr sz="1300" spc="160" dirty="0">
                <a:latin typeface="Tahoma"/>
                <a:cs typeface="Tahoma"/>
              </a:rPr>
              <a:t> </a:t>
            </a:r>
            <a:r>
              <a:rPr sz="1300" spc="300" dirty="0">
                <a:latin typeface="Tahoma"/>
                <a:cs typeface="Tahoma"/>
              </a:rPr>
              <a:t>1</a:t>
            </a:r>
            <a:endParaRPr sz="1300">
              <a:latin typeface="Tahoma"/>
              <a:cs typeface="Tahoma"/>
            </a:endParaRPr>
          </a:p>
        </p:txBody>
      </p:sp>
      <p:sp>
        <p:nvSpPr>
          <p:cNvPr id="107" name="object 107"/>
          <p:cNvSpPr txBox="1"/>
          <p:nvPr/>
        </p:nvSpPr>
        <p:spPr>
          <a:xfrm>
            <a:off x="1950288" y="5266067"/>
            <a:ext cx="558800" cy="192405"/>
          </a:xfrm>
          <a:prstGeom prst="rect">
            <a:avLst/>
          </a:prstGeom>
        </p:spPr>
        <p:txBody>
          <a:bodyPr vert="horz" wrap="square" lIns="0" tIns="12065" rIns="0" bIns="0" rtlCol="0">
            <a:spAutoFit/>
          </a:bodyPr>
          <a:lstStyle/>
          <a:p>
            <a:pPr marL="12700">
              <a:lnSpc>
                <a:spcPct val="100000"/>
              </a:lnSpc>
              <a:spcBef>
                <a:spcPts val="95"/>
              </a:spcBef>
            </a:pP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p:txBody>
      </p:sp>
      <p:sp>
        <p:nvSpPr>
          <p:cNvPr id="108" name="object 108"/>
          <p:cNvSpPr txBox="1"/>
          <p:nvPr/>
        </p:nvSpPr>
        <p:spPr>
          <a:xfrm>
            <a:off x="475880" y="5806867"/>
            <a:ext cx="1679575" cy="598170"/>
          </a:xfrm>
          <a:prstGeom prst="rect">
            <a:avLst/>
          </a:prstGeom>
        </p:spPr>
        <p:txBody>
          <a:bodyPr vert="horz" wrap="square" lIns="0" tIns="12065" rIns="0" bIns="0" rtlCol="0">
            <a:spAutoFit/>
          </a:bodyPr>
          <a:lstStyle/>
          <a:p>
            <a:pPr algn="ctr">
              <a:lnSpc>
                <a:spcPct val="100000"/>
              </a:lnSpc>
              <a:spcBef>
                <a:spcPts val="95"/>
              </a:spcBef>
              <a:tabLst>
                <a:tab pos="1120140" algn="l"/>
              </a:tabLst>
            </a:pPr>
            <a:r>
              <a:rPr sz="1650" spc="757" baseline="2525" dirty="0">
                <a:latin typeface="Tahoma"/>
                <a:cs typeface="Tahoma"/>
              </a:rPr>
              <a:t>6.</a:t>
            </a:r>
            <a:r>
              <a:rPr sz="1650" spc="322" baseline="2525" dirty="0">
                <a:latin typeface="Tahoma"/>
                <a:cs typeface="Tahoma"/>
              </a:rPr>
              <a:t>$</a:t>
            </a:r>
            <a:r>
              <a:rPr sz="1650" spc="89" baseline="2525" dirty="0">
                <a:latin typeface="Tahoma"/>
                <a:cs typeface="Tahoma"/>
              </a:rPr>
              <a:t>*</a:t>
            </a:r>
            <a:r>
              <a:rPr sz="1650" spc="97" baseline="2525" dirty="0">
                <a:latin typeface="Tahoma"/>
                <a:cs typeface="Tahoma"/>
              </a:rPr>
              <a:t>5</a:t>
            </a:r>
            <a:r>
              <a:rPr sz="1650" baseline="2525" dirty="0">
                <a:latin typeface="Tahoma"/>
                <a:cs typeface="Tahoma"/>
              </a:rPr>
              <a:t>	</a:t>
            </a:r>
            <a:r>
              <a:rPr sz="1100" spc="285" dirty="0">
                <a:latin typeface="Tahoma"/>
                <a:cs typeface="Tahoma"/>
              </a:rPr>
              <a:t>7</a:t>
            </a:r>
            <a:r>
              <a:rPr sz="1100" spc="275" dirty="0">
                <a:latin typeface="Tahoma"/>
                <a:cs typeface="Tahoma"/>
              </a:rPr>
              <a:t>$</a:t>
            </a:r>
            <a:r>
              <a:rPr sz="1100" spc="85" dirty="0">
                <a:latin typeface="Tahoma"/>
                <a:cs typeface="Tahoma"/>
              </a:rPr>
              <a:t>3</a:t>
            </a:r>
            <a:r>
              <a:rPr sz="1100" spc="525" dirty="0">
                <a:latin typeface="Tahoma"/>
                <a:cs typeface="Tahoma"/>
              </a:rPr>
              <a:t>.</a:t>
            </a:r>
            <a:r>
              <a:rPr sz="1100" spc="-254" dirty="0">
                <a:latin typeface="Tahoma"/>
                <a:cs typeface="Tahoma"/>
              </a:rPr>
              <a:t>8</a:t>
            </a:r>
            <a:r>
              <a:rPr sz="1100" spc="95" dirty="0">
                <a:latin typeface="Tahoma"/>
                <a:cs typeface="Tahoma"/>
              </a:rPr>
              <a:t>(</a:t>
            </a:r>
            <a:endParaRPr sz="1100">
              <a:latin typeface="Tahoma"/>
              <a:cs typeface="Tahoma"/>
            </a:endParaRPr>
          </a:p>
          <a:p>
            <a:pPr>
              <a:lnSpc>
                <a:spcPct val="100000"/>
              </a:lnSpc>
              <a:spcBef>
                <a:spcPts val="20"/>
              </a:spcBef>
            </a:pPr>
            <a:endParaRPr sz="1400">
              <a:latin typeface="Times New Roman"/>
              <a:cs typeface="Times New Roman"/>
            </a:endParaRPr>
          </a:p>
          <a:p>
            <a:pPr marL="34290" algn="ctr">
              <a:lnSpc>
                <a:spcPct val="100000"/>
              </a:lnSpc>
            </a:pPr>
            <a:r>
              <a:rPr sz="1300" spc="380" dirty="0">
                <a:latin typeface="Tahoma"/>
                <a:cs typeface="Tahoma"/>
              </a:rPr>
              <a:t>-).*/$</a:t>
            </a:r>
            <a:r>
              <a:rPr sz="1300" spc="160" dirty="0">
                <a:latin typeface="Tahoma"/>
                <a:cs typeface="Tahoma"/>
              </a:rPr>
              <a:t> </a:t>
            </a:r>
            <a:r>
              <a:rPr sz="1300" spc="300" dirty="0">
                <a:latin typeface="Tahoma"/>
                <a:cs typeface="Tahoma"/>
              </a:rPr>
              <a:t>0</a:t>
            </a:r>
            <a:endParaRPr sz="1300">
              <a:latin typeface="Tahoma"/>
              <a:cs typeface="Tahoma"/>
            </a:endParaRPr>
          </a:p>
        </p:txBody>
      </p:sp>
      <p:sp>
        <p:nvSpPr>
          <p:cNvPr id="109" name="object 109"/>
          <p:cNvSpPr/>
          <p:nvPr/>
        </p:nvSpPr>
        <p:spPr>
          <a:xfrm>
            <a:off x="2953791" y="4350256"/>
            <a:ext cx="0" cy="280670"/>
          </a:xfrm>
          <a:custGeom>
            <a:avLst/>
            <a:gdLst/>
            <a:ahLst/>
            <a:cxnLst/>
            <a:rect l="l" t="t" r="r" b="b"/>
            <a:pathLst>
              <a:path h="280670">
                <a:moveTo>
                  <a:pt x="0" y="280383"/>
                </a:moveTo>
                <a:lnTo>
                  <a:pt x="0" y="0"/>
                </a:lnTo>
              </a:path>
            </a:pathLst>
          </a:custGeom>
          <a:ln w="4991">
            <a:solidFill>
              <a:srgbClr val="000000"/>
            </a:solidFill>
          </a:ln>
        </p:spPr>
        <p:txBody>
          <a:bodyPr wrap="square" lIns="0" tIns="0" rIns="0" bIns="0" rtlCol="0"/>
          <a:lstStyle/>
          <a:p>
            <a:endParaRPr/>
          </a:p>
        </p:txBody>
      </p:sp>
      <p:sp>
        <p:nvSpPr>
          <p:cNvPr id="110" name="object 110"/>
          <p:cNvSpPr/>
          <p:nvPr/>
        </p:nvSpPr>
        <p:spPr>
          <a:xfrm>
            <a:off x="2916047" y="4297839"/>
            <a:ext cx="76835" cy="55244"/>
          </a:xfrm>
          <a:custGeom>
            <a:avLst/>
            <a:gdLst/>
            <a:ahLst/>
            <a:cxnLst/>
            <a:rect l="l" t="t" r="r" b="b"/>
            <a:pathLst>
              <a:path w="76835" h="55245">
                <a:moveTo>
                  <a:pt x="37744" y="0"/>
                </a:moveTo>
                <a:lnTo>
                  <a:pt x="0" y="54912"/>
                </a:lnTo>
                <a:lnTo>
                  <a:pt x="76668" y="54912"/>
                </a:lnTo>
                <a:lnTo>
                  <a:pt x="37744" y="0"/>
                </a:lnTo>
                <a:close/>
              </a:path>
            </a:pathLst>
          </a:custGeom>
          <a:solidFill>
            <a:srgbClr val="000000"/>
          </a:solidFill>
        </p:spPr>
        <p:txBody>
          <a:bodyPr wrap="square" lIns="0" tIns="0" rIns="0" bIns="0" rtlCol="0"/>
          <a:lstStyle/>
          <a:p>
            <a:endParaRPr/>
          </a:p>
        </p:txBody>
      </p:sp>
      <p:sp>
        <p:nvSpPr>
          <p:cNvPr id="111" name="object 111"/>
          <p:cNvSpPr txBox="1"/>
          <p:nvPr/>
        </p:nvSpPr>
        <p:spPr>
          <a:xfrm>
            <a:off x="374015" y="1785620"/>
            <a:ext cx="8214995" cy="2677795"/>
          </a:xfrm>
          <a:prstGeom prst="rect">
            <a:avLst/>
          </a:prstGeom>
        </p:spPr>
        <p:txBody>
          <a:bodyPr vert="horz" wrap="square" lIns="0" tIns="12700" rIns="0" bIns="0" rtlCol="0">
            <a:spAutoFit/>
          </a:bodyPr>
          <a:lstStyle/>
          <a:p>
            <a:pPr marL="241300" marR="5080" indent="-228600">
              <a:lnSpc>
                <a:spcPct val="100000"/>
              </a:lnSpc>
              <a:spcBef>
                <a:spcPts val="100"/>
              </a:spcBef>
              <a:buClr>
                <a:srgbClr val="93A299"/>
              </a:buClr>
              <a:buFont typeface="Arial"/>
              <a:buChar char="•"/>
              <a:tabLst>
                <a:tab pos="240665" algn="l"/>
                <a:tab pos="241300" algn="l"/>
              </a:tabLst>
            </a:pPr>
            <a:r>
              <a:rPr sz="2000" dirty="0">
                <a:solidFill>
                  <a:srgbClr val="564B3C"/>
                </a:solidFill>
                <a:latin typeface="Century Gothic"/>
                <a:cs typeface="Century Gothic"/>
              </a:rPr>
              <a:t>Usually </a:t>
            </a:r>
            <a:r>
              <a:rPr sz="2000" b="1" i="1" dirty="0">
                <a:solidFill>
                  <a:srgbClr val="800000"/>
                </a:solidFill>
                <a:latin typeface="Century Gothic"/>
                <a:cs typeface="Century Gothic"/>
              </a:rPr>
              <a:t>wrappers </a:t>
            </a:r>
            <a:r>
              <a:rPr sz="2000" spc="-5" dirty="0">
                <a:solidFill>
                  <a:srgbClr val="564B3C"/>
                </a:solidFill>
                <a:latin typeface="Century Gothic"/>
                <a:cs typeface="Century Gothic"/>
              </a:rPr>
              <a:t>are </a:t>
            </a:r>
            <a:r>
              <a:rPr sz="2000" dirty="0">
                <a:solidFill>
                  <a:srgbClr val="564B3C"/>
                </a:solidFill>
                <a:latin typeface="Century Gothic"/>
                <a:cs typeface="Century Gothic"/>
              </a:rPr>
              <a:t>the </a:t>
            </a:r>
            <a:r>
              <a:rPr sz="2000" spc="-5" dirty="0">
                <a:solidFill>
                  <a:srgbClr val="564B3C"/>
                </a:solidFill>
                <a:latin typeface="Century Gothic"/>
                <a:cs typeface="Century Gothic"/>
              </a:rPr>
              <a:t>components </a:t>
            </a:r>
            <a:r>
              <a:rPr sz="2000" dirty="0">
                <a:solidFill>
                  <a:srgbClr val="564B3C"/>
                </a:solidFill>
                <a:latin typeface="Century Gothic"/>
                <a:cs typeface="Century Gothic"/>
              </a:rPr>
              <a:t>that </a:t>
            </a:r>
            <a:r>
              <a:rPr sz="2000" spc="20" dirty="0">
                <a:solidFill>
                  <a:srgbClr val="564B3C"/>
                </a:solidFill>
                <a:latin typeface="Century Gothic"/>
                <a:cs typeface="Century Gothic"/>
              </a:rPr>
              <a:t>perform </a:t>
            </a:r>
            <a:r>
              <a:rPr sz="2000" dirty="0">
                <a:solidFill>
                  <a:srgbClr val="564B3C"/>
                </a:solidFill>
                <a:latin typeface="Century Gothic"/>
                <a:cs typeface="Century Gothic"/>
              </a:rPr>
              <a:t>the</a:t>
            </a:r>
            <a:r>
              <a:rPr sz="2000" spc="-50" dirty="0">
                <a:solidFill>
                  <a:srgbClr val="564B3C"/>
                </a:solidFill>
                <a:latin typeface="Century Gothic"/>
                <a:cs typeface="Century Gothic"/>
              </a:rPr>
              <a:t> </a:t>
            </a:r>
            <a:r>
              <a:rPr sz="2000" spc="-5" dirty="0">
                <a:solidFill>
                  <a:srgbClr val="564B3C"/>
                </a:solidFill>
                <a:latin typeface="Century Gothic"/>
                <a:cs typeface="Century Gothic"/>
              </a:rPr>
              <a:t>mapping  </a:t>
            </a:r>
            <a:r>
              <a:rPr sz="2000" dirty="0">
                <a:solidFill>
                  <a:srgbClr val="564B3C"/>
                </a:solidFill>
                <a:latin typeface="Century Gothic"/>
                <a:cs typeface="Century Gothic"/>
              </a:rPr>
              <a:t>of</a:t>
            </a:r>
            <a:r>
              <a:rPr sz="2000" spc="-5" dirty="0">
                <a:solidFill>
                  <a:srgbClr val="564B3C"/>
                </a:solidFill>
                <a:latin typeface="Century Gothic"/>
                <a:cs typeface="Century Gothic"/>
              </a:rPr>
              <a:t> queries</a:t>
            </a:r>
            <a:endParaRPr sz="2000">
              <a:latin typeface="Century Gothic"/>
              <a:cs typeface="Century Gothic"/>
            </a:endParaRPr>
          </a:p>
          <a:p>
            <a:pPr>
              <a:lnSpc>
                <a:spcPct val="100000"/>
              </a:lnSpc>
              <a:buClr>
                <a:srgbClr val="93A299"/>
              </a:buClr>
              <a:buFont typeface="Arial"/>
              <a:buChar char="•"/>
            </a:pPr>
            <a:endParaRPr sz="285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000" spc="-5" dirty="0">
                <a:solidFill>
                  <a:srgbClr val="564B3C"/>
                </a:solidFill>
                <a:latin typeface="Century Gothic"/>
                <a:cs typeface="Century Gothic"/>
              </a:rPr>
              <a:t>One approach </a:t>
            </a:r>
            <a:r>
              <a:rPr sz="2000" dirty="0">
                <a:solidFill>
                  <a:srgbClr val="564B3C"/>
                </a:solidFill>
                <a:latin typeface="Century Gothic"/>
                <a:cs typeface="Century Gothic"/>
              </a:rPr>
              <a:t>is to use </a:t>
            </a:r>
            <a:r>
              <a:rPr sz="2000" b="1" i="1" dirty="0">
                <a:solidFill>
                  <a:srgbClr val="800000"/>
                </a:solidFill>
                <a:latin typeface="Century Gothic"/>
                <a:cs typeface="Century Gothic"/>
              </a:rPr>
              <a:t>templates with</a:t>
            </a:r>
            <a:r>
              <a:rPr sz="2000" b="1" i="1" spc="-20" dirty="0">
                <a:solidFill>
                  <a:srgbClr val="800000"/>
                </a:solidFill>
                <a:latin typeface="Century Gothic"/>
                <a:cs typeface="Century Gothic"/>
              </a:rPr>
              <a:t> </a:t>
            </a:r>
            <a:r>
              <a:rPr sz="2000" b="1" i="1" spc="-5" dirty="0">
                <a:solidFill>
                  <a:srgbClr val="800000"/>
                </a:solidFill>
                <a:latin typeface="Century Gothic"/>
                <a:cs typeface="Century Gothic"/>
              </a:rPr>
              <a:t>parameters</a:t>
            </a:r>
            <a:endParaRPr sz="2000">
              <a:latin typeface="Century Gothic"/>
              <a:cs typeface="Century Gothic"/>
            </a:endParaRPr>
          </a:p>
          <a:p>
            <a:pPr marL="532765" marR="1005205" lvl="1" indent="-228600">
              <a:lnSpc>
                <a:spcPct val="100000"/>
              </a:lnSpc>
              <a:spcBef>
                <a:spcPts val="455"/>
              </a:spcBef>
              <a:buClr>
                <a:srgbClr val="CF543F"/>
              </a:buClr>
              <a:buFont typeface="Arial"/>
              <a:buChar char="•"/>
              <a:tabLst>
                <a:tab pos="532765" algn="l"/>
                <a:tab pos="533400" algn="l"/>
              </a:tabLst>
            </a:pPr>
            <a:r>
              <a:rPr sz="1800" dirty="0">
                <a:solidFill>
                  <a:srgbClr val="564B3C"/>
                </a:solidFill>
                <a:latin typeface="Century Gothic"/>
                <a:cs typeface="Century Gothic"/>
              </a:rPr>
              <a:t>If the </a:t>
            </a:r>
            <a:r>
              <a:rPr sz="1800" spc="-5" dirty="0">
                <a:solidFill>
                  <a:srgbClr val="564B3C"/>
                </a:solidFill>
                <a:latin typeface="Century Gothic"/>
                <a:cs typeface="Century Gothic"/>
              </a:rPr>
              <a:t>mediator query matches </a:t>
            </a:r>
            <a:r>
              <a:rPr sz="1800" dirty="0">
                <a:solidFill>
                  <a:srgbClr val="564B3C"/>
                </a:solidFill>
                <a:latin typeface="Century Gothic"/>
                <a:cs typeface="Century Gothic"/>
              </a:rPr>
              <a:t>a template, then </a:t>
            </a:r>
            <a:r>
              <a:rPr sz="1800" spc="-5" dirty="0">
                <a:solidFill>
                  <a:srgbClr val="564B3C"/>
                </a:solidFill>
                <a:latin typeface="Century Gothic"/>
                <a:cs typeface="Century Gothic"/>
              </a:rPr>
              <a:t>replace </a:t>
            </a:r>
            <a:r>
              <a:rPr sz="1800" dirty="0">
                <a:solidFill>
                  <a:srgbClr val="564B3C"/>
                </a:solidFill>
                <a:latin typeface="Century Gothic"/>
                <a:cs typeface="Century Gothic"/>
              </a:rPr>
              <a:t>the  </a:t>
            </a:r>
            <a:r>
              <a:rPr sz="1800" spc="-5" dirty="0">
                <a:solidFill>
                  <a:srgbClr val="564B3C"/>
                </a:solidFill>
                <a:latin typeface="Century Gothic"/>
                <a:cs typeface="Century Gothic"/>
              </a:rPr>
              <a:t>parameters </a:t>
            </a:r>
            <a:r>
              <a:rPr sz="1800" dirty="0">
                <a:solidFill>
                  <a:srgbClr val="564B3C"/>
                </a:solidFill>
                <a:latin typeface="Century Gothic"/>
                <a:cs typeface="Century Gothic"/>
              </a:rPr>
              <a:t>and </a:t>
            </a:r>
            <a:r>
              <a:rPr sz="1800" spc="-5" dirty="0">
                <a:solidFill>
                  <a:srgbClr val="564B3C"/>
                </a:solidFill>
                <a:latin typeface="Century Gothic"/>
                <a:cs typeface="Century Gothic"/>
              </a:rPr>
              <a:t>execute </a:t>
            </a:r>
            <a:r>
              <a:rPr sz="1800" dirty="0">
                <a:solidFill>
                  <a:srgbClr val="564B3C"/>
                </a:solidFill>
                <a:latin typeface="Century Gothic"/>
                <a:cs typeface="Century Gothic"/>
              </a:rPr>
              <a:t>the</a:t>
            </a:r>
            <a:r>
              <a:rPr sz="1800" spc="5" dirty="0">
                <a:solidFill>
                  <a:srgbClr val="564B3C"/>
                </a:solidFill>
                <a:latin typeface="Century Gothic"/>
                <a:cs typeface="Century Gothic"/>
              </a:rPr>
              <a:t> </a:t>
            </a:r>
            <a:r>
              <a:rPr sz="1800" spc="-5" dirty="0">
                <a:solidFill>
                  <a:srgbClr val="564B3C"/>
                </a:solidFill>
                <a:latin typeface="Century Gothic"/>
                <a:cs typeface="Century Gothic"/>
              </a:rPr>
              <a:t>query</a:t>
            </a:r>
            <a:endParaRPr sz="1800">
              <a:latin typeface="Century Gothic"/>
              <a:cs typeface="Century Gothic"/>
            </a:endParaRPr>
          </a:p>
          <a:p>
            <a:pPr marL="533400" lvl="1" indent="-229235">
              <a:lnSpc>
                <a:spcPct val="100000"/>
              </a:lnSpc>
              <a:spcBef>
                <a:spcPts val="480"/>
              </a:spcBef>
              <a:buClr>
                <a:srgbClr val="CF543F"/>
              </a:buClr>
              <a:buFont typeface="Arial"/>
              <a:buChar char="•"/>
              <a:tabLst>
                <a:tab pos="532765" algn="l"/>
                <a:tab pos="533400" algn="l"/>
              </a:tabLst>
            </a:pPr>
            <a:r>
              <a:rPr sz="1800" dirty="0">
                <a:solidFill>
                  <a:srgbClr val="564B3C"/>
                </a:solidFill>
                <a:latin typeface="Century Gothic"/>
                <a:cs typeface="Century Gothic"/>
              </a:rPr>
              <a:t>If no template is </a:t>
            </a:r>
            <a:r>
              <a:rPr sz="1800" spc="-5" dirty="0">
                <a:solidFill>
                  <a:srgbClr val="564B3C"/>
                </a:solidFill>
                <a:latin typeface="Century Gothic"/>
                <a:cs typeface="Century Gothic"/>
              </a:rPr>
              <a:t>found, </a:t>
            </a:r>
            <a:r>
              <a:rPr sz="1800" dirty="0">
                <a:solidFill>
                  <a:srgbClr val="564B3C"/>
                </a:solidFill>
                <a:latin typeface="Century Gothic"/>
                <a:cs typeface="Century Gothic"/>
              </a:rPr>
              <a:t>return empty</a:t>
            </a:r>
            <a:r>
              <a:rPr sz="1800" spc="-20" dirty="0">
                <a:solidFill>
                  <a:srgbClr val="564B3C"/>
                </a:solidFill>
                <a:latin typeface="Century Gothic"/>
                <a:cs typeface="Century Gothic"/>
              </a:rPr>
              <a:t> </a:t>
            </a:r>
            <a:r>
              <a:rPr sz="1800" spc="-5" dirty="0">
                <a:solidFill>
                  <a:srgbClr val="564B3C"/>
                </a:solidFill>
                <a:latin typeface="Century Gothic"/>
                <a:cs typeface="Century Gothic"/>
              </a:rPr>
              <a:t>results</a:t>
            </a:r>
            <a:endParaRPr sz="1800">
              <a:latin typeface="Century Gothic"/>
              <a:cs typeface="Century Gothic"/>
            </a:endParaRPr>
          </a:p>
          <a:p>
            <a:pPr marL="810260">
              <a:lnSpc>
                <a:spcPct val="100000"/>
              </a:lnSpc>
              <a:spcBef>
                <a:spcPts val="1670"/>
              </a:spcBef>
              <a:tabLst>
                <a:tab pos="2827020" algn="l"/>
              </a:tabLst>
            </a:pPr>
            <a:r>
              <a:rPr sz="1100" spc="165" dirty="0">
                <a:latin typeface="Tahoma"/>
                <a:cs typeface="Tahoma"/>
              </a:rPr>
              <a:t>23$*</a:t>
            </a:r>
            <a:r>
              <a:rPr sz="1100" spc="145" dirty="0">
                <a:latin typeface="Tahoma"/>
                <a:cs typeface="Tahoma"/>
              </a:rPr>
              <a:t> </a:t>
            </a:r>
            <a:r>
              <a:rPr sz="1100" spc="220" dirty="0">
                <a:latin typeface="Tahoma"/>
                <a:cs typeface="Tahoma"/>
              </a:rPr>
              <a:t>4.$*5	</a:t>
            </a:r>
            <a:r>
              <a:rPr sz="1650" spc="254" baseline="2525" dirty="0">
                <a:latin typeface="Tahoma"/>
                <a:cs typeface="Tahoma"/>
              </a:rPr>
              <a:t>7$3.8(</a:t>
            </a:r>
            <a:endParaRPr sz="1650" baseline="2525">
              <a:latin typeface="Tahoma"/>
              <a:cs typeface="Tahoma"/>
            </a:endParaRPr>
          </a:p>
        </p:txBody>
      </p:sp>
      <p:sp>
        <p:nvSpPr>
          <p:cNvPr id="113" name="object 113"/>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31</a:t>
            </a:fld>
            <a:endParaRPr dirty="0"/>
          </a:p>
        </p:txBody>
      </p:sp>
      <p:sp>
        <p:nvSpPr>
          <p:cNvPr id="112" name="object 112"/>
          <p:cNvSpPr txBox="1"/>
          <p:nvPr/>
        </p:nvSpPr>
        <p:spPr>
          <a:xfrm>
            <a:off x="4775200" y="4657725"/>
            <a:ext cx="4180204" cy="831850"/>
          </a:xfrm>
          <a:prstGeom prst="rect">
            <a:avLst/>
          </a:prstGeom>
          <a:solidFill>
            <a:srgbClr val="FFFED5"/>
          </a:solidFill>
        </p:spPr>
        <p:txBody>
          <a:bodyPr vert="horz" wrap="square" lIns="0" tIns="55879" rIns="0" bIns="0" rtlCol="0">
            <a:spAutoFit/>
          </a:bodyPr>
          <a:lstStyle/>
          <a:p>
            <a:pPr marL="90805" marR="265430">
              <a:lnSpc>
                <a:spcPts val="1900"/>
              </a:lnSpc>
              <a:spcBef>
                <a:spcPts val="439"/>
              </a:spcBef>
            </a:pPr>
            <a:r>
              <a:rPr sz="1600" spc="-5" dirty="0">
                <a:solidFill>
                  <a:srgbClr val="0000FF"/>
                </a:solidFill>
                <a:latin typeface="Century Gothic"/>
                <a:cs typeface="Century Gothic"/>
              </a:rPr>
              <a:t>Designing </a:t>
            </a:r>
            <a:r>
              <a:rPr sz="1600" dirty="0">
                <a:solidFill>
                  <a:srgbClr val="0000FF"/>
                </a:solidFill>
                <a:latin typeface="Century Gothic"/>
                <a:cs typeface="Century Gothic"/>
              </a:rPr>
              <a:t>these template is a</a:t>
            </a:r>
            <a:r>
              <a:rPr sz="1600" spc="-25" dirty="0">
                <a:solidFill>
                  <a:srgbClr val="0000FF"/>
                </a:solidFill>
                <a:latin typeface="Century Gothic"/>
                <a:cs typeface="Century Gothic"/>
              </a:rPr>
              <a:t> </a:t>
            </a:r>
            <a:r>
              <a:rPr sz="1600" spc="-5" dirty="0">
                <a:solidFill>
                  <a:srgbClr val="0000FF"/>
                </a:solidFill>
                <a:latin typeface="Century Gothic"/>
                <a:cs typeface="Century Gothic"/>
              </a:rPr>
              <a:t>complex  process </a:t>
            </a:r>
            <a:r>
              <a:rPr sz="1600" dirty="0">
                <a:solidFill>
                  <a:srgbClr val="0000FF"/>
                </a:solidFill>
                <a:latin typeface="Century Gothic"/>
                <a:cs typeface="Century Gothic"/>
              </a:rPr>
              <a:t>because they need to be  flexible and </a:t>
            </a:r>
            <a:r>
              <a:rPr sz="1600" spc="-5" dirty="0">
                <a:solidFill>
                  <a:srgbClr val="0000FF"/>
                </a:solidFill>
                <a:latin typeface="Century Gothic"/>
                <a:cs typeface="Century Gothic"/>
              </a:rPr>
              <a:t>represent </a:t>
            </a:r>
            <a:r>
              <a:rPr sz="1600" dirty="0">
                <a:solidFill>
                  <a:srgbClr val="0000FF"/>
                </a:solidFill>
                <a:latin typeface="Century Gothic"/>
                <a:cs typeface="Century Gothic"/>
              </a:rPr>
              <a:t>many</a:t>
            </a:r>
            <a:r>
              <a:rPr sz="1600" spc="-30" dirty="0">
                <a:solidFill>
                  <a:srgbClr val="0000FF"/>
                </a:solidFill>
                <a:latin typeface="Century Gothic"/>
                <a:cs typeface="Century Gothic"/>
              </a:rPr>
              <a:t> </a:t>
            </a:r>
            <a:r>
              <a:rPr sz="1600" dirty="0">
                <a:solidFill>
                  <a:srgbClr val="0000FF"/>
                </a:solidFill>
                <a:latin typeface="Century Gothic"/>
                <a:cs typeface="Century Gothic"/>
              </a:rPr>
              <a:t>queries</a:t>
            </a:r>
            <a:endParaRPr sz="1600">
              <a:latin typeface="Century Gothic"/>
              <a:cs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45" dirty="0"/>
              <a:t>MEDIATOR</a:t>
            </a:r>
            <a:r>
              <a:rPr sz="3500" spc="-5" dirty="0"/>
              <a:t> TYPES</a:t>
            </a:r>
            <a:endParaRPr sz="3500"/>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t>32</a:t>
            </a:fld>
            <a:endParaRPr dirty="0"/>
          </a:p>
        </p:txBody>
      </p:sp>
      <p:sp>
        <p:nvSpPr>
          <p:cNvPr id="7" name="object 7"/>
          <p:cNvSpPr txBox="1"/>
          <p:nvPr/>
        </p:nvSpPr>
        <p:spPr>
          <a:xfrm>
            <a:off x="650239" y="2658871"/>
            <a:ext cx="3521075" cy="126746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1300" algn="l"/>
              </a:tabLst>
            </a:pPr>
            <a:r>
              <a:rPr sz="2400" b="1" dirty="0">
                <a:solidFill>
                  <a:srgbClr val="800000"/>
                </a:solidFill>
                <a:latin typeface="Century Gothic"/>
                <a:cs typeface="Century Gothic"/>
              </a:rPr>
              <a:t>Global As </a:t>
            </a:r>
            <a:r>
              <a:rPr sz="2400" b="1" spc="-5" dirty="0">
                <a:solidFill>
                  <a:srgbClr val="800000"/>
                </a:solidFill>
                <a:latin typeface="Century Gothic"/>
                <a:cs typeface="Century Gothic"/>
              </a:rPr>
              <a:t>View</a:t>
            </a:r>
            <a:r>
              <a:rPr sz="2400" b="1" spc="-95" dirty="0">
                <a:solidFill>
                  <a:srgbClr val="800000"/>
                </a:solidFill>
                <a:latin typeface="Century Gothic"/>
                <a:cs typeface="Century Gothic"/>
              </a:rPr>
              <a:t> </a:t>
            </a:r>
            <a:r>
              <a:rPr sz="2400" b="1" dirty="0">
                <a:solidFill>
                  <a:srgbClr val="800000"/>
                </a:solidFill>
                <a:latin typeface="Century Gothic"/>
                <a:cs typeface="Century Gothic"/>
              </a:rPr>
              <a:t>(GAV)</a:t>
            </a:r>
            <a:endParaRPr sz="2400">
              <a:latin typeface="Century Gothic"/>
              <a:cs typeface="Century Gothic"/>
            </a:endParaRPr>
          </a:p>
          <a:p>
            <a:pPr>
              <a:lnSpc>
                <a:spcPct val="100000"/>
              </a:lnSpc>
              <a:spcBef>
                <a:spcPts val="50"/>
              </a:spcBef>
              <a:buClr>
                <a:srgbClr val="93A299"/>
              </a:buClr>
              <a:buFont typeface="Arial"/>
              <a:buChar char="•"/>
            </a:pPr>
            <a:endParaRPr sz="3450">
              <a:latin typeface="Times New Roman"/>
              <a:cs typeface="Times New Roman"/>
            </a:endParaRPr>
          </a:p>
          <a:p>
            <a:pPr marL="241300" indent="-228600">
              <a:lnSpc>
                <a:spcPct val="100000"/>
              </a:lnSpc>
              <a:buClr>
                <a:srgbClr val="93A299"/>
              </a:buClr>
              <a:buFont typeface="Arial"/>
              <a:buChar char="•"/>
              <a:tabLst>
                <a:tab pos="241300" algn="l"/>
              </a:tabLst>
            </a:pPr>
            <a:r>
              <a:rPr sz="2400" b="1" dirty="0">
                <a:solidFill>
                  <a:srgbClr val="800000"/>
                </a:solidFill>
                <a:latin typeface="Century Gothic"/>
                <a:cs typeface="Century Gothic"/>
              </a:rPr>
              <a:t>Local As </a:t>
            </a:r>
            <a:r>
              <a:rPr sz="2400" b="1" spc="-5" dirty="0">
                <a:solidFill>
                  <a:srgbClr val="800000"/>
                </a:solidFill>
                <a:latin typeface="Century Gothic"/>
                <a:cs typeface="Century Gothic"/>
              </a:rPr>
              <a:t>View</a:t>
            </a:r>
            <a:r>
              <a:rPr sz="2400" b="1" spc="-50" dirty="0">
                <a:solidFill>
                  <a:srgbClr val="800000"/>
                </a:solidFill>
                <a:latin typeface="Century Gothic"/>
                <a:cs typeface="Century Gothic"/>
              </a:rPr>
              <a:t> </a:t>
            </a:r>
            <a:r>
              <a:rPr sz="2400" b="1" dirty="0">
                <a:solidFill>
                  <a:srgbClr val="800000"/>
                </a:solidFill>
                <a:latin typeface="Century Gothic"/>
                <a:cs typeface="Century Gothic"/>
              </a:rPr>
              <a:t>(LAV)</a:t>
            </a:r>
            <a:endParaRPr sz="2400">
              <a:latin typeface="Century Gothic"/>
              <a:cs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5" dirty="0"/>
              <a:t>GLOBAL AS VIEW</a:t>
            </a:r>
            <a:r>
              <a:rPr sz="3500" spc="-260" dirty="0"/>
              <a:t> </a:t>
            </a:r>
            <a:r>
              <a:rPr sz="3500" spc="-80" dirty="0"/>
              <a:t>(GAV)</a:t>
            </a:r>
            <a:endParaRPr sz="3500"/>
          </a:p>
        </p:txBody>
      </p:sp>
      <p:sp>
        <p:nvSpPr>
          <p:cNvPr id="5" name="object 5"/>
          <p:cNvSpPr txBox="1"/>
          <p:nvPr/>
        </p:nvSpPr>
        <p:spPr>
          <a:xfrm>
            <a:off x="8418818" y="6434772"/>
            <a:ext cx="19431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64B3C"/>
                </a:solidFill>
                <a:latin typeface="Century Gothic"/>
                <a:cs typeface="Century Gothic"/>
              </a:rPr>
              <a:t>22</a:t>
            </a:r>
            <a:endParaRPr sz="1200">
              <a:latin typeface="Century Gothic"/>
              <a:cs typeface="Century Gothic"/>
            </a:endParaRPr>
          </a:p>
        </p:txBody>
      </p:sp>
      <p:sp>
        <p:nvSpPr>
          <p:cNvPr id="6" name="object 6"/>
          <p:cNvSpPr/>
          <p:nvPr/>
        </p:nvSpPr>
        <p:spPr>
          <a:xfrm>
            <a:off x="5773737" y="2138363"/>
            <a:ext cx="2913059" cy="306228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72836" y="5527963"/>
            <a:ext cx="6741621" cy="1213657"/>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353378" y="1785620"/>
            <a:ext cx="5137785" cy="4087495"/>
          </a:xfrm>
          <a:prstGeom prst="rect">
            <a:avLst/>
          </a:prstGeom>
        </p:spPr>
        <p:txBody>
          <a:bodyPr vert="horz" wrap="square" lIns="0" tIns="33020" rIns="0" bIns="0" rtlCol="0">
            <a:spAutoFit/>
          </a:bodyPr>
          <a:lstStyle/>
          <a:p>
            <a:pPr marL="240665" marR="78740" indent="-228600">
              <a:lnSpc>
                <a:spcPts val="2800"/>
              </a:lnSpc>
              <a:spcBef>
                <a:spcPts val="260"/>
              </a:spcBef>
              <a:buClr>
                <a:srgbClr val="93A299"/>
              </a:buClr>
              <a:buFont typeface="Arial"/>
              <a:buChar char="•"/>
              <a:tabLst>
                <a:tab pos="241300" algn="l"/>
              </a:tabLst>
            </a:pPr>
            <a:r>
              <a:rPr sz="2400" spc="-5" dirty="0">
                <a:solidFill>
                  <a:srgbClr val="564B3C"/>
                </a:solidFill>
                <a:latin typeface="Century Gothic"/>
                <a:cs typeface="Century Gothic"/>
              </a:rPr>
              <a:t>Mediator schema acts </a:t>
            </a:r>
            <a:r>
              <a:rPr sz="2400" dirty="0">
                <a:solidFill>
                  <a:srgbClr val="564B3C"/>
                </a:solidFill>
                <a:latin typeface="Century Gothic"/>
                <a:cs typeface="Century Gothic"/>
              </a:rPr>
              <a:t>as a view  over the </a:t>
            </a:r>
            <a:r>
              <a:rPr sz="2400" spc="-5" dirty="0">
                <a:solidFill>
                  <a:srgbClr val="564B3C"/>
                </a:solidFill>
                <a:latin typeface="Century Gothic"/>
                <a:cs typeface="Century Gothic"/>
              </a:rPr>
              <a:t>source</a:t>
            </a:r>
            <a:r>
              <a:rPr sz="2400" spc="-20" dirty="0">
                <a:solidFill>
                  <a:srgbClr val="564B3C"/>
                </a:solidFill>
                <a:latin typeface="Century Gothic"/>
                <a:cs typeface="Century Gothic"/>
              </a:rPr>
              <a:t> </a:t>
            </a:r>
            <a:r>
              <a:rPr sz="2400" spc="-5" dirty="0">
                <a:solidFill>
                  <a:srgbClr val="564B3C"/>
                </a:solidFill>
                <a:latin typeface="Century Gothic"/>
                <a:cs typeface="Century Gothic"/>
              </a:rPr>
              <a:t>schemas</a:t>
            </a:r>
            <a:endParaRPr sz="2400">
              <a:latin typeface="Century Gothic"/>
              <a:cs typeface="Century Gothic"/>
            </a:endParaRPr>
          </a:p>
          <a:p>
            <a:pPr>
              <a:lnSpc>
                <a:spcPct val="100000"/>
              </a:lnSpc>
              <a:spcBef>
                <a:spcPts val="20"/>
              </a:spcBef>
              <a:buClr>
                <a:srgbClr val="93A299"/>
              </a:buClr>
              <a:buFont typeface="Arial"/>
              <a:buChar char="•"/>
            </a:pPr>
            <a:endParaRPr sz="3600">
              <a:latin typeface="Times New Roman"/>
              <a:cs typeface="Times New Roman"/>
            </a:endParaRPr>
          </a:p>
          <a:p>
            <a:pPr marL="240665" marR="5080" indent="-228600">
              <a:lnSpc>
                <a:spcPts val="2820"/>
              </a:lnSpc>
              <a:buClr>
                <a:srgbClr val="93A299"/>
              </a:buClr>
              <a:buFont typeface="Arial"/>
              <a:buChar char="•"/>
              <a:tabLst>
                <a:tab pos="241300" algn="l"/>
              </a:tabLst>
            </a:pPr>
            <a:r>
              <a:rPr sz="2400" spc="-5" dirty="0">
                <a:solidFill>
                  <a:srgbClr val="564B3C"/>
                </a:solidFill>
                <a:latin typeface="Century Gothic"/>
                <a:cs typeface="Century Gothic"/>
              </a:rPr>
              <a:t>Rules </a:t>
            </a:r>
            <a:r>
              <a:rPr sz="2400" dirty="0">
                <a:solidFill>
                  <a:srgbClr val="564B3C"/>
                </a:solidFill>
                <a:latin typeface="Century Gothic"/>
                <a:cs typeface="Century Gothic"/>
              </a:rPr>
              <a:t>that map a </a:t>
            </a:r>
            <a:r>
              <a:rPr sz="2400" spc="-5" dirty="0">
                <a:solidFill>
                  <a:srgbClr val="564B3C"/>
                </a:solidFill>
                <a:latin typeface="Century Gothic"/>
                <a:cs typeface="Century Gothic"/>
              </a:rPr>
              <a:t>mediator query  </a:t>
            </a:r>
            <a:r>
              <a:rPr sz="2400" dirty="0">
                <a:solidFill>
                  <a:srgbClr val="564B3C"/>
                </a:solidFill>
                <a:latin typeface="Century Gothic"/>
                <a:cs typeface="Century Gothic"/>
              </a:rPr>
              <a:t>to </a:t>
            </a:r>
            <a:r>
              <a:rPr sz="2400" spc="-5" dirty="0">
                <a:solidFill>
                  <a:srgbClr val="564B3C"/>
                </a:solidFill>
                <a:latin typeface="Century Gothic"/>
                <a:cs typeface="Century Gothic"/>
              </a:rPr>
              <a:t>source</a:t>
            </a:r>
            <a:r>
              <a:rPr sz="2400" spc="-10" dirty="0">
                <a:solidFill>
                  <a:srgbClr val="564B3C"/>
                </a:solidFill>
                <a:latin typeface="Century Gothic"/>
                <a:cs typeface="Century Gothic"/>
              </a:rPr>
              <a:t> </a:t>
            </a:r>
            <a:r>
              <a:rPr sz="2400" spc="-5" dirty="0">
                <a:solidFill>
                  <a:srgbClr val="564B3C"/>
                </a:solidFill>
                <a:latin typeface="Century Gothic"/>
                <a:cs typeface="Century Gothic"/>
              </a:rPr>
              <a:t>queries</a:t>
            </a:r>
            <a:endParaRPr sz="2400">
              <a:latin typeface="Century Gothic"/>
              <a:cs typeface="Century Gothic"/>
            </a:endParaRPr>
          </a:p>
          <a:p>
            <a:pPr>
              <a:lnSpc>
                <a:spcPct val="100000"/>
              </a:lnSpc>
              <a:spcBef>
                <a:spcPts val="5"/>
              </a:spcBef>
              <a:buClr>
                <a:srgbClr val="93A299"/>
              </a:buClr>
              <a:buFont typeface="Arial"/>
              <a:buChar char="•"/>
            </a:pPr>
            <a:endParaRPr sz="3500">
              <a:latin typeface="Times New Roman"/>
              <a:cs typeface="Times New Roman"/>
            </a:endParaRPr>
          </a:p>
          <a:p>
            <a:pPr marL="240665" marR="147955" indent="-228600">
              <a:lnSpc>
                <a:spcPct val="99400"/>
              </a:lnSpc>
              <a:buClr>
                <a:srgbClr val="93A299"/>
              </a:buClr>
              <a:buFont typeface="Arial"/>
              <a:buChar char="•"/>
              <a:tabLst>
                <a:tab pos="241300" algn="l"/>
              </a:tabLst>
            </a:pPr>
            <a:r>
              <a:rPr sz="2400" dirty="0">
                <a:solidFill>
                  <a:srgbClr val="564B3C"/>
                </a:solidFill>
                <a:latin typeface="Century Gothic"/>
                <a:cs typeface="Century Gothic"/>
              </a:rPr>
              <a:t>Like </a:t>
            </a:r>
            <a:r>
              <a:rPr sz="2400" spc="-5" dirty="0">
                <a:solidFill>
                  <a:srgbClr val="564B3C"/>
                </a:solidFill>
                <a:latin typeface="Century Gothic"/>
                <a:cs typeface="Century Gothic"/>
              </a:rPr>
              <a:t>regular </a:t>
            </a:r>
            <a:r>
              <a:rPr sz="2400" dirty="0">
                <a:solidFill>
                  <a:srgbClr val="564B3C"/>
                </a:solidFill>
                <a:latin typeface="Century Gothic"/>
                <a:cs typeface="Century Gothic"/>
              </a:rPr>
              <a:t>views, what we see  </a:t>
            </a:r>
            <a:r>
              <a:rPr sz="2400" spc="-5" dirty="0">
                <a:solidFill>
                  <a:srgbClr val="564B3C"/>
                </a:solidFill>
                <a:latin typeface="Century Gothic"/>
                <a:cs typeface="Century Gothic"/>
              </a:rPr>
              <a:t>through </a:t>
            </a:r>
            <a:r>
              <a:rPr sz="2400" dirty="0">
                <a:solidFill>
                  <a:srgbClr val="564B3C"/>
                </a:solidFill>
                <a:latin typeface="Century Gothic"/>
                <a:cs typeface="Century Gothic"/>
              </a:rPr>
              <a:t>the </a:t>
            </a:r>
            <a:r>
              <a:rPr sz="2400" spc="-5" dirty="0">
                <a:solidFill>
                  <a:srgbClr val="564B3C"/>
                </a:solidFill>
                <a:latin typeface="Century Gothic"/>
                <a:cs typeface="Century Gothic"/>
              </a:rPr>
              <a:t>mediator </a:t>
            </a:r>
            <a:r>
              <a:rPr sz="2400" dirty="0">
                <a:solidFill>
                  <a:srgbClr val="564B3C"/>
                </a:solidFill>
                <a:latin typeface="Century Gothic"/>
                <a:cs typeface="Century Gothic"/>
              </a:rPr>
              <a:t>is a </a:t>
            </a:r>
            <a:r>
              <a:rPr sz="2400" spc="-5" dirty="0">
                <a:solidFill>
                  <a:srgbClr val="564B3C"/>
                </a:solidFill>
                <a:latin typeface="Century Gothic"/>
                <a:cs typeface="Century Gothic"/>
              </a:rPr>
              <a:t>subset  </a:t>
            </a:r>
            <a:r>
              <a:rPr sz="2400" dirty="0">
                <a:solidFill>
                  <a:srgbClr val="564B3C"/>
                </a:solidFill>
                <a:latin typeface="Century Gothic"/>
                <a:cs typeface="Century Gothic"/>
              </a:rPr>
              <a:t>of the </a:t>
            </a:r>
            <a:r>
              <a:rPr sz="2400" spc="-5" dirty="0">
                <a:solidFill>
                  <a:srgbClr val="564B3C"/>
                </a:solidFill>
                <a:latin typeface="Century Gothic"/>
                <a:cs typeface="Century Gothic"/>
              </a:rPr>
              <a:t>available</a:t>
            </a:r>
            <a:r>
              <a:rPr sz="2400" spc="-10" dirty="0">
                <a:solidFill>
                  <a:srgbClr val="564B3C"/>
                </a:solidFill>
                <a:latin typeface="Century Gothic"/>
                <a:cs typeface="Century Gothic"/>
              </a:rPr>
              <a:t> </a:t>
            </a:r>
            <a:r>
              <a:rPr sz="2400" dirty="0">
                <a:solidFill>
                  <a:srgbClr val="564B3C"/>
                </a:solidFill>
                <a:latin typeface="Century Gothic"/>
                <a:cs typeface="Century Gothic"/>
              </a:rPr>
              <a:t>world</a:t>
            </a:r>
            <a:endParaRPr sz="2400">
              <a:latin typeface="Century Gothic"/>
              <a:cs typeface="Century Gothic"/>
            </a:endParaRPr>
          </a:p>
          <a:p>
            <a:pPr marL="633730">
              <a:lnSpc>
                <a:spcPct val="100000"/>
              </a:lnSpc>
              <a:spcBef>
                <a:spcPts val="1645"/>
              </a:spcBef>
            </a:pPr>
            <a:r>
              <a:rPr sz="1800" spc="-5" dirty="0">
                <a:solidFill>
                  <a:srgbClr val="FFFFFF"/>
                </a:solidFill>
                <a:latin typeface="Century Gothic"/>
                <a:cs typeface="Century Gothic"/>
              </a:rPr>
              <a:t>-- </a:t>
            </a:r>
            <a:r>
              <a:rPr sz="1800" dirty="0">
                <a:solidFill>
                  <a:srgbClr val="FFFFFF"/>
                </a:solidFill>
                <a:latin typeface="Century Gothic"/>
                <a:cs typeface="Century Gothic"/>
              </a:rPr>
              <a:t>Limited view over the</a:t>
            </a:r>
            <a:r>
              <a:rPr sz="1800" spc="-15" dirty="0">
                <a:solidFill>
                  <a:srgbClr val="FFFFFF"/>
                </a:solidFill>
                <a:latin typeface="Century Gothic"/>
                <a:cs typeface="Century Gothic"/>
              </a:rPr>
              <a:t> </a:t>
            </a:r>
            <a:r>
              <a:rPr sz="1800" dirty="0">
                <a:solidFill>
                  <a:srgbClr val="FFFFFF"/>
                </a:solidFill>
                <a:latin typeface="Century Gothic"/>
                <a:cs typeface="Century Gothic"/>
              </a:rPr>
              <a:t>data</a:t>
            </a:r>
            <a:endParaRPr sz="1800">
              <a:latin typeface="Century Gothic"/>
              <a:cs typeface="Century Gothic"/>
            </a:endParaRPr>
          </a:p>
        </p:txBody>
      </p:sp>
      <p:sp>
        <p:nvSpPr>
          <p:cNvPr id="9" name="object 9"/>
          <p:cNvSpPr txBox="1"/>
          <p:nvPr/>
        </p:nvSpPr>
        <p:spPr>
          <a:xfrm>
            <a:off x="974423" y="6119444"/>
            <a:ext cx="6338570" cy="566420"/>
          </a:xfrm>
          <a:prstGeom prst="rect">
            <a:avLst/>
          </a:prstGeom>
        </p:spPr>
        <p:txBody>
          <a:bodyPr vert="horz" wrap="square" lIns="0" tIns="27940" rIns="0" bIns="0" rtlCol="0">
            <a:spAutoFit/>
          </a:bodyPr>
          <a:lstStyle/>
          <a:p>
            <a:pPr marL="12700" marR="5080">
              <a:lnSpc>
                <a:spcPts val="2100"/>
              </a:lnSpc>
              <a:spcBef>
                <a:spcPts val="220"/>
              </a:spcBef>
            </a:pPr>
            <a:r>
              <a:rPr sz="1800" spc="-5" dirty="0">
                <a:solidFill>
                  <a:srgbClr val="FFFFFF"/>
                </a:solidFill>
                <a:latin typeface="Century Gothic"/>
                <a:cs typeface="Century Gothic"/>
              </a:rPr>
              <a:t>-- </a:t>
            </a:r>
            <a:r>
              <a:rPr sz="1800" dirty="0">
                <a:solidFill>
                  <a:srgbClr val="FFFFFF"/>
                </a:solidFill>
                <a:latin typeface="Century Gothic"/>
                <a:cs typeface="Century Gothic"/>
              </a:rPr>
              <a:t>Cannot </a:t>
            </a:r>
            <a:r>
              <a:rPr sz="1800" spc="-5" dirty="0">
                <a:solidFill>
                  <a:srgbClr val="FFFFFF"/>
                </a:solidFill>
                <a:latin typeface="Century Gothic"/>
                <a:cs typeface="Century Gothic"/>
              </a:rPr>
              <a:t>integrate/combine </a:t>
            </a:r>
            <a:r>
              <a:rPr sz="1800" dirty="0">
                <a:solidFill>
                  <a:srgbClr val="FFFFFF"/>
                </a:solidFill>
                <a:latin typeface="Century Gothic"/>
                <a:cs typeface="Century Gothic"/>
              </a:rPr>
              <a:t>data </a:t>
            </a:r>
            <a:r>
              <a:rPr sz="1800" spc="-5" dirty="0">
                <a:solidFill>
                  <a:srgbClr val="FFFFFF"/>
                </a:solidFill>
                <a:latin typeface="Century Gothic"/>
                <a:cs typeface="Century Gothic"/>
              </a:rPr>
              <a:t>from multiple sources  </a:t>
            </a:r>
            <a:r>
              <a:rPr sz="1800" dirty="0">
                <a:solidFill>
                  <a:srgbClr val="FFFFFF"/>
                </a:solidFill>
                <a:latin typeface="Century Gothic"/>
                <a:cs typeface="Century Gothic"/>
              </a:rPr>
              <a:t>to </a:t>
            </a:r>
            <a:r>
              <a:rPr sz="1800" spc="-5" dirty="0">
                <a:solidFill>
                  <a:srgbClr val="FFFFFF"/>
                </a:solidFill>
                <a:latin typeface="Century Gothic"/>
                <a:cs typeface="Century Gothic"/>
              </a:rPr>
              <a:t>create </a:t>
            </a:r>
            <a:r>
              <a:rPr sz="1800" dirty="0">
                <a:solidFill>
                  <a:srgbClr val="FFFFFF"/>
                </a:solidFill>
                <a:latin typeface="Century Gothic"/>
                <a:cs typeface="Century Gothic"/>
              </a:rPr>
              <a:t>new data </a:t>
            </a:r>
            <a:r>
              <a:rPr sz="1800" spc="-5" dirty="0">
                <a:solidFill>
                  <a:srgbClr val="FFFFFF"/>
                </a:solidFill>
                <a:latin typeface="Century Gothic"/>
                <a:cs typeface="Century Gothic"/>
              </a:rPr>
              <a:t>beyond </a:t>
            </a:r>
            <a:r>
              <a:rPr sz="1800" dirty="0">
                <a:solidFill>
                  <a:srgbClr val="FFFFFF"/>
                </a:solidFill>
                <a:latin typeface="Century Gothic"/>
                <a:cs typeface="Century Gothic"/>
              </a:rPr>
              <a:t>each</a:t>
            </a:r>
            <a:r>
              <a:rPr sz="1800" spc="-5" dirty="0">
                <a:solidFill>
                  <a:srgbClr val="FFFFFF"/>
                </a:solidFill>
                <a:latin typeface="Century Gothic"/>
                <a:cs typeface="Century Gothic"/>
              </a:rPr>
              <a:t> source</a:t>
            </a:r>
            <a:endParaRPr sz="1800">
              <a:latin typeface="Century Gothic"/>
              <a:cs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z="3500" spc="-5" dirty="0"/>
              <a:t>LOCAL AS</a:t>
            </a:r>
            <a:r>
              <a:rPr sz="3500" spc="-260" dirty="0"/>
              <a:t> </a:t>
            </a:r>
            <a:r>
              <a:rPr sz="3500" spc="-5" dirty="0"/>
              <a:t>VIEW</a:t>
            </a:r>
            <a:endParaRPr sz="3500"/>
          </a:p>
        </p:txBody>
      </p:sp>
      <p:sp>
        <p:nvSpPr>
          <p:cNvPr id="7" name="object 7"/>
          <p:cNvSpPr txBox="1"/>
          <p:nvPr/>
        </p:nvSpPr>
        <p:spPr>
          <a:xfrm>
            <a:off x="380365" y="1785620"/>
            <a:ext cx="4880610" cy="3314700"/>
          </a:xfrm>
          <a:prstGeom prst="rect">
            <a:avLst/>
          </a:prstGeom>
        </p:spPr>
        <p:txBody>
          <a:bodyPr vert="horz" wrap="square" lIns="0" tIns="12700" rIns="0" bIns="0" rtlCol="0">
            <a:spAutoFit/>
          </a:bodyPr>
          <a:lstStyle/>
          <a:p>
            <a:pPr marL="240665" marR="352425" indent="-228600">
              <a:lnSpc>
                <a:spcPct val="100000"/>
              </a:lnSpc>
              <a:spcBef>
                <a:spcPts val="100"/>
              </a:spcBef>
              <a:buClr>
                <a:srgbClr val="93A299"/>
              </a:buClr>
              <a:buFont typeface="Arial"/>
              <a:buChar char="•"/>
              <a:tabLst>
                <a:tab pos="240665" algn="l"/>
                <a:tab pos="241300" algn="l"/>
              </a:tabLst>
            </a:pPr>
            <a:r>
              <a:rPr sz="2000" spc="-5" dirty="0">
                <a:solidFill>
                  <a:srgbClr val="564B3C"/>
                </a:solidFill>
                <a:latin typeface="Century Gothic"/>
                <a:cs typeface="Century Gothic"/>
              </a:rPr>
              <a:t>Sources are </a:t>
            </a:r>
            <a:r>
              <a:rPr sz="2000" dirty="0">
                <a:solidFill>
                  <a:srgbClr val="564B3C"/>
                </a:solidFill>
                <a:latin typeface="Century Gothic"/>
                <a:cs typeface="Century Gothic"/>
              </a:rPr>
              <a:t>defined in </a:t>
            </a:r>
            <a:r>
              <a:rPr sz="2000" spc="10" dirty="0">
                <a:solidFill>
                  <a:srgbClr val="564B3C"/>
                </a:solidFill>
                <a:latin typeface="Century Gothic"/>
                <a:cs typeface="Century Gothic"/>
              </a:rPr>
              <a:t>terms </a:t>
            </a:r>
            <a:r>
              <a:rPr sz="2000" dirty="0">
                <a:solidFill>
                  <a:srgbClr val="564B3C"/>
                </a:solidFill>
                <a:latin typeface="Century Gothic"/>
                <a:cs typeface="Century Gothic"/>
              </a:rPr>
              <a:t>of</a:t>
            </a:r>
            <a:r>
              <a:rPr sz="2000" spc="-85" dirty="0">
                <a:solidFill>
                  <a:srgbClr val="564B3C"/>
                </a:solidFill>
                <a:latin typeface="Century Gothic"/>
                <a:cs typeface="Century Gothic"/>
              </a:rPr>
              <a:t> </a:t>
            </a:r>
            <a:r>
              <a:rPr sz="2000" dirty="0">
                <a:solidFill>
                  <a:srgbClr val="564B3C"/>
                </a:solidFill>
                <a:latin typeface="Century Gothic"/>
                <a:cs typeface="Century Gothic"/>
              </a:rPr>
              <a:t>the  </a:t>
            </a:r>
            <a:r>
              <a:rPr sz="2000" spc="-5" dirty="0">
                <a:solidFill>
                  <a:srgbClr val="564B3C"/>
                </a:solidFill>
                <a:latin typeface="Century Gothic"/>
                <a:cs typeface="Century Gothic"/>
              </a:rPr>
              <a:t>global schema </a:t>
            </a:r>
            <a:r>
              <a:rPr sz="2000" dirty="0">
                <a:solidFill>
                  <a:srgbClr val="564B3C"/>
                </a:solidFill>
                <a:latin typeface="Century Gothic"/>
                <a:cs typeface="Century Gothic"/>
              </a:rPr>
              <a:t>using</a:t>
            </a:r>
            <a:r>
              <a:rPr sz="2000" spc="5" dirty="0">
                <a:solidFill>
                  <a:srgbClr val="564B3C"/>
                </a:solidFill>
                <a:latin typeface="Century Gothic"/>
                <a:cs typeface="Century Gothic"/>
              </a:rPr>
              <a:t> </a:t>
            </a:r>
            <a:r>
              <a:rPr sz="2000" spc="-5" dirty="0">
                <a:solidFill>
                  <a:srgbClr val="564B3C"/>
                </a:solidFill>
                <a:latin typeface="Century Gothic"/>
                <a:cs typeface="Century Gothic"/>
              </a:rPr>
              <a:t>expression</a:t>
            </a:r>
            <a:endParaRPr sz="2000">
              <a:latin typeface="Century Gothic"/>
              <a:cs typeface="Century Gothic"/>
            </a:endParaRPr>
          </a:p>
          <a:p>
            <a:pPr>
              <a:lnSpc>
                <a:spcPct val="100000"/>
              </a:lnSpc>
              <a:spcBef>
                <a:spcPts val="50"/>
              </a:spcBef>
              <a:buClr>
                <a:srgbClr val="93A299"/>
              </a:buClr>
              <a:buFont typeface="Arial"/>
              <a:buChar char="•"/>
            </a:pPr>
            <a:endParaRPr sz="2800">
              <a:latin typeface="Times New Roman"/>
              <a:cs typeface="Times New Roman"/>
            </a:endParaRPr>
          </a:p>
          <a:p>
            <a:pPr marL="240665" marR="137795" indent="-228600">
              <a:lnSpc>
                <a:spcPct val="100400"/>
              </a:lnSpc>
              <a:buClr>
                <a:srgbClr val="93A299"/>
              </a:buClr>
              <a:buFont typeface="Arial"/>
              <a:buChar char="•"/>
              <a:tabLst>
                <a:tab pos="240665" algn="l"/>
                <a:tab pos="241300" algn="l"/>
              </a:tabLst>
            </a:pPr>
            <a:r>
              <a:rPr sz="2000" spc="-5" dirty="0">
                <a:solidFill>
                  <a:srgbClr val="564B3C"/>
                </a:solidFill>
                <a:latin typeface="Century Gothic"/>
                <a:cs typeface="Century Gothic"/>
              </a:rPr>
              <a:t>Every source provides expressions </a:t>
            </a:r>
            <a:r>
              <a:rPr sz="2000" dirty="0">
                <a:solidFill>
                  <a:srgbClr val="564B3C"/>
                </a:solidFill>
                <a:latin typeface="Century Gothic"/>
                <a:cs typeface="Century Gothic"/>
              </a:rPr>
              <a:t>on  how it can generate </a:t>
            </a:r>
            <a:r>
              <a:rPr sz="2000" spc="-5" dirty="0">
                <a:solidFill>
                  <a:srgbClr val="564B3C"/>
                </a:solidFill>
                <a:latin typeface="Century Gothic"/>
                <a:cs typeface="Century Gothic"/>
              </a:rPr>
              <a:t>pieces </a:t>
            </a:r>
            <a:r>
              <a:rPr sz="2000" dirty="0">
                <a:solidFill>
                  <a:srgbClr val="564B3C"/>
                </a:solidFill>
                <a:latin typeface="Century Gothic"/>
                <a:cs typeface="Century Gothic"/>
              </a:rPr>
              <a:t>of the  </a:t>
            </a:r>
            <a:r>
              <a:rPr sz="2000" spc="-5" dirty="0">
                <a:solidFill>
                  <a:srgbClr val="564B3C"/>
                </a:solidFill>
                <a:latin typeface="Century Gothic"/>
                <a:cs typeface="Century Gothic"/>
              </a:rPr>
              <a:t>global schema</a:t>
            </a:r>
            <a:endParaRPr sz="2000">
              <a:latin typeface="Century Gothic"/>
              <a:cs typeface="Century Gothic"/>
            </a:endParaRPr>
          </a:p>
          <a:p>
            <a:pPr>
              <a:lnSpc>
                <a:spcPct val="100000"/>
              </a:lnSpc>
              <a:spcBef>
                <a:spcPts val="35"/>
              </a:spcBef>
              <a:buClr>
                <a:srgbClr val="93A299"/>
              </a:buClr>
              <a:buFont typeface="Arial"/>
              <a:buChar char="•"/>
            </a:pPr>
            <a:endParaRPr sz="2900">
              <a:latin typeface="Times New Roman"/>
              <a:cs typeface="Times New Roman"/>
            </a:endParaRPr>
          </a:p>
          <a:p>
            <a:pPr marL="240665" marR="5080" indent="-228600">
              <a:lnSpc>
                <a:spcPct val="100400"/>
              </a:lnSpc>
              <a:buClr>
                <a:srgbClr val="93A299"/>
              </a:buClr>
              <a:buFont typeface="Arial"/>
              <a:buChar char="•"/>
              <a:tabLst>
                <a:tab pos="240665" algn="l"/>
                <a:tab pos="241300" algn="l"/>
              </a:tabLst>
            </a:pPr>
            <a:r>
              <a:rPr sz="2000" spc="-5" dirty="0">
                <a:solidFill>
                  <a:srgbClr val="564B3C"/>
                </a:solidFill>
                <a:latin typeface="Century Gothic"/>
                <a:cs typeface="Century Gothic"/>
              </a:rPr>
              <a:t>Mediator </a:t>
            </a:r>
            <a:r>
              <a:rPr sz="2000" dirty="0">
                <a:solidFill>
                  <a:srgbClr val="564B3C"/>
                </a:solidFill>
                <a:latin typeface="Century Gothic"/>
                <a:cs typeface="Century Gothic"/>
              </a:rPr>
              <a:t>can </a:t>
            </a:r>
            <a:r>
              <a:rPr sz="2000" spc="-5" dirty="0">
                <a:solidFill>
                  <a:srgbClr val="564B3C"/>
                </a:solidFill>
                <a:latin typeface="Century Gothic"/>
                <a:cs typeface="Century Gothic"/>
              </a:rPr>
              <a:t>combine </a:t>
            </a:r>
            <a:r>
              <a:rPr sz="2000" dirty="0">
                <a:solidFill>
                  <a:srgbClr val="564B3C"/>
                </a:solidFill>
                <a:latin typeface="Century Gothic"/>
                <a:cs typeface="Century Gothic"/>
              </a:rPr>
              <a:t>these  </a:t>
            </a:r>
            <a:r>
              <a:rPr sz="2000" spc="-5" dirty="0">
                <a:solidFill>
                  <a:srgbClr val="564B3C"/>
                </a:solidFill>
                <a:latin typeface="Century Gothic"/>
                <a:cs typeface="Century Gothic"/>
              </a:rPr>
              <a:t>expressions </a:t>
            </a:r>
            <a:r>
              <a:rPr sz="2000" dirty="0">
                <a:solidFill>
                  <a:srgbClr val="564B3C"/>
                </a:solidFill>
                <a:latin typeface="Century Gothic"/>
                <a:cs typeface="Century Gothic"/>
              </a:rPr>
              <a:t>to find all </a:t>
            </a:r>
            <a:r>
              <a:rPr sz="2000" spc="-5" dirty="0">
                <a:solidFill>
                  <a:srgbClr val="564B3C"/>
                </a:solidFill>
                <a:latin typeface="Century Gothic"/>
                <a:cs typeface="Century Gothic"/>
              </a:rPr>
              <a:t>possible ways </a:t>
            </a:r>
            <a:r>
              <a:rPr sz="2000" dirty="0">
                <a:solidFill>
                  <a:srgbClr val="564B3C"/>
                </a:solidFill>
                <a:latin typeface="Century Gothic"/>
                <a:cs typeface="Century Gothic"/>
              </a:rPr>
              <a:t>to  </a:t>
            </a:r>
            <a:r>
              <a:rPr sz="2000" spc="-5" dirty="0">
                <a:solidFill>
                  <a:srgbClr val="564B3C"/>
                </a:solidFill>
                <a:latin typeface="Century Gothic"/>
                <a:cs typeface="Century Gothic"/>
              </a:rPr>
              <a:t>answer </a:t>
            </a:r>
            <a:r>
              <a:rPr sz="2000" dirty="0">
                <a:solidFill>
                  <a:srgbClr val="564B3C"/>
                </a:solidFill>
                <a:latin typeface="Century Gothic"/>
                <a:cs typeface="Century Gothic"/>
              </a:rPr>
              <a:t>a </a:t>
            </a:r>
            <a:r>
              <a:rPr sz="2000" spc="-5" dirty="0">
                <a:solidFill>
                  <a:srgbClr val="564B3C"/>
                </a:solidFill>
                <a:latin typeface="Century Gothic"/>
                <a:cs typeface="Century Gothic"/>
              </a:rPr>
              <a:t>query</a:t>
            </a:r>
            <a:endParaRPr sz="2000">
              <a:latin typeface="Century Gothic"/>
              <a:cs typeface="Century Gothic"/>
            </a:endParaRPr>
          </a:p>
        </p:txBody>
      </p:sp>
      <p:sp>
        <p:nvSpPr>
          <p:cNvPr id="8" name="object 8"/>
          <p:cNvSpPr txBox="1"/>
          <p:nvPr/>
        </p:nvSpPr>
        <p:spPr>
          <a:xfrm>
            <a:off x="8418818" y="6434772"/>
            <a:ext cx="19431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64B3C"/>
                </a:solidFill>
                <a:latin typeface="Century Gothic"/>
                <a:cs typeface="Century Gothic"/>
              </a:rPr>
              <a:t>23</a:t>
            </a:r>
            <a:endParaRPr sz="1200">
              <a:latin typeface="Century Gothic"/>
              <a:cs typeface="Century Gothic"/>
            </a:endParaRPr>
          </a:p>
        </p:txBody>
      </p:sp>
      <p:sp>
        <p:nvSpPr>
          <p:cNvPr id="9" name="object 9"/>
          <p:cNvSpPr/>
          <p:nvPr/>
        </p:nvSpPr>
        <p:spPr>
          <a:xfrm>
            <a:off x="5576887" y="2058988"/>
            <a:ext cx="3381373" cy="346233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872836" y="5527963"/>
            <a:ext cx="6741621" cy="1213657"/>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974423" y="5710505"/>
            <a:ext cx="59474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entury Gothic"/>
                <a:cs typeface="Century Gothic"/>
              </a:rPr>
              <a:t>-- Covers more </a:t>
            </a:r>
            <a:r>
              <a:rPr sz="1800" dirty="0">
                <a:solidFill>
                  <a:srgbClr val="FFFFFF"/>
                </a:solidFill>
                <a:latin typeface="Century Gothic"/>
                <a:cs typeface="Century Gothic"/>
              </a:rPr>
              <a:t>data </a:t>
            </a:r>
            <a:r>
              <a:rPr sz="1800" spc="-5" dirty="0">
                <a:solidFill>
                  <a:srgbClr val="FFFFFF"/>
                </a:solidFill>
                <a:latin typeface="Century Gothic"/>
                <a:cs typeface="Century Gothic"/>
              </a:rPr>
              <a:t>beyond </a:t>
            </a:r>
            <a:r>
              <a:rPr sz="1800" dirty="0">
                <a:solidFill>
                  <a:srgbClr val="FFFFFF"/>
                </a:solidFill>
                <a:latin typeface="Century Gothic"/>
                <a:cs typeface="Century Gothic"/>
              </a:rPr>
              <a:t>each </a:t>
            </a:r>
            <a:r>
              <a:rPr sz="1800" spc="-5" dirty="0">
                <a:solidFill>
                  <a:srgbClr val="FFFFFF"/>
                </a:solidFill>
                <a:latin typeface="Century Gothic"/>
                <a:cs typeface="Century Gothic"/>
              </a:rPr>
              <a:t>source</a:t>
            </a:r>
            <a:r>
              <a:rPr sz="1800" spc="-20" dirty="0">
                <a:solidFill>
                  <a:srgbClr val="FFFFFF"/>
                </a:solidFill>
                <a:latin typeface="Century Gothic"/>
                <a:cs typeface="Century Gothic"/>
              </a:rPr>
              <a:t> </a:t>
            </a:r>
            <a:r>
              <a:rPr sz="1800" dirty="0">
                <a:solidFill>
                  <a:srgbClr val="FFFFFF"/>
                </a:solidFill>
                <a:latin typeface="Century Gothic"/>
                <a:cs typeface="Century Gothic"/>
              </a:rPr>
              <a:t>individually</a:t>
            </a:r>
            <a:endParaRPr sz="1800">
              <a:latin typeface="Century Gothic"/>
              <a:cs typeface="Century Gothic"/>
            </a:endParaRPr>
          </a:p>
        </p:txBody>
      </p:sp>
      <p:sp>
        <p:nvSpPr>
          <p:cNvPr id="12" name="object 12"/>
          <p:cNvSpPr txBox="1"/>
          <p:nvPr/>
        </p:nvSpPr>
        <p:spPr>
          <a:xfrm>
            <a:off x="974423" y="6256604"/>
            <a:ext cx="29965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entury Gothic"/>
                <a:cs typeface="Century Gothic"/>
              </a:rPr>
              <a:t>-- more complex </a:t>
            </a:r>
            <a:r>
              <a:rPr sz="1800" dirty="0">
                <a:solidFill>
                  <a:srgbClr val="FFFFFF"/>
                </a:solidFill>
                <a:latin typeface="Century Gothic"/>
                <a:cs typeface="Century Gothic"/>
              </a:rPr>
              <a:t>than</a:t>
            </a:r>
            <a:r>
              <a:rPr sz="1800" spc="-40" dirty="0">
                <a:solidFill>
                  <a:srgbClr val="FFFFFF"/>
                </a:solidFill>
                <a:latin typeface="Century Gothic"/>
                <a:cs typeface="Century Gothic"/>
              </a:rPr>
              <a:t> </a:t>
            </a:r>
            <a:r>
              <a:rPr sz="1800" spc="-75" dirty="0">
                <a:solidFill>
                  <a:srgbClr val="FFFFFF"/>
                </a:solidFill>
                <a:latin typeface="Century Gothic"/>
                <a:cs typeface="Century Gothic"/>
              </a:rPr>
              <a:t>GAV</a:t>
            </a:r>
            <a:endParaRPr sz="1800">
              <a:latin typeface="Century Gothic"/>
              <a:cs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L="822960">
              <a:lnSpc>
                <a:spcPct val="100000"/>
              </a:lnSpc>
              <a:spcBef>
                <a:spcPts val="2265"/>
              </a:spcBef>
            </a:pPr>
            <a:r>
              <a:rPr sz="3500" spc="-70" dirty="0"/>
              <a:t>WHAT </a:t>
            </a:r>
            <a:r>
              <a:rPr sz="3500" dirty="0"/>
              <a:t>WE </a:t>
            </a:r>
            <a:r>
              <a:rPr sz="3500" spc="-5" dirty="0"/>
              <a:t>COVERED </a:t>
            </a:r>
            <a:r>
              <a:rPr sz="3500" dirty="0"/>
              <a:t>SO </a:t>
            </a:r>
            <a:r>
              <a:rPr sz="3500" spc="-90" dirty="0"/>
              <a:t>FAR</a:t>
            </a:r>
            <a:r>
              <a:rPr sz="3500" spc="35" dirty="0"/>
              <a:t> </a:t>
            </a:r>
            <a:r>
              <a:rPr sz="3500" dirty="0"/>
              <a:t>…</a:t>
            </a:r>
            <a:endParaRPr sz="3500"/>
          </a:p>
        </p:txBody>
      </p:sp>
      <p:sp>
        <p:nvSpPr>
          <p:cNvPr id="5" name="object 5"/>
          <p:cNvSpPr txBox="1"/>
          <p:nvPr/>
        </p:nvSpPr>
        <p:spPr>
          <a:xfrm>
            <a:off x="650239" y="1785620"/>
            <a:ext cx="7617459" cy="939800"/>
          </a:xfrm>
          <a:prstGeom prst="rect">
            <a:avLst/>
          </a:prstGeom>
        </p:spPr>
        <p:txBody>
          <a:bodyPr vert="horz" wrap="square" lIns="0" tIns="12700" rIns="0" bIns="0" rtlCol="0">
            <a:spAutoFit/>
          </a:bodyPr>
          <a:lstStyle/>
          <a:p>
            <a:pPr marL="241300" marR="5080" indent="-228600">
              <a:lnSpc>
                <a:spcPct val="100000"/>
              </a:lnSpc>
              <a:spcBef>
                <a:spcPts val="100"/>
              </a:spcBef>
              <a:buClr>
                <a:srgbClr val="93A299"/>
              </a:buClr>
              <a:buFont typeface="Arial"/>
              <a:buChar char="•"/>
              <a:tabLst>
                <a:tab pos="240665" algn="l"/>
                <a:tab pos="241300" algn="l"/>
              </a:tabLst>
            </a:pPr>
            <a:r>
              <a:rPr sz="2000" b="1" spc="-5" dirty="0">
                <a:solidFill>
                  <a:srgbClr val="800000"/>
                </a:solidFill>
                <a:latin typeface="Century Gothic"/>
                <a:cs typeface="Century Gothic"/>
              </a:rPr>
              <a:t>Data integration </a:t>
            </a:r>
            <a:r>
              <a:rPr sz="2000" dirty="0">
                <a:solidFill>
                  <a:srgbClr val="564B3C"/>
                </a:solidFill>
                <a:latin typeface="Century Gothic"/>
                <a:cs typeface="Century Gothic"/>
              </a:rPr>
              <a:t>is the </a:t>
            </a:r>
            <a:r>
              <a:rPr sz="2000" spc="-5" dirty="0">
                <a:solidFill>
                  <a:srgbClr val="564B3C"/>
                </a:solidFill>
                <a:latin typeface="Century Gothic"/>
                <a:cs typeface="Century Gothic"/>
              </a:rPr>
              <a:t>process </a:t>
            </a:r>
            <a:r>
              <a:rPr sz="2000" dirty="0">
                <a:solidFill>
                  <a:srgbClr val="564B3C"/>
                </a:solidFill>
                <a:latin typeface="Century Gothic"/>
                <a:cs typeface="Century Gothic"/>
              </a:rPr>
              <a:t>of integrating data </a:t>
            </a:r>
            <a:r>
              <a:rPr sz="2000" spc="-5" dirty="0">
                <a:solidFill>
                  <a:srgbClr val="564B3C"/>
                </a:solidFill>
                <a:latin typeface="Century Gothic"/>
                <a:cs typeface="Century Gothic"/>
              </a:rPr>
              <a:t>from  multiple sources And </a:t>
            </a:r>
            <a:r>
              <a:rPr sz="2000" dirty="0">
                <a:solidFill>
                  <a:srgbClr val="564B3C"/>
                </a:solidFill>
                <a:latin typeface="Century Gothic"/>
                <a:cs typeface="Century Gothic"/>
              </a:rPr>
              <a:t>answering </a:t>
            </a:r>
            <a:r>
              <a:rPr sz="2000" spc="-5" dirty="0">
                <a:solidFill>
                  <a:srgbClr val="564B3C"/>
                </a:solidFill>
                <a:latin typeface="Century Gothic"/>
                <a:cs typeface="Century Gothic"/>
              </a:rPr>
              <a:t>queries </a:t>
            </a:r>
            <a:r>
              <a:rPr sz="2000" dirty="0">
                <a:solidFill>
                  <a:srgbClr val="564B3C"/>
                </a:solidFill>
                <a:latin typeface="Century Gothic"/>
                <a:cs typeface="Century Gothic"/>
              </a:rPr>
              <a:t>using the </a:t>
            </a:r>
            <a:r>
              <a:rPr sz="2000" spc="-5" dirty="0">
                <a:solidFill>
                  <a:srgbClr val="564B3C"/>
                </a:solidFill>
                <a:latin typeface="Century Gothic"/>
                <a:cs typeface="Century Gothic"/>
              </a:rPr>
              <a:t>combined  </a:t>
            </a:r>
            <a:r>
              <a:rPr sz="2000" dirty="0">
                <a:solidFill>
                  <a:srgbClr val="564B3C"/>
                </a:solidFill>
                <a:latin typeface="Century Gothic"/>
                <a:cs typeface="Century Gothic"/>
              </a:rPr>
              <a:t>information</a:t>
            </a:r>
            <a:endParaRPr sz="2000">
              <a:latin typeface="Century Gothic"/>
              <a:cs typeface="Century Gothic"/>
            </a:endParaRPr>
          </a:p>
        </p:txBody>
      </p:sp>
      <p:sp>
        <p:nvSpPr>
          <p:cNvPr id="6" name="object 6"/>
          <p:cNvSpPr txBox="1"/>
          <p:nvPr/>
        </p:nvSpPr>
        <p:spPr>
          <a:xfrm>
            <a:off x="650239" y="3052444"/>
            <a:ext cx="3586479" cy="689610"/>
          </a:xfrm>
          <a:prstGeom prst="rect">
            <a:avLst/>
          </a:prstGeom>
        </p:spPr>
        <p:txBody>
          <a:bodyPr vert="horz" wrap="square" lIns="0" tIns="76835" rIns="0" bIns="0" rtlCol="0">
            <a:spAutoFit/>
          </a:bodyPr>
          <a:lstStyle/>
          <a:p>
            <a:pPr marL="311785" indent="-299720">
              <a:lnSpc>
                <a:spcPct val="100000"/>
              </a:lnSpc>
              <a:spcBef>
                <a:spcPts val="605"/>
              </a:spcBef>
              <a:buClr>
                <a:srgbClr val="93A299"/>
              </a:buClr>
              <a:buFont typeface="Arial"/>
              <a:buChar char="•"/>
              <a:tabLst>
                <a:tab pos="311785" algn="l"/>
                <a:tab pos="312420" algn="l"/>
              </a:tabLst>
            </a:pPr>
            <a:r>
              <a:rPr sz="2000" b="1" dirty="0">
                <a:solidFill>
                  <a:srgbClr val="800000"/>
                </a:solidFill>
                <a:latin typeface="Century Gothic"/>
                <a:cs typeface="Century Gothic"/>
              </a:rPr>
              <a:t>Models </a:t>
            </a:r>
            <a:r>
              <a:rPr sz="2000" b="1" spc="-5" dirty="0">
                <a:solidFill>
                  <a:srgbClr val="800000"/>
                </a:solidFill>
                <a:latin typeface="Century Gothic"/>
                <a:cs typeface="Century Gothic"/>
              </a:rPr>
              <a:t>of Data</a:t>
            </a:r>
            <a:r>
              <a:rPr sz="2000" b="1" spc="-90" dirty="0">
                <a:solidFill>
                  <a:srgbClr val="800000"/>
                </a:solidFill>
                <a:latin typeface="Century Gothic"/>
                <a:cs typeface="Century Gothic"/>
              </a:rPr>
              <a:t> </a:t>
            </a:r>
            <a:r>
              <a:rPr sz="2000" b="1" dirty="0">
                <a:solidFill>
                  <a:srgbClr val="800000"/>
                </a:solidFill>
                <a:latin typeface="Century Gothic"/>
                <a:cs typeface="Century Gothic"/>
              </a:rPr>
              <a:t>Integration</a:t>
            </a:r>
            <a:endParaRPr sz="2000">
              <a:latin typeface="Century Gothic"/>
              <a:cs typeface="Century Gothic"/>
            </a:endParaRPr>
          </a:p>
          <a:p>
            <a:pPr marL="533400" lvl="1" indent="-228600">
              <a:lnSpc>
                <a:spcPct val="100000"/>
              </a:lnSpc>
              <a:spcBef>
                <a:spcPts val="405"/>
              </a:spcBef>
              <a:buClr>
                <a:srgbClr val="CF543F"/>
              </a:buClr>
              <a:buFont typeface="Arial"/>
              <a:buChar char="•"/>
              <a:tabLst>
                <a:tab pos="532765" algn="l"/>
                <a:tab pos="533400" algn="l"/>
              </a:tabLst>
            </a:pPr>
            <a:r>
              <a:rPr sz="1600" b="1" spc="-5" dirty="0">
                <a:solidFill>
                  <a:srgbClr val="0000FF"/>
                </a:solidFill>
                <a:latin typeface="Century Gothic"/>
                <a:cs typeface="Century Gothic"/>
              </a:rPr>
              <a:t>Federated Database</a:t>
            </a:r>
            <a:endParaRPr sz="1600">
              <a:latin typeface="Century Gothic"/>
              <a:cs typeface="Century Gothic"/>
            </a:endParaRPr>
          </a:p>
        </p:txBody>
      </p:sp>
      <p:sp>
        <p:nvSpPr>
          <p:cNvPr id="7" name="object 7"/>
          <p:cNvSpPr txBox="1"/>
          <p:nvPr/>
        </p:nvSpPr>
        <p:spPr>
          <a:xfrm>
            <a:off x="5984831" y="3472688"/>
            <a:ext cx="258445" cy="269240"/>
          </a:xfrm>
          <a:prstGeom prst="rect">
            <a:avLst/>
          </a:prstGeom>
        </p:spPr>
        <p:txBody>
          <a:bodyPr vert="horz" wrap="square" lIns="0" tIns="12700" rIns="0" bIns="0" rtlCol="0">
            <a:spAutoFit/>
          </a:bodyPr>
          <a:lstStyle/>
          <a:p>
            <a:pPr marL="12700">
              <a:lnSpc>
                <a:spcPct val="100000"/>
              </a:lnSpc>
              <a:spcBef>
                <a:spcPts val="100"/>
              </a:spcBef>
              <a:tabLst>
                <a:tab pos="245110" algn="l"/>
              </a:tabLst>
            </a:pPr>
            <a:r>
              <a:rPr sz="1600" b="1" u="sng" dirty="0">
                <a:solidFill>
                  <a:srgbClr val="0000FF"/>
                </a:solidFill>
                <a:uFill>
                  <a:solidFill>
                    <a:srgbClr val="000000"/>
                  </a:solidFill>
                </a:uFill>
                <a:latin typeface="Century Gothic"/>
                <a:cs typeface="Century Gothic"/>
              </a:rPr>
              <a:t> 	</a:t>
            </a:r>
            <a:endParaRPr sz="1600">
              <a:latin typeface="Century Gothic"/>
              <a:cs typeface="Century Gothic"/>
            </a:endParaRPr>
          </a:p>
        </p:txBody>
      </p:sp>
      <p:sp>
        <p:nvSpPr>
          <p:cNvPr id="8" name="object 8"/>
          <p:cNvSpPr txBox="1"/>
          <p:nvPr/>
        </p:nvSpPr>
        <p:spPr>
          <a:xfrm>
            <a:off x="942339" y="4056888"/>
            <a:ext cx="1888489" cy="269240"/>
          </a:xfrm>
          <a:prstGeom prst="rect">
            <a:avLst/>
          </a:prstGeom>
        </p:spPr>
        <p:txBody>
          <a:bodyPr vert="horz" wrap="square" lIns="0" tIns="12700" rIns="0" bIns="0" rtlCol="0">
            <a:spAutoFit/>
          </a:bodyPr>
          <a:lstStyle/>
          <a:p>
            <a:pPr marL="241300" indent="-228600">
              <a:lnSpc>
                <a:spcPct val="100000"/>
              </a:lnSpc>
              <a:spcBef>
                <a:spcPts val="100"/>
              </a:spcBef>
              <a:buClr>
                <a:srgbClr val="CF543F"/>
              </a:buClr>
              <a:buFont typeface="Arial"/>
              <a:buChar char="•"/>
              <a:tabLst>
                <a:tab pos="240665" algn="l"/>
                <a:tab pos="241300" algn="l"/>
              </a:tabLst>
            </a:pPr>
            <a:r>
              <a:rPr sz="1600" b="1" spc="-5" dirty="0">
                <a:solidFill>
                  <a:srgbClr val="0000FF"/>
                </a:solidFill>
                <a:latin typeface="Century Gothic"/>
                <a:cs typeface="Century Gothic"/>
              </a:rPr>
              <a:t>Data</a:t>
            </a:r>
            <a:r>
              <a:rPr sz="1600" b="1" spc="-75" dirty="0">
                <a:solidFill>
                  <a:srgbClr val="0000FF"/>
                </a:solidFill>
                <a:latin typeface="Century Gothic"/>
                <a:cs typeface="Century Gothic"/>
              </a:rPr>
              <a:t> </a:t>
            </a:r>
            <a:r>
              <a:rPr sz="1600" b="1" dirty="0">
                <a:solidFill>
                  <a:srgbClr val="0000FF"/>
                </a:solidFill>
                <a:latin typeface="Century Gothic"/>
                <a:cs typeface="Century Gothic"/>
              </a:rPr>
              <a:t>Warehouse</a:t>
            </a:r>
            <a:endParaRPr sz="1600">
              <a:latin typeface="Century Gothic"/>
              <a:cs typeface="Century Gothic"/>
            </a:endParaRPr>
          </a:p>
        </p:txBody>
      </p:sp>
      <p:sp>
        <p:nvSpPr>
          <p:cNvPr id="9" name="object 9"/>
          <p:cNvSpPr txBox="1"/>
          <p:nvPr/>
        </p:nvSpPr>
        <p:spPr>
          <a:xfrm>
            <a:off x="942339" y="4592900"/>
            <a:ext cx="2413000" cy="827405"/>
          </a:xfrm>
          <a:prstGeom prst="rect">
            <a:avLst/>
          </a:prstGeom>
        </p:spPr>
        <p:txBody>
          <a:bodyPr vert="horz" wrap="square" lIns="0" tIns="60960" rIns="0" bIns="0" rtlCol="0">
            <a:spAutoFit/>
          </a:bodyPr>
          <a:lstStyle/>
          <a:p>
            <a:pPr marL="241300" indent="-228600">
              <a:lnSpc>
                <a:spcPct val="100000"/>
              </a:lnSpc>
              <a:spcBef>
                <a:spcPts val="480"/>
              </a:spcBef>
              <a:buClr>
                <a:srgbClr val="CF543F"/>
              </a:buClr>
              <a:buFont typeface="Arial"/>
              <a:buChar char="•"/>
              <a:tabLst>
                <a:tab pos="240665" algn="l"/>
                <a:tab pos="241300" algn="l"/>
              </a:tabLst>
            </a:pPr>
            <a:r>
              <a:rPr sz="1600" b="1" dirty="0">
                <a:solidFill>
                  <a:srgbClr val="0000FF"/>
                </a:solidFill>
                <a:latin typeface="Century Gothic"/>
                <a:cs typeface="Century Gothic"/>
              </a:rPr>
              <a:t>Mediators</a:t>
            </a:r>
            <a:endParaRPr sz="1600">
              <a:latin typeface="Century Gothic"/>
              <a:cs typeface="Century Gothic"/>
            </a:endParaRPr>
          </a:p>
          <a:p>
            <a:pPr marL="520700" lvl="1" indent="-228600">
              <a:lnSpc>
                <a:spcPct val="100000"/>
              </a:lnSpc>
              <a:spcBef>
                <a:spcPts val="330"/>
              </a:spcBef>
              <a:buClr>
                <a:srgbClr val="B5AE53"/>
              </a:buClr>
              <a:buFont typeface="Arial"/>
              <a:buChar char="•"/>
              <a:tabLst>
                <a:tab pos="520065" algn="l"/>
                <a:tab pos="520700" algn="l"/>
              </a:tabLst>
            </a:pPr>
            <a:r>
              <a:rPr sz="1400" spc="-5" dirty="0">
                <a:solidFill>
                  <a:srgbClr val="564B3C"/>
                </a:solidFill>
                <a:latin typeface="Century Gothic"/>
                <a:cs typeface="Century Gothic"/>
              </a:rPr>
              <a:t>Global </a:t>
            </a:r>
            <a:r>
              <a:rPr sz="1400" dirty="0">
                <a:solidFill>
                  <a:srgbClr val="564B3C"/>
                </a:solidFill>
                <a:latin typeface="Century Gothic"/>
                <a:cs typeface="Century Gothic"/>
              </a:rPr>
              <a:t>As </a:t>
            </a:r>
            <a:r>
              <a:rPr sz="1400" spc="-5" dirty="0">
                <a:solidFill>
                  <a:srgbClr val="564B3C"/>
                </a:solidFill>
                <a:latin typeface="Century Gothic"/>
                <a:cs typeface="Century Gothic"/>
              </a:rPr>
              <a:t>View</a:t>
            </a:r>
            <a:r>
              <a:rPr sz="1400" spc="-70" dirty="0">
                <a:solidFill>
                  <a:srgbClr val="564B3C"/>
                </a:solidFill>
                <a:latin typeface="Century Gothic"/>
                <a:cs typeface="Century Gothic"/>
              </a:rPr>
              <a:t> </a:t>
            </a:r>
            <a:r>
              <a:rPr sz="1400" spc="-40" dirty="0">
                <a:solidFill>
                  <a:srgbClr val="564B3C"/>
                </a:solidFill>
                <a:latin typeface="Century Gothic"/>
                <a:cs typeface="Century Gothic"/>
              </a:rPr>
              <a:t>(GAV)</a:t>
            </a:r>
            <a:endParaRPr sz="1400">
              <a:latin typeface="Century Gothic"/>
              <a:cs typeface="Century Gothic"/>
            </a:endParaRPr>
          </a:p>
          <a:p>
            <a:pPr marL="520700" lvl="1" indent="-228600">
              <a:lnSpc>
                <a:spcPct val="100000"/>
              </a:lnSpc>
              <a:spcBef>
                <a:spcPts val="320"/>
              </a:spcBef>
              <a:buClr>
                <a:srgbClr val="B5AE53"/>
              </a:buClr>
              <a:buFont typeface="Arial"/>
              <a:buChar char="•"/>
              <a:tabLst>
                <a:tab pos="520065" algn="l"/>
                <a:tab pos="520700" algn="l"/>
              </a:tabLst>
            </a:pPr>
            <a:r>
              <a:rPr sz="1400" dirty="0">
                <a:solidFill>
                  <a:srgbClr val="564B3C"/>
                </a:solidFill>
                <a:latin typeface="Century Gothic"/>
                <a:cs typeface="Century Gothic"/>
              </a:rPr>
              <a:t>Local </a:t>
            </a:r>
            <a:r>
              <a:rPr sz="1400" spc="-5" dirty="0">
                <a:solidFill>
                  <a:srgbClr val="564B3C"/>
                </a:solidFill>
                <a:latin typeface="Century Gothic"/>
                <a:cs typeface="Century Gothic"/>
              </a:rPr>
              <a:t>As </a:t>
            </a:r>
            <a:r>
              <a:rPr sz="1400" dirty="0">
                <a:solidFill>
                  <a:srgbClr val="564B3C"/>
                </a:solidFill>
                <a:latin typeface="Century Gothic"/>
                <a:cs typeface="Century Gothic"/>
              </a:rPr>
              <a:t>View</a:t>
            </a:r>
            <a:r>
              <a:rPr sz="1400" spc="-30" dirty="0">
                <a:solidFill>
                  <a:srgbClr val="564B3C"/>
                </a:solidFill>
                <a:latin typeface="Century Gothic"/>
                <a:cs typeface="Century Gothic"/>
              </a:rPr>
              <a:t> </a:t>
            </a:r>
            <a:r>
              <a:rPr sz="1400" spc="-40" dirty="0">
                <a:solidFill>
                  <a:srgbClr val="564B3C"/>
                </a:solidFill>
                <a:latin typeface="Century Gothic"/>
                <a:cs typeface="Century Gothic"/>
              </a:rPr>
              <a:t>(LAV)</a:t>
            </a:r>
            <a:endParaRPr sz="1400">
              <a:latin typeface="Century Gothic"/>
              <a:cs typeface="Century Gothic"/>
            </a:endParaRPr>
          </a:p>
        </p:txBody>
      </p:sp>
      <p:sp>
        <p:nvSpPr>
          <p:cNvPr id="10" name="object 10"/>
          <p:cNvSpPr txBox="1"/>
          <p:nvPr/>
        </p:nvSpPr>
        <p:spPr>
          <a:xfrm>
            <a:off x="8418818" y="6434772"/>
            <a:ext cx="19431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64B3C"/>
                </a:solidFill>
                <a:latin typeface="Century Gothic"/>
                <a:cs typeface="Century Gothic"/>
              </a:rPr>
              <a:t>28</a:t>
            </a:r>
            <a:endParaRPr sz="1200">
              <a:latin typeface="Century Gothic"/>
              <a:cs typeface="Century Gothic"/>
            </a:endParaRPr>
          </a:p>
        </p:txBody>
      </p:sp>
      <p:sp>
        <p:nvSpPr>
          <p:cNvPr id="11" name="object 11"/>
          <p:cNvSpPr/>
          <p:nvPr/>
        </p:nvSpPr>
        <p:spPr>
          <a:xfrm>
            <a:off x="5473700" y="2560638"/>
            <a:ext cx="202315" cy="15218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473700" y="2560638"/>
            <a:ext cx="266700" cy="200660"/>
          </a:xfrm>
          <a:custGeom>
            <a:avLst/>
            <a:gdLst/>
            <a:ahLst/>
            <a:cxnLst/>
            <a:rect l="l" t="t" r="r" b="b"/>
            <a:pathLst>
              <a:path w="266700" h="200660">
                <a:moveTo>
                  <a:pt x="266662" y="0"/>
                </a:moveTo>
                <a:lnTo>
                  <a:pt x="202315" y="0"/>
                </a:lnTo>
                <a:lnTo>
                  <a:pt x="0" y="152185"/>
                </a:lnTo>
                <a:lnTo>
                  <a:pt x="0" y="200587"/>
                </a:lnTo>
                <a:lnTo>
                  <a:pt x="266662" y="0"/>
                </a:lnTo>
                <a:close/>
              </a:path>
            </a:pathLst>
          </a:custGeom>
          <a:solidFill>
            <a:srgbClr val="F3F8FF"/>
          </a:solidFill>
        </p:spPr>
        <p:txBody>
          <a:bodyPr wrap="square" lIns="0" tIns="0" rIns="0" bIns="0" rtlCol="0"/>
          <a:lstStyle/>
          <a:p>
            <a:endParaRPr/>
          </a:p>
        </p:txBody>
      </p:sp>
      <p:sp>
        <p:nvSpPr>
          <p:cNvPr id="13" name="object 13"/>
          <p:cNvSpPr/>
          <p:nvPr/>
        </p:nvSpPr>
        <p:spPr>
          <a:xfrm>
            <a:off x="5473700" y="2560639"/>
            <a:ext cx="330835" cy="248920"/>
          </a:xfrm>
          <a:custGeom>
            <a:avLst/>
            <a:gdLst/>
            <a:ahLst/>
            <a:cxnLst/>
            <a:rect l="l" t="t" r="r" b="b"/>
            <a:pathLst>
              <a:path w="330835" h="248919">
                <a:moveTo>
                  <a:pt x="330276" y="0"/>
                </a:moveTo>
                <a:lnTo>
                  <a:pt x="266661" y="0"/>
                </a:lnTo>
                <a:lnTo>
                  <a:pt x="0" y="200587"/>
                </a:lnTo>
                <a:lnTo>
                  <a:pt x="0" y="248439"/>
                </a:lnTo>
                <a:lnTo>
                  <a:pt x="330276" y="0"/>
                </a:lnTo>
                <a:close/>
              </a:path>
            </a:pathLst>
          </a:custGeom>
          <a:solidFill>
            <a:srgbClr val="F2F8FF"/>
          </a:solidFill>
        </p:spPr>
        <p:txBody>
          <a:bodyPr wrap="square" lIns="0" tIns="0" rIns="0" bIns="0" rtlCol="0"/>
          <a:lstStyle/>
          <a:p>
            <a:endParaRPr/>
          </a:p>
        </p:txBody>
      </p:sp>
      <p:sp>
        <p:nvSpPr>
          <p:cNvPr id="14" name="object 14"/>
          <p:cNvSpPr/>
          <p:nvPr/>
        </p:nvSpPr>
        <p:spPr>
          <a:xfrm>
            <a:off x="5473700" y="2560638"/>
            <a:ext cx="394970" cy="297180"/>
          </a:xfrm>
          <a:custGeom>
            <a:avLst/>
            <a:gdLst/>
            <a:ahLst/>
            <a:cxnLst/>
            <a:rect l="l" t="t" r="r" b="b"/>
            <a:pathLst>
              <a:path w="394970" h="297180">
                <a:moveTo>
                  <a:pt x="394623" y="0"/>
                </a:moveTo>
                <a:lnTo>
                  <a:pt x="330277" y="0"/>
                </a:lnTo>
                <a:lnTo>
                  <a:pt x="0" y="248440"/>
                </a:lnTo>
                <a:lnTo>
                  <a:pt x="0" y="296842"/>
                </a:lnTo>
                <a:lnTo>
                  <a:pt x="394623" y="0"/>
                </a:lnTo>
                <a:close/>
              </a:path>
            </a:pathLst>
          </a:custGeom>
          <a:solidFill>
            <a:srgbClr val="F1F7FF"/>
          </a:solidFill>
        </p:spPr>
        <p:txBody>
          <a:bodyPr wrap="square" lIns="0" tIns="0" rIns="0" bIns="0" rtlCol="0"/>
          <a:lstStyle/>
          <a:p>
            <a:endParaRPr/>
          </a:p>
        </p:txBody>
      </p:sp>
      <p:sp>
        <p:nvSpPr>
          <p:cNvPr id="15" name="object 15"/>
          <p:cNvSpPr/>
          <p:nvPr/>
        </p:nvSpPr>
        <p:spPr>
          <a:xfrm>
            <a:off x="5473700" y="2560639"/>
            <a:ext cx="458470" cy="344805"/>
          </a:xfrm>
          <a:custGeom>
            <a:avLst/>
            <a:gdLst/>
            <a:ahLst/>
            <a:cxnLst/>
            <a:rect l="l" t="t" r="r" b="b"/>
            <a:pathLst>
              <a:path w="458470" h="344805">
                <a:moveTo>
                  <a:pt x="458237" y="0"/>
                </a:moveTo>
                <a:lnTo>
                  <a:pt x="394623" y="0"/>
                </a:lnTo>
                <a:lnTo>
                  <a:pt x="0" y="296842"/>
                </a:lnTo>
                <a:lnTo>
                  <a:pt x="0" y="344694"/>
                </a:lnTo>
                <a:lnTo>
                  <a:pt x="458237" y="0"/>
                </a:lnTo>
                <a:close/>
              </a:path>
            </a:pathLst>
          </a:custGeom>
          <a:solidFill>
            <a:srgbClr val="F0F7FF"/>
          </a:solidFill>
        </p:spPr>
        <p:txBody>
          <a:bodyPr wrap="square" lIns="0" tIns="0" rIns="0" bIns="0" rtlCol="0"/>
          <a:lstStyle/>
          <a:p>
            <a:endParaRPr/>
          </a:p>
        </p:txBody>
      </p:sp>
      <p:sp>
        <p:nvSpPr>
          <p:cNvPr id="16" name="object 16"/>
          <p:cNvSpPr/>
          <p:nvPr/>
        </p:nvSpPr>
        <p:spPr>
          <a:xfrm>
            <a:off x="5473700" y="2560638"/>
            <a:ext cx="521970" cy="393065"/>
          </a:xfrm>
          <a:custGeom>
            <a:avLst/>
            <a:gdLst/>
            <a:ahLst/>
            <a:cxnLst/>
            <a:rect l="l" t="t" r="r" b="b"/>
            <a:pathLst>
              <a:path w="521970" h="393064">
                <a:moveTo>
                  <a:pt x="521853" y="0"/>
                </a:moveTo>
                <a:lnTo>
                  <a:pt x="458238" y="0"/>
                </a:lnTo>
                <a:lnTo>
                  <a:pt x="0" y="344694"/>
                </a:lnTo>
                <a:lnTo>
                  <a:pt x="0" y="392547"/>
                </a:lnTo>
                <a:lnTo>
                  <a:pt x="521853" y="0"/>
                </a:lnTo>
                <a:close/>
              </a:path>
            </a:pathLst>
          </a:custGeom>
          <a:solidFill>
            <a:srgbClr val="EFF6FF"/>
          </a:solidFill>
        </p:spPr>
        <p:txBody>
          <a:bodyPr wrap="square" lIns="0" tIns="0" rIns="0" bIns="0" rtlCol="0"/>
          <a:lstStyle/>
          <a:p>
            <a:endParaRPr/>
          </a:p>
        </p:txBody>
      </p:sp>
      <p:sp>
        <p:nvSpPr>
          <p:cNvPr id="17" name="object 17"/>
          <p:cNvSpPr/>
          <p:nvPr/>
        </p:nvSpPr>
        <p:spPr>
          <a:xfrm>
            <a:off x="5473700" y="2560639"/>
            <a:ext cx="586740" cy="441325"/>
          </a:xfrm>
          <a:custGeom>
            <a:avLst/>
            <a:gdLst/>
            <a:ahLst/>
            <a:cxnLst/>
            <a:rect l="l" t="t" r="r" b="b"/>
            <a:pathLst>
              <a:path w="586739" h="441325">
                <a:moveTo>
                  <a:pt x="586199" y="0"/>
                </a:moveTo>
                <a:lnTo>
                  <a:pt x="521852" y="0"/>
                </a:lnTo>
                <a:lnTo>
                  <a:pt x="0" y="392546"/>
                </a:lnTo>
                <a:lnTo>
                  <a:pt x="0" y="440949"/>
                </a:lnTo>
                <a:lnTo>
                  <a:pt x="586199" y="0"/>
                </a:lnTo>
                <a:close/>
              </a:path>
            </a:pathLst>
          </a:custGeom>
          <a:solidFill>
            <a:srgbClr val="EEF6FF"/>
          </a:solidFill>
        </p:spPr>
        <p:txBody>
          <a:bodyPr wrap="square" lIns="0" tIns="0" rIns="0" bIns="0" rtlCol="0"/>
          <a:lstStyle/>
          <a:p>
            <a:endParaRPr/>
          </a:p>
        </p:txBody>
      </p:sp>
      <p:sp>
        <p:nvSpPr>
          <p:cNvPr id="18" name="object 18"/>
          <p:cNvSpPr/>
          <p:nvPr/>
        </p:nvSpPr>
        <p:spPr>
          <a:xfrm>
            <a:off x="5473700" y="2560639"/>
            <a:ext cx="650240" cy="488950"/>
          </a:xfrm>
          <a:custGeom>
            <a:avLst/>
            <a:gdLst/>
            <a:ahLst/>
            <a:cxnLst/>
            <a:rect l="l" t="t" r="r" b="b"/>
            <a:pathLst>
              <a:path w="650239" h="488950">
                <a:moveTo>
                  <a:pt x="649813" y="0"/>
                </a:moveTo>
                <a:lnTo>
                  <a:pt x="586199" y="0"/>
                </a:lnTo>
                <a:lnTo>
                  <a:pt x="0" y="440949"/>
                </a:lnTo>
                <a:lnTo>
                  <a:pt x="0" y="488801"/>
                </a:lnTo>
                <a:lnTo>
                  <a:pt x="649813" y="0"/>
                </a:lnTo>
                <a:close/>
              </a:path>
            </a:pathLst>
          </a:custGeom>
          <a:solidFill>
            <a:srgbClr val="EDF5FF"/>
          </a:solidFill>
        </p:spPr>
        <p:txBody>
          <a:bodyPr wrap="square" lIns="0" tIns="0" rIns="0" bIns="0" rtlCol="0"/>
          <a:lstStyle/>
          <a:p>
            <a:endParaRPr/>
          </a:p>
        </p:txBody>
      </p:sp>
      <p:sp>
        <p:nvSpPr>
          <p:cNvPr id="19" name="object 19"/>
          <p:cNvSpPr/>
          <p:nvPr/>
        </p:nvSpPr>
        <p:spPr>
          <a:xfrm>
            <a:off x="5473700" y="2560639"/>
            <a:ext cx="713740" cy="537210"/>
          </a:xfrm>
          <a:custGeom>
            <a:avLst/>
            <a:gdLst/>
            <a:ahLst/>
            <a:cxnLst/>
            <a:rect l="l" t="t" r="r" b="b"/>
            <a:pathLst>
              <a:path w="713739" h="537210">
                <a:moveTo>
                  <a:pt x="713427" y="0"/>
                </a:moveTo>
                <a:lnTo>
                  <a:pt x="649813" y="0"/>
                </a:lnTo>
                <a:lnTo>
                  <a:pt x="0" y="488801"/>
                </a:lnTo>
                <a:lnTo>
                  <a:pt x="0" y="536652"/>
                </a:lnTo>
                <a:lnTo>
                  <a:pt x="713427" y="0"/>
                </a:lnTo>
                <a:close/>
              </a:path>
            </a:pathLst>
          </a:custGeom>
          <a:solidFill>
            <a:srgbClr val="ECF4FF"/>
          </a:solidFill>
        </p:spPr>
        <p:txBody>
          <a:bodyPr wrap="square" lIns="0" tIns="0" rIns="0" bIns="0" rtlCol="0"/>
          <a:lstStyle/>
          <a:p>
            <a:endParaRPr/>
          </a:p>
        </p:txBody>
      </p:sp>
      <p:sp>
        <p:nvSpPr>
          <p:cNvPr id="20" name="object 20"/>
          <p:cNvSpPr/>
          <p:nvPr/>
        </p:nvSpPr>
        <p:spPr>
          <a:xfrm>
            <a:off x="5473700" y="2560639"/>
            <a:ext cx="777875" cy="585470"/>
          </a:xfrm>
          <a:custGeom>
            <a:avLst/>
            <a:gdLst/>
            <a:ahLst/>
            <a:cxnLst/>
            <a:rect l="l" t="t" r="r" b="b"/>
            <a:pathLst>
              <a:path w="777875" h="585469">
                <a:moveTo>
                  <a:pt x="777774" y="0"/>
                </a:moveTo>
                <a:lnTo>
                  <a:pt x="713427" y="0"/>
                </a:lnTo>
                <a:lnTo>
                  <a:pt x="0" y="536652"/>
                </a:lnTo>
                <a:lnTo>
                  <a:pt x="0" y="585055"/>
                </a:lnTo>
                <a:lnTo>
                  <a:pt x="777774" y="0"/>
                </a:lnTo>
                <a:close/>
              </a:path>
            </a:pathLst>
          </a:custGeom>
          <a:solidFill>
            <a:srgbClr val="EBF4FF"/>
          </a:solidFill>
        </p:spPr>
        <p:txBody>
          <a:bodyPr wrap="square" lIns="0" tIns="0" rIns="0" bIns="0" rtlCol="0"/>
          <a:lstStyle/>
          <a:p>
            <a:endParaRPr/>
          </a:p>
        </p:txBody>
      </p:sp>
      <p:sp>
        <p:nvSpPr>
          <p:cNvPr id="21" name="object 21"/>
          <p:cNvSpPr/>
          <p:nvPr/>
        </p:nvSpPr>
        <p:spPr>
          <a:xfrm>
            <a:off x="5473700" y="2560638"/>
            <a:ext cx="842010" cy="633095"/>
          </a:xfrm>
          <a:custGeom>
            <a:avLst/>
            <a:gdLst/>
            <a:ahLst/>
            <a:cxnLst/>
            <a:rect l="l" t="t" r="r" b="b"/>
            <a:pathLst>
              <a:path w="842010" h="633094">
                <a:moveTo>
                  <a:pt x="841390" y="0"/>
                </a:moveTo>
                <a:lnTo>
                  <a:pt x="777776" y="0"/>
                </a:lnTo>
                <a:lnTo>
                  <a:pt x="0" y="585056"/>
                </a:lnTo>
                <a:lnTo>
                  <a:pt x="0" y="632908"/>
                </a:lnTo>
                <a:lnTo>
                  <a:pt x="841390" y="0"/>
                </a:lnTo>
                <a:close/>
              </a:path>
            </a:pathLst>
          </a:custGeom>
          <a:solidFill>
            <a:srgbClr val="EAF3FF"/>
          </a:solidFill>
        </p:spPr>
        <p:txBody>
          <a:bodyPr wrap="square" lIns="0" tIns="0" rIns="0" bIns="0" rtlCol="0"/>
          <a:lstStyle/>
          <a:p>
            <a:endParaRPr/>
          </a:p>
        </p:txBody>
      </p:sp>
      <p:sp>
        <p:nvSpPr>
          <p:cNvPr id="22" name="object 22"/>
          <p:cNvSpPr/>
          <p:nvPr/>
        </p:nvSpPr>
        <p:spPr>
          <a:xfrm>
            <a:off x="5473700" y="2560639"/>
            <a:ext cx="906144" cy="681355"/>
          </a:xfrm>
          <a:custGeom>
            <a:avLst/>
            <a:gdLst/>
            <a:ahLst/>
            <a:cxnLst/>
            <a:rect l="l" t="t" r="r" b="b"/>
            <a:pathLst>
              <a:path w="906145" h="681355">
                <a:moveTo>
                  <a:pt x="905735" y="0"/>
                </a:moveTo>
                <a:lnTo>
                  <a:pt x="841388" y="0"/>
                </a:lnTo>
                <a:lnTo>
                  <a:pt x="0" y="632906"/>
                </a:lnTo>
                <a:lnTo>
                  <a:pt x="0" y="681310"/>
                </a:lnTo>
                <a:lnTo>
                  <a:pt x="905735" y="0"/>
                </a:lnTo>
                <a:close/>
              </a:path>
            </a:pathLst>
          </a:custGeom>
          <a:solidFill>
            <a:srgbClr val="E9F2FF"/>
          </a:solidFill>
        </p:spPr>
        <p:txBody>
          <a:bodyPr wrap="square" lIns="0" tIns="0" rIns="0" bIns="0" rtlCol="0"/>
          <a:lstStyle/>
          <a:p>
            <a:endParaRPr/>
          </a:p>
        </p:txBody>
      </p:sp>
      <p:sp>
        <p:nvSpPr>
          <p:cNvPr id="23" name="object 23"/>
          <p:cNvSpPr/>
          <p:nvPr/>
        </p:nvSpPr>
        <p:spPr>
          <a:xfrm>
            <a:off x="5473700" y="2560638"/>
            <a:ext cx="969644" cy="729615"/>
          </a:xfrm>
          <a:custGeom>
            <a:avLst/>
            <a:gdLst/>
            <a:ahLst/>
            <a:cxnLst/>
            <a:rect l="l" t="t" r="r" b="b"/>
            <a:pathLst>
              <a:path w="969645" h="729614">
                <a:moveTo>
                  <a:pt x="969352" y="0"/>
                </a:moveTo>
                <a:lnTo>
                  <a:pt x="905737" y="0"/>
                </a:lnTo>
                <a:lnTo>
                  <a:pt x="0" y="681311"/>
                </a:lnTo>
                <a:lnTo>
                  <a:pt x="0" y="729162"/>
                </a:lnTo>
                <a:lnTo>
                  <a:pt x="969352" y="0"/>
                </a:lnTo>
                <a:close/>
              </a:path>
            </a:pathLst>
          </a:custGeom>
          <a:solidFill>
            <a:srgbClr val="E8F2FF"/>
          </a:solidFill>
        </p:spPr>
        <p:txBody>
          <a:bodyPr wrap="square" lIns="0" tIns="0" rIns="0" bIns="0" rtlCol="0"/>
          <a:lstStyle/>
          <a:p>
            <a:endParaRPr/>
          </a:p>
        </p:txBody>
      </p:sp>
      <p:sp>
        <p:nvSpPr>
          <p:cNvPr id="24" name="object 24"/>
          <p:cNvSpPr/>
          <p:nvPr/>
        </p:nvSpPr>
        <p:spPr>
          <a:xfrm>
            <a:off x="5473700" y="2560638"/>
            <a:ext cx="1033144" cy="777240"/>
          </a:xfrm>
          <a:custGeom>
            <a:avLst/>
            <a:gdLst/>
            <a:ahLst/>
            <a:cxnLst/>
            <a:rect l="l" t="t" r="r" b="b"/>
            <a:pathLst>
              <a:path w="1033145" h="777239">
                <a:moveTo>
                  <a:pt x="1032967" y="0"/>
                </a:moveTo>
                <a:lnTo>
                  <a:pt x="969352" y="0"/>
                </a:lnTo>
                <a:lnTo>
                  <a:pt x="0" y="729162"/>
                </a:lnTo>
                <a:lnTo>
                  <a:pt x="0" y="777015"/>
                </a:lnTo>
                <a:lnTo>
                  <a:pt x="1032967" y="0"/>
                </a:lnTo>
                <a:close/>
              </a:path>
            </a:pathLst>
          </a:custGeom>
          <a:solidFill>
            <a:srgbClr val="E6F1FF"/>
          </a:solidFill>
        </p:spPr>
        <p:txBody>
          <a:bodyPr wrap="square" lIns="0" tIns="0" rIns="0" bIns="0" rtlCol="0"/>
          <a:lstStyle/>
          <a:p>
            <a:endParaRPr/>
          </a:p>
        </p:txBody>
      </p:sp>
      <p:sp>
        <p:nvSpPr>
          <p:cNvPr id="25" name="object 25"/>
          <p:cNvSpPr/>
          <p:nvPr/>
        </p:nvSpPr>
        <p:spPr>
          <a:xfrm>
            <a:off x="5473700" y="2560638"/>
            <a:ext cx="1097915" cy="825500"/>
          </a:xfrm>
          <a:custGeom>
            <a:avLst/>
            <a:gdLst/>
            <a:ahLst/>
            <a:cxnLst/>
            <a:rect l="l" t="t" r="r" b="b"/>
            <a:pathLst>
              <a:path w="1097915" h="825500">
                <a:moveTo>
                  <a:pt x="1097314" y="0"/>
                </a:moveTo>
                <a:lnTo>
                  <a:pt x="1032968" y="0"/>
                </a:lnTo>
                <a:lnTo>
                  <a:pt x="0" y="777015"/>
                </a:lnTo>
                <a:lnTo>
                  <a:pt x="0" y="825417"/>
                </a:lnTo>
                <a:lnTo>
                  <a:pt x="1097314" y="0"/>
                </a:lnTo>
                <a:close/>
              </a:path>
            </a:pathLst>
          </a:custGeom>
          <a:solidFill>
            <a:srgbClr val="E5F1FF"/>
          </a:solidFill>
        </p:spPr>
        <p:txBody>
          <a:bodyPr wrap="square" lIns="0" tIns="0" rIns="0" bIns="0" rtlCol="0"/>
          <a:lstStyle/>
          <a:p>
            <a:endParaRPr/>
          </a:p>
        </p:txBody>
      </p:sp>
      <p:sp>
        <p:nvSpPr>
          <p:cNvPr id="26" name="object 26"/>
          <p:cNvSpPr/>
          <p:nvPr/>
        </p:nvSpPr>
        <p:spPr>
          <a:xfrm>
            <a:off x="5473700" y="2560638"/>
            <a:ext cx="1161415" cy="873760"/>
          </a:xfrm>
          <a:custGeom>
            <a:avLst/>
            <a:gdLst/>
            <a:ahLst/>
            <a:cxnLst/>
            <a:rect l="l" t="t" r="r" b="b"/>
            <a:pathLst>
              <a:path w="1161415" h="873760">
                <a:moveTo>
                  <a:pt x="1160929" y="0"/>
                </a:moveTo>
                <a:lnTo>
                  <a:pt x="1097314" y="0"/>
                </a:lnTo>
                <a:lnTo>
                  <a:pt x="0" y="825417"/>
                </a:lnTo>
                <a:lnTo>
                  <a:pt x="0" y="873269"/>
                </a:lnTo>
                <a:lnTo>
                  <a:pt x="1160929" y="0"/>
                </a:lnTo>
                <a:close/>
              </a:path>
            </a:pathLst>
          </a:custGeom>
          <a:solidFill>
            <a:srgbClr val="E4F0FF"/>
          </a:solidFill>
        </p:spPr>
        <p:txBody>
          <a:bodyPr wrap="square" lIns="0" tIns="0" rIns="0" bIns="0" rtlCol="0"/>
          <a:lstStyle/>
          <a:p>
            <a:endParaRPr/>
          </a:p>
        </p:txBody>
      </p:sp>
      <p:sp>
        <p:nvSpPr>
          <p:cNvPr id="27" name="object 27"/>
          <p:cNvSpPr/>
          <p:nvPr/>
        </p:nvSpPr>
        <p:spPr>
          <a:xfrm>
            <a:off x="5473700" y="2560638"/>
            <a:ext cx="1225550" cy="922019"/>
          </a:xfrm>
          <a:custGeom>
            <a:avLst/>
            <a:gdLst/>
            <a:ahLst/>
            <a:cxnLst/>
            <a:rect l="l" t="t" r="r" b="b"/>
            <a:pathLst>
              <a:path w="1225550" h="922020">
                <a:moveTo>
                  <a:pt x="1225275" y="0"/>
                </a:moveTo>
                <a:lnTo>
                  <a:pt x="1160929" y="0"/>
                </a:lnTo>
                <a:lnTo>
                  <a:pt x="0" y="873269"/>
                </a:lnTo>
                <a:lnTo>
                  <a:pt x="0" y="921672"/>
                </a:lnTo>
                <a:lnTo>
                  <a:pt x="1225275" y="0"/>
                </a:lnTo>
                <a:close/>
              </a:path>
            </a:pathLst>
          </a:custGeom>
          <a:solidFill>
            <a:srgbClr val="E2EFFF"/>
          </a:solidFill>
        </p:spPr>
        <p:txBody>
          <a:bodyPr wrap="square" lIns="0" tIns="0" rIns="0" bIns="0" rtlCol="0"/>
          <a:lstStyle/>
          <a:p>
            <a:endParaRPr/>
          </a:p>
        </p:txBody>
      </p:sp>
      <p:sp>
        <p:nvSpPr>
          <p:cNvPr id="28" name="object 28"/>
          <p:cNvSpPr/>
          <p:nvPr/>
        </p:nvSpPr>
        <p:spPr>
          <a:xfrm>
            <a:off x="5473700" y="2560638"/>
            <a:ext cx="1289050" cy="969644"/>
          </a:xfrm>
          <a:custGeom>
            <a:avLst/>
            <a:gdLst/>
            <a:ahLst/>
            <a:cxnLst/>
            <a:rect l="l" t="t" r="r" b="b"/>
            <a:pathLst>
              <a:path w="1289050" h="969645">
                <a:moveTo>
                  <a:pt x="1288890" y="0"/>
                </a:moveTo>
                <a:lnTo>
                  <a:pt x="1225275" y="0"/>
                </a:lnTo>
                <a:lnTo>
                  <a:pt x="0" y="921671"/>
                </a:lnTo>
                <a:lnTo>
                  <a:pt x="0" y="969524"/>
                </a:lnTo>
                <a:lnTo>
                  <a:pt x="1288890" y="0"/>
                </a:lnTo>
                <a:close/>
              </a:path>
            </a:pathLst>
          </a:custGeom>
          <a:solidFill>
            <a:srgbClr val="E1EEFF"/>
          </a:solidFill>
        </p:spPr>
        <p:txBody>
          <a:bodyPr wrap="square" lIns="0" tIns="0" rIns="0" bIns="0" rtlCol="0"/>
          <a:lstStyle/>
          <a:p>
            <a:endParaRPr/>
          </a:p>
        </p:txBody>
      </p:sp>
      <p:sp>
        <p:nvSpPr>
          <p:cNvPr id="29" name="object 29"/>
          <p:cNvSpPr/>
          <p:nvPr/>
        </p:nvSpPr>
        <p:spPr>
          <a:xfrm>
            <a:off x="5473700" y="2560638"/>
            <a:ext cx="1352550" cy="1017905"/>
          </a:xfrm>
          <a:custGeom>
            <a:avLst/>
            <a:gdLst/>
            <a:ahLst/>
            <a:cxnLst/>
            <a:rect l="l" t="t" r="r" b="b"/>
            <a:pathLst>
              <a:path w="1352550" h="1017904">
                <a:moveTo>
                  <a:pt x="1352504" y="0"/>
                </a:moveTo>
                <a:lnTo>
                  <a:pt x="1288889" y="0"/>
                </a:lnTo>
                <a:lnTo>
                  <a:pt x="0" y="969523"/>
                </a:lnTo>
                <a:lnTo>
                  <a:pt x="0" y="1017376"/>
                </a:lnTo>
                <a:lnTo>
                  <a:pt x="1352504" y="0"/>
                </a:lnTo>
                <a:close/>
              </a:path>
            </a:pathLst>
          </a:custGeom>
          <a:solidFill>
            <a:srgbClr val="E0EEFF"/>
          </a:solidFill>
        </p:spPr>
        <p:txBody>
          <a:bodyPr wrap="square" lIns="0" tIns="0" rIns="0" bIns="0" rtlCol="0"/>
          <a:lstStyle/>
          <a:p>
            <a:endParaRPr/>
          </a:p>
        </p:txBody>
      </p:sp>
      <p:sp>
        <p:nvSpPr>
          <p:cNvPr id="30" name="object 30"/>
          <p:cNvSpPr/>
          <p:nvPr/>
        </p:nvSpPr>
        <p:spPr>
          <a:xfrm>
            <a:off x="5473700" y="2560638"/>
            <a:ext cx="1417320" cy="1066165"/>
          </a:xfrm>
          <a:custGeom>
            <a:avLst/>
            <a:gdLst/>
            <a:ahLst/>
            <a:cxnLst/>
            <a:rect l="l" t="t" r="r" b="b"/>
            <a:pathLst>
              <a:path w="1417320" h="1066164">
                <a:moveTo>
                  <a:pt x="1416850" y="0"/>
                </a:moveTo>
                <a:lnTo>
                  <a:pt x="1352504" y="0"/>
                </a:lnTo>
                <a:lnTo>
                  <a:pt x="0" y="1017376"/>
                </a:lnTo>
                <a:lnTo>
                  <a:pt x="0" y="1065778"/>
                </a:lnTo>
                <a:lnTo>
                  <a:pt x="1416850" y="0"/>
                </a:lnTo>
                <a:close/>
              </a:path>
            </a:pathLst>
          </a:custGeom>
          <a:solidFill>
            <a:srgbClr val="DEEDFF"/>
          </a:solidFill>
        </p:spPr>
        <p:txBody>
          <a:bodyPr wrap="square" lIns="0" tIns="0" rIns="0" bIns="0" rtlCol="0"/>
          <a:lstStyle/>
          <a:p>
            <a:endParaRPr/>
          </a:p>
        </p:txBody>
      </p:sp>
      <p:sp>
        <p:nvSpPr>
          <p:cNvPr id="31" name="object 31"/>
          <p:cNvSpPr/>
          <p:nvPr/>
        </p:nvSpPr>
        <p:spPr>
          <a:xfrm>
            <a:off x="5473700" y="2560638"/>
            <a:ext cx="1480820" cy="1113790"/>
          </a:xfrm>
          <a:custGeom>
            <a:avLst/>
            <a:gdLst/>
            <a:ahLst/>
            <a:cxnLst/>
            <a:rect l="l" t="t" r="r" b="b"/>
            <a:pathLst>
              <a:path w="1480820" h="1113789">
                <a:moveTo>
                  <a:pt x="1480466" y="0"/>
                </a:moveTo>
                <a:lnTo>
                  <a:pt x="1416850" y="0"/>
                </a:lnTo>
                <a:lnTo>
                  <a:pt x="0" y="1065778"/>
                </a:lnTo>
                <a:lnTo>
                  <a:pt x="0" y="1113630"/>
                </a:lnTo>
                <a:lnTo>
                  <a:pt x="1480466" y="0"/>
                </a:lnTo>
                <a:close/>
              </a:path>
            </a:pathLst>
          </a:custGeom>
          <a:solidFill>
            <a:srgbClr val="DDECFF"/>
          </a:solidFill>
        </p:spPr>
        <p:txBody>
          <a:bodyPr wrap="square" lIns="0" tIns="0" rIns="0" bIns="0" rtlCol="0"/>
          <a:lstStyle/>
          <a:p>
            <a:endParaRPr/>
          </a:p>
        </p:txBody>
      </p:sp>
      <p:sp>
        <p:nvSpPr>
          <p:cNvPr id="32" name="object 32"/>
          <p:cNvSpPr/>
          <p:nvPr/>
        </p:nvSpPr>
        <p:spPr>
          <a:xfrm>
            <a:off x="5473700" y="2560638"/>
            <a:ext cx="1544320" cy="1162050"/>
          </a:xfrm>
          <a:custGeom>
            <a:avLst/>
            <a:gdLst/>
            <a:ahLst/>
            <a:cxnLst/>
            <a:rect l="l" t="t" r="r" b="b"/>
            <a:pathLst>
              <a:path w="1544320" h="1162050">
                <a:moveTo>
                  <a:pt x="1544081" y="0"/>
                </a:moveTo>
                <a:lnTo>
                  <a:pt x="1480466" y="0"/>
                </a:lnTo>
                <a:lnTo>
                  <a:pt x="0" y="1113630"/>
                </a:lnTo>
                <a:lnTo>
                  <a:pt x="0" y="1161482"/>
                </a:lnTo>
                <a:lnTo>
                  <a:pt x="1544081" y="0"/>
                </a:lnTo>
                <a:close/>
              </a:path>
            </a:pathLst>
          </a:custGeom>
          <a:solidFill>
            <a:srgbClr val="DBEBFF"/>
          </a:solidFill>
        </p:spPr>
        <p:txBody>
          <a:bodyPr wrap="square" lIns="0" tIns="0" rIns="0" bIns="0" rtlCol="0"/>
          <a:lstStyle/>
          <a:p>
            <a:endParaRPr/>
          </a:p>
        </p:txBody>
      </p:sp>
      <p:sp>
        <p:nvSpPr>
          <p:cNvPr id="33" name="object 33"/>
          <p:cNvSpPr/>
          <p:nvPr/>
        </p:nvSpPr>
        <p:spPr>
          <a:xfrm>
            <a:off x="5473700" y="2560638"/>
            <a:ext cx="1608455" cy="1210310"/>
          </a:xfrm>
          <a:custGeom>
            <a:avLst/>
            <a:gdLst/>
            <a:ahLst/>
            <a:cxnLst/>
            <a:rect l="l" t="t" r="r" b="b"/>
            <a:pathLst>
              <a:path w="1608454" h="1210310">
                <a:moveTo>
                  <a:pt x="1608427" y="0"/>
                </a:moveTo>
                <a:lnTo>
                  <a:pt x="1544081" y="0"/>
                </a:lnTo>
                <a:lnTo>
                  <a:pt x="0" y="1161482"/>
                </a:lnTo>
                <a:lnTo>
                  <a:pt x="0" y="1209885"/>
                </a:lnTo>
                <a:lnTo>
                  <a:pt x="1608427" y="0"/>
                </a:lnTo>
                <a:close/>
              </a:path>
            </a:pathLst>
          </a:custGeom>
          <a:solidFill>
            <a:srgbClr val="DAEBFF"/>
          </a:solidFill>
        </p:spPr>
        <p:txBody>
          <a:bodyPr wrap="square" lIns="0" tIns="0" rIns="0" bIns="0" rtlCol="0"/>
          <a:lstStyle/>
          <a:p>
            <a:endParaRPr/>
          </a:p>
        </p:txBody>
      </p:sp>
      <p:sp>
        <p:nvSpPr>
          <p:cNvPr id="34" name="object 34"/>
          <p:cNvSpPr/>
          <p:nvPr/>
        </p:nvSpPr>
        <p:spPr>
          <a:xfrm>
            <a:off x="5473700" y="2560638"/>
            <a:ext cx="1672589" cy="1257935"/>
          </a:xfrm>
          <a:custGeom>
            <a:avLst/>
            <a:gdLst/>
            <a:ahLst/>
            <a:cxnLst/>
            <a:rect l="l" t="t" r="r" b="b"/>
            <a:pathLst>
              <a:path w="1672590" h="1257935">
                <a:moveTo>
                  <a:pt x="1672042" y="0"/>
                </a:moveTo>
                <a:lnTo>
                  <a:pt x="1608427" y="0"/>
                </a:lnTo>
                <a:lnTo>
                  <a:pt x="0" y="1209885"/>
                </a:lnTo>
                <a:lnTo>
                  <a:pt x="0" y="1257737"/>
                </a:lnTo>
                <a:lnTo>
                  <a:pt x="1672042" y="0"/>
                </a:lnTo>
                <a:close/>
              </a:path>
            </a:pathLst>
          </a:custGeom>
          <a:solidFill>
            <a:srgbClr val="D8EAFF"/>
          </a:solidFill>
        </p:spPr>
        <p:txBody>
          <a:bodyPr wrap="square" lIns="0" tIns="0" rIns="0" bIns="0" rtlCol="0"/>
          <a:lstStyle/>
          <a:p>
            <a:endParaRPr/>
          </a:p>
        </p:txBody>
      </p:sp>
      <p:sp>
        <p:nvSpPr>
          <p:cNvPr id="35" name="object 35"/>
          <p:cNvSpPr/>
          <p:nvPr/>
        </p:nvSpPr>
        <p:spPr>
          <a:xfrm>
            <a:off x="5473700" y="2560638"/>
            <a:ext cx="1736725" cy="1306195"/>
          </a:xfrm>
          <a:custGeom>
            <a:avLst/>
            <a:gdLst/>
            <a:ahLst/>
            <a:cxnLst/>
            <a:rect l="l" t="t" r="r" b="b"/>
            <a:pathLst>
              <a:path w="1736725" h="1306195">
                <a:moveTo>
                  <a:pt x="1736384" y="0"/>
                </a:moveTo>
                <a:lnTo>
                  <a:pt x="1672042" y="0"/>
                </a:lnTo>
                <a:lnTo>
                  <a:pt x="0" y="1257737"/>
                </a:lnTo>
                <a:lnTo>
                  <a:pt x="0" y="1306139"/>
                </a:lnTo>
                <a:lnTo>
                  <a:pt x="1736384" y="0"/>
                </a:lnTo>
                <a:close/>
              </a:path>
            </a:pathLst>
          </a:custGeom>
          <a:solidFill>
            <a:srgbClr val="D7E9FF"/>
          </a:solidFill>
        </p:spPr>
        <p:txBody>
          <a:bodyPr wrap="square" lIns="0" tIns="0" rIns="0" bIns="0" rtlCol="0"/>
          <a:lstStyle/>
          <a:p>
            <a:endParaRPr/>
          </a:p>
        </p:txBody>
      </p:sp>
      <p:sp>
        <p:nvSpPr>
          <p:cNvPr id="36" name="object 36"/>
          <p:cNvSpPr/>
          <p:nvPr/>
        </p:nvSpPr>
        <p:spPr>
          <a:xfrm>
            <a:off x="5473700" y="2560638"/>
            <a:ext cx="1800225" cy="1354455"/>
          </a:xfrm>
          <a:custGeom>
            <a:avLst/>
            <a:gdLst/>
            <a:ahLst/>
            <a:cxnLst/>
            <a:rect l="l" t="t" r="r" b="b"/>
            <a:pathLst>
              <a:path w="1800225" h="1354454">
                <a:moveTo>
                  <a:pt x="1799999" y="0"/>
                </a:moveTo>
                <a:lnTo>
                  <a:pt x="1736384" y="0"/>
                </a:lnTo>
                <a:lnTo>
                  <a:pt x="0" y="1306139"/>
                </a:lnTo>
                <a:lnTo>
                  <a:pt x="0" y="1353991"/>
                </a:lnTo>
                <a:lnTo>
                  <a:pt x="1799999" y="0"/>
                </a:lnTo>
                <a:close/>
              </a:path>
            </a:pathLst>
          </a:custGeom>
          <a:solidFill>
            <a:srgbClr val="D5E8FF"/>
          </a:solidFill>
        </p:spPr>
        <p:txBody>
          <a:bodyPr wrap="square" lIns="0" tIns="0" rIns="0" bIns="0" rtlCol="0"/>
          <a:lstStyle/>
          <a:p>
            <a:endParaRPr/>
          </a:p>
        </p:txBody>
      </p:sp>
      <p:sp>
        <p:nvSpPr>
          <p:cNvPr id="37" name="object 37"/>
          <p:cNvSpPr/>
          <p:nvPr/>
        </p:nvSpPr>
        <p:spPr>
          <a:xfrm>
            <a:off x="5473700" y="2560638"/>
            <a:ext cx="1863725" cy="1402080"/>
          </a:xfrm>
          <a:custGeom>
            <a:avLst/>
            <a:gdLst/>
            <a:ahLst/>
            <a:cxnLst/>
            <a:rect l="l" t="t" r="r" b="b"/>
            <a:pathLst>
              <a:path w="1863725" h="1402079">
                <a:moveTo>
                  <a:pt x="1863614" y="0"/>
                </a:moveTo>
                <a:lnTo>
                  <a:pt x="1799999" y="0"/>
                </a:lnTo>
                <a:lnTo>
                  <a:pt x="0" y="1353991"/>
                </a:lnTo>
                <a:lnTo>
                  <a:pt x="0" y="1401843"/>
                </a:lnTo>
                <a:lnTo>
                  <a:pt x="1863614" y="0"/>
                </a:lnTo>
                <a:close/>
              </a:path>
            </a:pathLst>
          </a:custGeom>
          <a:solidFill>
            <a:srgbClr val="D3E7FF"/>
          </a:solidFill>
        </p:spPr>
        <p:txBody>
          <a:bodyPr wrap="square" lIns="0" tIns="0" rIns="0" bIns="0" rtlCol="0"/>
          <a:lstStyle/>
          <a:p>
            <a:endParaRPr/>
          </a:p>
        </p:txBody>
      </p:sp>
      <p:sp>
        <p:nvSpPr>
          <p:cNvPr id="38" name="object 38"/>
          <p:cNvSpPr/>
          <p:nvPr/>
        </p:nvSpPr>
        <p:spPr>
          <a:xfrm>
            <a:off x="5473700" y="2560638"/>
            <a:ext cx="1928495" cy="1419225"/>
          </a:xfrm>
          <a:custGeom>
            <a:avLst/>
            <a:gdLst/>
            <a:ahLst/>
            <a:cxnLst/>
            <a:rect l="l" t="t" r="r" b="b"/>
            <a:pathLst>
              <a:path w="1928495" h="1419225">
                <a:moveTo>
                  <a:pt x="1927960" y="0"/>
                </a:moveTo>
                <a:lnTo>
                  <a:pt x="1863614" y="0"/>
                </a:lnTo>
                <a:lnTo>
                  <a:pt x="0" y="1401843"/>
                </a:lnTo>
                <a:lnTo>
                  <a:pt x="0" y="1419223"/>
                </a:lnTo>
                <a:lnTo>
                  <a:pt x="41241" y="1419223"/>
                </a:lnTo>
                <a:lnTo>
                  <a:pt x="1927960" y="0"/>
                </a:lnTo>
                <a:close/>
              </a:path>
            </a:pathLst>
          </a:custGeom>
          <a:solidFill>
            <a:srgbClr val="D1E6FF"/>
          </a:solidFill>
        </p:spPr>
        <p:txBody>
          <a:bodyPr wrap="square" lIns="0" tIns="0" rIns="0" bIns="0" rtlCol="0"/>
          <a:lstStyle/>
          <a:p>
            <a:endParaRPr/>
          </a:p>
        </p:txBody>
      </p:sp>
      <p:sp>
        <p:nvSpPr>
          <p:cNvPr id="39" name="object 39"/>
          <p:cNvSpPr/>
          <p:nvPr/>
        </p:nvSpPr>
        <p:spPr>
          <a:xfrm>
            <a:off x="5514941" y="2560638"/>
            <a:ext cx="1950720" cy="1419225"/>
          </a:xfrm>
          <a:custGeom>
            <a:avLst/>
            <a:gdLst/>
            <a:ahLst/>
            <a:cxnLst/>
            <a:rect l="l" t="t" r="r" b="b"/>
            <a:pathLst>
              <a:path w="1950720" h="1419225">
                <a:moveTo>
                  <a:pt x="1950334" y="0"/>
                </a:moveTo>
                <a:lnTo>
                  <a:pt x="1886719" y="0"/>
                </a:lnTo>
                <a:lnTo>
                  <a:pt x="0" y="1419223"/>
                </a:lnTo>
                <a:lnTo>
                  <a:pt x="63614" y="1419223"/>
                </a:lnTo>
                <a:lnTo>
                  <a:pt x="1950334" y="0"/>
                </a:lnTo>
                <a:close/>
              </a:path>
            </a:pathLst>
          </a:custGeom>
          <a:solidFill>
            <a:srgbClr val="D0E6FF"/>
          </a:solidFill>
        </p:spPr>
        <p:txBody>
          <a:bodyPr wrap="square" lIns="0" tIns="0" rIns="0" bIns="0" rtlCol="0"/>
          <a:lstStyle/>
          <a:p>
            <a:endParaRPr/>
          </a:p>
        </p:txBody>
      </p:sp>
      <p:sp>
        <p:nvSpPr>
          <p:cNvPr id="40" name="object 40"/>
          <p:cNvSpPr/>
          <p:nvPr/>
        </p:nvSpPr>
        <p:spPr>
          <a:xfrm>
            <a:off x="5578556" y="2560638"/>
            <a:ext cx="1950720" cy="1419225"/>
          </a:xfrm>
          <a:custGeom>
            <a:avLst/>
            <a:gdLst/>
            <a:ahLst/>
            <a:cxnLst/>
            <a:rect l="l" t="t" r="r" b="b"/>
            <a:pathLst>
              <a:path w="1950720" h="1419225">
                <a:moveTo>
                  <a:pt x="1950334" y="0"/>
                </a:moveTo>
                <a:lnTo>
                  <a:pt x="1886719" y="0"/>
                </a:lnTo>
                <a:lnTo>
                  <a:pt x="0" y="1419223"/>
                </a:lnTo>
                <a:lnTo>
                  <a:pt x="63614" y="1419223"/>
                </a:lnTo>
                <a:lnTo>
                  <a:pt x="1950334" y="0"/>
                </a:lnTo>
                <a:close/>
              </a:path>
            </a:pathLst>
          </a:custGeom>
          <a:solidFill>
            <a:srgbClr val="CFE5FF"/>
          </a:solidFill>
        </p:spPr>
        <p:txBody>
          <a:bodyPr wrap="square" lIns="0" tIns="0" rIns="0" bIns="0" rtlCol="0"/>
          <a:lstStyle/>
          <a:p>
            <a:endParaRPr/>
          </a:p>
        </p:txBody>
      </p:sp>
      <p:sp>
        <p:nvSpPr>
          <p:cNvPr id="41" name="object 41"/>
          <p:cNvSpPr/>
          <p:nvPr/>
        </p:nvSpPr>
        <p:spPr>
          <a:xfrm>
            <a:off x="5642171" y="2560638"/>
            <a:ext cx="1951355" cy="1419225"/>
          </a:xfrm>
          <a:custGeom>
            <a:avLst/>
            <a:gdLst/>
            <a:ahLst/>
            <a:cxnLst/>
            <a:rect l="l" t="t" r="r" b="b"/>
            <a:pathLst>
              <a:path w="1951354" h="1419225">
                <a:moveTo>
                  <a:pt x="1951065" y="0"/>
                </a:moveTo>
                <a:lnTo>
                  <a:pt x="1886719" y="0"/>
                </a:lnTo>
                <a:lnTo>
                  <a:pt x="0" y="1419223"/>
                </a:lnTo>
                <a:lnTo>
                  <a:pt x="64346" y="1419223"/>
                </a:lnTo>
                <a:lnTo>
                  <a:pt x="1951065" y="0"/>
                </a:lnTo>
                <a:close/>
              </a:path>
            </a:pathLst>
          </a:custGeom>
          <a:solidFill>
            <a:srgbClr val="CDE4FF"/>
          </a:solidFill>
        </p:spPr>
        <p:txBody>
          <a:bodyPr wrap="square" lIns="0" tIns="0" rIns="0" bIns="0" rtlCol="0"/>
          <a:lstStyle/>
          <a:p>
            <a:endParaRPr/>
          </a:p>
        </p:txBody>
      </p:sp>
      <p:sp>
        <p:nvSpPr>
          <p:cNvPr id="42" name="object 42"/>
          <p:cNvSpPr/>
          <p:nvPr/>
        </p:nvSpPr>
        <p:spPr>
          <a:xfrm>
            <a:off x="5706517" y="2560638"/>
            <a:ext cx="1926589" cy="1419225"/>
          </a:xfrm>
          <a:custGeom>
            <a:avLst/>
            <a:gdLst/>
            <a:ahLst/>
            <a:cxnLst/>
            <a:rect l="l" t="t" r="r" b="b"/>
            <a:pathLst>
              <a:path w="1926590" h="1419225">
                <a:moveTo>
                  <a:pt x="1926181" y="0"/>
                </a:moveTo>
                <a:lnTo>
                  <a:pt x="1886719" y="0"/>
                </a:lnTo>
                <a:lnTo>
                  <a:pt x="0" y="1419223"/>
                </a:lnTo>
                <a:lnTo>
                  <a:pt x="63614" y="1419223"/>
                </a:lnTo>
                <a:lnTo>
                  <a:pt x="1926181" y="18168"/>
                </a:lnTo>
                <a:lnTo>
                  <a:pt x="1926181" y="0"/>
                </a:lnTo>
                <a:close/>
              </a:path>
            </a:pathLst>
          </a:custGeom>
          <a:solidFill>
            <a:srgbClr val="CCE3FF"/>
          </a:solidFill>
        </p:spPr>
        <p:txBody>
          <a:bodyPr wrap="square" lIns="0" tIns="0" rIns="0" bIns="0" rtlCol="0"/>
          <a:lstStyle/>
          <a:p>
            <a:endParaRPr/>
          </a:p>
        </p:txBody>
      </p:sp>
      <p:sp>
        <p:nvSpPr>
          <p:cNvPr id="43" name="object 43"/>
          <p:cNvSpPr/>
          <p:nvPr/>
        </p:nvSpPr>
        <p:spPr>
          <a:xfrm>
            <a:off x="5770132" y="2578806"/>
            <a:ext cx="1863089" cy="1401445"/>
          </a:xfrm>
          <a:custGeom>
            <a:avLst/>
            <a:gdLst/>
            <a:ahLst/>
            <a:cxnLst/>
            <a:rect l="l" t="t" r="r" b="b"/>
            <a:pathLst>
              <a:path w="1863090" h="1401445">
                <a:moveTo>
                  <a:pt x="1862566" y="0"/>
                </a:moveTo>
                <a:lnTo>
                  <a:pt x="0" y="1401055"/>
                </a:lnTo>
                <a:lnTo>
                  <a:pt x="64346" y="1401055"/>
                </a:lnTo>
                <a:lnTo>
                  <a:pt x="1862566" y="48402"/>
                </a:lnTo>
                <a:lnTo>
                  <a:pt x="1862566" y="0"/>
                </a:lnTo>
                <a:close/>
              </a:path>
            </a:pathLst>
          </a:custGeom>
          <a:solidFill>
            <a:srgbClr val="CAE2FF"/>
          </a:solidFill>
        </p:spPr>
        <p:txBody>
          <a:bodyPr wrap="square" lIns="0" tIns="0" rIns="0" bIns="0" rtlCol="0"/>
          <a:lstStyle/>
          <a:p>
            <a:endParaRPr/>
          </a:p>
        </p:txBody>
      </p:sp>
      <p:sp>
        <p:nvSpPr>
          <p:cNvPr id="44" name="object 44"/>
          <p:cNvSpPr/>
          <p:nvPr/>
        </p:nvSpPr>
        <p:spPr>
          <a:xfrm>
            <a:off x="5834478" y="2627209"/>
            <a:ext cx="1798320" cy="1353185"/>
          </a:xfrm>
          <a:custGeom>
            <a:avLst/>
            <a:gdLst/>
            <a:ahLst/>
            <a:cxnLst/>
            <a:rect l="l" t="t" r="r" b="b"/>
            <a:pathLst>
              <a:path w="1798320" h="1353185">
                <a:moveTo>
                  <a:pt x="1798220" y="0"/>
                </a:moveTo>
                <a:lnTo>
                  <a:pt x="0" y="1352653"/>
                </a:lnTo>
                <a:lnTo>
                  <a:pt x="63614" y="1352653"/>
                </a:lnTo>
                <a:lnTo>
                  <a:pt x="1798220" y="47852"/>
                </a:lnTo>
                <a:lnTo>
                  <a:pt x="1798220" y="0"/>
                </a:lnTo>
                <a:close/>
              </a:path>
            </a:pathLst>
          </a:custGeom>
          <a:solidFill>
            <a:srgbClr val="C8E2FF"/>
          </a:solidFill>
        </p:spPr>
        <p:txBody>
          <a:bodyPr wrap="square" lIns="0" tIns="0" rIns="0" bIns="0" rtlCol="0"/>
          <a:lstStyle/>
          <a:p>
            <a:endParaRPr/>
          </a:p>
        </p:txBody>
      </p:sp>
      <p:sp>
        <p:nvSpPr>
          <p:cNvPr id="45" name="object 45"/>
          <p:cNvSpPr/>
          <p:nvPr/>
        </p:nvSpPr>
        <p:spPr>
          <a:xfrm>
            <a:off x="5898093" y="2675061"/>
            <a:ext cx="1734820" cy="1304925"/>
          </a:xfrm>
          <a:custGeom>
            <a:avLst/>
            <a:gdLst/>
            <a:ahLst/>
            <a:cxnLst/>
            <a:rect l="l" t="t" r="r" b="b"/>
            <a:pathLst>
              <a:path w="1734820" h="1304925">
                <a:moveTo>
                  <a:pt x="1734605" y="0"/>
                </a:moveTo>
                <a:lnTo>
                  <a:pt x="0" y="1304801"/>
                </a:lnTo>
                <a:lnTo>
                  <a:pt x="63614" y="1304801"/>
                </a:lnTo>
                <a:lnTo>
                  <a:pt x="1734605" y="47851"/>
                </a:lnTo>
                <a:lnTo>
                  <a:pt x="1734605" y="0"/>
                </a:lnTo>
                <a:close/>
              </a:path>
            </a:pathLst>
          </a:custGeom>
          <a:solidFill>
            <a:srgbClr val="C6E1FF"/>
          </a:solidFill>
        </p:spPr>
        <p:txBody>
          <a:bodyPr wrap="square" lIns="0" tIns="0" rIns="0" bIns="0" rtlCol="0"/>
          <a:lstStyle/>
          <a:p>
            <a:endParaRPr/>
          </a:p>
        </p:txBody>
      </p:sp>
      <p:sp>
        <p:nvSpPr>
          <p:cNvPr id="46" name="object 46"/>
          <p:cNvSpPr/>
          <p:nvPr/>
        </p:nvSpPr>
        <p:spPr>
          <a:xfrm>
            <a:off x="5961707" y="2722912"/>
            <a:ext cx="1671320" cy="1257300"/>
          </a:xfrm>
          <a:custGeom>
            <a:avLst/>
            <a:gdLst/>
            <a:ahLst/>
            <a:cxnLst/>
            <a:rect l="l" t="t" r="r" b="b"/>
            <a:pathLst>
              <a:path w="1671320" h="1257300">
                <a:moveTo>
                  <a:pt x="1670990" y="0"/>
                </a:moveTo>
                <a:lnTo>
                  <a:pt x="0" y="1256949"/>
                </a:lnTo>
                <a:lnTo>
                  <a:pt x="64347" y="1256949"/>
                </a:lnTo>
                <a:lnTo>
                  <a:pt x="1670990" y="48405"/>
                </a:lnTo>
                <a:lnTo>
                  <a:pt x="1670990" y="0"/>
                </a:lnTo>
                <a:close/>
              </a:path>
            </a:pathLst>
          </a:custGeom>
          <a:solidFill>
            <a:srgbClr val="C5E0FF"/>
          </a:solidFill>
        </p:spPr>
        <p:txBody>
          <a:bodyPr wrap="square" lIns="0" tIns="0" rIns="0" bIns="0" rtlCol="0"/>
          <a:lstStyle/>
          <a:p>
            <a:endParaRPr/>
          </a:p>
        </p:txBody>
      </p:sp>
      <p:sp>
        <p:nvSpPr>
          <p:cNvPr id="47" name="object 47"/>
          <p:cNvSpPr/>
          <p:nvPr/>
        </p:nvSpPr>
        <p:spPr>
          <a:xfrm>
            <a:off x="6026055" y="2771317"/>
            <a:ext cx="1607185" cy="1209040"/>
          </a:xfrm>
          <a:custGeom>
            <a:avLst/>
            <a:gdLst/>
            <a:ahLst/>
            <a:cxnLst/>
            <a:rect l="l" t="t" r="r" b="b"/>
            <a:pathLst>
              <a:path w="1607184" h="1209039">
                <a:moveTo>
                  <a:pt x="1606643" y="0"/>
                </a:moveTo>
                <a:lnTo>
                  <a:pt x="0" y="1208544"/>
                </a:lnTo>
                <a:lnTo>
                  <a:pt x="63614" y="1208544"/>
                </a:lnTo>
                <a:lnTo>
                  <a:pt x="1606643" y="47851"/>
                </a:lnTo>
                <a:lnTo>
                  <a:pt x="1606643" y="0"/>
                </a:lnTo>
                <a:close/>
              </a:path>
            </a:pathLst>
          </a:custGeom>
          <a:solidFill>
            <a:srgbClr val="C3DFFF"/>
          </a:solidFill>
        </p:spPr>
        <p:txBody>
          <a:bodyPr wrap="square" lIns="0" tIns="0" rIns="0" bIns="0" rtlCol="0"/>
          <a:lstStyle/>
          <a:p>
            <a:endParaRPr/>
          </a:p>
        </p:txBody>
      </p:sp>
      <p:sp>
        <p:nvSpPr>
          <p:cNvPr id="48" name="object 48"/>
          <p:cNvSpPr/>
          <p:nvPr/>
        </p:nvSpPr>
        <p:spPr>
          <a:xfrm>
            <a:off x="6089669" y="2819169"/>
            <a:ext cx="1543050" cy="1160780"/>
          </a:xfrm>
          <a:custGeom>
            <a:avLst/>
            <a:gdLst/>
            <a:ahLst/>
            <a:cxnLst/>
            <a:rect l="l" t="t" r="r" b="b"/>
            <a:pathLst>
              <a:path w="1543050" h="1160779">
                <a:moveTo>
                  <a:pt x="1543028" y="0"/>
                </a:moveTo>
                <a:lnTo>
                  <a:pt x="0" y="1160693"/>
                </a:lnTo>
                <a:lnTo>
                  <a:pt x="63615" y="1160693"/>
                </a:lnTo>
                <a:lnTo>
                  <a:pt x="1543028" y="47852"/>
                </a:lnTo>
                <a:lnTo>
                  <a:pt x="1543028" y="0"/>
                </a:lnTo>
                <a:close/>
              </a:path>
            </a:pathLst>
          </a:custGeom>
          <a:solidFill>
            <a:srgbClr val="C2DEFF"/>
          </a:solidFill>
        </p:spPr>
        <p:txBody>
          <a:bodyPr wrap="square" lIns="0" tIns="0" rIns="0" bIns="0" rtlCol="0"/>
          <a:lstStyle/>
          <a:p>
            <a:endParaRPr/>
          </a:p>
        </p:txBody>
      </p:sp>
      <p:sp>
        <p:nvSpPr>
          <p:cNvPr id="49" name="object 49"/>
          <p:cNvSpPr/>
          <p:nvPr/>
        </p:nvSpPr>
        <p:spPr>
          <a:xfrm>
            <a:off x="6153284" y="2867021"/>
            <a:ext cx="1479550" cy="1113155"/>
          </a:xfrm>
          <a:custGeom>
            <a:avLst/>
            <a:gdLst/>
            <a:ahLst/>
            <a:cxnLst/>
            <a:rect l="l" t="t" r="r" b="b"/>
            <a:pathLst>
              <a:path w="1479550" h="1113154">
                <a:moveTo>
                  <a:pt x="1479413" y="0"/>
                </a:moveTo>
                <a:lnTo>
                  <a:pt x="0" y="1112840"/>
                </a:lnTo>
                <a:lnTo>
                  <a:pt x="64346" y="1112840"/>
                </a:lnTo>
                <a:lnTo>
                  <a:pt x="1479413" y="48402"/>
                </a:lnTo>
                <a:lnTo>
                  <a:pt x="1479413" y="0"/>
                </a:lnTo>
                <a:close/>
              </a:path>
            </a:pathLst>
          </a:custGeom>
          <a:solidFill>
            <a:srgbClr val="C0DDFF"/>
          </a:solidFill>
        </p:spPr>
        <p:txBody>
          <a:bodyPr wrap="square" lIns="0" tIns="0" rIns="0" bIns="0" rtlCol="0"/>
          <a:lstStyle/>
          <a:p>
            <a:endParaRPr/>
          </a:p>
        </p:txBody>
      </p:sp>
      <p:sp>
        <p:nvSpPr>
          <p:cNvPr id="50" name="object 50"/>
          <p:cNvSpPr/>
          <p:nvPr/>
        </p:nvSpPr>
        <p:spPr>
          <a:xfrm>
            <a:off x="6217630" y="2915423"/>
            <a:ext cx="1415415" cy="1064895"/>
          </a:xfrm>
          <a:custGeom>
            <a:avLst/>
            <a:gdLst/>
            <a:ahLst/>
            <a:cxnLst/>
            <a:rect l="l" t="t" r="r" b="b"/>
            <a:pathLst>
              <a:path w="1415415" h="1064895">
                <a:moveTo>
                  <a:pt x="1415067" y="0"/>
                </a:moveTo>
                <a:lnTo>
                  <a:pt x="0" y="1064438"/>
                </a:lnTo>
                <a:lnTo>
                  <a:pt x="63615" y="1064438"/>
                </a:lnTo>
                <a:lnTo>
                  <a:pt x="1415067" y="47852"/>
                </a:lnTo>
                <a:lnTo>
                  <a:pt x="1415067" y="0"/>
                </a:lnTo>
                <a:close/>
              </a:path>
            </a:pathLst>
          </a:custGeom>
          <a:solidFill>
            <a:srgbClr val="BEDDFF"/>
          </a:solidFill>
        </p:spPr>
        <p:txBody>
          <a:bodyPr wrap="square" lIns="0" tIns="0" rIns="0" bIns="0" rtlCol="0"/>
          <a:lstStyle/>
          <a:p>
            <a:endParaRPr/>
          </a:p>
        </p:txBody>
      </p:sp>
      <p:sp>
        <p:nvSpPr>
          <p:cNvPr id="51" name="object 51"/>
          <p:cNvSpPr/>
          <p:nvPr/>
        </p:nvSpPr>
        <p:spPr>
          <a:xfrm>
            <a:off x="6281246" y="2963276"/>
            <a:ext cx="1351915" cy="1016635"/>
          </a:xfrm>
          <a:custGeom>
            <a:avLst/>
            <a:gdLst/>
            <a:ahLst/>
            <a:cxnLst/>
            <a:rect l="l" t="t" r="r" b="b"/>
            <a:pathLst>
              <a:path w="1351915" h="1016635">
                <a:moveTo>
                  <a:pt x="1351452" y="0"/>
                </a:moveTo>
                <a:lnTo>
                  <a:pt x="0" y="1016586"/>
                </a:lnTo>
                <a:lnTo>
                  <a:pt x="64346" y="1016586"/>
                </a:lnTo>
                <a:lnTo>
                  <a:pt x="1351452" y="48402"/>
                </a:lnTo>
                <a:lnTo>
                  <a:pt x="1351452" y="0"/>
                </a:lnTo>
                <a:close/>
              </a:path>
            </a:pathLst>
          </a:custGeom>
          <a:solidFill>
            <a:srgbClr val="BCDCFF"/>
          </a:solidFill>
        </p:spPr>
        <p:txBody>
          <a:bodyPr wrap="square" lIns="0" tIns="0" rIns="0" bIns="0" rtlCol="0"/>
          <a:lstStyle/>
          <a:p>
            <a:endParaRPr/>
          </a:p>
        </p:txBody>
      </p:sp>
      <p:sp>
        <p:nvSpPr>
          <p:cNvPr id="52" name="object 52"/>
          <p:cNvSpPr/>
          <p:nvPr/>
        </p:nvSpPr>
        <p:spPr>
          <a:xfrm>
            <a:off x="6345592" y="3011678"/>
            <a:ext cx="1287145" cy="968375"/>
          </a:xfrm>
          <a:custGeom>
            <a:avLst/>
            <a:gdLst/>
            <a:ahLst/>
            <a:cxnLst/>
            <a:rect l="l" t="t" r="r" b="b"/>
            <a:pathLst>
              <a:path w="1287145" h="968375">
                <a:moveTo>
                  <a:pt x="1287106" y="0"/>
                </a:moveTo>
                <a:lnTo>
                  <a:pt x="0" y="968184"/>
                </a:lnTo>
                <a:lnTo>
                  <a:pt x="63614" y="968184"/>
                </a:lnTo>
                <a:lnTo>
                  <a:pt x="1287106" y="47852"/>
                </a:lnTo>
                <a:lnTo>
                  <a:pt x="1287106" y="0"/>
                </a:lnTo>
                <a:close/>
              </a:path>
            </a:pathLst>
          </a:custGeom>
          <a:solidFill>
            <a:srgbClr val="BBDBFF"/>
          </a:solidFill>
        </p:spPr>
        <p:txBody>
          <a:bodyPr wrap="square" lIns="0" tIns="0" rIns="0" bIns="0" rtlCol="0"/>
          <a:lstStyle/>
          <a:p>
            <a:endParaRPr/>
          </a:p>
        </p:txBody>
      </p:sp>
      <p:sp>
        <p:nvSpPr>
          <p:cNvPr id="53" name="object 53"/>
          <p:cNvSpPr/>
          <p:nvPr/>
        </p:nvSpPr>
        <p:spPr>
          <a:xfrm>
            <a:off x="6409206" y="3059530"/>
            <a:ext cx="1223645" cy="920750"/>
          </a:xfrm>
          <a:custGeom>
            <a:avLst/>
            <a:gdLst/>
            <a:ahLst/>
            <a:cxnLst/>
            <a:rect l="l" t="t" r="r" b="b"/>
            <a:pathLst>
              <a:path w="1223645" h="920750">
                <a:moveTo>
                  <a:pt x="1223492" y="0"/>
                </a:moveTo>
                <a:lnTo>
                  <a:pt x="0" y="920332"/>
                </a:lnTo>
                <a:lnTo>
                  <a:pt x="63615" y="920332"/>
                </a:lnTo>
                <a:lnTo>
                  <a:pt x="1223492" y="47852"/>
                </a:lnTo>
                <a:lnTo>
                  <a:pt x="1223492" y="0"/>
                </a:lnTo>
                <a:close/>
              </a:path>
            </a:pathLst>
          </a:custGeom>
          <a:solidFill>
            <a:srgbClr val="B9DAFF"/>
          </a:solidFill>
        </p:spPr>
        <p:txBody>
          <a:bodyPr wrap="square" lIns="0" tIns="0" rIns="0" bIns="0" rtlCol="0"/>
          <a:lstStyle/>
          <a:p>
            <a:endParaRPr/>
          </a:p>
        </p:txBody>
      </p:sp>
      <p:sp>
        <p:nvSpPr>
          <p:cNvPr id="54" name="object 54"/>
          <p:cNvSpPr/>
          <p:nvPr/>
        </p:nvSpPr>
        <p:spPr>
          <a:xfrm>
            <a:off x="6472821" y="3107382"/>
            <a:ext cx="1160145" cy="872490"/>
          </a:xfrm>
          <a:custGeom>
            <a:avLst/>
            <a:gdLst/>
            <a:ahLst/>
            <a:cxnLst/>
            <a:rect l="l" t="t" r="r" b="b"/>
            <a:pathLst>
              <a:path w="1160145" h="872489">
                <a:moveTo>
                  <a:pt x="1159877" y="0"/>
                </a:moveTo>
                <a:lnTo>
                  <a:pt x="0" y="872479"/>
                </a:lnTo>
                <a:lnTo>
                  <a:pt x="64346" y="872479"/>
                </a:lnTo>
                <a:lnTo>
                  <a:pt x="1159877" y="48402"/>
                </a:lnTo>
                <a:lnTo>
                  <a:pt x="1159877" y="0"/>
                </a:lnTo>
                <a:close/>
              </a:path>
            </a:pathLst>
          </a:custGeom>
          <a:solidFill>
            <a:srgbClr val="B8DAFF"/>
          </a:solidFill>
        </p:spPr>
        <p:txBody>
          <a:bodyPr wrap="square" lIns="0" tIns="0" rIns="0" bIns="0" rtlCol="0"/>
          <a:lstStyle/>
          <a:p>
            <a:endParaRPr/>
          </a:p>
        </p:txBody>
      </p:sp>
      <p:sp>
        <p:nvSpPr>
          <p:cNvPr id="55" name="object 55"/>
          <p:cNvSpPr/>
          <p:nvPr/>
        </p:nvSpPr>
        <p:spPr>
          <a:xfrm>
            <a:off x="6537166" y="3155785"/>
            <a:ext cx="1096010" cy="824230"/>
          </a:xfrm>
          <a:custGeom>
            <a:avLst/>
            <a:gdLst/>
            <a:ahLst/>
            <a:cxnLst/>
            <a:rect l="l" t="t" r="r" b="b"/>
            <a:pathLst>
              <a:path w="1096009" h="824229">
                <a:moveTo>
                  <a:pt x="1095531" y="0"/>
                </a:moveTo>
                <a:lnTo>
                  <a:pt x="0" y="824077"/>
                </a:lnTo>
                <a:lnTo>
                  <a:pt x="63615" y="824077"/>
                </a:lnTo>
                <a:lnTo>
                  <a:pt x="1095531" y="47852"/>
                </a:lnTo>
                <a:lnTo>
                  <a:pt x="1095531" y="0"/>
                </a:lnTo>
                <a:close/>
              </a:path>
            </a:pathLst>
          </a:custGeom>
          <a:solidFill>
            <a:srgbClr val="B6D9FF"/>
          </a:solidFill>
        </p:spPr>
        <p:txBody>
          <a:bodyPr wrap="square" lIns="0" tIns="0" rIns="0" bIns="0" rtlCol="0"/>
          <a:lstStyle/>
          <a:p>
            <a:endParaRPr/>
          </a:p>
        </p:txBody>
      </p:sp>
      <p:sp>
        <p:nvSpPr>
          <p:cNvPr id="56" name="object 56"/>
          <p:cNvSpPr/>
          <p:nvPr/>
        </p:nvSpPr>
        <p:spPr>
          <a:xfrm>
            <a:off x="6600782" y="3203637"/>
            <a:ext cx="1032510" cy="776605"/>
          </a:xfrm>
          <a:custGeom>
            <a:avLst/>
            <a:gdLst/>
            <a:ahLst/>
            <a:cxnLst/>
            <a:rect l="l" t="t" r="r" b="b"/>
            <a:pathLst>
              <a:path w="1032509" h="776604">
                <a:moveTo>
                  <a:pt x="1031916" y="0"/>
                </a:moveTo>
                <a:lnTo>
                  <a:pt x="0" y="776225"/>
                </a:lnTo>
                <a:lnTo>
                  <a:pt x="64346" y="776225"/>
                </a:lnTo>
                <a:lnTo>
                  <a:pt x="1031916" y="48402"/>
                </a:lnTo>
                <a:lnTo>
                  <a:pt x="1031916" y="0"/>
                </a:lnTo>
                <a:close/>
              </a:path>
            </a:pathLst>
          </a:custGeom>
          <a:solidFill>
            <a:srgbClr val="B5D8FF"/>
          </a:solidFill>
        </p:spPr>
        <p:txBody>
          <a:bodyPr wrap="square" lIns="0" tIns="0" rIns="0" bIns="0" rtlCol="0"/>
          <a:lstStyle/>
          <a:p>
            <a:endParaRPr/>
          </a:p>
        </p:txBody>
      </p:sp>
      <p:sp>
        <p:nvSpPr>
          <p:cNvPr id="57" name="object 57"/>
          <p:cNvSpPr/>
          <p:nvPr/>
        </p:nvSpPr>
        <p:spPr>
          <a:xfrm>
            <a:off x="6665128" y="3252039"/>
            <a:ext cx="967740" cy="728345"/>
          </a:xfrm>
          <a:custGeom>
            <a:avLst/>
            <a:gdLst/>
            <a:ahLst/>
            <a:cxnLst/>
            <a:rect l="l" t="t" r="r" b="b"/>
            <a:pathLst>
              <a:path w="967740" h="728345">
                <a:moveTo>
                  <a:pt x="967570" y="0"/>
                </a:moveTo>
                <a:lnTo>
                  <a:pt x="0" y="727822"/>
                </a:lnTo>
                <a:lnTo>
                  <a:pt x="63615" y="727822"/>
                </a:lnTo>
                <a:lnTo>
                  <a:pt x="967570" y="47852"/>
                </a:lnTo>
                <a:lnTo>
                  <a:pt x="967570" y="0"/>
                </a:lnTo>
                <a:close/>
              </a:path>
            </a:pathLst>
          </a:custGeom>
          <a:solidFill>
            <a:srgbClr val="B3D7FF"/>
          </a:solidFill>
        </p:spPr>
        <p:txBody>
          <a:bodyPr wrap="square" lIns="0" tIns="0" rIns="0" bIns="0" rtlCol="0"/>
          <a:lstStyle/>
          <a:p>
            <a:endParaRPr/>
          </a:p>
        </p:txBody>
      </p:sp>
      <p:sp>
        <p:nvSpPr>
          <p:cNvPr id="58" name="object 58"/>
          <p:cNvSpPr/>
          <p:nvPr/>
        </p:nvSpPr>
        <p:spPr>
          <a:xfrm>
            <a:off x="6728743" y="3299891"/>
            <a:ext cx="904240" cy="680085"/>
          </a:xfrm>
          <a:custGeom>
            <a:avLst/>
            <a:gdLst/>
            <a:ahLst/>
            <a:cxnLst/>
            <a:rect l="l" t="t" r="r" b="b"/>
            <a:pathLst>
              <a:path w="904240" h="680085">
                <a:moveTo>
                  <a:pt x="903955" y="0"/>
                </a:moveTo>
                <a:lnTo>
                  <a:pt x="0" y="679970"/>
                </a:lnTo>
                <a:lnTo>
                  <a:pt x="63615" y="679970"/>
                </a:lnTo>
                <a:lnTo>
                  <a:pt x="903955" y="47852"/>
                </a:lnTo>
                <a:lnTo>
                  <a:pt x="903955" y="0"/>
                </a:lnTo>
                <a:close/>
              </a:path>
            </a:pathLst>
          </a:custGeom>
          <a:solidFill>
            <a:srgbClr val="B2D7FF"/>
          </a:solidFill>
        </p:spPr>
        <p:txBody>
          <a:bodyPr wrap="square" lIns="0" tIns="0" rIns="0" bIns="0" rtlCol="0"/>
          <a:lstStyle/>
          <a:p>
            <a:endParaRPr/>
          </a:p>
        </p:txBody>
      </p:sp>
      <p:sp>
        <p:nvSpPr>
          <p:cNvPr id="59" name="object 59"/>
          <p:cNvSpPr/>
          <p:nvPr/>
        </p:nvSpPr>
        <p:spPr>
          <a:xfrm>
            <a:off x="6792358" y="3347744"/>
            <a:ext cx="840740" cy="632460"/>
          </a:xfrm>
          <a:custGeom>
            <a:avLst/>
            <a:gdLst/>
            <a:ahLst/>
            <a:cxnLst/>
            <a:rect l="l" t="t" r="r" b="b"/>
            <a:pathLst>
              <a:path w="840740" h="632460">
                <a:moveTo>
                  <a:pt x="840340" y="0"/>
                </a:moveTo>
                <a:lnTo>
                  <a:pt x="0" y="632118"/>
                </a:lnTo>
                <a:lnTo>
                  <a:pt x="64346" y="632118"/>
                </a:lnTo>
                <a:lnTo>
                  <a:pt x="840340" y="48402"/>
                </a:lnTo>
                <a:lnTo>
                  <a:pt x="840340" y="0"/>
                </a:lnTo>
                <a:close/>
              </a:path>
            </a:pathLst>
          </a:custGeom>
          <a:solidFill>
            <a:srgbClr val="B1D6FF"/>
          </a:solidFill>
        </p:spPr>
        <p:txBody>
          <a:bodyPr wrap="square" lIns="0" tIns="0" rIns="0" bIns="0" rtlCol="0"/>
          <a:lstStyle/>
          <a:p>
            <a:endParaRPr/>
          </a:p>
        </p:txBody>
      </p:sp>
      <p:sp>
        <p:nvSpPr>
          <p:cNvPr id="60" name="object 60"/>
          <p:cNvSpPr/>
          <p:nvPr/>
        </p:nvSpPr>
        <p:spPr>
          <a:xfrm>
            <a:off x="6856704" y="3396146"/>
            <a:ext cx="776605" cy="584200"/>
          </a:xfrm>
          <a:custGeom>
            <a:avLst/>
            <a:gdLst/>
            <a:ahLst/>
            <a:cxnLst/>
            <a:rect l="l" t="t" r="r" b="b"/>
            <a:pathLst>
              <a:path w="776604" h="584200">
                <a:moveTo>
                  <a:pt x="775994" y="0"/>
                </a:moveTo>
                <a:lnTo>
                  <a:pt x="0" y="583715"/>
                </a:lnTo>
                <a:lnTo>
                  <a:pt x="63615" y="583715"/>
                </a:lnTo>
                <a:lnTo>
                  <a:pt x="775994" y="47852"/>
                </a:lnTo>
                <a:lnTo>
                  <a:pt x="775994" y="0"/>
                </a:lnTo>
                <a:close/>
              </a:path>
            </a:pathLst>
          </a:custGeom>
          <a:solidFill>
            <a:srgbClr val="B0D6FF"/>
          </a:solidFill>
        </p:spPr>
        <p:txBody>
          <a:bodyPr wrap="square" lIns="0" tIns="0" rIns="0" bIns="0" rtlCol="0"/>
          <a:lstStyle/>
          <a:p>
            <a:endParaRPr/>
          </a:p>
        </p:txBody>
      </p:sp>
      <p:sp>
        <p:nvSpPr>
          <p:cNvPr id="61" name="object 61"/>
          <p:cNvSpPr/>
          <p:nvPr/>
        </p:nvSpPr>
        <p:spPr>
          <a:xfrm>
            <a:off x="6920319" y="3443998"/>
            <a:ext cx="712470" cy="535940"/>
          </a:xfrm>
          <a:custGeom>
            <a:avLst/>
            <a:gdLst/>
            <a:ahLst/>
            <a:cxnLst/>
            <a:rect l="l" t="t" r="r" b="b"/>
            <a:pathLst>
              <a:path w="712470" h="535939">
                <a:moveTo>
                  <a:pt x="712379" y="0"/>
                </a:moveTo>
                <a:lnTo>
                  <a:pt x="0" y="535863"/>
                </a:lnTo>
                <a:lnTo>
                  <a:pt x="63615" y="535863"/>
                </a:lnTo>
                <a:lnTo>
                  <a:pt x="712379" y="47852"/>
                </a:lnTo>
                <a:lnTo>
                  <a:pt x="712379" y="0"/>
                </a:lnTo>
                <a:close/>
              </a:path>
            </a:pathLst>
          </a:custGeom>
          <a:solidFill>
            <a:srgbClr val="AED5FF"/>
          </a:solidFill>
        </p:spPr>
        <p:txBody>
          <a:bodyPr wrap="square" lIns="0" tIns="0" rIns="0" bIns="0" rtlCol="0"/>
          <a:lstStyle/>
          <a:p>
            <a:endParaRPr/>
          </a:p>
        </p:txBody>
      </p:sp>
      <p:sp>
        <p:nvSpPr>
          <p:cNvPr id="62" name="object 62"/>
          <p:cNvSpPr/>
          <p:nvPr/>
        </p:nvSpPr>
        <p:spPr>
          <a:xfrm>
            <a:off x="6983934" y="3491851"/>
            <a:ext cx="648970" cy="488315"/>
          </a:xfrm>
          <a:custGeom>
            <a:avLst/>
            <a:gdLst/>
            <a:ahLst/>
            <a:cxnLst/>
            <a:rect l="l" t="t" r="r" b="b"/>
            <a:pathLst>
              <a:path w="648970" h="488314">
                <a:moveTo>
                  <a:pt x="648764" y="0"/>
                </a:moveTo>
                <a:lnTo>
                  <a:pt x="0" y="488011"/>
                </a:lnTo>
                <a:lnTo>
                  <a:pt x="64346" y="488011"/>
                </a:lnTo>
                <a:lnTo>
                  <a:pt x="648764" y="48402"/>
                </a:lnTo>
                <a:lnTo>
                  <a:pt x="648764" y="0"/>
                </a:lnTo>
                <a:close/>
              </a:path>
            </a:pathLst>
          </a:custGeom>
          <a:solidFill>
            <a:srgbClr val="ADD4FF"/>
          </a:solidFill>
        </p:spPr>
        <p:txBody>
          <a:bodyPr wrap="square" lIns="0" tIns="0" rIns="0" bIns="0" rtlCol="0"/>
          <a:lstStyle/>
          <a:p>
            <a:endParaRPr/>
          </a:p>
        </p:txBody>
      </p:sp>
      <p:sp>
        <p:nvSpPr>
          <p:cNvPr id="63" name="object 63"/>
          <p:cNvSpPr/>
          <p:nvPr/>
        </p:nvSpPr>
        <p:spPr>
          <a:xfrm>
            <a:off x="7048280" y="3540253"/>
            <a:ext cx="584835" cy="440055"/>
          </a:xfrm>
          <a:custGeom>
            <a:avLst/>
            <a:gdLst/>
            <a:ahLst/>
            <a:cxnLst/>
            <a:rect l="l" t="t" r="r" b="b"/>
            <a:pathLst>
              <a:path w="584834" h="440054">
                <a:moveTo>
                  <a:pt x="584417" y="0"/>
                </a:moveTo>
                <a:lnTo>
                  <a:pt x="0" y="439609"/>
                </a:lnTo>
                <a:lnTo>
                  <a:pt x="63615" y="439609"/>
                </a:lnTo>
                <a:lnTo>
                  <a:pt x="584417" y="47852"/>
                </a:lnTo>
                <a:lnTo>
                  <a:pt x="584417" y="0"/>
                </a:lnTo>
                <a:close/>
              </a:path>
            </a:pathLst>
          </a:custGeom>
          <a:solidFill>
            <a:srgbClr val="ABD4FF"/>
          </a:solidFill>
        </p:spPr>
        <p:txBody>
          <a:bodyPr wrap="square" lIns="0" tIns="0" rIns="0" bIns="0" rtlCol="0"/>
          <a:lstStyle/>
          <a:p>
            <a:endParaRPr/>
          </a:p>
        </p:txBody>
      </p:sp>
      <p:sp>
        <p:nvSpPr>
          <p:cNvPr id="64" name="object 64"/>
          <p:cNvSpPr/>
          <p:nvPr/>
        </p:nvSpPr>
        <p:spPr>
          <a:xfrm>
            <a:off x="7111896" y="3588105"/>
            <a:ext cx="521334" cy="391795"/>
          </a:xfrm>
          <a:custGeom>
            <a:avLst/>
            <a:gdLst/>
            <a:ahLst/>
            <a:cxnLst/>
            <a:rect l="l" t="t" r="r" b="b"/>
            <a:pathLst>
              <a:path w="521334" h="391795">
                <a:moveTo>
                  <a:pt x="520802" y="0"/>
                </a:moveTo>
                <a:lnTo>
                  <a:pt x="0" y="391756"/>
                </a:lnTo>
                <a:lnTo>
                  <a:pt x="64346" y="391756"/>
                </a:lnTo>
                <a:lnTo>
                  <a:pt x="520802" y="48402"/>
                </a:lnTo>
                <a:lnTo>
                  <a:pt x="520802" y="0"/>
                </a:lnTo>
                <a:close/>
              </a:path>
            </a:pathLst>
          </a:custGeom>
          <a:solidFill>
            <a:srgbClr val="AAD3FF"/>
          </a:solidFill>
        </p:spPr>
        <p:txBody>
          <a:bodyPr wrap="square" lIns="0" tIns="0" rIns="0" bIns="0" rtlCol="0"/>
          <a:lstStyle/>
          <a:p>
            <a:endParaRPr/>
          </a:p>
        </p:txBody>
      </p:sp>
      <p:sp>
        <p:nvSpPr>
          <p:cNvPr id="65" name="object 65"/>
          <p:cNvSpPr/>
          <p:nvPr/>
        </p:nvSpPr>
        <p:spPr>
          <a:xfrm>
            <a:off x="7176241" y="3636507"/>
            <a:ext cx="456565" cy="343535"/>
          </a:xfrm>
          <a:custGeom>
            <a:avLst/>
            <a:gdLst/>
            <a:ahLst/>
            <a:cxnLst/>
            <a:rect l="l" t="t" r="r" b="b"/>
            <a:pathLst>
              <a:path w="456565" h="343535">
                <a:moveTo>
                  <a:pt x="456456" y="0"/>
                </a:moveTo>
                <a:lnTo>
                  <a:pt x="0" y="343354"/>
                </a:lnTo>
                <a:lnTo>
                  <a:pt x="63615" y="343354"/>
                </a:lnTo>
                <a:lnTo>
                  <a:pt x="456456" y="47852"/>
                </a:lnTo>
                <a:lnTo>
                  <a:pt x="456456" y="0"/>
                </a:lnTo>
                <a:close/>
              </a:path>
            </a:pathLst>
          </a:custGeom>
          <a:solidFill>
            <a:srgbClr val="A9D3FF"/>
          </a:solidFill>
        </p:spPr>
        <p:txBody>
          <a:bodyPr wrap="square" lIns="0" tIns="0" rIns="0" bIns="0" rtlCol="0"/>
          <a:lstStyle/>
          <a:p>
            <a:endParaRPr/>
          </a:p>
        </p:txBody>
      </p:sp>
      <p:sp>
        <p:nvSpPr>
          <p:cNvPr id="66" name="object 66"/>
          <p:cNvSpPr/>
          <p:nvPr/>
        </p:nvSpPr>
        <p:spPr>
          <a:xfrm>
            <a:off x="7239857" y="3684360"/>
            <a:ext cx="393065" cy="295910"/>
          </a:xfrm>
          <a:custGeom>
            <a:avLst/>
            <a:gdLst/>
            <a:ahLst/>
            <a:cxnLst/>
            <a:rect l="l" t="t" r="r" b="b"/>
            <a:pathLst>
              <a:path w="393065" h="295910">
                <a:moveTo>
                  <a:pt x="392841" y="0"/>
                </a:moveTo>
                <a:lnTo>
                  <a:pt x="0" y="295502"/>
                </a:lnTo>
                <a:lnTo>
                  <a:pt x="63615" y="295502"/>
                </a:lnTo>
                <a:lnTo>
                  <a:pt x="392841" y="47852"/>
                </a:lnTo>
                <a:lnTo>
                  <a:pt x="392841" y="0"/>
                </a:lnTo>
                <a:close/>
              </a:path>
            </a:pathLst>
          </a:custGeom>
          <a:solidFill>
            <a:srgbClr val="A8D2FF"/>
          </a:solidFill>
        </p:spPr>
        <p:txBody>
          <a:bodyPr wrap="square" lIns="0" tIns="0" rIns="0" bIns="0" rtlCol="0"/>
          <a:lstStyle/>
          <a:p>
            <a:endParaRPr/>
          </a:p>
        </p:txBody>
      </p:sp>
      <p:sp>
        <p:nvSpPr>
          <p:cNvPr id="67" name="object 67"/>
          <p:cNvSpPr/>
          <p:nvPr/>
        </p:nvSpPr>
        <p:spPr>
          <a:xfrm>
            <a:off x="7303472" y="3732212"/>
            <a:ext cx="329565" cy="247650"/>
          </a:xfrm>
          <a:custGeom>
            <a:avLst/>
            <a:gdLst/>
            <a:ahLst/>
            <a:cxnLst/>
            <a:rect l="l" t="t" r="r" b="b"/>
            <a:pathLst>
              <a:path w="329565" h="247650">
                <a:moveTo>
                  <a:pt x="329226" y="0"/>
                </a:moveTo>
                <a:lnTo>
                  <a:pt x="0" y="247649"/>
                </a:lnTo>
                <a:lnTo>
                  <a:pt x="64346" y="247649"/>
                </a:lnTo>
                <a:lnTo>
                  <a:pt x="329226" y="48402"/>
                </a:lnTo>
                <a:lnTo>
                  <a:pt x="329226" y="0"/>
                </a:lnTo>
                <a:close/>
              </a:path>
            </a:pathLst>
          </a:custGeom>
          <a:solidFill>
            <a:srgbClr val="A7D2FF"/>
          </a:solidFill>
        </p:spPr>
        <p:txBody>
          <a:bodyPr wrap="square" lIns="0" tIns="0" rIns="0" bIns="0" rtlCol="0"/>
          <a:lstStyle/>
          <a:p>
            <a:endParaRPr/>
          </a:p>
        </p:txBody>
      </p:sp>
      <p:sp>
        <p:nvSpPr>
          <p:cNvPr id="68" name="object 68"/>
          <p:cNvSpPr/>
          <p:nvPr/>
        </p:nvSpPr>
        <p:spPr>
          <a:xfrm>
            <a:off x="7367818" y="3780614"/>
            <a:ext cx="265430" cy="199390"/>
          </a:xfrm>
          <a:custGeom>
            <a:avLst/>
            <a:gdLst/>
            <a:ahLst/>
            <a:cxnLst/>
            <a:rect l="l" t="t" r="r" b="b"/>
            <a:pathLst>
              <a:path w="265429" h="199389">
                <a:moveTo>
                  <a:pt x="264880" y="0"/>
                </a:moveTo>
                <a:lnTo>
                  <a:pt x="0" y="199247"/>
                </a:lnTo>
                <a:lnTo>
                  <a:pt x="63615" y="199247"/>
                </a:lnTo>
                <a:lnTo>
                  <a:pt x="264880" y="47852"/>
                </a:lnTo>
                <a:lnTo>
                  <a:pt x="264880" y="0"/>
                </a:lnTo>
                <a:close/>
              </a:path>
            </a:pathLst>
          </a:custGeom>
          <a:solidFill>
            <a:srgbClr val="A6D1FF"/>
          </a:solidFill>
        </p:spPr>
        <p:txBody>
          <a:bodyPr wrap="square" lIns="0" tIns="0" rIns="0" bIns="0" rtlCol="0"/>
          <a:lstStyle/>
          <a:p>
            <a:endParaRPr/>
          </a:p>
        </p:txBody>
      </p:sp>
      <p:sp>
        <p:nvSpPr>
          <p:cNvPr id="69" name="object 69"/>
          <p:cNvSpPr/>
          <p:nvPr/>
        </p:nvSpPr>
        <p:spPr>
          <a:xfrm>
            <a:off x="7431433" y="3828467"/>
            <a:ext cx="201265" cy="151395"/>
          </a:xfrm>
          <a:prstGeom prst="rect">
            <a:avLst/>
          </a:prstGeom>
          <a:blipFill>
            <a:blip r:embed="rId5" cstate="print"/>
            <a:stretch>
              <a:fillRect/>
            </a:stretch>
          </a:blipFill>
        </p:spPr>
        <p:txBody>
          <a:bodyPr wrap="square" lIns="0" tIns="0" rIns="0" bIns="0" rtlCol="0"/>
          <a:lstStyle/>
          <a:p>
            <a:endParaRPr/>
          </a:p>
        </p:txBody>
      </p:sp>
      <p:sp>
        <p:nvSpPr>
          <p:cNvPr id="70" name="object 70"/>
          <p:cNvSpPr/>
          <p:nvPr/>
        </p:nvSpPr>
        <p:spPr>
          <a:xfrm>
            <a:off x="5714550" y="2688820"/>
            <a:ext cx="250082" cy="223306"/>
          </a:xfrm>
          <a:prstGeom prst="rect">
            <a:avLst/>
          </a:prstGeom>
          <a:blipFill>
            <a:blip r:embed="rId6" cstate="print"/>
            <a:stretch>
              <a:fillRect/>
            </a:stretch>
          </a:blipFill>
        </p:spPr>
        <p:txBody>
          <a:bodyPr wrap="square" lIns="0" tIns="0" rIns="0" bIns="0" rtlCol="0"/>
          <a:lstStyle/>
          <a:p>
            <a:endParaRPr/>
          </a:p>
        </p:txBody>
      </p:sp>
      <p:sp>
        <p:nvSpPr>
          <p:cNvPr id="71" name="object 71"/>
          <p:cNvSpPr/>
          <p:nvPr/>
        </p:nvSpPr>
        <p:spPr>
          <a:xfrm>
            <a:off x="7058141" y="2688820"/>
            <a:ext cx="250081" cy="223306"/>
          </a:xfrm>
          <a:prstGeom prst="rect">
            <a:avLst/>
          </a:prstGeom>
          <a:blipFill>
            <a:blip r:embed="rId7" cstate="print"/>
            <a:stretch>
              <a:fillRect/>
            </a:stretch>
          </a:blipFill>
        </p:spPr>
        <p:txBody>
          <a:bodyPr wrap="square" lIns="0" tIns="0" rIns="0" bIns="0" rtlCol="0"/>
          <a:lstStyle/>
          <a:p>
            <a:endParaRPr/>
          </a:p>
        </p:txBody>
      </p:sp>
      <p:sp>
        <p:nvSpPr>
          <p:cNvPr id="72" name="object 72"/>
          <p:cNvSpPr/>
          <p:nvPr/>
        </p:nvSpPr>
        <p:spPr>
          <a:xfrm>
            <a:off x="7058141" y="3568862"/>
            <a:ext cx="250081" cy="223306"/>
          </a:xfrm>
          <a:prstGeom prst="rect">
            <a:avLst/>
          </a:prstGeom>
          <a:blipFill>
            <a:blip r:embed="rId8" cstate="print"/>
            <a:stretch>
              <a:fillRect/>
            </a:stretch>
          </a:blipFill>
        </p:spPr>
        <p:txBody>
          <a:bodyPr wrap="square" lIns="0" tIns="0" rIns="0" bIns="0" rtlCol="0"/>
          <a:lstStyle/>
          <a:p>
            <a:endParaRPr/>
          </a:p>
        </p:txBody>
      </p:sp>
      <p:sp>
        <p:nvSpPr>
          <p:cNvPr id="73" name="object 73"/>
          <p:cNvSpPr/>
          <p:nvPr/>
        </p:nvSpPr>
        <p:spPr>
          <a:xfrm>
            <a:off x="5714550" y="3568862"/>
            <a:ext cx="250082" cy="223306"/>
          </a:xfrm>
          <a:prstGeom prst="rect">
            <a:avLst/>
          </a:prstGeom>
          <a:blipFill>
            <a:blip r:embed="rId9" cstate="print"/>
            <a:stretch>
              <a:fillRect/>
            </a:stretch>
          </a:blipFill>
        </p:spPr>
        <p:txBody>
          <a:bodyPr wrap="square" lIns="0" tIns="0" rIns="0" bIns="0" rtlCol="0"/>
          <a:lstStyle/>
          <a:p>
            <a:endParaRPr/>
          </a:p>
        </p:txBody>
      </p:sp>
      <p:sp>
        <p:nvSpPr>
          <p:cNvPr id="74" name="object 74"/>
          <p:cNvSpPr txBox="1"/>
          <p:nvPr/>
        </p:nvSpPr>
        <p:spPr>
          <a:xfrm>
            <a:off x="5579099" y="3157990"/>
            <a:ext cx="494030" cy="165100"/>
          </a:xfrm>
          <a:prstGeom prst="rect">
            <a:avLst/>
          </a:prstGeom>
          <a:solidFill>
            <a:srgbClr val="FF99CC"/>
          </a:solidFill>
          <a:ln w="3299">
            <a:solidFill>
              <a:srgbClr val="000000"/>
            </a:solidFill>
          </a:ln>
        </p:spPr>
        <p:txBody>
          <a:bodyPr vert="horz" wrap="square" lIns="0" tIns="17145" rIns="0" bIns="0" rtlCol="0">
            <a:spAutoFit/>
          </a:bodyPr>
          <a:lstStyle/>
          <a:p>
            <a:pPr marL="39370">
              <a:lnSpc>
                <a:spcPct val="100000"/>
              </a:lnSpc>
              <a:spcBef>
                <a:spcPts val="135"/>
              </a:spcBef>
            </a:pPr>
            <a:r>
              <a:rPr sz="850" dirty="0">
                <a:latin typeface="Tahoma"/>
                <a:cs typeface="Tahoma"/>
              </a:rPr>
              <a:t>+$%,,"$</a:t>
            </a:r>
            <a:endParaRPr sz="850">
              <a:latin typeface="Tahoma"/>
              <a:cs typeface="Tahoma"/>
            </a:endParaRPr>
          </a:p>
        </p:txBody>
      </p:sp>
      <p:sp>
        <p:nvSpPr>
          <p:cNvPr id="75" name="object 75"/>
          <p:cNvSpPr/>
          <p:nvPr/>
        </p:nvSpPr>
        <p:spPr>
          <a:xfrm>
            <a:off x="6319444" y="3350500"/>
            <a:ext cx="494030" cy="165100"/>
          </a:xfrm>
          <a:custGeom>
            <a:avLst/>
            <a:gdLst/>
            <a:ahLst/>
            <a:cxnLst/>
            <a:rect l="l" t="t" r="r" b="b"/>
            <a:pathLst>
              <a:path w="494029" h="165100">
                <a:moveTo>
                  <a:pt x="0" y="165007"/>
                </a:moveTo>
                <a:lnTo>
                  <a:pt x="493563" y="165007"/>
                </a:lnTo>
                <a:lnTo>
                  <a:pt x="493563" y="0"/>
                </a:lnTo>
                <a:lnTo>
                  <a:pt x="0" y="0"/>
                </a:lnTo>
                <a:lnTo>
                  <a:pt x="0" y="165007"/>
                </a:lnTo>
                <a:close/>
              </a:path>
            </a:pathLst>
          </a:custGeom>
          <a:solidFill>
            <a:srgbClr val="FF99CC"/>
          </a:solidFill>
        </p:spPr>
        <p:txBody>
          <a:bodyPr wrap="square" lIns="0" tIns="0" rIns="0" bIns="0" rtlCol="0"/>
          <a:lstStyle/>
          <a:p>
            <a:endParaRPr/>
          </a:p>
        </p:txBody>
      </p:sp>
      <p:sp>
        <p:nvSpPr>
          <p:cNvPr id="76" name="object 76"/>
          <p:cNvSpPr txBox="1"/>
          <p:nvPr/>
        </p:nvSpPr>
        <p:spPr>
          <a:xfrm>
            <a:off x="6319445" y="3350499"/>
            <a:ext cx="494030" cy="165100"/>
          </a:xfrm>
          <a:prstGeom prst="rect">
            <a:avLst/>
          </a:prstGeom>
          <a:ln w="3299">
            <a:solidFill>
              <a:srgbClr val="000000"/>
            </a:solidFill>
          </a:ln>
        </p:spPr>
        <p:txBody>
          <a:bodyPr vert="horz" wrap="square" lIns="0" tIns="17145" rIns="0" bIns="0" rtlCol="0">
            <a:spAutoFit/>
          </a:bodyPr>
          <a:lstStyle/>
          <a:p>
            <a:pPr marL="39370">
              <a:lnSpc>
                <a:spcPct val="100000"/>
              </a:lnSpc>
              <a:spcBef>
                <a:spcPts val="135"/>
              </a:spcBef>
            </a:pPr>
            <a:r>
              <a:rPr sz="850" dirty="0">
                <a:latin typeface="Tahoma"/>
                <a:cs typeface="Tahoma"/>
              </a:rPr>
              <a:t>+$%,,"$</a:t>
            </a:r>
            <a:endParaRPr sz="850">
              <a:latin typeface="Tahoma"/>
              <a:cs typeface="Tahoma"/>
            </a:endParaRPr>
          </a:p>
        </p:txBody>
      </p:sp>
      <p:sp>
        <p:nvSpPr>
          <p:cNvPr id="77" name="object 77"/>
          <p:cNvSpPr txBox="1"/>
          <p:nvPr/>
        </p:nvSpPr>
        <p:spPr>
          <a:xfrm>
            <a:off x="6209764" y="3020484"/>
            <a:ext cx="494030" cy="165100"/>
          </a:xfrm>
          <a:prstGeom prst="rect">
            <a:avLst/>
          </a:prstGeom>
          <a:solidFill>
            <a:srgbClr val="FF99CC"/>
          </a:solidFill>
          <a:ln w="3299">
            <a:solidFill>
              <a:srgbClr val="000000"/>
            </a:solidFill>
          </a:ln>
        </p:spPr>
        <p:txBody>
          <a:bodyPr vert="horz" wrap="square" lIns="0" tIns="17145" rIns="0" bIns="0" rtlCol="0">
            <a:spAutoFit/>
          </a:bodyPr>
          <a:lstStyle/>
          <a:p>
            <a:pPr marL="39370">
              <a:lnSpc>
                <a:spcPct val="100000"/>
              </a:lnSpc>
              <a:spcBef>
                <a:spcPts val="135"/>
              </a:spcBef>
            </a:pPr>
            <a:r>
              <a:rPr sz="850" dirty="0">
                <a:latin typeface="Tahoma"/>
                <a:cs typeface="Tahoma"/>
              </a:rPr>
              <a:t>+$%,,"$</a:t>
            </a:r>
            <a:endParaRPr sz="850">
              <a:latin typeface="Tahoma"/>
              <a:cs typeface="Tahoma"/>
            </a:endParaRPr>
          </a:p>
        </p:txBody>
      </p:sp>
      <p:sp>
        <p:nvSpPr>
          <p:cNvPr id="78" name="object 78"/>
          <p:cNvSpPr txBox="1"/>
          <p:nvPr/>
        </p:nvSpPr>
        <p:spPr>
          <a:xfrm>
            <a:off x="6264604" y="3625512"/>
            <a:ext cx="494030" cy="165100"/>
          </a:xfrm>
          <a:prstGeom prst="rect">
            <a:avLst/>
          </a:prstGeom>
          <a:solidFill>
            <a:srgbClr val="FF99CC"/>
          </a:solidFill>
          <a:ln w="3299">
            <a:solidFill>
              <a:srgbClr val="000000"/>
            </a:solidFill>
          </a:ln>
        </p:spPr>
        <p:txBody>
          <a:bodyPr vert="horz" wrap="square" lIns="0" tIns="17145" rIns="0" bIns="0" rtlCol="0">
            <a:spAutoFit/>
          </a:bodyPr>
          <a:lstStyle/>
          <a:p>
            <a:pPr marL="39370">
              <a:lnSpc>
                <a:spcPct val="100000"/>
              </a:lnSpc>
              <a:spcBef>
                <a:spcPts val="135"/>
              </a:spcBef>
            </a:pPr>
            <a:r>
              <a:rPr sz="850" dirty="0">
                <a:latin typeface="Tahoma"/>
                <a:cs typeface="Tahoma"/>
              </a:rPr>
              <a:t>+$%,,"$</a:t>
            </a:r>
            <a:endParaRPr sz="850">
              <a:latin typeface="Tahoma"/>
              <a:cs typeface="Tahoma"/>
            </a:endParaRPr>
          </a:p>
        </p:txBody>
      </p:sp>
      <p:sp>
        <p:nvSpPr>
          <p:cNvPr id="79" name="object 79"/>
          <p:cNvSpPr txBox="1"/>
          <p:nvPr/>
        </p:nvSpPr>
        <p:spPr>
          <a:xfrm>
            <a:off x="6264604" y="2717969"/>
            <a:ext cx="494030" cy="165100"/>
          </a:xfrm>
          <a:prstGeom prst="rect">
            <a:avLst/>
          </a:prstGeom>
          <a:solidFill>
            <a:srgbClr val="FF99CC"/>
          </a:solidFill>
          <a:ln w="3299">
            <a:solidFill>
              <a:srgbClr val="000000"/>
            </a:solidFill>
          </a:ln>
        </p:spPr>
        <p:txBody>
          <a:bodyPr vert="horz" wrap="square" lIns="0" tIns="17145" rIns="0" bIns="0" rtlCol="0">
            <a:spAutoFit/>
          </a:bodyPr>
          <a:lstStyle/>
          <a:p>
            <a:pPr marL="39370">
              <a:lnSpc>
                <a:spcPct val="100000"/>
              </a:lnSpc>
              <a:spcBef>
                <a:spcPts val="135"/>
              </a:spcBef>
            </a:pPr>
            <a:r>
              <a:rPr sz="850" dirty="0">
                <a:latin typeface="Tahoma"/>
                <a:cs typeface="Tahoma"/>
              </a:rPr>
              <a:t>+$%,,"$</a:t>
            </a:r>
            <a:endParaRPr sz="850">
              <a:latin typeface="Tahoma"/>
              <a:cs typeface="Tahoma"/>
            </a:endParaRPr>
          </a:p>
        </p:txBody>
      </p:sp>
      <p:sp>
        <p:nvSpPr>
          <p:cNvPr id="80" name="object 80"/>
          <p:cNvSpPr/>
          <p:nvPr/>
        </p:nvSpPr>
        <p:spPr>
          <a:xfrm>
            <a:off x="6950109" y="3157991"/>
            <a:ext cx="494030" cy="165100"/>
          </a:xfrm>
          <a:custGeom>
            <a:avLst/>
            <a:gdLst/>
            <a:ahLst/>
            <a:cxnLst/>
            <a:rect l="l" t="t" r="r" b="b"/>
            <a:pathLst>
              <a:path w="494029" h="165100">
                <a:moveTo>
                  <a:pt x="0" y="165007"/>
                </a:moveTo>
                <a:lnTo>
                  <a:pt x="493564" y="165007"/>
                </a:lnTo>
                <a:lnTo>
                  <a:pt x="493564" y="0"/>
                </a:lnTo>
                <a:lnTo>
                  <a:pt x="0" y="0"/>
                </a:lnTo>
                <a:lnTo>
                  <a:pt x="0" y="165007"/>
                </a:lnTo>
                <a:close/>
              </a:path>
            </a:pathLst>
          </a:custGeom>
          <a:solidFill>
            <a:srgbClr val="FF99CC"/>
          </a:solidFill>
        </p:spPr>
        <p:txBody>
          <a:bodyPr wrap="square" lIns="0" tIns="0" rIns="0" bIns="0" rtlCol="0"/>
          <a:lstStyle/>
          <a:p>
            <a:endParaRPr/>
          </a:p>
        </p:txBody>
      </p:sp>
      <p:sp>
        <p:nvSpPr>
          <p:cNvPr id="81" name="object 81"/>
          <p:cNvSpPr/>
          <p:nvPr/>
        </p:nvSpPr>
        <p:spPr>
          <a:xfrm>
            <a:off x="6950109" y="3157990"/>
            <a:ext cx="494030" cy="165100"/>
          </a:xfrm>
          <a:custGeom>
            <a:avLst/>
            <a:gdLst/>
            <a:ahLst/>
            <a:cxnLst/>
            <a:rect l="l" t="t" r="r" b="b"/>
            <a:pathLst>
              <a:path w="494029" h="165100">
                <a:moveTo>
                  <a:pt x="0" y="0"/>
                </a:moveTo>
                <a:lnTo>
                  <a:pt x="0" y="165007"/>
                </a:lnTo>
                <a:lnTo>
                  <a:pt x="493564" y="165007"/>
                </a:lnTo>
                <a:lnTo>
                  <a:pt x="493564" y="0"/>
                </a:lnTo>
                <a:lnTo>
                  <a:pt x="0" y="0"/>
                </a:lnTo>
                <a:close/>
              </a:path>
            </a:pathLst>
          </a:custGeom>
          <a:ln w="3291">
            <a:solidFill>
              <a:srgbClr val="000000"/>
            </a:solidFill>
          </a:ln>
        </p:spPr>
        <p:txBody>
          <a:bodyPr wrap="square" lIns="0" tIns="0" rIns="0" bIns="0" rtlCol="0"/>
          <a:lstStyle/>
          <a:p>
            <a:endParaRPr/>
          </a:p>
        </p:txBody>
      </p:sp>
      <p:sp>
        <p:nvSpPr>
          <p:cNvPr id="82" name="object 82"/>
          <p:cNvSpPr txBox="1"/>
          <p:nvPr/>
        </p:nvSpPr>
        <p:spPr>
          <a:xfrm>
            <a:off x="6976895" y="3160692"/>
            <a:ext cx="440055" cy="157480"/>
          </a:xfrm>
          <a:prstGeom prst="rect">
            <a:avLst/>
          </a:prstGeom>
        </p:spPr>
        <p:txBody>
          <a:bodyPr vert="horz" wrap="square" lIns="0" tIns="14604" rIns="0" bIns="0" rtlCol="0">
            <a:spAutoFit/>
          </a:bodyPr>
          <a:lstStyle/>
          <a:p>
            <a:pPr marL="12700">
              <a:lnSpc>
                <a:spcPct val="100000"/>
              </a:lnSpc>
              <a:spcBef>
                <a:spcPts val="114"/>
              </a:spcBef>
            </a:pPr>
            <a:r>
              <a:rPr sz="850" spc="-5" dirty="0">
                <a:latin typeface="Tahoma"/>
                <a:cs typeface="Tahoma"/>
              </a:rPr>
              <a:t>+$</a:t>
            </a:r>
            <a:r>
              <a:rPr sz="850" spc="-380" dirty="0">
                <a:latin typeface="Tahoma"/>
                <a:cs typeface="Tahoma"/>
              </a:rPr>
              <a:t>%</a:t>
            </a:r>
            <a:r>
              <a:rPr sz="850" spc="220" dirty="0">
                <a:latin typeface="Tahoma"/>
                <a:cs typeface="Tahoma"/>
              </a:rPr>
              <a:t>,,</a:t>
            </a:r>
            <a:r>
              <a:rPr sz="850" spc="105" dirty="0">
                <a:latin typeface="Tahoma"/>
                <a:cs typeface="Tahoma"/>
              </a:rPr>
              <a:t>"</a:t>
            </a:r>
            <a:r>
              <a:rPr sz="850" spc="-155" dirty="0">
                <a:latin typeface="Tahoma"/>
                <a:cs typeface="Tahoma"/>
              </a:rPr>
              <a:t>$</a:t>
            </a:r>
            <a:endParaRPr sz="850">
              <a:latin typeface="Tahoma"/>
              <a:cs typeface="Tahoma"/>
            </a:endParaRPr>
          </a:p>
        </p:txBody>
      </p:sp>
      <p:sp>
        <p:nvSpPr>
          <p:cNvPr id="83" name="object 83"/>
          <p:cNvSpPr/>
          <p:nvPr/>
        </p:nvSpPr>
        <p:spPr>
          <a:xfrm>
            <a:off x="5825881" y="2945130"/>
            <a:ext cx="0" cy="178435"/>
          </a:xfrm>
          <a:custGeom>
            <a:avLst/>
            <a:gdLst/>
            <a:ahLst/>
            <a:cxnLst/>
            <a:rect l="l" t="t" r="r" b="b"/>
            <a:pathLst>
              <a:path h="178435">
                <a:moveTo>
                  <a:pt x="0" y="0"/>
                </a:moveTo>
                <a:lnTo>
                  <a:pt x="0" y="178208"/>
                </a:lnTo>
              </a:path>
            </a:pathLst>
          </a:custGeom>
          <a:ln w="3300">
            <a:solidFill>
              <a:srgbClr val="000000"/>
            </a:solidFill>
          </a:ln>
        </p:spPr>
        <p:txBody>
          <a:bodyPr wrap="square" lIns="0" tIns="0" rIns="0" bIns="0" rtlCol="0"/>
          <a:lstStyle/>
          <a:p>
            <a:endParaRPr/>
          </a:p>
        </p:txBody>
      </p:sp>
      <p:sp>
        <p:nvSpPr>
          <p:cNvPr id="84" name="object 84"/>
          <p:cNvSpPr/>
          <p:nvPr/>
        </p:nvSpPr>
        <p:spPr>
          <a:xfrm>
            <a:off x="5808332" y="2910480"/>
            <a:ext cx="36195" cy="36830"/>
          </a:xfrm>
          <a:custGeom>
            <a:avLst/>
            <a:gdLst/>
            <a:ahLst/>
            <a:cxnLst/>
            <a:rect l="l" t="t" r="r" b="b"/>
            <a:pathLst>
              <a:path w="36195" h="36830">
                <a:moveTo>
                  <a:pt x="17548" y="0"/>
                </a:moveTo>
                <a:lnTo>
                  <a:pt x="0" y="36301"/>
                </a:lnTo>
                <a:lnTo>
                  <a:pt x="35646" y="36301"/>
                </a:lnTo>
                <a:lnTo>
                  <a:pt x="17548" y="0"/>
                </a:lnTo>
                <a:close/>
              </a:path>
            </a:pathLst>
          </a:custGeom>
          <a:solidFill>
            <a:srgbClr val="000000"/>
          </a:solidFill>
        </p:spPr>
        <p:txBody>
          <a:bodyPr wrap="square" lIns="0" tIns="0" rIns="0" bIns="0" rtlCol="0"/>
          <a:lstStyle/>
          <a:p>
            <a:endParaRPr/>
          </a:p>
        </p:txBody>
      </p:sp>
      <p:sp>
        <p:nvSpPr>
          <p:cNvPr id="85" name="object 85"/>
          <p:cNvSpPr/>
          <p:nvPr/>
        </p:nvSpPr>
        <p:spPr>
          <a:xfrm>
            <a:off x="5808332" y="3122240"/>
            <a:ext cx="36195" cy="36195"/>
          </a:xfrm>
          <a:custGeom>
            <a:avLst/>
            <a:gdLst/>
            <a:ahLst/>
            <a:cxnLst/>
            <a:rect l="l" t="t" r="r" b="b"/>
            <a:pathLst>
              <a:path w="36195" h="36194">
                <a:moveTo>
                  <a:pt x="35646" y="0"/>
                </a:moveTo>
                <a:lnTo>
                  <a:pt x="0" y="0"/>
                </a:lnTo>
                <a:lnTo>
                  <a:pt x="17548" y="35751"/>
                </a:lnTo>
                <a:lnTo>
                  <a:pt x="35646" y="0"/>
                </a:lnTo>
                <a:close/>
              </a:path>
            </a:pathLst>
          </a:custGeom>
          <a:solidFill>
            <a:srgbClr val="000000"/>
          </a:solidFill>
        </p:spPr>
        <p:txBody>
          <a:bodyPr wrap="square" lIns="0" tIns="0" rIns="0" bIns="0" rtlCol="0"/>
          <a:lstStyle/>
          <a:p>
            <a:endParaRPr/>
          </a:p>
        </p:txBody>
      </p:sp>
      <p:sp>
        <p:nvSpPr>
          <p:cNvPr id="86" name="object 86"/>
          <p:cNvSpPr/>
          <p:nvPr/>
        </p:nvSpPr>
        <p:spPr>
          <a:xfrm>
            <a:off x="7196891" y="2945130"/>
            <a:ext cx="0" cy="178435"/>
          </a:xfrm>
          <a:custGeom>
            <a:avLst/>
            <a:gdLst/>
            <a:ahLst/>
            <a:cxnLst/>
            <a:rect l="l" t="t" r="r" b="b"/>
            <a:pathLst>
              <a:path h="178435">
                <a:moveTo>
                  <a:pt x="0" y="0"/>
                </a:moveTo>
                <a:lnTo>
                  <a:pt x="0" y="178208"/>
                </a:lnTo>
              </a:path>
            </a:pathLst>
          </a:custGeom>
          <a:ln w="3300">
            <a:solidFill>
              <a:srgbClr val="000000"/>
            </a:solidFill>
          </a:ln>
        </p:spPr>
        <p:txBody>
          <a:bodyPr wrap="square" lIns="0" tIns="0" rIns="0" bIns="0" rtlCol="0"/>
          <a:lstStyle/>
          <a:p>
            <a:endParaRPr/>
          </a:p>
        </p:txBody>
      </p:sp>
      <p:sp>
        <p:nvSpPr>
          <p:cNvPr id="87" name="object 87"/>
          <p:cNvSpPr/>
          <p:nvPr/>
        </p:nvSpPr>
        <p:spPr>
          <a:xfrm>
            <a:off x="7179343" y="2910480"/>
            <a:ext cx="36195" cy="36830"/>
          </a:xfrm>
          <a:custGeom>
            <a:avLst/>
            <a:gdLst/>
            <a:ahLst/>
            <a:cxnLst/>
            <a:rect l="l" t="t" r="r" b="b"/>
            <a:pathLst>
              <a:path w="36195" h="36830">
                <a:moveTo>
                  <a:pt x="17548" y="0"/>
                </a:moveTo>
                <a:lnTo>
                  <a:pt x="0" y="36301"/>
                </a:lnTo>
                <a:lnTo>
                  <a:pt x="35646" y="36301"/>
                </a:lnTo>
                <a:lnTo>
                  <a:pt x="17548" y="0"/>
                </a:lnTo>
                <a:close/>
              </a:path>
            </a:pathLst>
          </a:custGeom>
          <a:solidFill>
            <a:srgbClr val="000000"/>
          </a:solidFill>
        </p:spPr>
        <p:txBody>
          <a:bodyPr wrap="square" lIns="0" tIns="0" rIns="0" bIns="0" rtlCol="0"/>
          <a:lstStyle/>
          <a:p>
            <a:endParaRPr/>
          </a:p>
        </p:txBody>
      </p:sp>
      <p:sp>
        <p:nvSpPr>
          <p:cNvPr id="88" name="object 88"/>
          <p:cNvSpPr/>
          <p:nvPr/>
        </p:nvSpPr>
        <p:spPr>
          <a:xfrm>
            <a:off x="7179343" y="3122240"/>
            <a:ext cx="36195" cy="36195"/>
          </a:xfrm>
          <a:custGeom>
            <a:avLst/>
            <a:gdLst/>
            <a:ahLst/>
            <a:cxnLst/>
            <a:rect l="l" t="t" r="r" b="b"/>
            <a:pathLst>
              <a:path w="36195" h="36194">
                <a:moveTo>
                  <a:pt x="35646" y="0"/>
                </a:moveTo>
                <a:lnTo>
                  <a:pt x="0" y="0"/>
                </a:lnTo>
                <a:lnTo>
                  <a:pt x="17548" y="35751"/>
                </a:lnTo>
                <a:lnTo>
                  <a:pt x="35646" y="0"/>
                </a:lnTo>
                <a:close/>
              </a:path>
            </a:pathLst>
          </a:custGeom>
          <a:solidFill>
            <a:srgbClr val="000000"/>
          </a:solidFill>
        </p:spPr>
        <p:txBody>
          <a:bodyPr wrap="square" lIns="0" tIns="0" rIns="0" bIns="0" rtlCol="0"/>
          <a:lstStyle/>
          <a:p>
            <a:endParaRPr/>
          </a:p>
        </p:txBody>
      </p:sp>
      <p:sp>
        <p:nvSpPr>
          <p:cNvPr id="89" name="object 89"/>
          <p:cNvSpPr/>
          <p:nvPr/>
        </p:nvSpPr>
        <p:spPr>
          <a:xfrm>
            <a:off x="7196891" y="3357649"/>
            <a:ext cx="0" cy="178435"/>
          </a:xfrm>
          <a:custGeom>
            <a:avLst/>
            <a:gdLst/>
            <a:ahLst/>
            <a:cxnLst/>
            <a:rect l="l" t="t" r="r" b="b"/>
            <a:pathLst>
              <a:path h="178435">
                <a:moveTo>
                  <a:pt x="0" y="0"/>
                </a:moveTo>
                <a:lnTo>
                  <a:pt x="0" y="178208"/>
                </a:lnTo>
              </a:path>
            </a:pathLst>
          </a:custGeom>
          <a:ln w="3300">
            <a:solidFill>
              <a:srgbClr val="000000"/>
            </a:solidFill>
          </a:ln>
        </p:spPr>
        <p:txBody>
          <a:bodyPr wrap="square" lIns="0" tIns="0" rIns="0" bIns="0" rtlCol="0"/>
          <a:lstStyle/>
          <a:p>
            <a:endParaRPr/>
          </a:p>
        </p:txBody>
      </p:sp>
      <p:sp>
        <p:nvSpPr>
          <p:cNvPr id="90" name="object 90"/>
          <p:cNvSpPr/>
          <p:nvPr/>
        </p:nvSpPr>
        <p:spPr>
          <a:xfrm>
            <a:off x="7179343" y="3322999"/>
            <a:ext cx="36195" cy="36830"/>
          </a:xfrm>
          <a:custGeom>
            <a:avLst/>
            <a:gdLst/>
            <a:ahLst/>
            <a:cxnLst/>
            <a:rect l="l" t="t" r="r" b="b"/>
            <a:pathLst>
              <a:path w="36195" h="36829">
                <a:moveTo>
                  <a:pt x="17548" y="0"/>
                </a:moveTo>
                <a:lnTo>
                  <a:pt x="0" y="36301"/>
                </a:lnTo>
                <a:lnTo>
                  <a:pt x="35646" y="36301"/>
                </a:lnTo>
                <a:lnTo>
                  <a:pt x="17548" y="0"/>
                </a:lnTo>
                <a:close/>
              </a:path>
            </a:pathLst>
          </a:custGeom>
          <a:solidFill>
            <a:srgbClr val="000000"/>
          </a:solidFill>
        </p:spPr>
        <p:txBody>
          <a:bodyPr wrap="square" lIns="0" tIns="0" rIns="0" bIns="0" rtlCol="0"/>
          <a:lstStyle/>
          <a:p>
            <a:endParaRPr/>
          </a:p>
        </p:txBody>
      </p:sp>
      <p:sp>
        <p:nvSpPr>
          <p:cNvPr id="91" name="object 91"/>
          <p:cNvSpPr/>
          <p:nvPr/>
        </p:nvSpPr>
        <p:spPr>
          <a:xfrm>
            <a:off x="7179343" y="3534759"/>
            <a:ext cx="36195" cy="36195"/>
          </a:xfrm>
          <a:custGeom>
            <a:avLst/>
            <a:gdLst/>
            <a:ahLst/>
            <a:cxnLst/>
            <a:rect l="l" t="t" r="r" b="b"/>
            <a:pathLst>
              <a:path w="36195" h="36195">
                <a:moveTo>
                  <a:pt x="35646" y="0"/>
                </a:moveTo>
                <a:lnTo>
                  <a:pt x="0" y="0"/>
                </a:lnTo>
                <a:lnTo>
                  <a:pt x="17548" y="35751"/>
                </a:lnTo>
                <a:lnTo>
                  <a:pt x="35646" y="0"/>
                </a:lnTo>
                <a:close/>
              </a:path>
            </a:pathLst>
          </a:custGeom>
          <a:solidFill>
            <a:srgbClr val="000000"/>
          </a:solidFill>
        </p:spPr>
        <p:txBody>
          <a:bodyPr wrap="square" lIns="0" tIns="0" rIns="0" bIns="0" rtlCol="0"/>
          <a:lstStyle/>
          <a:p>
            <a:endParaRPr/>
          </a:p>
        </p:txBody>
      </p:sp>
      <p:sp>
        <p:nvSpPr>
          <p:cNvPr id="92" name="object 92"/>
          <p:cNvSpPr/>
          <p:nvPr/>
        </p:nvSpPr>
        <p:spPr>
          <a:xfrm>
            <a:off x="5825881" y="3357649"/>
            <a:ext cx="0" cy="178435"/>
          </a:xfrm>
          <a:custGeom>
            <a:avLst/>
            <a:gdLst/>
            <a:ahLst/>
            <a:cxnLst/>
            <a:rect l="l" t="t" r="r" b="b"/>
            <a:pathLst>
              <a:path h="178435">
                <a:moveTo>
                  <a:pt x="0" y="0"/>
                </a:moveTo>
                <a:lnTo>
                  <a:pt x="0" y="178208"/>
                </a:lnTo>
              </a:path>
            </a:pathLst>
          </a:custGeom>
          <a:ln w="3300">
            <a:solidFill>
              <a:srgbClr val="000000"/>
            </a:solidFill>
          </a:ln>
        </p:spPr>
        <p:txBody>
          <a:bodyPr wrap="square" lIns="0" tIns="0" rIns="0" bIns="0" rtlCol="0"/>
          <a:lstStyle/>
          <a:p>
            <a:endParaRPr/>
          </a:p>
        </p:txBody>
      </p:sp>
      <p:sp>
        <p:nvSpPr>
          <p:cNvPr id="93" name="object 93"/>
          <p:cNvSpPr/>
          <p:nvPr/>
        </p:nvSpPr>
        <p:spPr>
          <a:xfrm>
            <a:off x="5808332" y="3322999"/>
            <a:ext cx="36195" cy="36830"/>
          </a:xfrm>
          <a:custGeom>
            <a:avLst/>
            <a:gdLst/>
            <a:ahLst/>
            <a:cxnLst/>
            <a:rect l="l" t="t" r="r" b="b"/>
            <a:pathLst>
              <a:path w="36195" h="36829">
                <a:moveTo>
                  <a:pt x="17548" y="0"/>
                </a:moveTo>
                <a:lnTo>
                  <a:pt x="0" y="36301"/>
                </a:lnTo>
                <a:lnTo>
                  <a:pt x="35646" y="36301"/>
                </a:lnTo>
                <a:lnTo>
                  <a:pt x="17548" y="0"/>
                </a:lnTo>
                <a:close/>
              </a:path>
            </a:pathLst>
          </a:custGeom>
          <a:solidFill>
            <a:srgbClr val="000000"/>
          </a:solidFill>
        </p:spPr>
        <p:txBody>
          <a:bodyPr wrap="square" lIns="0" tIns="0" rIns="0" bIns="0" rtlCol="0"/>
          <a:lstStyle/>
          <a:p>
            <a:endParaRPr/>
          </a:p>
        </p:txBody>
      </p:sp>
      <p:sp>
        <p:nvSpPr>
          <p:cNvPr id="94" name="object 94"/>
          <p:cNvSpPr/>
          <p:nvPr/>
        </p:nvSpPr>
        <p:spPr>
          <a:xfrm>
            <a:off x="5808332" y="3534759"/>
            <a:ext cx="36195" cy="36195"/>
          </a:xfrm>
          <a:custGeom>
            <a:avLst/>
            <a:gdLst/>
            <a:ahLst/>
            <a:cxnLst/>
            <a:rect l="l" t="t" r="r" b="b"/>
            <a:pathLst>
              <a:path w="36195" h="36195">
                <a:moveTo>
                  <a:pt x="35646" y="0"/>
                </a:moveTo>
                <a:lnTo>
                  <a:pt x="0" y="0"/>
                </a:lnTo>
                <a:lnTo>
                  <a:pt x="17548" y="35751"/>
                </a:lnTo>
                <a:lnTo>
                  <a:pt x="35646" y="0"/>
                </a:lnTo>
                <a:close/>
              </a:path>
            </a:pathLst>
          </a:custGeom>
          <a:solidFill>
            <a:srgbClr val="000000"/>
          </a:solidFill>
        </p:spPr>
        <p:txBody>
          <a:bodyPr wrap="square" lIns="0" tIns="0" rIns="0" bIns="0" rtlCol="0"/>
          <a:lstStyle/>
          <a:p>
            <a:endParaRPr/>
          </a:p>
        </p:txBody>
      </p:sp>
      <p:sp>
        <p:nvSpPr>
          <p:cNvPr id="95" name="object 95"/>
          <p:cNvSpPr/>
          <p:nvPr/>
        </p:nvSpPr>
        <p:spPr>
          <a:xfrm>
            <a:off x="5962982" y="3690416"/>
            <a:ext cx="36195" cy="36195"/>
          </a:xfrm>
          <a:custGeom>
            <a:avLst/>
            <a:gdLst/>
            <a:ahLst/>
            <a:cxnLst/>
            <a:rect l="l" t="t" r="r" b="b"/>
            <a:pathLst>
              <a:path w="36195" h="36195">
                <a:moveTo>
                  <a:pt x="36193" y="0"/>
                </a:moveTo>
                <a:lnTo>
                  <a:pt x="0" y="17600"/>
                </a:lnTo>
                <a:lnTo>
                  <a:pt x="36193" y="35751"/>
                </a:lnTo>
                <a:lnTo>
                  <a:pt x="36193" y="0"/>
                </a:lnTo>
                <a:close/>
              </a:path>
            </a:pathLst>
          </a:custGeom>
          <a:solidFill>
            <a:srgbClr val="000000"/>
          </a:solidFill>
        </p:spPr>
        <p:txBody>
          <a:bodyPr wrap="square" lIns="0" tIns="0" rIns="0" bIns="0" rtlCol="0"/>
          <a:lstStyle/>
          <a:p>
            <a:endParaRPr/>
          </a:p>
        </p:txBody>
      </p:sp>
      <p:sp>
        <p:nvSpPr>
          <p:cNvPr id="96" name="object 96"/>
          <p:cNvSpPr/>
          <p:nvPr/>
        </p:nvSpPr>
        <p:spPr>
          <a:xfrm>
            <a:off x="6228958" y="3690416"/>
            <a:ext cx="36195" cy="36195"/>
          </a:xfrm>
          <a:custGeom>
            <a:avLst/>
            <a:gdLst/>
            <a:ahLst/>
            <a:cxnLst/>
            <a:rect l="l" t="t" r="r" b="b"/>
            <a:pathLst>
              <a:path w="36195" h="36195">
                <a:moveTo>
                  <a:pt x="0" y="0"/>
                </a:moveTo>
                <a:lnTo>
                  <a:pt x="0" y="35751"/>
                </a:lnTo>
                <a:lnTo>
                  <a:pt x="35646" y="17600"/>
                </a:lnTo>
                <a:lnTo>
                  <a:pt x="0" y="0"/>
                </a:lnTo>
                <a:close/>
              </a:path>
            </a:pathLst>
          </a:custGeom>
          <a:solidFill>
            <a:srgbClr val="000000"/>
          </a:solidFill>
        </p:spPr>
        <p:txBody>
          <a:bodyPr wrap="square" lIns="0" tIns="0" rIns="0" bIns="0" rtlCol="0"/>
          <a:lstStyle/>
          <a:p>
            <a:endParaRPr/>
          </a:p>
        </p:txBody>
      </p:sp>
      <p:sp>
        <p:nvSpPr>
          <p:cNvPr id="97" name="object 97"/>
          <p:cNvSpPr/>
          <p:nvPr/>
        </p:nvSpPr>
        <p:spPr>
          <a:xfrm>
            <a:off x="5997531" y="2800473"/>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98" name="object 98"/>
          <p:cNvSpPr/>
          <p:nvPr/>
        </p:nvSpPr>
        <p:spPr>
          <a:xfrm>
            <a:off x="5962982" y="2782873"/>
            <a:ext cx="36195" cy="36195"/>
          </a:xfrm>
          <a:custGeom>
            <a:avLst/>
            <a:gdLst/>
            <a:ahLst/>
            <a:cxnLst/>
            <a:rect l="l" t="t" r="r" b="b"/>
            <a:pathLst>
              <a:path w="36195" h="36194">
                <a:moveTo>
                  <a:pt x="36193" y="0"/>
                </a:moveTo>
                <a:lnTo>
                  <a:pt x="0" y="17600"/>
                </a:lnTo>
                <a:lnTo>
                  <a:pt x="36193" y="35751"/>
                </a:lnTo>
                <a:lnTo>
                  <a:pt x="36193" y="0"/>
                </a:lnTo>
                <a:close/>
              </a:path>
            </a:pathLst>
          </a:custGeom>
          <a:solidFill>
            <a:srgbClr val="000000"/>
          </a:solidFill>
        </p:spPr>
        <p:txBody>
          <a:bodyPr wrap="square" lIns="0" tIns="0" rIns="0" bIns="0" rtlCol="0"/>
          <a:lstStyle/>
          <a:p>
            <a:endParaRPr/>
          </a:p>
        </p:txBody>
      </p:sp>
      <p:sp>
        <p:nvSpPr>
          <p:cNvPr id="99" name="object 99"/>
          <p:cNvSpPr/>
          <p:nvPr/>
        </p:nvSpPr>
        <p:spPr>
          <a:xfrm>
            <a:off x="6228958" y="2782873"/>
            <a:ext cx="36195" cy="36195"/>
          </a:xfrm>
          <a:custGeom>
            <a:avLst/>
            <a:gdLst/>
            <a:ahLst/>
            <a:cxnLst/>
            <a:rect l="l" t="t" r="r" b="b"/>
            <a:pathLst>
              <a:path w="36195" h="36194">
                <a:moveTo>
                  <a:pt x="0" y="0"/>
                </a:moveTo>
                <a:lnTo>
                  <a:pt x="0" y="35751"/>
                </a:lnTo>
                <a:lnTo>
                  <a:pt x="35646" y="17600"/>
                </a:lnTo>
                <a:lnTo>
                  <a:pt x="0" y="0"/>
                </a:lnTo>
                <a:close/>
              </a:path>
            </a:pathLst>
          </a:custGeom>
          <a:solidFill>
            <a:srgbClr val="000000"/>
          </a:solidFill>
        </p:spPr>
        <p:txBody>
          <a:bodyPr wrap="square" lIns="0" tIns="0" rIns="0" bIns="0" rtlCol="0"/>
          <a:lstStyle/>
          <a:p>
            <a:endParaRPr/>
          </a:p>
        </p:txBody>
      </p:sp>
      <p:sp>
        <p:nvSpPr>
          <p:cNvPr id="100" name="object 100"/>
          <p:cNvSpPr/>
          <p:nvPr/>
        </p:nvSpPr>
        <p:spPr>
          <a:xfrm>
            <a:off x="6792717" y="2800473"/>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101" name="object 101"/>
          <p:cNvSpPr/>
          <p:nvPr/>
        </p:nvSpPr>
        <p:spPr>
          <a:xfrm>
            <a:off x="6758168" y="2782873"/>
            <a:ext cx="36195" cy="36195"/>
          </a:xfrm>
          <a:custGeom>
            <a:avLst/>
            <a:gdLst/>
            <a:ahLst/>
            <a:cxnLst/>
            <a:rect l="l" t="t" r="r" b="b"/>
            <a:pathLst>
              <a:path w="36195" h="36194">
                <a:moveTo>
                  <a:pt x="36193" y="0"/>
                </a:moveTo>
                <a:lnTo>
                  <a:pt x="0" y="17600"/>
                </a:lnTo>
                <a:lnTo>
                  <a:pt x="36193" y="35751"/>
                </a:lnTo>
                <a:lnTo>
                  <a:pt x="36193" y="0"/>
                </a:lnTo>
                <a:close/>
              </a:path>
            </a:pathLst>
          </a:custGeom>
          <a:solidFill>
            <a:srgbClr val="000000"/>
          </a:solidFill>
        </p:spPr>
        <p:txBody>
          <a:bodyPr wrap="square" lIns="0" tIns="0" rIns="0" bIns="0" rtlCol="0"/>
          <a:lstStyle/>
          <a:p>
            <a:endParaRPr/>
          </a:p>
        </p:txBody>
      </p:sp>
      <p:sp>
        <p:nvSpPr>
          <p:cNvPr id="102" name="object 102"/>
          <p:cNvSpPr/>
          <p:nvPr/>
        </p:nvSpPr>
        <p:spPr>
          <a:xfrm>
            <a:off x="7024144" y="2782873"/>
            <a:ext cx="36195" cy="36195"/>
          </a:xfrm>
          <a:custGeom>
            <a:avLst/>
            <a:gdLst/>
            <a:ahLst/>
            <a:cxnLst/>
            <a:rect l="l" t="t" r="r" b="b"/>
            <a:pathLst>
              <a:path w="36195" h="36194">
                <a:moveTo>
                  <a:pt x="0" y="0"/>
                </a:moveTo>
                <a:lnTo>
                  <a:pt x="0" y="35751"/>
                </a:lnTo>
                <a:lnTo>
                  <a:pt x="35645" y="17600"/>
                </a:lnTo>
                <a:lnTo>
                  <a:pt x="0" y="0"/>
                </a:lnTo>
                <a:close/>
              </a:path>
            </a:pathLst>
          </a:custGeom>
          <a:solidFill>
            <a:srgbClr val="000000"/>
          </a:solidFill>
        </p:spPr>
        <p:txBody>
          <a:bodyPr wrap="square" lIns="0" tIns="0" rIns="0" bIns="0" rtlCol="0"/>
          <a:lstStyle/>
          <a:p>
            <a:endParaRPr/>
          </a:p>
        </p:txBody>
      </p:sp>
      <p:sp>
        <p:nvSpPr>
          <p:cNvPr id="103" name="object 103"/>
          <p:cNvSpPr/>
          <p:nvPr/>
        </p:nvSpPr>
        <p:spPr>
          <a:xfrm>
            <a:off x="6792717" y="3708016"/>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104" name="object 104"/>
          <p:cNvSpPr/>
          <p:nvPr/>
        </p:nvSpPr>
        <p:spPr>
          <a:xfrm>
            <a:off x="6758168" y="3690416"/>
            <a:ext cx="36195" cy="36195"/>
          </a:xfrm>
          <a:custGeom>
            <a:avLst/>
            <a:gdLst/>
            <a:ahLst/>
            <a:cxnLst/>
            <a:rect l="l" t="t" r="r" b="b"/>
            <a:pathLst>
              <a:path w="36195" h="36195">
                <a:moveTo>
                  <a:pt x="36193" y="0"/>
                </a:moveTo>
                <a:lnTo>
                  <a:pt x="0" y="17600"/>
                </a:lnTo>
                <a:lnTo>
                  <a:pt x="36193" y="35751"/>
                </a:lnTo>
                <a:lnTo>
                  <a:pt x="36193" y="0"/>
                </a:lnTo>
                <a:close/>
              </a:path>
            </a:pathLst>
          </a:custGeom>
          <a:solidFill>
            <a:srgbClr val="000000"/>
          </a:solidFill>
        </p:spPr>
        <p:txBody>
          <a:bodyPr wrap="square" lIns="0" tIns="0" rIns="0" bIns="0" rtlCol="0"/>
          <a:lstStyle/>
          <a:p>
            <a:endParaRPr/>
          </a:p>
        </p:txBody>
      </p:sp>
      <p:sp>
        <p:nvSpPr>
          <p:cNvPr id="105" name="object 105"/>
          <p:cNvSpPr/>
          <p:nvPr/>
        </p:nvSpPr>
        <p:spPr>
          <a:xfrm>
            <a:off x="7024144" y="3690416"/>
            <a:ext cx="36195" cy="36195"/>
          </a:xfrm>
          <a:custGeom>
            <a:avLst/>
            <a:gdLst/>
            <a:ahLst/>
            <a:cxnLst/>
            <a:rect l="l" t="t" r="r" b="b"/>
            <a:pathLst>
              <a:path w="36195" h="36195">
                <a:moveTo>
                  <a:pt x="0" y="0"/>
                </a:moveTo>
                <a:lnTo>
                  <a:pt x="0" y="35751"/>
                </a:lnTo>
                <a:lnTo>
                  <a:pt x="35645" y="1760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5962982" y="2882978"/>
            <a:ext cx="246781" cy="137506"/>
          </a:xfrm>
          <a:prstGeom prst="rect">
            <a:avLst/>
          </a:prstGeom>
          <a:blipFill>
            <a:blip r:embed="rId10" cstate="print"/>
            <a:stretch>
              <a:fillRect/>
            </a:stretch>
          </a:blipFill>
        </p:spPr>
        <p:txBody>
          <a:bodyPr wrap="square" lIns="0" tIns="0" rIns="0" bIns="0" rtlCol="0"/>
          <a:lstStyle/>
          <a:p>
            <a:endParaRPr/>
          </a:p>
        </p:txBody>
      </p:sp>
      <p:sp>
        <p:nvSpPr>
          <p:cNvPr id="107" name="object 107"/>
          <p:cNvSpPr/>
          <p:nvPr/>
        </p:nvSpPr>
        <p:spPr>
          <a:xfrm>
            <a:off x="6726361" y="3210792"/>
            <a:ext cx="337820" cy="362585"/>
          </a:xfrm>
          <a:custGeom>
            <a:avLst/>
            <a:gdLst/>
            <a:ahLst/>
            <a:cxnLst/>
            <a:rect l="l" t="t" r="r" b="b"/>
            <a:pathLst>
              <a:path w="337820" h="362585">
                <a:moveTo>
                  <a:pt x="0" y="0"/>
                </a:moveTo>
                <a:lnTo>
                  <a:pt x="337816" y="362466"/>
                </a:lnTo>
              </a:path>
            </a:pathLst>
          </a:custGeom>
          <a:ln w="3295">
            <a:solidFill>
              <a:srgbClr val="000000"/>
            </a:solidFill>
          </a:ln>
        </p:spPr>
        <p:txBody>
          <a:bodyPr wrap="square" lIns="0" tIns="0" rIns="0" bIns="0" rtlCol="0"/>
          <a:lstStyle/>
          <a:p>
            <a:endParaRPr/>
          </a:p>
        </p:txBody>
      </p:sp>
      <p:sp>
        <p:nvSpPr>
          <p:cNvPr id="108" name="object 108"/>
          <p:cNvSpPr/>
          <p:nvPr/>
        </p:nvSpPr>
        <p:spPr>
          <a:xfrm>
            <a:off x="6703328" y="3185492"/>
            <a:ext cx="38100" cy="39370"/>
          </a:xfrm>
          <a:custGeom>
            <a:avLst/>
            <a:gdLst/>
            <a:ahLst/>
            <a:cxnLst/>
            <a:rect l="l" t="t" r="r" b="b"/>
            <a:pathLst>
              <a:path w="38100" h="39369">
                <a:moveTo>
                  <a:pt x="0" y="0"/>
                </a:moveTo>
                <a:lnTo>
                  <a:pt x="11516" y="39052"/>
                </a:lnTo>
                <a:lnTo>
                  <a:pt x="37840" y="14851"/>
                </a:lnTo>
                <a:lnTo>
                  <a:pt x="0" y="0"/>
                </a:lnTo>
                <a:close/>
              </a:path>
            </a:pathLst>
          </a:custGeom>
          <a:solidFill>
            <a:srgbClr val="000000"/>
          </a:solidFill>
        </p:spPr>
        <p:txBody>
          <a:bodyPr wrap="square" lIns="0" tIns="0" rIns="0" bIns="0" rtlCol="0"/>
          <a:lstStyle/>
          <a:p>
            <a:endParaRPr/>
          </a:p>
        </p:txBody>
      </p:sp>
      <p:sp>
        <p:nvSpPr>
          <p:cNvPr id="109" name="object 109"/>
          <p:cNvSpPr/>
          <p:nvPr/>
        </p:nvSpPr>
        <p:spPr>
          <a:xfrm>
            <a:off x="7049920" y="3559510"/>
            <a:ext cx="37465" cy="38735"/>
          </a:xfrm>
          <a:custGeom>
            <a:avLst/>
            <a:gdLst/>
            <a:ahLst/>
            <a:cxnLst/>
            <a:rect l="l" t="t" r="r" b="b"/>
            <a:pathLst>
              <a:path w="37465" h="38735">
                <a:moveTo>
                  <a:pt x="26323" y="0"/>
                </a:moveTo>
                <a:lnTo>
                  <a:pt x="0" y="24751"/>
                </a:lnTo>
                <a:lnTo>
                  <a:pt x="37291" y="38501"/>
                </a:lnTo>
                <a:lnTo>
                  <a:pt x="26323" y="0"/>
                </a:lnTo>
                <a:close/>
              </a:path>
            </a:pathLst>
          </a:custGeom>
          <a:solidFill>
            <a:srgbClr val="000000"/>
          </a:solidFill>
        </p:spPr>
        <p:txBody>
          <a:bodyPr wrap="square" lIns="0" tIns="0" rIns="0" bIns="0" rtlCol="0"/>
          <a:lstStyle/>
          <a:p>
            <a:endParaRPr/>
          </a:p>
        </p:txBody>
      </p:sp>
      <p:sp>
        <p:nvSpPr>
          <p:cNvPr id="110" name="object 110"/>
          <p:cNvSpPr/>
          <p:nvPr/>
        </p:nvSpPr>
        <p:spPr>
          <a:xfrm>
            <a:off x="5996435" y="3523757"/>
            <a:ext cx="289560" cy="66040"/>
          </a:xfrm>
          <a:custGeom>
            <a:avLst/>
            <a:gdLst/>
            <a:ahLst/>
            <a:cxnLst/>
            <a:rect l="l" t="t" r="r" b="b"/>
            <a:pathLst>
              <a:path w="289560" h="66039">
                <a:moveTo>
                  <a:pt x="0" y="66003"/>
                </a:moveTo>
                <a:lnTo>
                  <a:pt x="289557" y="0"/>
                </a:lnTo>
              </a:path>
            </a:pathLst>
          </a:custGeom>
          <a:ln w="3290">
            <a:solidFill>
              <a:srgbClr val="000000"/>
            </a:solidFill>
          </a:ln>
        </p:spPr>
        <p:txBody>
          <a:bodyPr wrap="square" lIns="0" tIns="0" rIns="0" bIns="0" rtlCol="0"/>
          <a:lstStyle/>
          <a:p>
            <a:endParaRPr/>
          </a:p>
        </p:txBody>
      </p:sp>
      <p:sp>
        <p:nvSpPr>
          <p:cNvPr id="111" name="object 111"/>
          <p:cNvSpPr/>
          <p:nvPr/>
        </p:nvSpPr>
        <p:spPr>
          <a:xfrm>
            <a:off x="5962982" y="3572160"/>
            <a:ext cx="40005" cy="35560"/>
          </a:xfrm>
          <a:custGeom>
            <a:avLst/>
            <a:gdLst/>
            <a:ahLst/>
            <a:cxnLst/>
            <a:rect l="l" t="t" r="r" b="b"/>
            <a:pathLst>
              <a:path w="40004" h="35560">
                <a:moveTo>
                  <a:pt x="31258" y="0"/>
                </a:moveTo>
                <a:lnTo>
                  <a:pt x="0" y="25850"/>
                </a:lnTo>
                <a:lnTo>
                  <a:pt x="39484" y="35201"/>
                </a:lnTo>
                <a:lnTo>
                  <a:pt x="31258" y="0"/>
                </a:lnTo>
                <a:close/>
              </a:path>
            </a:pathLst>
          </a:custGeom>
          <a:solidFill>
            <a:srgbClr val="000000"/>
          </a:solidFill>
        </p:spPr>
        <p:txBody>
          <a:bodyPr wrap="square" lIns="0" tIns="0" rIns="0" bIns="0" rtlCol="0"/>
          <a:lstStyle/>
          <a:p>
            <a:endParaRPr/>
          </a:p>
        </p:txBody>
      </p:sp>
      <p:sp>
        <p:nvSpPr>
          <p:cNvPr id="112" name="object 112"/>
          <p:cNvSpPr/>
          <p:nvPr/>
        </p:nvSpPr>
        <p:spPr>
          <a:xfrm>
            <a:off x="6280508" y="3506707"/>
            <a:ext cx="39370" cy="35560"/>
          </a:xfrm>
          <a:custGeom>
            <a:avLst/>
            <a:gdLst/>
            <a:ahLst/>
            <a:cxnLst/>
            <a:rect l="l" t="t" r="r" b="b"/>
            <a:pathLst>
              <a:path w="39370" h="35560">
                <a:moveTo>
                  <a:pt x="0" y="0"/>
                </a:moveTo>
                <a:lnTo>
                  <a:pt x="8225" y="35201"/>
                </a:lnTo>
                <a:lnTo>
                  <a:pt x="38936" y="8801"/>
                </a:lnTo>
                <a:lnTo>
                  <a:pt x="0" y="0"/>
                </a:lnTo>
                <a:close/>
              </a:path>
            </a:pathLst>
          </a:custGeom>
          <a:solidFill>
            <a:srgbClr val="000000"/>
          </a:solidFill>
        </p:spPr>
        <p:txBody>
          <a:bodyPr wrap="square" lIns="0" tIns="0" rIns="0" bIns="0" rtlCol="0"/>
          <a:lstStyle/>
          <a:p>
            <a:endParaRPr/>
          </a:p>
        </p:txBody>
      </p:sp>
      <p:sp>
        <p:nvSpPr>
          <p:cNvPr id="113" name="object 113"/>
          <p:cNvSpPr/>
          <p:nvPr/>
        </p:nvSpPr>
        <p:spPr>
          <a:xfrm>
            <a:off x="6828364" y="2913228"/>
            <a:ext cx="216535" cy="407034"/>
          </a:xfrm>
          <a:custGeom>
            <a:avLst/>
            <a:gdLst/>
            <a:ahLst/>
            <a:cxnLst/>
            <a:rect l="l" t="t" r="r" b="b"/>
            <a:pathLst>
              <a:path w="216534" h="407035">
                <a:moveTo>
                  <a:pt x="0" y="407019"/>
                </a:moveTo>
                <a:lnTo>
                  <a:pt x="216071" y="0"/>
                </a:lnTo>
              </a:path>
            </a:pathLst>
          </a:custGeom>
          <a:ln w="3298">
            <a:solidFill>
              <a:srgbClr val="000000"/>
            </a:solidFill>
          </a:ln>
        </p:spPr>
        <p:txBody>
          <a:bodyPr wrap="square" lIns="0" tIns="0" rIns="0" bIns="0" rtlCol="0"/>
          <a:lstStyle/>
          <a:p>
            <a:endParaRPr/>
          </a:p>
        </p:txBody>
      </p:sp>
      <p:sp>
        <p:nvSpPr>
          <p:cNvPr id="114" name="object 114"/>
          <p:cNvSpPr/>
          <p:nvPr/>
        </p:nvSpPr>
        <p:spPr>
          <a:xfrm>
            <a:off x="6813008" y="3310349"/>
            <a:ext cx="33020" cy="40640"/>
          </a:xfrm>
          <a:custGeom>
            <a:avLst/>
            <a:gdLst/>
            <a:ahLst/>
            <a:cxnLst/>
            <a:rect l="l" t="t" r="r" b="b"/>
            <a:pathLst>
              <a:path w="33020" h="40639">
                <a:moveTo>
                  <a:pt x="1097" y="0"/>
                </a:moveTo>
                <a:lnTo>
                  <a:pt x="0" y="40151"/>
                </a:lnTo>
                <a:lnTo>
                  <a:pt x="32904" y="17051"/>
                </a:lnTo>
                <a:lnTo>
                  <a:pt x="1097" y="0"/>
                </a:lnTo>
                <a:close/>
              </a:path>
            </a:pathLst>
          </a:custGeom>
          <a:solidFill>
            <a:srgbClr val="000000"/>
          </a:solidFill>
        </p:spPr>
        <p:txBody>
          <a:bodyPr wrap="square" lIns="0" tIns="0" rIns="0" bIns="0" rtlCol="0"/>
          <a:lstStyle/>
          <a:p>
            <a:endParaRPr/>
          </a:p>
        </p:txBody>
      </p:sp>
      <p:sp>
        <p:nvSpPr>
          <p:cNvPr id="115" name="object 115"/>
          <p:cNvSpPr/>
          <p:nvPr/>
        </p:nvSpPr>
        <p:spPr>
          <a:xfrm>
            <a:off x="7027434" y="2882978"/>
            <a:ext cx="32384" cy="41275"/>
          </a:xfrm>
          <a:custGeom>
            <a:avLst/>
            <a:gdLst/>
            <a:ahLst/>
            <a:cxnLst/>
            <a:rect l="l" t="t" r="r" b="b"/>
            <a:pathLst>
              <a:path w="32384" h="41275">
                <a:moveTo>
                  <a:pt x="32355" y="0"/>
                </a:moveTo>
                <a:lnTo>
                  <a:pt x="0" y="23651"/>
                </a:lnTo>
                <a:lnTo>
                  <a:pt x="31808" y="40702"/>
                </a:lnTo>
                <a:lnTo>
                  <a:pt x="32355" y="0"/>
                </a:lnTo>
                <a:close/>
              </a:path>
            </a:pathLst>
          </a:custGeom>
          <a:solidFill>
            <a:srgbClr val="000000"/>
          </a:solidFill>
        </p:spPr>
        <p:txBody>
          <a:bodyPr wrap="square" lIns="0" tIns="0" rIns="0" bIns="0" rtlCol="0"/>
          <a:lstStyle/>
          <a:p>
            <a:endParaRPr/>
          </a:p>
        </p:txBody>
      </p:sp>
      <p:sp>
        <p:nvSpPr>
          <p:cNvPr id="116" name="object 116"/>
          <p:cNvSpPr/>
          <p:nvPr/>
        </p:nvSpPr>
        <p:spPr>
          <a:xfrm>
            <a:off x="5715000" y="4111625"/>
            <a:ext cx="2187573" cy="1473200"/>
          </a:xfrm>
          <a:prstGeom prst="rect">
            <a:avLst/>
          </a:prstGeom>
          <a:blipFill>
            <a:blip r:embed="rId11" cstate="print"/>
            <a:stretch>
              <a:fillRect/>
            </a:stretch>
          </a:blipFill>
        </p:spPr>
        <p:txBody>
          <a:bodyPr wrap="square" lIns="0" tIns="0" rIns="0" bIns="0" rtlCol="0"/>
          <a:lstStyle/>
          <a:p>
            <a:endParaRPr/>
          </a:p>
        </p:txBody>
      </p:sp>
      <p:sp>
        <p:nvSpPr>
          <p:cNvPr id="117" name="object 117"/>
          <p:cNvSpPr/>
          <p:nvPr/>
        </p:nvSpPr>
        <p:spPr>
          <a:xfrm>
            <a:off x="3500437" y="5111749"/>
            <a:ext cx="218736" cy="165700"/>
          </a:xfrm>
          <a:prstGeom prst="rect">
            <a:avLst/>
          </a:prstGeom>
          <a:blipFill>
            <a:blip r:embed="rId12" cstate="print"/>
            <a:stretch>
              <a:fillRect/>
            </a:stretch>
          </a:blipFill>
        </p:spPr>
        <p:txBody>
          <a:bodyPr wrap="square" lIns="0" tIns="0" rIns="0" bIns="0" rtlCol="0"/>
          <a:lstStyle/>
          <a:p>
            <a:endParaRPr/>
          </a:p>
        </p:txBody>
      </p:sp>
      <p:sp>
        <p:nvSpPr>
          <p:cNvPr id="118" name="object 118"/>
          <p:cNvSpPr/>
          <p:nvPr/>
        </p:nvSpPr>
        <p:spPr>
          <a:xfrm>
            <a:off x="3500437" y="5111750"/>
            <a:ext cx="284480" cy="215900"/>
          </a:xfrm>
          <a:custGeom>
            <a:avLst/>
            <a:gdLst/>
            <a:ahLst/>
            <a:cxnLst/>
            <a:rect l="l" t="t" r="r" b="b"/>
            <a:pathLst>
              <a:path w="284479" h="215900">
                <a:moveTo>
                  <a:pt x="284203" y="0"/>
                </a:moveTo>
                <a:lnTo>
                  <a:pt x="218736" y="0"/>
                </a:lnTo>
                <a:lnTo>
                  <a:pt x="0" y="165699"/>
                </a:lnTo>
                <a:lnTo>
                  <a:pt x="0" y="215292"/>
                </a:lnTo>
                <a:lnTo>
                  <a:pt x="284203" y="0"/>
                </a:lnTo>
                <a:close/>
              </a:path>
            </a:pathLst>
          </a:custGeom>
          <a:solidFill>
            <a:srgbClr val="F4F9FF"/>
          </a:solidFill>
        </p:spPr>
        <p:txBody>
          <a:bodyPr wrap="square" lIns="0" tIns="0" rIns="0" bIns="0" rtlCol="0"/>
          <a:lstStyle/>
          <a:p>
            <a:endParaRPr/>
          </a:p>
        </p:txBody>
      </p:sp>
      <p:sp>
        <p:nvSpPr>
          <p:cNvPr id="119" name="object 119"/>
          <p:cNvSpPr/>
          <p:nvPr/>
        </p:nvSpPr>
        <p:spPr>
          <a:xfrm>
            <a:off x="3500437" y="5111750"/>
            <a:ext cx="350520" cy="266065"/>
          </a:xfrm>
          <a:custGeom>
            <a:avLst/>
            <a:gdLst/>
            <a:ahLst/>
            <a:cxnLst/>
            <a:rect l="l" t="t" r="r" b="b"/>
            <a:pathLst>
              <a:path w="350520" h="266064">
                <a:moveTo>
                  <a:pt x="350422" y="0"/>
                </a:moveTo>
                <a:lnTo>
                  <a:pt x="284203" y="0"/>
                </a:lnTo>
                <a:lnTo>
                  <a:pt x="0" y="215292"/>
                </a:lnTo>
                <a:lnTo>
                  <a:pt x="0" y="265455"/>
                </a:lnTo>
                <a:lnTo>
                  <a:pt x="350422" y="0"/>
                </a:lnTo>
                <a:close/>
              </a:path>
            </a:pathLst>
          </a:custGeom>
          <a:solidFill>
            <a:srgbClr val="F3F8FF"/>
          </a:solidFill>
        </p:spPr>
        <p:txBody>
          <a:bodyPr wrap="square" lIns="0" tIns="0" rIns="0" bIns="0" rtlCol="0"/>
          <a:lstStyle/>
          <a:p>
            <a:endParaRPr/>
          </a:p>
        </p:txBody>
      </p:sp>
      <p:sp>
        <p:nvSpPr>
          <p:cNvPr id="120" name="object 120"/>
          <p:cNvSpPr/>
          <p:nvPr/>
        </p:nvSpPr>
        <p:spPr>
          <a:xfrm>
            <a:off x="3500437" y="5111750"/>
            <a:ext cx="415925" cy="315595"/>
          </a:xfrm>
          <a:custGeom>
            <a:avLst/>
            <a:gdLst/>
            <a:ahLst/>
            <a:cxnLst/>
            <a:rect l="l" t="t" r="r" b="b"/>
            <a:pathLst>
              <a:path w="415925" h="315595">
                <a:moveTo>
                  <a:pt x="415888" y="0"/>
                </a:moveTo>
                <a:lnTo>
                  <a:pt x="350422" y="0"/>
                </a:lnTo>
                <a:lnTo>
                  <a:pt x="0" y="265455"/>
                </a:lnTo>
                <a:lnTo>
                  <a:pt x="0" y="315048"/>
                </a:lnTo>
                <a:lnTo>
                  <a:pt x="415888" y="0"/>
                </a:lnTo>
                <a:close/>
              </a:path>
            </a:pathLst>
          </a:custGeom>
          <a:solidFill>
            <a:srgbClr val="F2F8FF"/>
          </a:solidFill>
        </p:spPr>
        <p:txBody>
          <a:bodyPr wrap="square" lIns="0" tIns="0" rIns="0" bIns="0" rtlCol="0"/>
          <a:lstStyle/>
          <a:p>
            <a:endParaRPr/>
          </a:p>
        </p:txBody>
      </p:sp>
      <p:sp>
        <p:nvSpPr>
          <p:cNvPr id="121" name="object 121"/>
          <p:cNvSpPr/>
          <p:nvPr/>
        </p:nvSpPr>
        <p:spPr>
          <a:xfrm>
            <a:off x="3500437" y="5111750"/>
            <a:ext cx="482600" cy="365760"/>
          </a:xfrm>
          <a:custGeom>
            <a:avLst/>
            <a:gdLst/>
            <a:ahLst/>
            <a:cxnLst/>
            <a:rect l="l" t="t" r="r" b="b"/>
            <a:pathLst>
              <a:path w="482600" h="365760">
                <a:moveTo>
                  <a:pt x="482107" y="0"/>
                </a:moveTo>
                <a:lnTo>
                  <a:pt x="415888" y="0"/>
                </a:lnTo>
                <a:lnTo>
                  <a:pt x="0" y="315048"/>
                </a:lnTo>
                <a:lnTo>
                  <a:pt x="0" y="365211"/>
                </a:lnTo>
                <a:lnTo>
                  <a:pt x="482107" y="0"/>
                </a:lnTo>
                <a:close/>
              </a:path>
            </a:pathLst>
          </a:custGeom>
          <a:solidFill>
            <a:srgbClr val="F1F7FF"/>
          </a:solidFill>
        </p:spPr>
        <p:txBody>
          <a:bodyPr wrap="square" lIns="0" tIns="0" rIns="0" bIns="0" rtlCol="0"/>
          <a:lstStyle/>
          <a:p>
            <a:endParaRPr/>
          </a:p>
        </p:txBody>
      </p:sp>
      <p:sp>
        <p:nvSpPr>
          <p:cNvPr id="122" name="object 122"/>
          <p:cNvSpPr/>
          <p:nvPr/>
        </p:nvSpPr>
        <p:spPr>
          <a:xfrm>
            <a:off x="3500437" y="5111750"/>
            <a:ext cx="548005" cy="415290"/>
          </a:xfrm>
          <a:custGeom>
            <a:avLst/>
            <a:gdLst/>
            <a:ahLst/>
            <a:cxnLst/>
            <a:rect l="l" t="t" r="r" b="b"/>
            <a:pathLst>
              <a:path w="548004" h="415289">
                <a:moveTo>
                  <a:pt x="547573" y="0"/>
                </a:moveTo>
                <a:lnTo>
                  <a:pt x="482107" y="0"/>
                </a:lnTo>
                <a:lnTo>
                  <a:pt x="0" y="365211"/>
                </a:lnTo>
                <a:lnTo>
                  <a:pt x="0" y="414804"/>
                </a:lnTo>
                <a:lnTo>
                  <a:pt x="547573" y="0"/>
                </a:lnTo>
                <a:close/>
              </a:path>
            </a:pathLst>
          </a:custGeom>
          <a:solidFill>
            <a:srgbClr val="F0F7FF"/>
          </a:solidFill>
        </p:spPr>
        <p:txBody>
          <a:bodyPr wrap="square" lIns="0" tIns="0" rIns="0" bIns="0" rtlCol="0"/>
          <a:lstStyle/>
          <a:p>
            <a:endParaRPr/>
          </a:p>
        </p:txBody>
      </p:sp>
      <p:sp>
        <p:nvSpPr>
          <p:cNvPr id="123" name="object 123"/>
          <p:cNvSpPr/>
          <p:nvPr/>
        </p:nvSpPr>
        <p:spPr>
          <a:xfrm>
            <a:off x="3500437" y="5111750"/>
            <a:ext cx="613410" cy="464820"/>
          </a:xfrm>
          <a:custGeom>
            <a:avLst/>
            <a:gdLst/>
            <a:ahLst/>
            <a:cxnLst/>
            <a:rect l="l" t="t" r="r" b="b"/>
            <a:pathLst>
              <a:path w="613410" h="464820">
                <a:moveTo>
                  <a:pt x="613040" y="0"/>
                </a:moveTo>
                <a:lnTo>
                  <a:pt x="547573" y="0"/>
                </a:lnTo>
                <a:lnTo>
                  <a:pt x="0" y="414804"/>
                </a:lnTo>
                <a:lnTo>
                  <a:pt x="0" y="464396"/>
                </a:lnTo>
                <a:lnTo>
                  <a:pt x="613040" y="0"/>
                </a:lnTo>
                <a:close/>
              </a:path>
            </a:pathLst>
          </a:custGeom>
          <a:solidFill>
            <a:srgbClr val="EFF6FF"/>
          </a:solidFill>
        </p:spPr>
        <p:txBody>
          <a:bodyPr wrap="square" lIns="0" tIns="0" rIns="0" bIns="0" rtlCol="0"/>
          <a:lstStyle/>
          <a:p>
            <a:endParaRPr/>
          </a:p>
        </p:txBody>
      </p:sp>
      <p:sp>
        <p:nvSpPr>
          <p:cNvPr id="124" name="object 124"/>
          <p:cNvSpPr/>
          <p:nvPr/>
        </p:nvSpPr>
        <p:spPr>
          <a:xfrm>
            <a:off x="3500437" y="5111750"/>
            <a:ext cx="679450" cy="514984"/>
          </a:xfrm>
          <a:custGeom>
            <a:avLst/>
            <a:gdLst/>
            <a:ahLst/>
            <a:cxnLst/>
            <a:rect l="l" t="t" r="r" b="b"/>
            <a:pathLst>
              <a:path w="679450" h="514985">
                <a:moveTo>
                  <a:pt x="679258" y="0"/>
                </a:moveTo>
                <a:lnTo>
                  <a:pt x="613039" y="0"/>
                </a:lnTo>
                <a:lnTo>
                  <a:pt x="0" y="464396"/>
                </a:lnTo>
                <a:lnTo>
                  <a:pt x="0" y="514559"/>
                </a:lnTo>
                <a:lnTo>
                  <a:pt x="679258" y="0"/>
                </a:lnTo>
                <a:close/>
              </a:path>
            </a:pathLst>
          </a:custGeom>
          <a:solidFill>
            <a:srgbClr val="EEF6FF"/>
          </a:solidFill>
        </p:spPr>
        <p:txBody>
          <a:bodyPr wrap="square" lIns="0" tIns="0" rIns="0" bIns="0" rtlCol="0"/>
          <a:lstStyle/>
          <a:p>
            <a:endParaRPr/>
          </a:p>
        </p:txBody>
      </p:sp>
      <p:sp>
        <p:nvSpPr>
          <p:cNvPr id="125" name="object 125"/>
          <p:cNvSpPr/>
          <p:nvPr/>
        </p:nvSpPr>
        <p:spPr>
          <a:xfrm>
            <a:off x="3500437" y="5111750"/>
            <a:ext cx="744855" cy="564515"/>
          </a:xfrm>
          <a:custGeom>
            <a:avLst/>
            <a:gdLst/>
            <a:ahLst/>
            <a:cxnLst/>
            <a:rect l="l" t="t" r="r" b="b"/>
            <a:pathLst>
              <a:path w="744854" h="564514">
                <a:moveTo>
                  <a:pt x="744725" y="0"/>
                </a:moveTo>
                <a:lnTo>
                  <a:pt x="679258" y="0"/>
                </a:lnTo>
                <a:lnTo>
                  <a:pt x="0" y="514559"/>
                </a:lnTo>
                <a:lnTo>
                  <a:pt x="0" y="564152"/>
                </a:lnTo>
                <a:lnTo>
                  <a:pt x="744725" y="0"/>
                </a:lnTo>
                <a:close/>
              </a:path>
            </a:pathLst>
          </a:custGeom>
          <a:solidFill>
            <a:srgbClr val="EDF5FF"/>
          </a:solidFill>
        </p:spPr>
        <p:txBody>
          <a:bodyPr wrap="square" lIns="0" tIns="0" rIns="0" bIns="0" rtlCol="0"/>
          <a:lstStyle/>
          <a:p>
            <a:endParaRPr/>
          </a:p>
        </p:txBody>
      </p:sp>
      <p:sp>
        <p:nvSpPr>
          <p:cNvPr id="126" name="object 126"/>
          <p:cNvSpPr/>
          <p:nvPr/>
        </p:nvSpPr>
        <p:spPr>
          <a:xfrm>
            <a:off x="3500437" y="5111750"/>
            <a:ext cx="810260" cy="614045"/>
          </a:xfrm>
          <a:custGeom>
            <a:avLst/>
            <a:gdLst/>
            <a:ahLst/>
            <a:cxnLst/>
            <a:rect l="l" t="t" r="r" b="b"/>
            <a:pathLst>
              <a:path w="810260" h="614045">
                <a:moveTo>
                  <a:pt x="810191" y="0"/>
                </a:moveTo>
                <a:lnTo>
                  <a:pt x="744725" y="0"/>
                </a:lnTo>
                <a:lnTo>
                  <a:pt x="0" y="564152"/>
                </a:lnTo>
                <a:lnTo>
                  <a:pt x="0" y="613744"/>
                </a:lnTo>
                <a:lnTo>
                  <a:pt x="810191" y="0"/>
                </a:lnTo>
                <a:close/>
              </a:path>
            </a:pathLst>
          </a:custGeom>
          <a:solidFill>
            <a:srgbClr val="ECF4FF"/>
          </a:solidFill>
        </p:spPr>
        <p:txBody>
          <a:bodyPr wrap="square" lIns="0" tIns="0" rIns="0" bIns="0" rtlCol="0"/>
          <a:lstStyle/>
          <a:p>
            <a:endParaRPr/>
          </a:p>
        </p:txBody>
      </p:sp>
      <p:sp>
        <p:nvSpPr>
          <p:cNvPr id="127" name="object 127"/>
          <p:cNvSpPr/>
          <p:nvPr/>
        </p:nvSpPr>
        <p:spPr>
          <a:xfrm>
            <a:off x="3500437" y="5111750"/>
            <a:ext cx="876935" cy="664210"/>
          </a:xfrm>
          <a:custGeom>
            <a:avLst/>
            <a:gdLst/>
            <a:ahLst/>
            <a:cxnLst/>
            <a:rect l="l" t="t" r="r" b="b"/>
            <a:pathLst>
              <a:path w="876935" h="664210">
                <a:moveTo>
                  <a:pt x="876410" y="0"/>
                </a:moveTo>
                <a:lnTo>
                  <a:pt x="810191" y="0"/>
                </a:lnTo>
                <a:lnTo>
                  <a:pt x="0" y="613744"/>
                </a:lnTo>
                <a:lnTo>
                  <a:pt x="0" y="663907"/>
                </a:lnTo>
                <a:lnTo>
                  <a:pt x="876410" y="0"/>
                </a:lnTo>
                <a:close/>
              </a:path>
            </a:pathLst>
          </a:custGeom>
          <a:solidFill>
            <a:srgbClr val="EBF4FF"/>
          </a:solidFill>
        </p:spPr>
        <p:txBody>
          <a:bodyPr wrap="square" lIns="0" tIns="0" rIns="0" bIns="0" rtlCol="0"/>
          <a:lstStyle/>
          <a:p>
            <a:endParaRPr/>
          </a:p>
        </p:txBody>
      </p:sp>
      <p:sp>
        <p:nvSpPr>
          <p:cNvPr id="128" name="object 128"/>
          <p:cNvSpPr/>
          <p:nvPr/>
        </p:nvSpPr>
        <p:spPr>
          <a:xfrm>
            <a:off x="3500437" y="5111750"/>
            <a:ext cx="942340" cy="713740"/>
          </a:xfrm>
          <a:custGeom>
            <a:avLst/>
            <a:gdLst/>
            <a:ahLst/>
            <a:cxnLst/>
            <a:rect l="l" t="t" r="r" b="b"/>
            <a:pathLst>
              <a:path w="942339" h="713739">
                <a:moveTo>
                  <a:pt x="941876" y="0"/>
                </a:moveTo>
                <a:lnTo>
                  <a:pt x="876410" y="0"/>
                </a:lnTo>
                <a:lnTo>
                  <a:pt x="0" y="663907"/>
                </a:lnTo>
                <a:lnTo>
                  <a:pt x="0" y="713500"/>
                </a:lnTo>
                <a:lnTo>
                  <a:pt x="941876" y="0"/>
                </a:lnTo>
                <a:close/>
              </a:path>
            </a:pathLst>
          </a:custGeom>
          <a:solidFill>
            <a:srgbClr val="EAF3FF"/>
          </a:solidFill>
        </p:spPr>
        <p:txBody>
          <a:bodyPr wrap="square" lIns="0" tIns="0" rIns="0" bIns="0" rtlCol="0"/>
          <a:lstStyle/>
          <a:p>
            <a:endParaRPr/>
          </a:p>
        </p:txBody>
      </p:sp>
      <p:sp>
        <p:nvSpPr>
          <p:cNvPr id="129" name="object 129"/>
          <p:cNvSpPr/>
          <p:nvPr/>
        </p:nvSpPr>
        <p:spPr>
          <a:xfrm>
            <a:off x="3500437" y="5111750"/>
            <a:ext cx="1008380" cy="763905"/>
          </a:xfrm>
          <a:custGeom>
            <a:avLst/>
            <a:gdLst/>
            <a:ahLst/>
            <a:cxnLst/>
            <a:rect l="l" t="t" r="r" b="b"/>
            <a:pathLst>
              <a:path w="1008379" h="763904">
                <a:moveTo>
                  <a:pt x="1008095" y="0"/>
                </a:moveTo>
                <a:lnTo>
                  <a:pt x="941876" y="0"/>
                </a:lnTo>
                <a:lnTo>
                  <a:pt x="0" y="713500"/>
                </a:lnTo>
                <a:lnTo>
                  <a:pt x="0" y="763663"/>
                </a:lnTo>
                <a:lnTo>
                  <a:pt x="1008095" y="0"/>
                </a:lnTo>
                <a:close/>
              </a:path>
            </a:pathLst>
          </a:custGeom>
          <a:solidFill>
            <a:srgbClr val="E9F2FF"/>
          </a:solidFill>
        </p:spPr>
        <p:txBody>
          <a:bodyPr wrap="square" lIns="0" tIns="0" rIns="0" bIns="0" rtlCol="0"/>
          <a:lstStyle/>
          <a:p>
            <a:endParaRPr/>
          </a:p>
        </p:txBody>
      </p:sp>
      <p:sp>
        <p:nvSpPr>
          <p:cNvPr id="130" name="object 130"/>
          <p:cNvSpPr/>
          <p:nvPr/>
        </p:nvSpPr>
        <p:spPr>
          <a:xfrm>
            <a:off x="3500437" y="5111750"/>
            <a:ext cx="1073785" cy="813435"/>
          </a:xfrm>
          <a:custGeom>
            <a:avLst/>
            <a:gdLst/>
            <a:ahLst/>
            <a:cxnLst/>
            <a:rect l="l" t="t" r="r" b="b"/>
            <a:pathLst>
              <a:path w="1073785" h="813435">
                <a:moveTo>
                  <a:pt x="1073563" y="0"/>
                </a:moveTo>
                <a:lnTo>
                  <a:pt x="1008095" y="0"/>
                </a:lnTo>
                <a:lnTo>
                  <a:pt x="0" y="763663"/>
                </a:lnTo>
                <a:lnTo>
                  <a:pt x="0" y="813256"/>
                </a:lnTo>
                <a:lnTo>
                  <a:pt x="1073563" y="0"/>
                </a:lnTo>
                <a:close/>
              </a:path>
            </a:pathLst>
          </a:custGeom>
          <a:solidFill>
            <a:srgbClr val="E8F2FF"/>
          </a:solidFill>
        </p:spPr>
        <p:txBody>
          <a:bodyPr wrap="square" lIns="0" tIns="0" rIns="0" bIns="0" rtlCol="0"/>
          <a:lstStyle/>
          <a:p>
            <a:endParaRPr/>
          </a:p>
        </p:txBody>
      </p:sp>
      <p:sp>
        <p:nvSpPr>
          <p:cNvPr id="131" name="object 131"/>
          <p:cNvSpPr/>
          <p:nvPr/>
        </p:nvSpPr>
        <p:spPr>
          <a:xfrm>
            <a:off x="3500437" y="5111749"/>
            <a:ext cx="1139190" cy="862965"/>
          </a:xfrm>
          <a:custGeom>
            <a:avLst/>
            <a:gdLst/>
            <a:ahLst/>
            <a:cxnLst/>
            <a:rect l="l" t="t" r="r" b="b"/>
            <a:pathLst>
              <a:path w="1139189" h="862964">
                <a:moveTo>
                  <a:pt x="1139030" y="0"/>
                </a:moveTo>
                <a:lnTo>
                  <a:pt x="1073563" y="0"/>
                </a:lnTo>
                <a:lnTo>
                  <a:pt x="0" y="813256"/>
                </a:lnTo>
                <a:lnTo>
                  <a:pt x="0" y="862849"/>
                </a:lnTo>
                <a:lnTo>
                  <a:pt x="1139030" y="0"/>
                </a:lnTo>
                <a:close/>
              </a:path>
            </a:pathLst>
          </a:custGeom>
          <a:solidFill>
            <a:srgbClr val="E6F1FF"/>
          </a:solidFill>
        </p:spPr>
        <p:txBody>
          <a:bodyPr wrap="square" lIns="0" tIns="0" rIns="0" bIns="0" rtlCol="0"/>
          <a:lstStyle/>
          <a:p>
            <a:endParaRPr/>
          </a:p>
        </p:txBody>
      </p:sp>
      <p:sp>
        <p:nvSpPr>
          <p:cNvPr id="132" name="object 132"/>
          <p:cNvSpPr/>
          <p:nvPr/>
        </p:nvSpPr>
        <p:spPr>
          <a:xfrm>
            <a:off x="3500437" y="5111750"/>
            <a:ext cx="1205865" cy="913130"/>
          </a:xfrm>
          <a:custGeom>
            <a:avLst/>
            <a:gdLst/>
            <a:ahLst/>
            <a:cxnLst/>
            <a:rect l="l" t="t" r="r" b="b"/>
            <a:pathLst>
              <a:path w="1205864" h="913129">
                <a:moveTo>
                  <a:pt x="1205248" y="0"/>
                </a:moveTo>
                <a:lnTo>
                  <a:pt x="1139030" y="0"/>
                </a:lnTo>
                <a:lnTo>
                  <a:pt x="0" y="862849"/>
                </a:lnTo>
                <a:lnTo>
                  <a:pt x="0" y="913012"/>
                </a:lnTo>
                <a:lnTo>
                  <a:pt x="1205248" y="0"/>
                </a:lnTo>
                <a:close/>
              </a:path>
            </a:pathLst>
          </a:custGeom>
          <a:solidFill>
            <a:srgbClr val="E5F1FF"/>
          </a:solidFill>
        </p:spPr>
        <p:txBody>
          <a:bodyPr wrap="square" lIns="0" tIns="0" rIns="0" bIns="0" rtlCol="0"/>
          <a:lstStyle/>
          <a:p>
            <a:endParaRPr/>
          </a:p>
        </p:txBody>
      </p:sp>
      <p:sp>
        <p:nvSpPr>
          <p:cNvPr id="133" name="object 133"/>
          <p:cNvSpPr/>
          <p:nvPr/>
        </p:nvSpPr>
        <p:spPr>
          <a:xfrm>
            <a:off x="3500437" y="5111750"/>
            <a:ext cx="1271270" cy="962660"/>
          </a:xfrm>
          <a:custGeom>
            <a:avLst/>
            <a:gdLst/>
            <a:ahLst/>
            <a:cxnLst/>
            <a:rect l="l" t="t" r="r" b="b"/>
            <a:pathLst>
              <a:path w="1271270" h="962660">
                <a:moveTo>
                  <a:pt x="1270714" y="0"/>
                </a:moveTo>
                <a:lnTo>
                  <a:pt x="1205248" y="0"/>
                </a:lnTo>
                <a:lnTo>
                  <a:pt x="0" y="913011"/>
                </a:lnTo>
                <a:lnTo>
                  <a:pt x="0" y="962604"/>
                </a:lnTo>
                <a:lnTo>
                  <a:pt x="1270714" y="0"/>
                </a:lnTo>
                <a:close/>
              </a:path>
            </a:pathLst>
          </a:custGeom>
          <a:solidFill>
            <a:srgbClr val="E4F0FF"/>
          </a:solidFill>
        </p:spPr>
        <p:txBody>
          <a:bodyPr wrap="square" lIns="0" tIns="0" rIns="0" bIns="0" rtlCol="0"/>
          <a:lstStyle/>
          <a:p>
            <a:endParaRPr/>
          </a:p>
        </p:txBody>
      </p:sp>
      <p:sp>
        <p:nvSpPr>
          <p:cNvPr id="134" name="object 134"/>
          <p:cNvSpPr/>
          <p:nvPr/>
        </p:nvSpPr>
        <p:spPr>
          <a:xfrm>
            <a:off x="3500437" y="5111749"/>
            <a:ext cx="1337310" cy="1012825"/>
          </a:xfrm>
          <a:custGeom>
            <a:avLst/>
            <a:gdLst/>
            <a:ahLst/>
            <a:cxnLst/>
            <a:rect l="l" t="t" r="r" b="b"/>
            <a:pathLst>
              <a:path w="1337310" h="1012825">
                <a:moveTo>
                  <a:pt x="1336934" y="0"/>
                </a:moveTo>
                <a:lnTo>
                  <a:pt x="1270715" y="0"/>
                </a:lnTo>
                <a:lnTo>
                  <a:pt x="0" y="962605"/>
                </a:lnTo>
                <a:lnTo>
                  <a:pt x="0" y="1012768"/>
                </a:lnTo>
                <a:lnTo>
                  <a:pt x="1336934" y="0"/>
                </a:lnTo>
                <a:close/>
              </a:path>
            </a:pathLst>
          </a:custGeom>
          <a:solidFill>
            <a:srgbClr val="E2EFFF"/>
          </a:solidFill>
        </p:spPr>
        <p:txBody>
          <a:bodyPr wrap="square" lIns="0" tIns="0" rIns="0" bIns="0" rtlCol="0"/>
          <a:lstStyle/>
          <a:p>
            <a:endParaRPr/>
          </a:p>
        </p:txBody>
      </p:sp>
      <p:sp>
        <p:nvSpPr>
          <p:cNvPr id="135" name="object 135"/>
          <p:cNvSpPr/>
          <p:nvPr/>
        </p:nvSpPr>
        <p:spPr>
          <a:xfrm>
            <a:off x="3500437" y="5111750"/>
            <a:ext cx="1402715" cy="1062355"/>
          </a:xfrm>
          <a:custGeom>
            <a:avLst/>
            <a:gdLst/>
            <a:ahLst/>
            <a:cxnLst/>
            <a:rect l="l" t="t" r="r" b="b"/>
            <a:pathLst>
              <a:path w="1402714" h="1062354">
                <a:moveTo>
                  <a:pt x="1402400" y="0"/>
                </a:moveTo>
                <a:lnTo>
                  <a:pt x="1336934" y="0"/>
                </a:lnTo>
                <a:lnTo>
                  <a:pt x="0" y="1012767"/>
                </a:lnTo>
                <a:lnTo>
                  <a:pt x="0" y="1062360"/>
                </a:lnTo>
                <a:lnTo>
                  <a:pt x="1402400" y="0"/>
                </a:lnTo>
                <a:close/>
              </a:path>
            </a:pathLst>
          </a:custGeom>
          <a:solidFill>
            <a:srgbClr val="E1EEFF"/>
          </a:solidFill>
        </p:spPr>
        <p:txBody>
          <a:bodyPr wrap="square" lIns="0" tIns="0" rIns="0" bIns="0" rtlCol="0"/>
          <a:lstStyle/>
          <a:p>
            <a:endParaRPr/>
          </a:p>
        </p:txBody>
      </p:sp>
      <p:sp>
        <p:nvSpPr>
          <p:cNvPr id="136" name="object 136"/>
          <p:cNvSpPr/>
          <p:nvPr/>
        </p:nvSpPr>
        <p:spPr>
          <a:xfrm>
            <a:off x="3500437" y="5111750"/>
            <a:ext cx="1468120" cy="1112520"/>
          </a:xfrm>
          <a:custGeom>
            <a:avLst/>
            <a:gdLst/>
            <a:ahLst/>
            <a:cxnLst/>
            <a:rect l="l" t="t" r="r" b="b"/>
            <a:pathLst>
              <a:path w="1468120" h="1112520">
                <a:moveTo>
                  <a:pt x="1467866" y="0"/>
                </a:moveTo>
                <a:lnTo>
                  <a:pt x="1402399" y="0"/>
                </a:lnTo>
                <a:lnTo>
                  <a:pt x="0" y="1062359"/>
                </a:lnTo>
                <a:lnTo>
                  <a:pt x="0" y="1111952"/>
                </a:lnTo>
                <a:lnTo>
                  <a:pt x="1467866" y="0"/>
                </a:lnTo>
                <a:close/>
              </a:path>
            </a:pathLst>
          </a:custGeom>
          <a:solidFill>
            <a:srgbClr val="E0EEFF"/>
          </a:solidFill>
        </p:spPr>
        <p:txBody>
          <a:bodyPr wrap="square" lIns="0" tIns="0" rIns="0" bIns="0" rtlCol="0"/>
          <a:lstStyle/>
          <a:p>
            <a:endParaRPr/>
          </a:p>
        </p:txBody>
      </p:sp>
      <p:sp>
        <p:nvSpPr>
          <p:cNvPr id="137" name="object 137"/>
          <p:cNvSpPr/>
          <p:nvPr/>
        </p:nvSpPr>
        <p:spPr>
          <a:xfrm>
            <a:off x="3500437" y="5111749"/>
            <a:ext cx="1534160" cy="1162685"/>
          </a:xfrm>
          <a:custGeom>
            <a:avLst/>
            <a:gdLst/>
            <a:ahLst/>
            <a:cxnLst/>
            <a:rect l="l" t="t" r="r" b="b"/>
            <a:pathLst>
              <a:path w="1534160" h="1162685">
                <a:moveTo>
                  <a:pt x="1534086" y="0"/>
                </a:moveTo>
                <a:lnTo>
                  <a:pt x="1467868" y="0"/>
                </a:lnTo>
                <a:lnTo>
                  <a:pt x="0" y="1111953"/>
                </a:lnTo>
                <a:lnTo>
                  <a:pt x="0" y="1162116"/>
                </a:lnTo>
                <a:lnTo>
                  <a:pt x="1534086" y="0"/>
                </a:lnTo>
                <a:close/>
              </a:path>
            </a:pathLst>
          </a:custGeom>
          <a:solidFill>
            <a:srgbClr val="DEEDFF"/>
          </a:solidFill>
        </p:spPr>
        <p:txBody>
          <a:bodyPr wrap="square" lIns="0" tIns="0" rIns="0" bIns="0" rtlCol="0"/>
          <a:lstStyle/>
          <a:p>
            <a:endParaRPr/>
          </a:p>
        </p:txBody>
      </p:sp>
      <p:sp>
        <p:nvSpPr>
          <p:cNvPr id="138" name="object 138"/>
          <p:cNvSpPr/>
          <p:nvPr/>
        </p:nvSpPr>
        <p:spPr>
          <a:xfrm>
            <a:off x="3500437" y="5111749"/>
            <a:ext cx="1599565" cy="1212215"/>
          </a:xfrm>
          <a:custGeom>
            <a:avLst/>
            <a:gdLst/>
            <a:ahLst/>
            <a:cxnLst/>
            <a:rect l="l" t="t" r="r" b="b"/>
            <a:pathLst>
              <a:path w="1599564" h="1212214">
                <a:moveTo>
                  <a:pt x="1599552" y="0"/>
                </a:moveTo>
                <a:lnTo>
                  <a:pt x="1534086" y="0"/>
                </a:lnTo>
                <a:lnTo>
                  <a:pt x="0" y="1162116"/>
                </a:lnTo>
                <a:lnTo>
                  <a:pt x="0" y="1211709"/>
                </a:lnTo>
                <a:lnTo>
                  <a:pt x="1599552" y="0"/>
                </a:lnTo>
                <a:close/>
              </a:path>
            </a:pathLst>
          </a:custGeom>
          <a:solidFill>
            <a:srgbClr val="DDECFF"/>
          </a:solidFill>
        </p:spPr>
        <p:txBody>
          <a:bodyPr wrap="square" lIns="0" tIns="0" rIns="0" bIns="0" rtlCol="0"/>
          <a:lstStyle/>
          <a:p>
            <a:endParaRPr/>
          </a:p>
        </p:txBody>
      </p:sp>
      <p:sp>
        <p:nvSpPr>
          <p:cNvPr id="139" name="object 139"/>
          <p:cNvSpPr/>
          <p:nvPr/>
        </p:nvSpPr>
        <p:spPr>
          <a:xfrm>
            <a:off x="3500437" y="5111749"/>
            <a:ext cx="1665605" cy="1261745"/>
          </a:xfrm>
          <a:custGeom>
            <a:avLst/>
            <a:gdLst/>
            <a:ahLst/>
            <a:cxnLst/>
            <a:rect l="l" t="t" r="r" b="b"/>
            <a:pathLst>
              <a:path w="1665604" h="1261745">
                <a:moveTo>
                  <a:pt x="1665019" y="0"/>
                </a:moveTo>
                <a:lnTo>
                  <a:pt x="1599552" y="0"/>
                </a:lnTo>
                <a:lnTo>
                  <a:pt x="0" y="1211709"/>
                </a:lnTo>
                <a:lnTo>
                  <a:pt x="0" y="1261302"/>
                </a:lnTo>
                <a:lnTo>
                  <a:pt x="1665019" y="0"/>
                </a:lnTo>
                <a:close/>
              </a:path>
            </a:pathLst>
          </a:custGeom>
          <a:solidFill>
            <a:srgbClr val="DBEBFF"/>
          </a:solidFill>
        </p:spPr>
        <p:txBody>
          <a:bodyPr wrap="square" lIns="0" tIns="0" rIns="0" bIns="0" rtlCol="0"/>
          <a:lstStyle/>
          <a:p>
            <a:endParaRPr/>
          </a:p>
        </p:txBody>
      </p:sp>
      <p:sp>
        <p:nvSpPr>
          <p:cNvPr id="140" name="object 140"/>
          <p:cNvSpPr/>
          <p:nvPr/>
        </p:nvSpPr>
        <p:spPr>
          <a:xfrm>
            <a:off x="3500437" y="5111749"/>
            <a:ext cx="1731645" cy="1311910"/>
          </a:xfrm>
          <a:custGeom>
            <a:avLst/>
            <a:gdLst/>
            <a:ahLst/>
            <a:cxnLst/>
            <a:rect l="l" t="t" r="r" b="b"/>
            <a:pathLst>
              <a:path w="1731645" h="1311910">
                <a:moveTo>
                  <a:pt x="1731238" y="0"/>
                </a:moveTo>
                <a:lnTo>
                  <a:pt x="1665019" y="0"/>
                </a:lnTo>
                <a:lnTo>
                  <a:pt x="0" y="1261302"/>
                </a:lnTo>
                <a:lnTo>
                  <a:pt x="0" y="1311464"/>
                </a:lnTo>
                <a:lnTo>
                  <a:pt x="1731238" y="0"/>
                </a:lnTo>
                <a:close/>
              </a:path>
            </a:pathLst>
          </a:custGeom>
          <a:solidFill>
            <a:srgbClr val="DAEBFF"/>
          </a:solidFill>
        </p:spPr>
        <p:txBody>
          <a:bodyPr wrap="square" lIns="0" tIns="0" rIns="0" bIns="0" rtlCol="0"/>
          <a:lstStyle/>
          <a:p>
            <a:endParaRPr/>
          </a:p>
        </p:txBody>
      </p:sp>
      <p:sp>
        <p:nvSpPr>
          <p:cNvPr id="141" name="object 141"/>
          <p:cNvSpPr/>
          <p:nvPr/>
        </p:nvSpPr>
        <p:spPr>
          <a:xfrm>
            <a:off x="3500437" y="5111749"/>
            <a:ext cx="1797050" cy="1361440"/>
          </a:xfrm>
          <a:custGeom>
            <a:avLst/>
            <a:gdLst/>
            <a:ahLst/>
            <a:cxnLst/>
            <a:rect l="l" t="t" r="r" b="b"/>
            <a:pathLst>
              <a:path w="1797050" h="1361439">
                <a:moveTo>
                  <a:pt x="1796704" y="0"/>
                </a:moveTo>
                <a:lnTo>
                  <a:pt x="1731238" y="0"/>
                </a:lnTo>
                <a:lnTo>
                  <a:pt x="0" y="1311464"/>
                </a:lnTo>
                <a:lnTo>
                  <a:pt x="0" y="1361057"/>
                </a:lnTo>
                <a:lnTo>
                  <a:pt x="1796704" y="0"/>
                </a:lnTo>
                <a:close/>
              </a:path>
            </a:pathLst>
          </a:custGeom>
          <a:solidFill>
            <a:srgbClr val="D8EAFF"/>
          </a:solidFill>
        </p:spPr>
        <p:txBody>
          <a:bodyPr wrap="square" lIns="0" tIns="0" rIns="0" bIns="0" rtlCol="0"/>
          <a:lstStyle/>
          <a:p>
            <a:endParaRPr/>
          </a:p>
        </p:txBody>
      </p:sp>
      <p:sp>
        <p:nvSpPr>
          <p:cNvPr id="142" name="object 142"/>
          <p:cNvSpPr/>
          <p:nvPr/>
        </p:nvSpPr>
        <p:spPr>
          <a:xfrm>
            <a:off x="3500437" y="5111749"/>
            <a:ext cx="1863089" cy="1411605"/>
          </a:xfrm>
          <a:custGeom>
            <a:avLst/>
            <a:gdLst/>
            <a:ahLst/>
            <a:cxnLst/>
            <a:rect l="l" t="t" r="r" b="b"/>
            <a:pathLst>
              <a:path w="1863089" h="1411604">
                <a:moveTo>
                  <a:pt x="1862919" y="0"/>
                </a:moveTo>
                <a:lnTo>
                  <a:pt x="1796704" y="0"/>
                </a:lnTo>
                <a:lnTo>
                  <a:pt x="0" y="1361057"/>
                </a:lnTo>
                <a:lnTo>
                  <a:pt x="0" y="1411219"/>
                </a:lnTo>
                <a:lnTo>
                  <a:pt x="1862919" y="0"/>
                </a:lnTo>
                <a:close/>
              </a:path>
            </a:pathLst>
          </a:custGeom>
          <a:solidFill>
            <a:srgbClr val="D7E9FF"/>
          </a:solidFill>
        </p:spPr>
        <p:txBody>
          <a:bodyPr wrap="square" lIns="0" tIns="0" rIns="0" bIns="0" rtlCol="0"/>
          <a:lstStyle/>
          <a:p>
            <a:endParaRPr/>
          </a:p>
        </p:txBody>
      </p:sp>
      <p:sp>
        <p:nvSpPr>
          <p:cNvPr id="143" name="object 143"/>
          <p:cNvSpPr/>
          <p:nvPr/>
        </p:nvSpPr>
        <p:spPr>
          <a:xfrm>
            <a:off x="3500437" y="5111749"/>
            <a:ext cx="1928495" cy="1461135"/>
          </a:xfrm>
          <a:custGeom>
            <a:avLst/>
            <a:gdLst/>
            <a:ahLst/>
            <a:cxnLst/>
            <a:rect l="l" t="t" r="r" b="b"/>
            <a:pathLst>
              <a:path w="1928495" h="1461134">
                <a:moveTo>
                  <a:pt x="1928384" y="0"/>
                </a:moveTo>
                <a:lnTo>
                  <a:pt x="1862919" y="0"/>
                </a:lnTo>
                <a:lnTo>
                  <a:pt x="0" y="1411219"/>
                </a:lnTo>
                <a:lnTo>
                  <a:pt x="0" y="1460812"/>
                </a:lnTo>
                <a:lnTo>
                  <a:pt x="1928384" y="0"/>
                </a:lnTo>
                <a:close/>
              </a:path>
            </a:pathLst>
          </a:custGeom>
          <a:solidFill>
            <a:srgbClr val="D5E8FF"/>
          </a:solidFill>
        </p:spPr>
        <p:txBody>
          <a:bodyPr wrap="square" lIns="0" tIns="0" rIns="0" bIns="0" rtlCol="0"/>
          <a:lstStyle/>
          <a:p>
            <a:endParaRPr/>
          </a:p>
        </p:txBody>
      </p:sp>
      <p:sp>
        <p:nvSpPr>
          <p:cNvPr id="144" name="object 144"/>
          <p:cNvSpPr/>
          <p:nvPr/>
        </p:nvSpPr>
        <p:spPr>
          <a:xfrm>
            <a:off x="3500437" y="5111749"/>
            <a:ext cx="1993900" cy="1510665"/>
          </a:xfrm>
          <a:custGeom>
            <a:avLst/>
            <a:gdLst/>
            <a:ahLst/>
            <a:cxnLst/>
            <a:rect l="l" t="t" r="r" b="b"/>
            <a:pathLst>
              <a:path w="1993900" h="1510665">
                <a:moveTo>
                  <a:pt x="1993851" y="0"/>
                </a:moveTo>
                <a:lnTo>
                  <a:pt x="1928384" y="0"/>
                </a:lnTo>
                <a:lnTo>
                  <a:pt x="0" y="1460812"/>
                </a:lnTo>
                <a:lnTo>
                  <a:pt x="0" y="1510405"/>
                </a:lnTo>
                <a:lnTo>
                  <a:pt x="1993851" y="0"/>
                </a:lnTo>
                <a:close/>
              </a:path>
            </a:pathLst>
          </a:custGeom>
          <a:solidFill>
            <a:srgbClr val="D3E7FF"/>
          </a:solidFill>
        </p:spPr>
        <p:txBody>
          <a:bodyPr wrap="square" lIns="0" tIns="0" rIns="0" bIns="0" rtlCol="0"/>
          <a:lstStyle/>
          <a:p>
            <a:endParaRPr/>
          </a:p>
        </p:txBody>
      </p:sp>
      <p:sp>
        <p:nvSpPr>
          <p:cNvPr id="145" name="object 145"/>
          <p:cNvSpPr/>
          <p:nvPr/>
        </p:nvSpPr>
        <p:spPr>
          <a:xfrm>
            <a:off x="3500437" y="5111749"/>
            <a:ext cx="2060575" cy="1560830"/>
          </a:xfrm>
          <a:custGeom>
            <a:avLst/>
            <a:gdLst/>
            <a:ahLst/>
            <a:cxnLst/>
            <a:rect l="l" t="t" r="r" b="b"/>
            <a:pathLst>
              <a:path w="2060575" h="1560829">
                <a:moveTo>
                  <a:pt x="2060070" y="0"/>
                </a:moveTo>
                <a:lnTo>
                  <a:pt x="1993851" y="0"/>
                </a:lnTo>
                <a:lnTo>
                  <a:pt x="0" y="1510405"/>
                </a:lnTo>
                <a:lnTo>
                  <a:pt x="0" y="1560568"/>
                </a:lnTo>
                <a:lnTo>
                  <a:pt x="2060070" y="0"/>
                </a:lnTo>
                <a:close/>
              </a:path>
            </a:pathLst>
          </a:custGeom>
          <a:solidFill>
            <a:srgbClr val="D1E6FF"/>
          </a:solidFill>
        </p:spPr>
        <p:txBody>
          <a:bodyPr wrap="square" lIns="0" tIns="0" rIns="0" bIns="0" rtlCol="0"/>
          <a:lstStyle/>
          <a:p>
            <a:endParaRPr/>
          </a:p>
        </p:txBody>
      </p:sp>
      <p:sp>
        <p:nvSpPr>
          <p:cNvPr id="146" name="object 146"/>
          <p:cNvSpPr/>
          <p:nvPr/>
        </p:nvSpPr>
        <p:spPr>
          <a:xfrm>
            <a:off x="3500437" y="5111749"/>
            <a:ext cx="2081530" cy="1609725"/>
          </a:xfrm>
          <a:custGeom>
            <a:avLst/>
            <a:gdLst/>
            <a:ahLst/>
            <a:cxnLst/>
            <a:rect l="l" t="t" r="r" b="b"/>
            <a:pathLst>
              <a:path w="2081529" h="1609725">
                <a:moveTo>
                  <a:pt x="2081211" y="0"/>
                </a:moveTo>
                <a:lnTo>
                  <a:pt x="2060070" y="0"/>
                </a:lnTo>
                <a:lnTo>
                  <a:pt x="0" y="1560568"/>
                </a:lnTo>
                <a:lnTo>
                  <a:pt x="0" y="1609725"/>
                </a:lnTo>
                <a:lnTo>
                  <a:pt x="575" y="1609725"/>
                </a:lnTo>
                <a:lnTo>
                  <a:pt x="2081211" y="33578"/>
                </a:lnTo>
                <a:lnTo>
                  <a:pt x="2081211" y="0"/>
                </a:lnTo>
                <a:close/>
              </a:path>
            </a:pathLst>
          </a:custGeom>
          <a:solidFill>
            <a:srgbClr val="D0E6FF"/>
          </a:solidFill>
        </p:spPr>
        <p:txBody>
          <a:bodyPr wrap="square" lIns="0" tIns="0" rIns="0" bIns="0" rtlCol="0"/>
          <a:lstStyle/>
          <a:p>
            <a:endParaRPr/>
          </a:p>
        </p:txBody>
      </p:sp>
      <p:sp>
        <p:nvSpPr>
          <p:cNvPr id="147" name="object 147"/>
          <p:cNvSpPr/>
          <p:nvPr/>
        </p:nvSpPr>
        <p:spPr>
          <a:xfrm>
            <a:off x="3501013" y="5145327"/>
            <a:ext cx="2080895" cy="1576705"/>
          </a:xfrm>
          <a:custGeom>
            <a:avLst/>
            <a:gdLst/>
            <a:ahLst/>
            <a:cxnLst/>
            <a:rect l="l" t="t" r="r" b="b"/>
            <a:pathLst>
              <a:path w="2080895" h="1576704">
                <a:moveTo>
                  <a:pt x="2080635" y="0"/>
                </a:moveTo>
                <a:lnTo>
                  <a:pt x="0" y="1576146"/>
                </a:lnTo>
                <a:lnTo>
                  <a:pt x="65466" y="1576146"/>
                </a:lnTo>
                <a:lnTo>
                  <a:pt x="2080635" y="49592"/>
                </a:lnTo>
                <a:lnTo>
                  <a:pt x="2080635" y="0"/>
                </a:lnTo>
                <a:close/>
              </a:path>
            </a:pathLst>
          </a:custGeom>
          <a:solidFill>
            <a:srgbClr val="CFE5FF"/>
          </a:solidFill>
        </p:spPr>
        <p:txBody>
          <a:bodyPr wrap="square" lIns="0" tIns="0" rIns="0" bIns="0" rtlCol="0"/>
          <a:lstStyle/>
          <a:p>
            <a:endParaRPr/>
          </a:p>
        </p:txBody>
      </p:sp>
      <p:sp>
        <p:nvSpPr>
          <p:cNvPr id="148" name="object 148"/>
          <p:cNvSpPr/>
          <p:nvPr/>
        </p:nvSpPr>
        <p:spPr>
          <a:xfrm>
            <a:off x="3566479" y="5194920"/>
            <a:ext cx="2015489" cy="1527175"/>
          </a:xfrm>
          <a:custGeom>
            <a:avLst/>
            <a:gdLst/>
            <a:ahLst/>
            <a:cxnLst/>
            <a:rect l="l" t="t" r="r" b="b"/>
            <a:pathLst>
              <a:path w="2015489" h="1527175">
                <a:moveTo>
                  <a:pt x="2015169" y="0"/>
                </a:moveTo>
                <a:lnTo>
                  <a:pt x="0" y="1526554"/>
                </a:lnTo>
                <a:lnTo>
                  <a:pt x="66218" y="1526554"/>
                </a:lnTo>
                <a:lnTo>
                  <a:pt x="2015169" y="50162"/>
                </a:lnTo>
                <a:lnTo>
                  <a:pt x="2015169" y="0"/>
                </a:lnTo>
                <a:close/>
              </a:path>
            </a:pathLst>
          </a:custGeom>
          <a:solidFill>
            <a:srgbClr val="CDE4FF"/>
          </a:solidFill>
        </p:spPr>
        <p:txBody>
          <a:bodyPr wrap="square" lIns="0" tIns="0" rIns="0" bIns="0" rtlCol="0"/>
          <a:lstStyle/>
          <a:p>
            <a:endParaRPr/>
          </a:p>
        </p:txBody>
      </p:sp>
      <p:sp>
        <p:nvSpPr>
          <p:cNvPr id="149" name="object 149"/>
          <p:cNvSpPr/>
          <p:nvPr/>
        </p:nvSpPr>
        <p:spPr>
          <a:xfrm>
            <a:off x="3632697" y="5245082"/>
            <a:ext cx="1949450" cy="1477010"/>
          </a:xfrm>
          <a:custGeom>
            <a:avLst/>
            <a:gdLst/>
            <a:ahLst/>
            <a:cxnLst/>
            <a:rect l="l" t="t" r="r" b="b"/>
            <a:pathLst>
              <a:path w="1949450" h="1477009">
                <a:moveTo>
                  <a:pt x="1948950" y="0"/>
                </a:moveTo>
                <a:lnTo>
                  <a:pt x="0" y="1476391"/>
                </a:lnTo>
                <a:lnTo>
                  <a:pt x="65466" y="1476391"/>
                </a:lnTo>
                <a:lnTo>
                  <a:pt x="1948950" y="49592"/>
                </a:lnTo>
                <a:lnTo>
                  <a:pt x="1948950" y="0"/>
                </a:lnTo>
                <a:close/>
              </a:path>
            </a:pathLst>
          </a:custGeom>
          <a:solidFill>
            <a:srgbClr val="CCE3FF"/>
          </a:solidFill>
        </p:spPr>
        <p:txBody>
          <a:bodyPr wrap="square" lIns="0" tIns="0" rIns="0" bIns="0" rtlCol="0"/>
          <a:lstStyle/>
          <a:p>
            <a:endParaRPr/>
          </a:p>
        </p:txBody>
      </p:sp>
      <p:sp>
        <p:nvSpPr>
          <p:cNvPr id="150" name="object 150"/>
          <p:cNvSpPr/>
          <p:nvPr/>
        </p:nvSpPr>
        <p:spPr>
          <a:xfrm>
            <a:off x="3698163" y="5294675"/>
            <a:ext cx="1884045" cy="1426845"/>
          </a:xfrm>
          <a:custGeom>
            <a:avLst/>
            <a:gdLst/>
            <a:ahLst/>
            <a:cxnLst/>
            <a:rect l="l" t="t" r="r" b="b"/>
            <a:pathLst>
              <a:path w="1884045" h="1426845">
                <a:moveTo>
                  <a:pt x="1883484" y="0"/>
                </a:moveTo>
                <a:lnTo>
                  <a:pt x="0" y="1426799"/>
                </a:lnTo>
                <a:lnTo>
                  <a:pt x="66219" y="1426799"/>
                </a:lnTo>
                <a:lnTo>
                  <a:pt x="1883484" y="50163"/>
                </a:lnTo>
                <a:lnTo>
                  <a:pt x="1883484" y="0"/>
                </a:lnTo>
                <a:close/>
              </a:path>
            </a:pathLst>
          </a:custGeom>
          <a:solidFill>
            <a:srgbClr val="CAE2FF"/>
          </a:solidFill>
        </p:spPr>
        <p:txBody>
          <a:bodyPr wrap="square" lIns="0" tIns="0" rIns="0" bIns="0" rtlCol="0"/>
          <a:lstStyle/>
          <a:p>
            <a:endParaRPr/>
          </a:p>
        </p:txBody>
      </p:sp>
      <p:sp>
        <p:nvSpPr>
          <p:cNvPr id="151" name="object 151"/>
          <p:cNvSpPr/>
          <p:nvPr/>
        </p:nvSpPr>
        <p:spPr>
          <a:xfrm>
            <a:off x="3764383" y="5344838"/>
            <a:ext cx="1817370" cy="1376680"/>
          </a:xfrm>
          <a:custGeom>
            <a:avLst/>
            <a:gdLst/>
            <a:ahLst/>
            <a:cxnLst/>
            <a:rect l="l" t="t" r="r" b="b"/>
            <a:pathLst>
              <a:path w="1817370" h="1376679">
                <a:moveTo>
                  <a:pt x="1817265" y="0"/>
                </a:moveTo>
                <a:lnTo>
                  <a:pt x="0" y="1376635"/>
                </a:lnTo>
                <a:lnTo>
                  <a:pt x="65466" y="1376635"/>
                </a:lnTo>
                <a:lnTo>
                  <a:pt x="1817265" y="49592"/>
                </a:lnTo>
                <a:lnTo>
                  <a:pt x="1817265" y="0"/>
                </a:lnTo>
                <a:close/>
              </a:path>
            </a:pathLst>
          </a:custGeom>
          <a:solidFill>
            <a:srgbClr val="C8E2FF"/>
          </a:solidFill>
        </p:spPr>
        <p:txBody>
          <a:bodyPr wrap="square" lIns="0" tIns="0" rIns="0" bIns="0" rtlCol="0"/>
          <a:lstStyle/>
          <a:p>
            <a:endParaRPr/>
          </a:p>
        </p:txBody>
      </p:sp>
      <p:sp>
        <p:nvSpPr>
          <p:cNvPr id="152" name="object 152"/>
          <p:cNvSpPr/>
          <p:nvPr/>
        </p:nvSpPr>
        <p:spPr>
          <a:xfrm>
            <a:off x="3829849" y="5394431"/>
            <a:ext cx="1751964" cy="1327150"/>
          </a:xfrm>
          <a:custGeom>
            <a:avLst/>
            <a:gdLst/>
            <a:ahLst/>
            <a:cxnLst/>
            <a:rect l="l" t="t" r="r" b="b"/>
            <a:pathLst>
              <a:path w="1751964" h="1327150">
                <a:moveTo>
                  <a:pt x="1751799" y="0"/>
                </a:moveTo>
                <a:lnTo>
                  <a:pt x="0" y="1327043"/>
                </a:lnTo>
                <a:lnTo>
                  <a:pt x="65466" y="1327043"/>
                </a:lnTo>
                <a:lnTo>
                  <a:pt x="1751799" y="49593"/>
                </a:lnTo>
                <a:lnTo>
                  <a:pt x="1751799" y="0"/>
                </a:lnTo>
                <a:close/>
              </a:path>
            </a:pathLst>
          </a:custGeom>
          <a:solidFill>
            <a:srgbClr val="C6E1FF"/>
          </a:solidFill>
        </p:spPr>
        <p:txBody>
          <a:bodyPr wrap="square" lIns="0" tIns="0" rIns="0" bIns="0" rtlCol="0"/>
          <a:lstStyle/>
          <a:p>
            <a:endParaRPr/>
          </a:p>
        </p:txBody>
      </p:sp>
      <p:sp>
        <p:nvSpPr>
          <p:cNvPr id="153" name="object 153"/>
          <p:cNvSpPr/>
          <p:nvPr/>
        </p:nvSpPr>
        <p:spPr>
          <a:xfrm>
            <a:off x="3895315" y="5444024"/>
            <a:ext cx="1686560" cy="1277620"/>
          </a:xfrm>
          <a:custGeom>
            <a:avLst/>
            <a:gdLst/>
            <a:ahLst/>
            <a:cxnLst/>
            <a:rect l="l" t="t" r="r" b="b"/>
            <a:pathLst>
              <a:path w="1686560" h="1277620">
                <a:moveTo>
                  <a:pt x="1686333" y="0"/>
                </a:moveTo>
                <a:lnTo>
                  <a:pt x="0" y="1277450"/>
                </a:lnTo>
                <a:lnTo>
                  <a:pt x="66219" y="1277450"/>
                </a:lnTo>
                <a:lnTo>
                  <a:pt x="1686333" y="50164"/>
                </a:lnTo>
                <a:lnTo>
                  <a:pt x="1686333" y="0"/>
                </a:lnTo>
                <a:close/>
              </a:path>
            </a:pathLst>
          </a:custGeom>
          <a:solidFill>
            <a:srgbClr val="C5E0FF"/>
          </a:solidFill>
        </p:spPr>
        <p:txBody>
          <a:bodyPr wrap="square" lIns="0" tIns="0" rIns="0" bIns="0" rtlCol="0"/>
          <a:lstStyle/>
          <a:p>
            <a:endParaRPr/>
          </a:p>
        </p:txBody>
      </p:sp>
      <p:sp>
        <p:nvSpPr>
          <p:cNvPr id="154" name="object 154"/>
          <p:cNvSpPr/>
          <p:nvPr/>
        </p:nvSpPr>
        <p:spPr>
          <a:xfrm>
            <a:off x="3961535" y="5494189"/>
            <a:ext cx="1620520" cy="1227455"/>
          </a:xfrm>
          <a:custGeom>
            <a:avLst/>
            <a:gdLst/>
            <a:ahLst/>
            <a:cxnLst/>
            <a:rect l="l" t="t" r="r" b="b"/>
            <a:pathLst>
              <a:path w="1620520" h="1227454">
                <a:moveTo>
                  <a:pt x="1620113" y="0"/>
                </a:moveTo>
                <a:lnTo>
                  <a:pt x="0" y="1227285"/>
                </a:lnTo>
                <a:lnTo>
                  <a:pt x="65466" y="1227285"/>
                </a:lnTo>
                <a:lnTo>
                  <a:pt x="1620113" y="49592"/>
                </a:lnTo>
                <a:lnTo>
                  <a:pt x="1620113" y="0"/>
                </a:lnTo>
                <a:close/>
              </a:path>
            </a:pathLst>
          </a:custGeom>
          <a:solidFill>
            <a:srgbClr val="C3DFFF"/>
          </a:solidFill>
        </p:spPr>
        <p:txBody>
          <a:bodyPr wrap="square" lIns="0" tIns="0" rIns="0" bIns="0" rtlCol="0"/>
          <a:lstStyle/>
          <a:p>
            <a:endParaRPr/>
          </a:p>
        </p:txBody>
      </p:sp>
      <p:sp>
        <p:nvSpPr>
          <p:cNvPr id="155" name="object 155"/>
          <p:cNvSpPr/>
          <p:nvPr/>
        </p:nvSpPr>
        <p:spPr>
          <a:xfrm>
            <a:off x="4027001" y="5543781"/>
            <a:ext cx="1555115" cy="1177925"/>
          </a:xfrm>
          <a:custGeom>
            <a:avLst/>
            <a:gdLst/>
            <a:ahLst/>
            <a:cxnLst/>
            <a:rect l="l" t="t" r="r" b="b"/>
            <a:pathLst>
              <a:path w="1555114" h="1177925">
                <a:moveTo>
                  <a:pt x="1554647" y="0"/>
                </a:moveTo>
                <a:lnTo>
                  <a:pt x="0" y="1177693"/>
                </a:lnTo>
                <a:lnTo>
                  <a:pt x="65466" y="1177693"/>
                </a:lnTo>
                <a:lnTo>
                  <a:pt x="1554647" y="49593"/>
                </a:lnTo>
                <a:lnTo>
                  <a:pt x="1554647" y="0"/>
                </a:lnTo>
                <a:close/>
              </a:path>
            </a:pathLst>
          </a:custGeom>
          <a:solidFill>
            <a:srgbClr val="C2DEFF"/>
          </a:solidFill>
        </p:spPr>
        <p:txBody>
          <a:bodyPr wrap="square" lIns="0" tIns="0" rIns="0" bIns="0" rtlCol="0"/>
          <a:lstStyle/>
          <a:p>
            <a:endParaRPr/>
          </a:p>
        </p:txBody>
      </p:sp>
      <p:sp>
        <p:nvSpPr>
          <p:cNvPr id="156" name="object 156"/>
          <p:cNvSpPr/>
          <p:nvPr/>
        </p:nvSpPr>
        <p:spPr>
          <a:xfrm>
            <a:off x="4092468" y="5593374"/>
            <a:ext cx="1489710" cy="1128395"/>
          </a:xfrm>
          <a:custGeom>
            <a:avLst/>
            <a:gdLst/>
            <a:ahLst/>
            <a:cxnLst/>
            <a:rect l="l" t="t" r="r" b="b"/>
            <a:pathLst>
              <a:path w="1489710" h="1128395">
                <a:moveTo>
                  <a:pt x="1489180" y="0"/>
                </a:moveTo>
                <a:lnTo>
                  <a:pt x="0" y="1128099"/>
                </a:lnTo>
                <a:lnTo>
                  <a:pt x="66218" y="1128099"/>
                </a:lnTo>
                <a:lnTo>
                  <a:pt x="1489180" y="50162"/>
                </a:lnTo>
                <a:lnTo>
                  <a:pt x="1489180" y="0"/>
                </a:lnTo>
                <a:close/>
              </a:path>
            </a:pathLst>
          </a:custGeom>
          <a:solidFill>
            <a:srgbClr val="C0DDFF"/>
          </a:solidFill>
        </p:spPr>
        <p:txBody>
          <a:bodyPr wrap="square" lIns="0" tIns="0" rIns="0" bIns="0" rtlCol="0"/>
          <a:lstStyle/>
          <a:p>
            <a:endParaRPr/>
          </a:p>
        </p:txBody>
      </p:sp>
      <p:sp>
        <p:nvSpPr>
          <p:cNvPr id="157" name="object 157"/>
          <p:cNvSpPr/>
          <p:nvPr/>
        </p:nvSpPr>
        <p:spPr>
          <a:xfrm>
            <a:off x="4158686" y="5643537"/>
            <a:ext cx="1423035" cy="1078230"/>
          </a:xfrm>
          <a:custGeom>
            <a:avLst/>
            <a:gdLst/>
            <a:ahLst/>
            <a:cxnLst/>
            <a:rect l="l" t="t" r="r" b="b"/>
            <a:pathLst>
              <a:path w="1423035" h="1078229">
                <a:moveTo>
                  <a:pt x="1422961" y="0"/>
                </a:moveTo>
                <a:lnTo>
                  <a:pt x="0" y="1077937"/>
                </a:lnTo>
                <a:lnTo>
                  <a:pt x="65466" y="1077937"/>
                </a:lnTo>
                <a:lnTo>
                  <a:pt x="1422961" y="49592"/>
                </a:lnTo>
                <a:lnTo>
                  <a:pt x="1422961" y="0"/>
                </a:lnTo>
                <a:close/>
              </a:path>
            </a:pathLst>
          </a:custGeom>
          <a:solidFill>
            <a:srgbClr val="BEDDFF"/>
          </a:solidFill>
        </p:spPr>
        <p:txBody>
          <a:bodyPr wrap="square" lIns="0" tIns="0" rIns="0" bIns="0" rtlCol="0"/>
          <a:lstStyle/>
          <a:p>
            <a:endParaRPr/>
          </a:p>
        </p:txBody>
      </p:sp>
      <p:sp>
        <p:nvSpPr>
          <p:cNvPr id="158" name="object 158"/>
          <p:cNvSpPr/>
          <p:nvPr/>
        </p:nvSpPr>
        <p:spPr>
          <a:xfrm>
            <a:off x="4224153" y="5693129"/>
            <a:ext cx="1357630" cy="1028700"/>
          </a:xfrm>
          <a:custGeom>
            <a:avLst/>
            <a:gdLst/>
            <a:ahLst/>
            <a:cxnLst/>
            <a:rect l="l" t="t" r="r" b="b"/>
            <a:pathLst>
              <a:path w="1357629" h="1028700">
                <a:moveTo>
                  <a:pt x="1357495" y="0"/>
                </a:moveTo>
                <a:lnTo>
                  <a:pt x="0" y="1028344"/>
                </a:lnTo>
                <a:lnTo>
                  <a:pt x="66219" y="1028344"/>
                </a:lnTo>
                <a:lnTo>
                  <a:pt x="1357495" y="50163"/>
                </a:lnTo>
                <a:lnTo>
                  <a:pt x="1357495" y="0"/>
                </a:lnTo>
                <a:close/>
              </a:path>
            </a:pathLst>
          </a:custGeom>
          <a:solidFill>
            <a:srgbClr val="BCDCFF"/>
          </a:solidFill>
        </p:spPr>
        <p:txBody>
          <a:bodyPr wrap="square" lIns="0" tIns="0" rIns="0" bIns="0" rtlCol="0"/>
          <a:lstStyle/>
          <a:p>
            <a:endParaRPr/>
          </a:p>
        </p:txBody>
      </p:sp>
      <p:sp>
        <p:nvSpPr>
          <p:cNvPr id="159" name="object 159"/>
          <p:cNvSpPr/>
          <p:nvPr/>
        </p:nvSpPr>
        <p:spPr>
          <a:xfrm>
            <a:off x="4290372" y="5743293"/>
            <a:ext cx="1291590" cy="978535"/>
          </a:xfrm>
          <a:custGeom>
            <a:avLst/>
            <a:gdLst/>
            <a:ahLst/>
            <a:cxnLst/>
            <a:rect l="l" t="t" r="r" b="b"/>
            <a:pathLst>
              <a:path w="1291589" h="978534">
                <a:moveTo>
                  <a:pt x="1291276" y="0"/>
                </a:moveTo>
                <a:lnTo>
                  <a:pt x="0" y="978181"/>
                </a:lnTo>
                <a:lnTo>
                  <a:pt x="65466" y="978181"/>
                </a:lnTo>
                <a:lnTo>
                  <a:pt x="1291276" y="49592"/>
                </a:lnTo>
                <a:lnTo>
                  <a:pt x="1291276" y="0"/>
                </a:lnTo>
                <a:close/>
              </a:path>
            </a:pathLst>
          </a:custGeom>
          <a:solidFill>
            <a:srgbClr val="BBDBFF"/>
          </a:solidFill>
        </p:spPr>
        <p:txBody>
          <a:bodyPr wrap="square" lIns="0" tIns="0" rIns="0" bIns="0" rtlCol="0"/>
          <a:lstStyle/>
          <a:p>
            <a:endParaRPr/>
          </a:p>
        </p:txBody>
      </p:sp>
      <p:sp>
        <p:nvSpPr>
          <p:cNvPr id="160" name="object 160"/>
          <p:cNvSpPr/>
          <p:nvPr/>
        </p:nvSpPr>
        <p:spPr>
          <a:xfrm>
            <a:off x="4355838" y="5792885"/>
            <a:ext cx="1226185" cy="929005"/>
          </a:xfrm>
          <a:custGeom>
            <a:avLst/>
            <a:gdLst/>
            <a:ahLst/>
            <a:cxnLst/>
            <a:rect l="l" t="t" r="r" b="b"/>
            <a:pathLst>
              <a:path w="1226185" h="929004">
                <a:moveTo>
                  <a:pt x="1225810" y="0"/>
                </a:moveTo>
                <a:lnTo>
                  <a:pt x="0" y="928589"/>
                </a:lnTo>
                <a:lnTo>
                  <a:pt x="65466" y="928589"/>
                </a:lnTo>
                <a:lnTo>
                  <a:pt x="1225810" y="49593"/>
                </a:lnTo>
                <a:lnTo>
                  <a:pt x="1225810" y="0"/>
                </a:lnTo>
                <a:close/>
              </a:path>
            </a:pathLst>
          </a:custGeom>
          <a:solidFill>
            <a:srgbClr val="B9DAFF"/>
          </a:solidFill>
        </p:spPr>
        <p:txBody>
          <a:bodyPr wrap="square" lIns="0" tIns="0" rIns="0" bIns="0" rtlCol="0"/>
          <a:lstStyle/>
          <a:p>
            <a:endParaRPr/>
          </a:p>
        </p:txBody>
      </p:sp>
      <p:sp>
        <p:nvSpPr>
          <p:cNvPr id="161" name="object 161"/>
          <p:cNvSpPr/>
          <p:nvPr/>
        </p:nvSpPr>
        <p:spPr>
          <a:xfrm>
            <a:off x="4421304" y="5842478"/>
            <a:ext cx="1160780" cy="879475"/>
          </a:xfrm>
          <a:custGeom>
            <a:avLst/>
            <a:gdLst/>
            <a:ahLst/>
            <a:cxnLst/>
            <a:rect l="l" t="t" r="r" b="b"/>
            <a:pathLst>
              <a:path w="1160779" h="879475">
                <a:moveTo>
                  <a:pt x="1160343" y="0"/>
                </a:moveTo>
                <a:lnTo>
                  <a:pt x="0" y="878995"/>
                </a:lnTo>
                <a:lnTo>
                  <a:pt x="66218" y="878995"/>
                </a:lnTo>
                <a:lnTo>
                  <a:pt x="1160343" y="50162"/>
                </a:lnTo>
                <a:lnTo>
                  <a:pt x="1160343" y="0"/>
                </a:lnTo>
                <a:close/>
              </a:path>
            </a:pathLst>
          </a:custGeom>
          <a:solidFill>
            <a:srgbClr val="B8DAFF"/>
          </a:solidFill>
        </p:spPr>
        <p:txBody>
          <a:bodyPr wrap="square" lIns="0" tIns="0" rIns="0" bIns="0" rtlCol="0"/>
          <a:lstStyle/>
          <a:p>
            <a:endParaRPr/>
          </a:p>
        </p:txBody>
      </p:sp>
      <p:sp>
        <p:nvSpPr>
          <p:cNvPr id="162" name="object 162"/>
          <p:cNvSpPr/>
          <p:nvPr/>
        </p:nvSpPr>
        <p:spPr>
          <a:xfrm>
            <a:off x="4487523" y="5892641"/>
            <a:ext cx="1094740" cy="829310"/>
          </a:xfrm>
          <a:custGeom>
            <a:avLst/>
            <a:gdLst/>
            <a:ahLst/>
            <a:cxnLst/>
            <a:rect l="l" t="t" r="r" b="b"/>
            <a:pathLst>
              <a:path w="1094739" h="829309">
                <a:moveTo>
                  <a:pt x="1094125" y="0"/>
                </a:moveTo>
                <a:lnTo>
                  <a:pt x="0" y="828833"/>
                </a:lnTo>
                <a:lnTo>
                  <a:pt x="65465" y="828833"/>
                </a:lnTo>
                <a:lnTo>
                  <a:pt x="1094125" y="49592"/>
                </a:lnTo>
                <a:lnTo>
                  <a:pt x="1094125" y="0"/>
                </a:lnTo>
                <a:close/>
              </a:path>
            </a:pathLst>
          </a:custGeom>
          <a:solidFill>
            <a:srgbClr val="B6D9FF"/>
          </a:solidFill>
        </p:spPr>
        <p:txBody>
          <a:bodyPr wrap="square" lIns="0" tIns="0" rIns="0" bIns="0" rtlCol="0"/>
          <a:lstStyle/>
          <a:p>
            <a:endParaRPr/>
          </a:p>
        </p:txBody>
      </p:sp>
      <p:sp>
        <p:nvSpPr>
          <p:cNvPr id="163" name="object 163"/>
          <p:cNvSpPr/>
          <p:nvPr/>
        </p:nvSpPr>
        <p:spPr>
          <a:xfrm>
            <a:off x="4552989" y="5942233"/>
            <a:ext cx="1028700" cy="779780"/>
          </a:xfrm>
          <a:custGeom>
            <a:avLst/>
            <a:gdLst/>
            <a:ahLst/>
            <a:cxnLst/>
            <a:rect l="l" t="t" r="r" b="b"/>
            <a:pathLst>
              <a:path w="1028700" h="779779">
                <a:moveTo>
                  <a:pt x="1028659" y="0"/>
                </a:moveTo>
                <a:lnTo>
                  <a:pt x="0" y="779240"/>
                </a:lnTo>
                <a:lnTo>
                  <a:pt x="66219" y="779240"/>
                </a:lnTo>
                <a:lnTo>
                  <a:pt x="1028659" y="50163"/>
                </a:lnTo>
                <a:lnTo>
                  <a:pt x="1028659" y="0"/>
                </a:lnTo>
                <a:close/>
              </a:path>
            </a:pathLst>
          </a:custGeom>
          <a:solidFill>
            <a:srgbClr val="B5D8FF"/>
          </a:solidFill>
        </p:spPr>
        <p:txBody>
          <a:bodyPr wrap="square" lIns="0" tIns="0" rIns="0" bIns="0" rtlCol="0"/>
          <a:lstStyle/>
          <a:p>
            <a:endParaRPr/>
          </a:p>
        </p:txBody>
      </p:sp>
      <p:sp>
        <p:nvSpPr>
          <p:cNvPr id="164" name="object 164"/>
          <p:cNvSpPr/>
          <p:nvPr/>
        </p:nvSpPr>
        <p:spPr>
          <a:xfrm>
            <a:off x="4619209" y="5992397"/>
            <a:ext cx="962660" cy="729615"/>
          </a:xfrm>
          <a:custGeom>
            <a:avLst/>
            <a:gdLst/>
            <a:ahLst/>
            <a:cxnLst/>
            <a:rect l="l" t="t" r="r" b="b"/>
            <a:pathLst>
              <a:path w="962660" h="729615">
                <a:moveTo>
                  <a:pt x="962439" y="0"/>
                </a:moveTo>
                <a:lnTo>
                  <a:pt x="0" y="729077"/>
                </a:lnTo>
                <a:lnTo>
                  <a:pt x="65466" y="729077"/>
                </a:lnTo>
                <a:lnTo>
                  <a:pt x="962439" y="49592"/>
                </a:lnTo>
                <a:lnTo>
                  <a:pt x="962439" y="0"/>
                </a:lnTo>
                <a:close/>
              </a:path>
            </a:pathLst>
          </a:custGeom>
          <a:solidFill>
            <a:srgbClr val="B3D7FF"/>
          </a:solidFill>
        </p:spPr>
        <p:txBody>
          <a:bodyPr wrap="square" lIns="0" tIns="0" rIns="0" bIns="0" rtlCol="0"/>
          <a:lstStyle/>
          <a:p>
            <a:endParaRPr/>
          </a:p>
        </p:txBody>
      </p:sp>
      <p:sp>
        <p:nvSpPr>
          <p:cNvPr id="165" name="object 165"/>
          <p:cNvSpPr/>
          <p:nvPr/>
        </p:nvSpPr>
        <p:spPr>
          <a:xfrm>
            <a:off x="4684675" y="6041989"/>
            <a:ext cx="897255" cy="680085"/>
          </a:xfrm>
          <a:custGeom>
            <a:avLst/>
            <a:gdLst/>
            <a:ahLst/>
            <a:cxnLst/>
            <a:rect l="l" t="t" r="r" b="b"/>
            <a:pathLst>
              <a:path w="897254" h="680084">
                <a:moveTo>
                  <a:pt x="896973" y="0"/>
                </a:moveTo>
                <a:lnTo>
                  <a:pt x="0" y="679484"/>
                </a:lnTo>
                <a:lnTo>
                  <a:pt x="65465" y="679484"/>
                </a:lnTo>
                <a:lnTo>
                  <a:pt x="896973" y="49592"/>
                </a:lnTo>
                <a:lnTo>
                  <a:pt x="896973" y="0"/>
                </a:lnTo>
                <a:close/>
              </a:path>
            </a:pathLst>
          </a:custGeom>
          <a:solidFill>
            <a:srgbClr val="B2D7FF"/>
          </a:solidFill>
        </p:spPr>
        <p:txBody>
          <a:bodyPr wrap="square" lIns="0" tIns="0" rIns="0" bIns="0" rtlCol="0"/>
          <a:lstStyle/>
          <a:p>
            <a:endParaRPr/>
          </a:p>
        </p:txBody>
      </p:sp>
      <p:sp>
        <p:nvSpPr>
          <p:cNvPr id="166" name="object 166"/>
          <p:cNvSpPr/>
          <p:nvPr/>
        </p:nvSpPr>
        <p:spPr>
          <a:xfrm>
            <a:off x="4750141" y="6091582"/>
            <a:ext cx="831850" cy="629920"/>
          </a:xfrm>
          <a:custGeom>
            <a:avLst/>
            <a:gdLst/>
            <a:ahLst/>
            <a:cxnLst/>
            <a:rect l="l" t="t" r="r" b="b"/>
            <a:pathLst>
              <a:path w="831850" h="629920">
                <a:moveTo>
                  <a:pt x="831507" y="0"/>
                </a:moveTo>
                <a:lnTo>
                  <a:pt x="0" y="629892"/>
                </a:lnTo>
                <a:lnTo>
                  <a:pt x="66219" y="629892"/>
                </a:lnTo>
                <a:lnTo>
                  <a:pt x="831507" y="50163"/>
                </a:lnTo>
                <a:lnTo>
                  <a:pt x="831507" y="0"/>
                </a:lnTo>
                <a:close/>
              </a:path>
            </a:pathLst>
          </a:custGeom>
          <a:solidFill>
            <a:srgbClr val="B1D6FF"/>
          </a:solidFill>
        </p:spPr>
        <p:txBody>
          <a:bodyPr wrap="square" lIns="0" tIns="0" rIns="0" bIns="0" rtlCol="0"/>
          <a:lstStyle/>
          <a:p>
            <a:endParaRPr/>
          </a:p>
        </p:txBody>
      </p:sp>
      <p:sp>
        <p:nvSpPr>
          <p:cNvPr id="167" name="object 167"/>
          <p:cNvSpPr/>
          <p:nvPr/>
        </p:nvSpPr>
        <p:spPr>
          <a:xfrm>
            <a:off x="4816360" y="6141745"/>
            <a:ext cx="765810" cy="579755"/>
          </a:xfrm>
          <a:custGeom>
            <a:avLst/>
            <a:gdLst/>
            <a:ahLst/>
            <a:cxnLst/>
            <a:rect l="l" t="t" r="r" b="b"/>
            <a:pathLst>
              <a:path w="765810" h="579754">
                <a:moveTo>
                  <a:pt x="765288" y="0"/>
                </a:moveTo>
                <a:lnTo>
                  <a:pt x="0" y="579729"/>
                </a:lnTo>
                <a:lnTo>
                  <a:pt x="65466" y="579729"/>
                </a:lnTo>
                <a:lnTo>
                  <a:pt x="765288" y="49592"/>
                </a:lnTo>
                <a:lnTo>
                  <a:pt x="765288" y="0"/>
                </a:lnTo>
                <a:close/>
              </a:path>
            </a:pathLst>
          </a:custGeom>
          <a:solidFill>
            <a:srgbClr val="B0D6FF"/>
          </a:solidFill>
        </p:spPr>
        <p:txBody>
          <a:bodyPr wrap="square" lIns="0" tIns="0" rIns="0" bIns="0" rtlCol="0"/>
          <a:lstStyle/>
          <a:p>
            <a:endParaRPr/>
          </a:p>
        </p:txBody>
      </p:sp>
      <p:sp>
        <p:nvSpPr>
          <p:cNvPr id="168" name="object 168"/>
          <p:cNvSpPr/>
          <p:nvPr/>
        </p:nvSpPr>
        <p:spPr>
          <a:xfrm>
            <a:off x="4881826" y="6191337"/>
            <a:ext cx="700405" cy="530225"/>
          </a:xfrm>
          <a:custGeom>
            <a:avLst/>
            <a:gdLst/>
            <a:ahLst/>
            <a:cxnLst/>
            <a:rect l="l" t="t" r="r" b="b"/>
            <a:pathLst>
              <a:path w="700404" h="530225">
                <a:moveTo>
                  <a:pt x="699822" y="0"/>
                </a:moveTo>
                <a:lnTo>
                  <a:pt x="0" y="530136"/>
                </a:lnTo>
                <a:lnTo>
                  <a:pt x="65466" y="530136"/>
                </a:lnTo>
                <a:lnTo>
                  <a:pt x="699822" y="49592"/>
                </a:lnTo>
                <a:lnTo>
                  <a:pt x="699822" y="0"/>
                </a:lnTo>
                <a:close/>
              </a:path>
            </a:pathLst>
          </a:custGeom>
          <a:solidFill>
            <a:srgbClr val="AED5FF"/>
          </a:solidFill>
        </p:spPr>
        <p:txBody>
          <a:bodyPr wrap="square" lIns="0" tIns="0" rIns="0" bIns="0" rtlCol="0"/>
          <a:lstStyle/>
          <a:p>
            <a:endParaRPr/>
          </a:p>
        </p:txBody>
      </p:sp>
      <p:sp>
        <p:nvSpPr>
          <p:cNvPr id="169" name="object 169"/>
          <p:cNvSpPr/>
          <p:nvPr/>
        </p:nvSpPr>
        <p:spPr>
          <a:xfrm>
            <a:off x="4947293" y="6240930"/>
            <a:ext cx="634365" cy="480695"/>
          </a:xfrm>
          <a:custGeom>
            <a:avLst/>
            <a:gdLst/>
            <a:ahLst/>
            <a:cxnLst/>
            <a:rect l="l" t="t" r="r" b="b"/>
            <a:pathLst>
              <a:path w="634364" h="480695">
                <a:moveTo>
                  <a:pt x="634355" y="0"/>
                </a:moveTo>
                <a:lnTo>
                  <a:pt x="0" y="480543"/>
                </a:lnTo>
                <a:lnTo>
                  <a:pt x="66218" y="480543"/>
                </a:lnTo>
                <a:lnTo>
                  <a:pt x="634355" y="50162"/>
                </a:lnTo>
                <a:lnTo>
                  <a:pt x="634355" y="0"/>
                </a:lnTo>
                <a:close/>
              </a:path>
            </a:pathLst>
          </a:custGeom>
          <a:solidFill>
            <a:srgbClr val="ADD4FF"/>
          </a:solidFill>
        </p:spPr>
        <p:txBody>
          <a:bodyPr wrap="square" lIns="0" tIns="0" rIns="0" bIns="0" rtlCol="0"/>
          <a:lstStyle/>
          <a:p>
            <a:endParaRPr/>
          </a:p>
        </p:txBody>
      </p:sp>
      <p:sp>
        <p:nvSpPr>
          <p:cNvPr id="170" name="object 170"/>
          <p:cNvSpPr/>
          <p:nvPr/>
        </p:nvSpPr>
        <p:spPr>
          <a:xfrm>
            <a:off x="5013512" y="6291093"/>
            <a:ext cx="568325" cy="430530"/>
          </a:xfrm>
          <a:custGeom>
            <a:avLst/>
            <a:gdLst/>
            <a:ahLst/>
            <a:cxnLst/>
            <a:rect l="l" t="t" r="r" b="b"/>
            <a:pathLst>
              <a:path w="568325" h="430529">
                <a:moveTo>
                  <a:pt x="568136" y="0"/>
                </a:moveTo>
                <a:lnTo>
                  <a:pt x="0" y="430380"/>
                </a:lnTo>
                <a:lnTo>
                  <a:pt x="65466" y="430380"/>
                </a:lnTo>
                <a:lnTo>
                  <a:pt x="568136" y="49592"/>
                </a:lnTo>
                <a:lnTo>
                  <a:pt x="568136" y="0"/>
                </a:lnTo>
                <a:close/>
              </a:path>
            </a:pathLst>
          </a:custGeom>
          <a:solidFill>
            <a:srgbClr val="ABD4FF"/>
          </a:solidFill>
        </p:spPr>
        <p:txBody>
          <a:bodyPr wrap="square" lIns="0" tIns="0" rIns="0" bIns="0" rtlCol="0"/>
          <a:lstStyle/>
          <a:p>
            <a:endParaRPr/>
          </a:p>
        </p:txBody>
      </p:sp>
      <p:sp>
        <p:nvSpPr>
          <p:cNvPr id="171" name="object 171"/>
          <p:cNvSpPr/>
          <p:nvPr/>
        </p:nvSpPr>
        <p:spPr>
          <a:xfrm>
            <a:off x="5078977" y="6340686"/>
            <a:ext cx="502920" cy="381000"/>
          </a:xfrm>
          <a:custGeom>
            <a:avLst/>
            <a:gdLst/>
            <a:ahLst/>
            <a:cxnLst/>
            <a:rect l="l" t="t" r="r" b="b"/>
            <a:pathLst>
              <a:path w="502920" h="381000">
                <a:moveTo>
                  <a:pt x="502670" y="0"/>
                </a:moveTo>
                <a:lnTo>
                  <a:pt x="0" y="380788"/>
                </a:lnTo>
                <a:lnTo>
                  <a:pt x="66218" y="380788"/>
                </a:lnTo>
                <a:lnTo>
                  <a:pt x="502670" y="50162"/>
                </a:lnTo>
                <a:lnTo>
                  <a:pt x="502670" y="0"/>
                </a:lnTo>
                <a:close/>
              </a:path>
            </a:pathLst>
          </a:custGeom>
          <a:solidFill>
            <a:srgbClr val="AAD3FF"/>
          </a:solidFill>
        </p:spPr>
        <p:txBody>
          <a:bodyPr wrap="square" lIns="0" tIns="0" rIns="0" bIns="0" rtlCol="0"/>
          <a:lstStyle/>
          <a:p>
            <a:endParaRPr/>
          </a:p>
        </p:txBody>
      </p:sp>
      <p:sp>
        <p:nvSpPr>
          <p:cNvPr id="172" name="object 172"/>
          <p:cNvSpPr/>
          <p:nvPr/>
        </p:nvSpPr>
        <p:spPr>
          <a:xfrm>
            <a:off x="5145196" y="6390849"/>
            <a:ext cx="436880" cy="330835"/>
          </a:xfrm>
          <a:custGeom>
            <a:avLst/>
            <a:gdLst/>
            <a:ahLst/>
            <a:cxnLst/>
            <a:rect l="l" t="t" r="r" b="b"/>
            <a:pathLst>
              <a:path w="436879" h="330834">
                <a:moveTo>
                  <a:pt x="436451" y="0"/>
                </a:moveTo>
                <a:lnTo>
                  <a:pt x="0" y="330625"/>
                </a:lnTo>
                <a:lnTo>
                  <a:pt x="65466" y="330625"/>
                </a:lnTo>
                <a:lnTo>
                  <a:pt x="436451" y="49592"/>
                </a:lnTo>
                <a:lnTo>
                  <a:pt x="436451" y="0"/>
                </a:lnTo>
                <a:close/>
              </a:path>
            </a:pathLst>
          </a:custGeom>
          <a:solidFill>
            <a:srgbClr val="A9D3FF"/>
          </a:solidFill>
        </p:spPr>
        <p:txBody>
          <a:bodyPr wrap="square" lIns="0" tIns="0" rIns="0" bIns="0" rtlCol="0"/>
          <a:lstStyle/>
          <a:p>
            <a:endParaRPr/>
          </a:p>
        </p:txBody>
      </p:sp>
      <p:sp>
        <p:nvSpPr>
          <p:cNvPr id="173" name="object 173"/>
          <p:cNvSpPr/>
          <p:nvPr/>
        </p:nvSpPr>
        <p:spPr>
          <a:xfrm>
            <a:off x="5210663" y="6440441"/>
            <a:ext cx="371475" cy="281305"/>
          </a:xfrm>
          <a:custGeom>
            <a:avLst/>
            <a:gdLst/>
            <a:ahLst/>
            <a:cxnLst/>
            <a:rect l="l" t="t" r="r" b="b"/>
            <a:pathLst>
              <a:path w="371475" h="281304">
                <a:moveTo>
                  <a:pt x="370985" y="0"/>
                </a:moveTo>
                <a:lnTo>
                  <a:pt x="0" y="281032"/>
                </a:lnTo>
                <a:lnTo>
                  <a:pt x="65465" y="281032"/>
                </a:lnTo>
                <a:lnTo>
                  <a:pt x="370985" y="49592"/>
                </a:lnTo>
                <a:lnTo>
                  <a:pt x="370985" y="0"/>
                </a:lnTo>
                <a:close/>
              </a:path>
            </a:pathLst>
          </a:custGeom>
          <a:solidFill>
            <a:srgbClr val="A8D2FF"/>
          </a:solidFill>
        </p:spPr>
        <p:txBody>
          <a:bodyPr wrap="square" lIns="0" tIns="0" rIns="0" bIns="0" rtlCol="0"/>
          <a:lstStyle/>
          <a:p>
            <a:endParaRPr/>
          </a:p>
        </p:txBody>
      </p:sp>
      <p:sp>
        <p:nvSpPr>
          <p:cNvPr id="174" name="object 174"/>
          <p:cNvSpPr/>
          <p:nvPr/>
        </p:nvSpPr>
        <p:spPr>
          <a:xfrm>
            <a:off x="5276129" y="6490034"/>
            <a:ext cx="306070" cy="231775"/>
          </a:xfrm>
          <a:custGeom>
            <a:avLst/>
            <a:gdLst/>
            <a:ahLst/>
            <a:cxnLst/>
            <a:rect l="l" t="t" r="r" b="b"/>
            <a:pathLst>
              <a:path w="306070" h="231775">
                <a:moveTo>
                  <a:pt x="305519" y="0"/>
                </a:moveTo>
                <a:lnTo>
                  <a:pt x="0" y="231440"/>
                </a:lnTo>
                <a:lnTo>
                  <a:pt x="66219" y="231440"/>
                </a:lnTo>
                <a:lnTo>
                  <a:pt x="305519" y="50163"/>
                </a:lnTo>
                <a:lnTo>
                  <a:pt x="305519" y="0"/>
                </a:lnTo>
                <a:close/>
              </a:path>
            </a:pathLst>
          </a:custGeom>
          <a:solidFill>
            <a:srgbClr val="A7D2FF"/>
          </a:solidFill>
        </p:spPr>
        <p:txBody>
          <a:bodyPr wrap="square" lIns="0" tIns="0" rIns="0" bIns="0" rtlCol="0"/>
          <a:lstStyle/>
          <a:p>
            <a:endParaRPr/>
          </a:p>
        </p:txBody>
      </p:sp>
      <p:sp>
        <p:nvSpPr>
          <p:cNvPr id="175" name="object 175"/>
          <p:cNvSpPr/>
          <p:nvPr/>
        </p:nvSpPr>
        <p:spPr>
          <a:xfrm>
            <a:off x="5342348" y="6540197"/>
            <a:ext cx="239299" cy="181277"/>
          </a:xfrm>
          <a:prstGeom prst="rect">
            <a:avLst/>
          </a:prstGeom>
          <a:blipFill>
            <a:blip r:embed="rId13" cstate="print"/>
            <a:stretch>
              <a:fillRect/>
            </a:stretch>
          </a:blipFill>
        </p:spPr>
        <p:txBody>
          <a:bodyPr wrap="square" lIns="0" tIns="0" rIns="0" bIns="0" rtlCol="0"/>
          <a:lstStyle/>
          <a:p>
            <a:endParaRPr/>
          </a:p>
        </p:txBody>
      </p:sp>
      <p:sp>
        <p:nvSpPr>
          <p:cNvPr id="176" name="object 176"/>
          <p:cNvSpPr/>
          <p:nvPr/>
        </p:nvSpPr>
        <p:spPr>
          <a:xfrm>
            <a:off x="4258674" y="5360310"/>
            <a:ext cx="593090" cy="399415"/>
          </a:xfrm>
          <a:custGeom>
            <a:avLst/>
            <a:gdLst/>
            <a:ahLst/>
            <a:cxnLst/>
            <a:rect l="l" t="t" r="r" b="b"/>
            <a:pathLst>
              <a:path w="593089" h="399414">
                <a:moveTo>
                  <a:pt x="296290" y="0"/>
                </a:moveTo>
                <a:lnTo>
                  <a:pt x="217514" y="1773"/>
                </a:lnTo>
                <a:lnTo>
                  <a:pt x="146734" y="6777"/>
                </a:lnTo>
                <a:lnTo>
                  <a:pt x="86770" y="14535"/>
                </a:lnTo>
                <a:lnTo>
                  <a:pt x="40445" y="24574"/>
                </a:lnTo>
                <a:lnTo>
                  <a:pt x="0" y="49592"/>
                </a:lnTo>
                <a:lnTo>
                  <a:pt x="0" y="348858"/>
                </a:lnTo>
                <a:lnTo>
                  <a:pt x="40445" y="374278"/>
                </a:lnTo>
                <a:lnTo>
                  <a:pt x="86770" y="384414"/>
                </a:lnTo>
                <a:lnTo>
                  <a:pt x="146734" y="392223"/>
                </a:lnTo>
                <a:lnTo>
                  <a:pt x="217514" y="397245"/>
                </a:lnTo>
                <a:lnTo>
                  <a:pt x="296290" y="399021"/>
                </a:lnTo>
                <a:lnTo>
                  <a:pt x="375067" y="397245"/>
                </a:lnTo>
                <a:lnTo>
                  <a:pt x="445847" y="392223"/>
                </a:lnTo>
                <a:lnTo>
                  <a:pt x="505811" y="384414"/>
                </a:lnTo>
                <a:lnTo>
                  <a:pt x="552136" y="374278"/>
                </a:lnTo>
                <a:lnTo>
                  <a:pt x="592581" y="348858"/>
                </a:lnTo>
                <a:lnTo>
                  <a:pt x="592581" y="49592"/>
                </a:lnTo>
                <a:lnTo>
                  <a:pt x="552136" y="24574"/>
                </a:lnTo>
                <a:lnTo>
                  <a:pt x="505811" y="14535"/>
                </a:lnTo>
                <a:lnTo>
                  <a:pt x="445847" y="6777"/>
                </a:lnTo>
                <a:lnTo>
                  <a:pt x="375067" y="1773"/>
                </a:lnTo>
                <a:lnTo>
                  <a:pt x="296290" y="0"/>
                </a:lnTo>
                <a:close/>
              </a:path>
            </a:pathLst>
          </a:custGeom>
          <a:solidFill>
            <a:srgbClr val="00CC99"/>
          </a:solidFill>
        </p:spPr>
        <p:txBody>
          <a:bodyPr wrap="square" lIns="0" tIns="0" rIns="0" bIns="0" rtlCol="0"/>
          <a:lstStyle/>
          <a:p>
            <a:endParaRPr/>
          </a:p>
        </p:txBody>
      </p:sp>
      <p:sp>
        <p:nvSpPr>
          <p:cNvPr id="177" name="object 177"/>
          <p:cNvSpPr/>
          <p:nvPr/>
        </p:nvSpPr>
        <p:spPr>
          <a:xfrm>
            <a:off x="4258674" y="5360310"/>
            <a:ext cx="593090" cy="100330"/>
          </a:xfrm>
          <a:custGeom>
            <a:avLst/>
            <a:gdLst/>
            <a:ahLst/>
            <a:cxnLst/>
            <a:rect l="l" t="t" r="r" b="b"/>
            <a:pathLst>
              <a:path w="593089" h="100329">
                <a:moveTo>
                  <a:pt x="296290" y="0"/>
                </a:moveTo>
                <a:lnTo>
                  <a:pt x="217514" y="1773"/>
                </a:lnTo>
                <a:lnTo>
                  <a:pt x="146734" y="6777"/>
                </a:lnTo>
                <a:lnTo>
                  <a:pt x="86770" y="14535"/>
                </a:lnTo>
                <a:lnTo>
                  <a:pt x="40445" y="24574"/>
                </a:lnTo>
                <a:lnTo>
                  <a:pt x="0" y="49592"/>
                </a:lnTo>
                <a:lnTo>
                  <a:pt x="10581" y="63006"/>
                </a:lnTo>
                <a:lnTo>
                  <a:pt x="86770" y="85147"/>
                </a:lnTo>
                <a:lnTo>
                  <a:pt x="146734" y="92956"/>
                </a:lnTo>
                <a:lnTo>
                  <a:pt x="217514" y="97978"/>
                </a:lnTo>
                <a:lnTo>
                  <a:pt x="296290" y="99754"/>
                </a:lnTo>
                <a:lnTo>
                  <a:pt x="375067" y="97978"/>
                </a:lnTo>
                <a:lnTo>
                  <a:pt x="445847" y="92956"/>
                </a:lnTo>
                <a:lnTo>
                  <a:pt x="505811" y="85147"/>
                </a:lnTo>
                <a:lnTo>
                  <a:pt x="552136" y="75011"/>
                </a:lnTo>
                <a:lnTo>
                  <a:pt x="592581" y="49592"/>
                </a:lnTo>
                <a:lnTo>
                  <a:pt x="582000" y="36418"/>
                </a:lnTo>
                <a:lnTo>
                  <a:pt x="505811" y="14535"/>
                </a:lnTo>
                <a:lnTo>
                  <a:pt x="445847" y="6777"/>
                </a:lnTo>
                <a:lnTo>
                  <a:pt x="375067" y="1773"/>
                </a:lnTo>
                <a:lnTo>
                  <a:pt x="296290" y="0"/>
                </a:lnTo>
                <a:close/>
              </a:path>
            </a:pathLst>
          </a:custGeom>
          <a:solidFill>
            <a:srgbClr val="32D6AD"/>
          </a:solidFill>
        </p:spPr>
        <p:txBody>
          <a:bodyPr wrap="square" lIns="0" tIns="0" rIns="0" bIns="0" rtlCol="0"/>
          <a:lstStyle/>
          <a:p>
            <a:endParaRPr/>
          </a:p>
        </p:txBody>
      </p:sp>
      <p:sp>
        <p:nvSpPr>
          <p:cNvPr id="178" name="object 178"/>
          <p:cNvSpPr/>
          <p:nvPr/>
        </p:nvSpPr>
        <p:spPr>
          <a:xfrm>
            <a:off x="4258673" y="5360310"/>
            <a:ext cx="593090" cy="399415"/>
          </a:xfrm>
          <a:custGeom>
            <a:avLst/>
            <a:gdLst/>
            <a:ahLst/>
            <a:cxnLst/>
            <a:rect l="l" t="t" r="r" b="b"/>
            <a:pathLst>
              <a:path w="593089" h="399414">
                <a:moveTo>
                  <a:pt x="296291" y="0"/>
                </a:moveTo>
                <a:lnTo>
                  <a:pt x="217515" y="1773"/>
                </a:lnTo>
                <a:lnTo>
                  <a:pt x="146734" y="6777"/>
                </a:lnTo>
                <a:lnTo>
                  <a:pt x="86771" y="14535"/>
                </a:lnTo>
                <a:lnTo>
                  <a:pt x="40446" y="24574"/>
                </a:lnTo>
                <a:lnTo>
                  <a:pt x="0" y="49592"/>
                </a:lnTo>
                <a:lnTo>
                  <a:pt x="0" y="348859"/>
                </a:lnTo>
                <a:lnTo>
                  <a:pt x="40446" y="374278"/>
                </a:lnTo>
                <a:lnTo>
                  <a:pt x="86771" y="384415"/>
                </a:lnTo>
                <a:lnTo>
                  <a:pt x="146734" y="392224"/>
                </a:lnTo>
                <a:lnTo>
                  <a:pt x="217515" y="397246"/>
                </a:lnTo>
                <a:lnTo>
                  <a:pt x="296291" y="399022"/>
                </a:lnTo>
                <a:lnTo>
                  <a:pt x="375067" y="397246"/>
                </a:lnTo>
                <a:lnTo>
                  <a:pt x="445848" y="392224"/>
                </a:lnTo>
                <a:lnTo>
                  <a:pt x="505811" y="384415"/>
                </a:lnTo>
                <a:lnTo>
                  <a:pt x="552136" y="374278"/>
                </a:lnTo>
                <a:lnTo>
                  <a:pt x="592582" y="348859"/>
                </a:lnTo>
                <a:lnTo>
                  <a:pt x="592582" y="49592"/>
                </a:lnTo>
                <a:lnTo>
                  <a:pt x="552136" y="24574"/>
                </a:lnTo>
                <a:lnTo>
                  <a:pt x="505811" y="14535"/>
                </a:lnTo>
                <a:lnTo>
                  <a:pt x="445848" y="6777"/>
                </a:lnTo>
                <a:lnTo>
                  <a:pt x="375067" y="1773"/>
                </a:lnTo>
                <a:lnTo>
                  <a:pt x="296291" y="0"/>
                </a:lnTo>
                <a:close/>
              </a:path>
            </a:pathLst>
          </a:custGeom>
          <a:ln w="3396">
            <a:solidFill>
              <a:srgbClr val="000000"/>
            </a:solidFill>
          </a:ln>
        </p:spPr>
        <p:txBody>
          <a:bodyPr wrap="square" lIns="0" tIns="0" rIns="0" bIns="0" rtlCol="0"/>
          <a:lstStyle/>
          <a:p>
            <a:endParaRPr/>
          </a:p>
        </p:txBody>
      </p:sp>
      <p:sp>
        <p:nvSpPr>
          <p:cNvPr id="179" name="object 179"/>
          <p:cNvSpPr/>
          <p:nvPr/>
        </p:nvSpPr>
        <p:spPr>
          <a:xfrm>
            <a:off x="4258673" y="5409903"/>
            <a:ext cx="593090" cy="50165"/>
          </a:xfrm>
          <a:custGeom>
            <a:avLst/>
            <a:gdLst/>
            <a:ahLst/>
            <a:cxnLst/>
            <a:rect l="l" t="t" r="r" b="b"/>
            <a:pathLst>
              <a:path w="593089" h="50164">
                <a:moveTo>
                  <a:pt x="0" y="0"/>
                </a:moveTo>
                <a:lnTo>
                  <a:pt x="40446" y="25419"/>
                </a:lnTo>
                <a:lnTo>
                  <a:pt x="86771" y="35555"/>
                </a:lnTo>
                <a:lnTo>
                  <a:pt x="146734" y="43364"/>
                </a:lnTo>
                <a:lnTo>
                  <a:pt x="217515" y="48386"/>
                </a:lnTo>
                <a:lnTo>
                  <a:pt x="296291" y="50162"/>
                </a:lnTo>
                <a:lnTo>
                  <a:pt x="375067" y="48386"/>
                </a:lnTo>
                <a:lnTo>
                  <a:pt x="445848" y="43364"/>
                </a:lnTo>
                <a:lnTo>
                  <a:pt x="505811" y="35555"/>
                </a:lnTo>
                <a:lnTo>
                  <a:pt x="552136" y="25419"/>
                </a:lnTo>
                <a:lnTo>
                  <a:pt x="582001" y="13414"/>
                </a:lnTo>
                <a:lnTo>
                  <a:pt x="592582" y="0"/>
                </a:lnTo>
              </a:path>
            </a:pathLst>
          </a:custGeom>
          <a:ln w="3386">
            <a:solidFill>
              <a:srgbClr val="000000"/>
            </a:solidFill>
          </a:ln>
        </p:spPr>
        <p:txBody>
          <a:bodyPr wrap="square" lIns="0" tIns="0" rIns="0" bIns="0" rtlCol="0"/>
          <a:lstStyle/>
          <a:p>
            <a:endParaRPr/>
          </a:p>
        </p:txBody>
      </p:sp>
      <p:sp>
        <p:nvSpPr>
          <p:cNvPr id="180" name="object 180"/>
          <p:cNvSpPr txBox="1"/>
          <p:nvPr/>
        </p:nvSpPr>
        <p:spPr>
          <a:xfrm>
            <a:off x="4325549" y="5499809"/>
            <a:ext cx="459740" cy="162560"/>
          </a:xfrm>
          <a:prstGeom prst="rect">
            <a:avLst/>
          </a:prstGeom>
        </p:spPr>
        <p:txBody>
          <a:bodyPr vert="horz" wrap="square" lIns="0" tIns="12065" rIns="0" bIns="0" rtlCol="0">
            <a:spAutoFit/>
          </a:bodyPr>
          <a:lstStyle/>
          <a:p>
            <a:pPr marL="12700">
              <a:lnSpc>
                <a:spcPct val="100000"/>
              </a:lnSpc>
              <a:spcBef>
                <a:spcPts val="95"/>
              </a:spcBef>
            </a:pPr>
            <a:r>
              <a:rPr sz="900" dirty="0">
                <a:latin typeface="Tahoma"/>
                <a:cs typeface="Tahoma"/>
              </a:rPr>
              <a:t>#</a:t>
            </a:r>
            <a:r>
              <a:rPr sz="900" spc="-5" dirty="0">
                <a:latin typeface="Tahoma"/>
                <a:cs typeface="Tahoma"/>
              </a:rPr>
              <a:t>$</a:t>
            </a:r>
            <a:r>
              <a:rPr sz="900" spc="-390" dirty="0">
                <a:latin typeface="Tahoma"/>
                <a:cs typeface="Tahoma"/>
              </a:rPr>
              <a:t>%</a:t>
            </a:r>
            <a:r>
              <a:rPr sz="900" spc="-405" dirty="0">
                <a:latin typeface="Tahoma"/>
                <a:cs typeface="Tahoma"/>
              </a:rPr>
              <a:t>&amp;</a:t>
            </a:r>
            <a:r>
              <a:rPr sz="900" spc="275" dirty="0">
                <a:latin typeface="Tahoma"/>
                <a:cs typeface="Tahoma"/>
              </a:rPr>
              <a:t>'</a:t>
            </a:r>
            <a:r>
              <a:rPr sz="900" spc="-50" dirty="0">
                <a:latin typeface="Tahoma"/>
                <a:cs typeface="Tahoma"/>
              </a:rPr>
              <a:t>(</a:t>
            </a:r>
            <a:r>
              <a:rPr sz="900" spc="135" dirty="0">
                <a:latin typeface="Tahoma"/>
                <a:cs typeface="Tahoma"/>
              </a:rPr>
              <a:t>)</a:t>
            </a:r>
            <a:r>
              <a:rPr sz="900" spc="-175" dirty="0">
                <a:latin typeface="Tahoma"/>
                <a:cs typeface="Tahoma"/>
              </a:rPr>
              <a:t>*</a:t>
            </a:r>
            <a:endParaRPr sz="900">
              <a:latin typeface="Tahoma"/>
              <a:cs typeface="Tahoma"/>
            </a:endParaRPr>
          </a:p>
        </p:txBody>
      </p:sp>
      <p:sp>
        <p:nvSpPr>
          <p:cNvPr id="181" name="object 181"/>
          <p:cNvSpPr/>
          <p:nvPr/>
        </p:nvSpPr>
        <p:spPr>
          <a:xfrm>
            <a:off x="3666091" y="5987345"/>
            <a:ext cx="536575" cy="171450"/>
          </a:xfrm>
          <a:custGeom>
            <a:avLst/>
            <a:gdLst/>
            <a:ahLst/>
            <a:cxnLst/>
            <a:rect l="l" t="t" r="r" b="b"/>
            <a:pathLst>
              <a:path w="536575" h="171450">
                <a:moveTo>
                  <a:pt x="0" y="171009"/>
                </a:moveTo>
                <a:lnTo>
                  <a:pt x="536146" y="171009"/>
                </a:lnTo>
                <a:lnTo>
                  <a:pt x="536146" y="0"/>
                </a:lnTo>
                <a:lnTo>
                  <a:pt x="0" y="0"/>
                </a:lnTo>
                <a:lnTo>
                  <a:pt x="0" y="171009"/>
                </a:lnTo>
                <a:close/>
              </a:path>
            </a:pathLst>
          </a:custGeom>
          <a:solidFill>
            <a:srgbClr val="FFCC00"/>
          </a:solidFill>
        </p:spPr>
        <p:txBody>
          <a:bodyPr wrap="square" lIns="0" tIns="0" rIns="0" bIns="0" rtlCol="0"/>
          <a:lstStyle/>
          <a:p>
            <a:endParaRPr/>
          </a:p>
        </p:txBody>
      </p:sp>
      <p:sp>
        <p:nvSpPr>
          <p:cNvPr id="182" name="object 182"/>
          <p:cNvSpPr txBox="1"/>
          <p:nvPr/>
        </p:nvSpPr>
        <p:spPr>
          <a:xfrm>
            <a:off x="3666090" y="5987345"/>
            <a:ext cx="536575" cy="171450"/>
          </a:xfrm>
          <a:prstGeom prst="rect">
            <a:avLst/>
          </a:prstGeom>
          <a:ln w="3417">
            <a:solidFill>
              <a:srgbClr val="000000"/>
            </a:solidFill>
          </a:ln>
        </p:spPr>
        <p:txBody>
          <a:bodyPr vert="horz" wrap="square" lIns="0" tIns="15240" rIns="0" bIns="0" rtlCol="0">
            <a:spAutoFit/>
          </a:bodyPr>
          <a:lstStyle/>
          <a:p>
            <a:pPr marL="54610">
              <a:lnSpc>
                <a:spcPct val="100000"/>
              </a:lnSpc>
              <a:spcBef>
                <a:spcPts val="120"/>
              </a:spcBef>
            </a:pPr>
            <a:r>
              <a:rPr sz="900" spc="65" dirty="0">
                <a:latin typeface="Tahoma"/>
                <a:cs typeface="Tahoma"/>
              </a:rPr>
              <a:t>+*',,$*</a:t>
            </a:r>
            <a:endParaRPr sz="900">
              <a:latin typeface="Tahoma"/>
              <a:cs typeface="Tahoma"/>
            </a:endParaRPr>
          </a:p>
        </p:txBody>
      </p:sp>
      <p:sp>
        <p:nvSpPr>
          <p:cNvPr id="183" name="object 183"/>
          <p:cNvSpPr/>
          <p:nvPr/>
        </p:nvSpPr>
        <p:spPr>
          <a:xfrm>
            <a:off x="4879474" y="5987345"/>
            <a:ext cx="536575" cy="171450"/>
          </a:xfrm>
          <a:custGeom>
            <a:avLst/>
            <a:gdLst/>
            <a:ahLst/>
            <a:cxnLst/>
            <a:rect l="l" t="t" r="r" b="b"/>
            <a:pathLst>
              <a:path w="536575" h="171450">
                <a:moveTo>
                  <a:pt x="0" y="171009"/>
                </a:moveTo>
                <a:lnTo>
                  <a:pt x="536146" y="171009"/>
                </a:lnTo>
                <a:lnTo>
                  <a:pt x="536146" y="0"/>
                </a:lnTo>
                <a:lnTo>
                  <a:pt x="0" y="0"/>
                </a:lnTo>
                <a:lnTo>
                  <a:pt x="0" y="171009"/>
                </a:lnTo>
                <a:close/>
              </a:path>
            </a:pathLst>
          </a:custGeom>
          <a:solidFill>
            <a:srgbClr val="FFCC00"/>
          </a:solidFill>
        </p:spPr>
        <p:txBody>
          <a:bodyPr wrap="square" lIns="0" tIns="0" rIns="0" bIns="0" rtlCol="0"/>
          <a:lstStyle/>
          <a:p>
            <a:endParaRPr/>
          </a:p>
        </p:txBody>
      </p:sp>
      <p:sp>
        <p:nvSpPr>
          <p:cNvPr id="184" name="object 184"/>
          <p:cNvSpPr txBox="1"/>
          <p:nvPr/>
        </p:nvSpPr>
        <p:spPr>
          <a:xfrm>
            <a:off x="4879474" y="5987345"/>
            <a:ext cx="536575" cy="171450"/>
          </a:xfrm>
          <a:prstGeom prst="rect">
            <a:avLst/>
          </a:prstGeom>
          <a:ln w="3417">
            <a:solidFill>
              <a:srgbClr val="000000"/>
            </a:solidFill>
          </a:ln>
        </p:spPr>
        <p:txBody>
          <a:bodyPr vert="horz" wrap="square" lIns="0" tIns="15240" rIns="0" bIns="0" rtlCol="0">
            <a:spAutoFit/>
          </a:bodyPr>
          <a:lstStyle/>
          <a:p>
            <a:pPr marL="54610">
              <a:lnSpc>
                <a:spcPct val="100000"/>
              </a:lnSpc>
              <a:spcBef>
                <a:spcPts val="120"/>
              </a:spcBef>
            </a:pPr>
            <a:r>
              <a:rPr sz="900" spc="65" dirty="0">
                <a:latin typeface="Tahoma"/>
                <a:cs typeface="Tahoma"/>
              </a:rPr>
              <a:t>+*',,$*</a:t>
            </a:r>
            <a:endParaRPr sz="900">
              <a:latin typeface="Tahoma"/>
              <a:cs typeface="Tahoma"/>
            </a:endParaRPr>
          </a:p>
        </p:txBody>
      </p:sp>
      <p:sp>
        <p:nvSpPr>
          <p:cNvPr id="185" name="object 185"/>
          <p:cNvSpPr/>
          <p:nvPr/>
        </p:nvSpPr>
        <p:spPr>
          <a:xfrm>
            <a:off x="3666091" y="6414868"/>
            <a:ext cx="536575" cy="256540"/>
          </a:xfrm>
          <a:custGeom>
            <a:avLst/>
            <a:gdLst/>
            <a:ahLst/>
            <a:cxnLst/>
            <a:rect l="l" t="t" r="r" b="b"/>
            <a:pathLst>
              <a:path w="536575" h="256540">
                <a:moveTo>
                  <a:pt x="268072" y="0"/>
                </a:moveTo>
                <a:lnTo>
                  <a:pt x="196874" y="1137"/>
                </a:lnTo>
                <a:lnTo>
                  <a:pt x="132855" y="4349"/>
                </a:lnTo>
                <a:lnTo>
                  <a:pt x="78587" y="9334"/>
                </a:lnTo>
                <a:lnTo>
                  <a:pt x="36641" y="15791"/>
                </a:lnTo>
                <a:lnTo>
                  <a:pt x="0" y="31921"/>
                </a:lnTo>
                <a:lnTo>
                  <a:pt x="0" y="224592"/>
                </a:lnTo>
                <a:lnTo>
                  <a:pt x="36641" y="240722"/>
                </a:lnTo>
                <a:lnTo>
                  <a:pt x="78587" y="247179"/>
                </a:lnTo>
                <a:lnTo>
                  <a:pt x="132855" y="252165"/>
                </a:lnTo>
                <a:lnTo>
                  <a:pt x="196874" y="255376"/>
                </a:lnTo>
                <a:lnTo>
                  <a:pt x="268072" y="256514"/>
                </a:lnTo>
                <a:lnTo>
                  <a:pt x="339271" y="255376"/>
                </a:lnTo>
                <a:lnTo>
                  <a:pt x="403290" y="252165"/>
                </a:lnTo>
                <a:lnTo>
                  <a:pt x="457558" y="247179"/>
                </a:lnTo>
                <a:lnTo>
                  <a:pt x="499504" y="240722"/>
                </a:lnTo>
                <a:lnTo>
                  <a:pt x="536147" y="224592"/>
                </a:lnTo>
                <a:lnTo>
                  <a:pt x="536147" y="31921"/>
                </a:lnTo>
                <a:lnTo>
                  <a:pt x="499504" y="15791"/>
                </a:lnTo>
                <a:lnTo>
                  <a:pt x="457558" y="9334"/>
                </a:lnTo>
                <a:lnTo>
                  <a:pt x="403290" y="4349"/>
                </a:lnTo>
                <a:lnTo>
                  <a:pt x="339271" y="1137"/>
                </a:lnTo>
                <a:lnTo>
                  <a:pt x="268072" y="0"/>
                </a:lnTo>
                <a:close/>
              </a:path>
            </a:pathLst>
          </a:custGeom>
          <a:solidFill>
            <a:srgbClr val="00CCFF"/>
          </a:solidFill>
        </p:spPr>
        <p:txBody>
          <a:bodyPr wrap="square" lIns="0" tIns="0" rIns="0" bIns="0" rtlCol="0"/>
          <a:lstStyle/>
          <a:p>
            <a:endParaRPr/>
          </a:p>
        </p:txBody>
      </p:sp>
      <p:sp>
        <p:nvSpPr>
          <p:cNvPr id="186" name="object 186"/>
          <p:cNvSpPr/>
          <p:nvPr/>
        </p:nvSpPr>
        <p:spPr>
          <a:xfrm>
            <a:off x="3666091" y="6414868"/>
            <a:ext cx="536575" cy="64135"/>
          </a:xfrm>
          <a:custGeom>
            <a:avLst/>
            <a:gdLst/>
            <a:ahLst/>
            <a:cxnLst/>
            <a:rect l="l" t="t" r="r" b="b"/>
            <a:pathLst>
              <a:path w="536575" h="64135">
                <a:moveTo>
                  <a:pt x="268072" y="0"/>
                </a:moveTo>
                <a:lnTo>
                  <a:pt x="196874" y="1137"/>
                </a:lnTo>
                <a:lnTo>
                  <a:pt x="132855" y="4349"/>
                </a:lnTo>
                <a:lnTo>
                  <a:pt x="78587" y="9334"/>
                </a:lnTo>
                <a:lnTo>
                  <a:pt x="36641" y="15791"/>
                </a:lnTo>
                <a:lnTo>
                  <a:pt x="0" y="31921"/>
                </a:lnTo>
                <a:lnTo>
                  <a:pt x="9588" y="40422"/>
                </a:lnTo>
                <a:lnTo>
                  <a:pt x="78587" y="54509"/>
                </a:lnTo>
                <a:lnTo>
                  <a:pt x="132855" y="59494"/>
                </a:lnTo>
                <a:lnTo>
                  <a:pt x="196874" y="62706"/>
                </a:lnTo>
                <a:lnTo>
                  <a:pt x="268072" y="63843"/>
                </a:lnTo>
                <a:lnTo>
                  <a:pt x="339271" y="62706"/>
                </a:lnTo>
                <a:lnTo>
                  <a:pt x="403290" y="59494"/>
                </a:lnTo>
                <a:lnTo>
                  <a:pt x="457558" y="54509"/>
                </a:lnTo>
                <a:lnTo>
                  <a:pt x="499504" y="48051"/>
                </a:lnTo>
                <a:lnTo>
                  <a:pt x="536147" y="31921"/>
                </a:lnTo>
                <a:lnTo>
                  <a:pt x="526557" y="23421"/>
                </a:lnTo>
                <a:lnTo>
                  <a:pt x="457558" y="9334"/>
                </a:lnTo>
                <a:lnTo>
                  <a:pt x="403290" y="4349"/>
                </a:lnTo>
                <a:lnTo>
                  <a:pt x="339271" y="1137"/>
                </a:lnTo>
                <a:lnTo>
                  <a:pt x="268072" y="0"/>
                </a:lnTo>
                <a:close/>
              </a:path>
            </a:pathLst>
          </a:custGeom>
          <a:solidFill>
            <a:srgbClr val="32D6FF"/>
          </a:solidFill>
        </p:spPr>
        <p:txBody>
          <a:bodyPr wrap="square" lIns="0" tIns="0" rIns="0" bIns="0" rtlCol="0"/>
          <a:lstStyle/>
          <a:p>
            <a:endParaRPr/>
          </a:p>
        </p:txBody>
      </p:sp>
      <p:sp>
        <p:nvSpPr>
          <p:cNvPr id="187" name="object 187"/>
          <p:cNvSpPr/>
          <p:nvPr/>
        </p:nvSpPr>
        <p:spPr>
          <a:xfrm>
            <a:off x="3666090" y="6414869"/>
            <a:ext cx="536575" cy="256540"/>
          </a:xfrm>
          <a:custGeom>
            <a:avLst/>
            <a:gdLst/>
            <a:ahLst/>
            <a:cxnLst/>
            <a:rect l="l" t="t" r="r" b="b"/>
            <a:pathLst>
              <a:path w="536575" h="256540">
                <a:moveTo>
                  <a:pt x="268073" y="0"/>
                </a:moveTo>
                <a:lnTo>
                  <a:pt x="196874" y="1137"/>
                </a:lnTo>
                <a:lnTo>
                  <a:pt x="132855" y="4349"/>
                </a:lnTo>
                <a:lnTo>
                  <a:pt x="78587" y="9334"/>
                </a:lnTo>
                <a:lnTo>
                  <a:pt x="36641" y="15791"/>
                </a:lnTo>
                <a:lnTo>
                  <a:pt x="0" y="31921"/>
                </a:lnTo>
                <a:lnTo>
                  <a:pt x="0" y="224592"/>
                </a:lnTo>
                <a:lnTo>
                  <a:pt x="36641" y="240722"/>
                </a:lnTo>
                <a:lnTo>
                  <a:pt x="78587" y="247180"/>
                </a:lnTo>
                <a:lnTo>
                  <a:pt x="132855" y="252165"/>
                </a:lnTo>
                <a:lnTo>
                  <a:pt x="196874" y="255376"/>
                </a:lnTo>
                <a:lnTo>
                  <a:pt x="268073" y="256514"/>
                </a:lnTo>
                <a:lnTo>
                  <a:pt x="339271" y="255376"/>
                </a:lnTo>
                <a:lnTo>
                  <a:pt x="403290" y="252165"/>
                </a:lnTo>
                <a:lnTo>
                  <a:pt x="457558" y="247180"/>
                </a:lnTo>
                <a:lnTo>
                  <a:pt x="499504" y="240722"/>
                </a:lnTo>
                <a:lnTo>
                  <a:pt x="536146" y="224592"/>
                </a:lnTo>
                <a:lnTo>
                  <a:pt x="536146" y="31921"/>
                </a:lnTo>
                <a:lnTo>
                  <a:pt x="499504" y="15791"/>
                </a:lnTo>
                <a:lnTo>
                  <a:pt x="457558" y="9334"/>
                </a:lnTo>
                <a:lnTo>
                  <a:pt x="403290" y="4349"/>
                </a:lnTo>
                <a:lnTo>
                  <a:pt x="339271" y="1137"/>
                </a:lnTo>
                <a:lnTo>
                  <a:pt x="268073" y="0"/>
                </a:lnTo>
                <a:close/>
              </a:path>
            </a:pathLst>
          </a:custGeom>
          <a:ln w="3392">
            <a:solidFill>
              <a:srgbClr val="000000"/>
            </a:solidFill>
          </a:ln>
        </p:spPr>
        <p:txBody>
          <a:bodyPr wrap="square" lIns="0" tIns="0" rIns="0" bIns="0" rtlCol="0"/>
          <a:lstStyle/>
          <a:p>
            <a:endParaRPr/>
          </a:p>
        </p:txBody>
      </p:sp>
      <p:sp>
        <p:nvSpPr>
          <p:cNvPr id="188" name="object 188"/>
          <p:cNvSpPr/>
          <p:nvPr/>
        </p:nvSpPr>
        <p:spPr>
          <a:xfrm>
            <a:off x="3666090" y="6446791"/>
            <a:ext cx="536575" cy="32384"/>
          </a:xfrm>
          <a:custGeom>
            <a:avLst/>
            <a:gdLst/>
            <a:ahLst/>
            <a:cxnLst/>
            <a:rect l="l" t="t" r="r" b="b"/>
            <a:pathLst>
              <a:path w="536575" h="32385">
                <a:moveTo>
                  <a:pt x="0" y="0"/>
                </a:moveTo>
                <a:lnTo>
                  <a:pt x="36641" y="16129"/>
                </a:lnTo>
                <a:lnTo>
                  <a:pt x="78587" y="22587"/>
                </a:lnTo>
                <a:lnTo>
                  <a:pt x="132855" y="27572"/>
                </a:lnTo>
                <a:lnTo>
                  <a:pt x="196874" y="30784"/>
                </a:lnTo>
                <a:lnTo>
                  <a:pt x="268073" y="31921"/>
                </a:lnTo>
                <a:lnTo>
                  <a:pt x="339271" y="30784"/>
                </a:lnTo>
                <a:lnTo>
                  <a:pt x="403290" y="27572"/>
                </a:lnTo>
                <a:lnTo>
                  <a:pt x="457558" y="22587"/>
                </a:lnTo>
                <a:lnTo>
                  <a:pt x="499504" y="16129"/>
                </a:lnTo>
                <a:lnTo>
                  <a:pt x="526557" y="8500"/>
                </a:lnTo>
                <a:lnTo>
                  <a:pt x="536146" y="0"/>
                </a:lnTo>
              </a:path>
            </a:pathLst>
          </a:custGeom>
          <a:ln w="3386">
            <a:solidFill>
              <a:srgbClr val="000000"/>
            </a:solidFill>
          </a:ln>
        </p:spPr>
        <p:txBody>
          <a:bodyPr wrap="square" lIns="0" tIns="0" rIns="0" bIns="0" rtlCol="0"/>
          <a:lstStyle/>
          <a:p>
            <a:endParaRPr/>
          </a:p>
        </p:txBody>
      </p:sp>
      <p:sp>
        <p:nvSpPr>
          <p:cNvPr id="189" name="object 189"/>
          <p:cNvSpPr/>
          <p:nvPr/>
        </p:nvSpPr>
        <p:spPr>
          <a:xfrm>
            <a:off x="4879474" y="6414868"/>
            <a:ext cx="536575" cy="256540"/>
          </a:xfrm>
          <a:custGeom>
            <a:avLst/>
            <a:gdLst/>
            <a:ahLst/>
            <a:cxnLst/>
            <a:rect l="l" t="t" r="r" b="b"/>
            <a:pathLst>
              <a:path w="536575" h="256540">
                <a:moveTo>
                  <a:pt x="268074" y="0"/>
                </a:moveTo>
                <a:lnTo>
                  <a:pt x="196875" y="1137"/>
                </a:lnTo>
                <a:lnTo>
                  <a:pt x="132856" y="4349"/>
                </a:lnTo>
                <a:lnTo>
                  <a:pt x="78588" y="9334"/>
                </a:lnTo>
                <a:lnTo>
                  <a:pt x="36642" y="15791"/>
                </a:lnTo>
                <a:lnTo>
                  <a:pt x="0" y="31921"/>
                </a:lnTo>
                <a:lnTo>
                  <a:pt x="0" y="224592"/>
                </a:lnTo>
                <a:lnTo>
                  <a:pt x="36642" y="240722"/>
                </a:lnTo>
                <a:lnTo>
                  <a:pt x="78588" y="247179"/>
                </a:lnTo>
                <a:lnTo>
                  <a:pt x="132856" y="252165"/>
                </a:lnTo>
                <a:lnTo>
                  <a:pt x="196875" y="255376"/>
                </a:lnTo>
                <a:lnTo>
                  <a:pt x="268074" y="256514"/>
                </a:lnTo>
                <a:lnTo>
                  <a:pt x="339272" y="255376"/>
                </a:lnTo>
                <a:lnTo>
                  <a:pt x="403291" y="252165"/>
                </a:lnTo>
                <a:lnTo>
                  <a:pt x="457559" y="247179"/>
                </a:lnTo>
                <a:lnTo>
                  <a:pt x="499505" y="240722"/>
                </a:lnTo>
                <a:lnTo>
                  <a:pt x="536147" y="224592"/>
                </a:lnTo>
                <a:lnTo>
                  <a:pt x="536147" y="31921"/>
                </a:lnTo>
                <a:lnTo>
                  <a:pt x="499505" y="15791"/>
                </a:lnTo>
                <a:lnTo>
                  <a:pt x="457559" y="9334"/>
                </a:lnTo>
                <a:lnTo>
                  <a:pt x="403291" y="4349"/>
                </a:lnTo>
                <a:lnTo>
                  <a:pt x="339272" y="1137"/>
                </a:lnTo>
                <a:lnTo>
                  <a:pt x="268074" y="0"/>
                </a:lnTo>
                <a:close/>
              </a:path>
            </a:pathLst>
          </a:custGeom>
          <a:solidFill>
            <a:srgbClr val="00CCFF"/>
          </a:solidFill>
        </p:spPr>
        <p:txBody>
          <a:bodyPr wrap="square" lIns="0" tIns="0" rIns="0" bIns="0" rtlCol="0"/>
          <a:lstStyle/>
          <a:p>
            <a:endParaRPr/>
          </a:p>
        </p:txBody>
      </p:sp>
      <p:sp>
        <p:nvSpPr>
          <p:cNvPr id="190" name="object 190"/>
          <p:cNvSpPr/>
          <p:nvPr/>
        </p:nvSpPr>
        <p:spPr>
          <a:xfrm>
            <a:off x="4879474" y="6414868"/>
            <a:ext cx="536575" cy="64135"/>
          </a:xfrm>
          <a:custGeom>
            <a:avLst/>
            <a:gdLst/>
            <a:ahLst/>
            <a:cxnLst/>
            <a:rect l="l" t="t" r="r" b="b"/>
            <a:pathLst>
              <a:path w="536575" h="64135">
                <a:moveTo>
                  <a:pt x="268074" y="0"/>
                </a:moveTo>
                <a:lnTo>
                  <a:pt x="196875" y="1137"/>
                </a:lnTo>
                <a:lnTo>
                  <a:pt x="132856" y="4349"/>
                </a:lnTo>
                <a:lnTo>
                  <a:pt x="78588" y="9334"/>
                </a:lnTo>
                <a:lnTo>
                  <a:pt x="36642" y="15791"/>
                </a:lnTo>
                <a:lnTo>
                  <a:pt x="0" y="31921"/>
                </a:lnTo>
                <a:lnTo>
                  <a:pt x="9589" y="40422"/>
                </a:lnTo>
                <a:lnTo>
                  <a:pt x="78588" y="54509"/>
                </a:lnTo>
                <a:lnTo>
                  <a:pt x="132856" y="59494"/>
                </a:lnTo>
                <a:lnTo>
                  <a:pt x="196875" y="62706"/>
                </a:lnTo>
                <a:lnTo>
                  <a:pt x="268074" y="63843"/>
                </a:lnTo>
                <a:lnTo>
                  <a:pt x="339272" y="62706"/>
                </a:lnTo>
                <a:lnTo>
                  <a:pt x="403291" y="59494"/>
                </a:lnTo>
                <a:lnTo>
                  <a:pt x="457559" y="54509"/>
                </a:lnTo>
                <a:lnTo>
                  <a:pt x="499505" y="48051"/>
                </a:lnTo>
                <a:lnTo>
                  <a:pt x="536147" y="31921"/>
                </a:lnTo>
                <a:lnTo>
                  <a:pt x="526558" y="23421"/>
                </a:lnTo>
                <a:lnTo>
                  <a:pt x="457559" y="9334"/>
                </a:lnTo>
                <a:lnTo>
                  <a:pt x="403291" y="4349"/>
                </a:lnTo>
                <a:lnTo>
                  <a:pt x="339272" y="1137"/>
                </a:lnTo>
                <a:lnTo>
                  <a:pt x="268074" y="0"/>
                </a:lnTo>
                <a:close/>
              </a:path>
            </a:pathLst>
          </a:custGeom>
          <a:solidFill>
            <a:srgbClr val="32D6FF"/>
          </a:solidFill>
        </p:spPr>
        <p:txBody>
          <a:bodyPr wrap="square" lIns="0" tIns="0" rIns="0" bIns="0" rtlCol="0"/>
          <a:lstStyle/>
          <a:p>
            <a:endParaRPr/>
          </a:p>
        </p:txBody>
      </p:sp>
      <p:sp>
        <p:nvSpPr>
          <p:cNvPr id="191" name="object 191"/>
          <p:cNvSpPr/>
          <p:nvPr/>
        </p:nvSpPr>
        <p:spPr>
          <a:xfrm>
            <a:off x="4879474" y="6414869"/>
            <a:ext cx="536575" cy="256540"/>
          </a:xfrm>
          <a:custGeom>
            <a:avLst/>
            <a:gdLst/>
            <a:ahLst/>
            <a:cxnLst/>
            <a:rect l="l" t="t" r="r" b="b"/>
            <a:pathLst>
              <a:path w="536575" h="256540">
                <a:moveTo>
                  <a:pt x="268073" y="0"/>
                </a:moveTo>
                <a:lnTo>
                  <a:pt x="196874" y="1137"/>
                </a:lnTo>
                <a:lnTo>
                  <a:pt x="132855" y="4349"/>
                </a:lnTo>
                <a:lnTo>
                  <a:pt x="78587" y="9334"/>
                </a:lnTo>
                <a:lnTo>
                  <a:pt x="36641" y="15791"/>
                </a:lnTo>
                <a:lnTo>
                  <a:pt x="0" y="31921"/>
                </a:lnTo>
                <a:lnTo>
                  <a:pt x="0" y="224592"/>
                </a:lnTo>
                <a:lnTo>
                  <a:pt x="36641" y="240722"/>
                </a:lnTo>
                <a:lnTo>
                  <a:pt x="78587" y="247180"/>
                </a:lnTo>
                <a:lnTo>
                  <a:pt x="132855" y="252165"/>
                </a:lnTo>
                <a:lnTo>
                  <a:pt x="196874" y="255376"/>
                </a:lnTo>
                <a:lnTo>
                  <a:pt x="268073" y="256514"/>
                </a:lnTo>
                <a:lnTo>
                  <a:pt x="339271" y="255376"/>
                </a:lnTo>
                <a:lnTo>
                  <a:pt x="403290" y="252165"/>
                </a:lnTo>
                <a:lnTo>
                  <a:pt x="457558" y="247180"/>
                </a:lnTo>
                <a:lnTo>
                  <a:pt x="499504" y="240722"/>
                </a:lnTo>
                <a:lnTo>
                  <a:pt x="536146" y="224592"/>
                </a:lnTo>
                <a:lnTo>
                  <a:pt x="536146" y="31921"/>
                </a:lnTo>
                <a:lnTo>
                  <a:pt x="499504" y="15791"/>
                </a:lnTo>
                <a:lnTo>
                  <a:pt x="457558" y="9334"/>
                </a:lnTo>
                <a:lnTo>
                  <a:pt x="403290" y="4349"/>
                </a:lnTo>
                <a:lnTo>
                  <a:pt x="339271" y="1137"/>
                </a:lnTo>
                <a:lnTo>
                  <a:pt x="268073" y="0"/>
                </a:lnTo>
                <a:close/>
              </a:path>
            </a:pathLst>
          </a:custGeom>
          <a:ln w="3392">
            <a:solidFill>
              <a:srgbClr val="000000"/>
            </a:solidFill>
          </a:ln>
        </p:spPr>
        <p:txBody>
          <a:bodyPr wrap="square" lIns="0" tIns="0" rIns="0" bIns="0" rtlCol="0"/>
          <a:lstStyle/>
          <a:p>
            <a:endParaRPr/>
          </a:p>
        </p:txBody>
      </p:sp>
      <p:sp>
        <p:nvSpPr>
          <p:cNvPr id="192" name="object 192"/>
          <p:cNvSpPr/>
          <p:nvPr/>
        </p:nvSpPr>
        <p:spPr>
          <a:xfrm>
            <a:off x="4879474" y="6446791"/>
            <a:ext cx="536575" cy="32384"/>
          </a:xfrm>
          <a:custGeom>
            <a:avLst/>
            <a:gdLst/>
            <a:ahLst/>
            <a:cxnLst/>
            <a:rect l="l" t="t" r="r" b="b"/>
            <a:pathLst>
              <a:path w="536575" h="32385">
                <a:moveTo>
                  <a:pt x="0" y="0"/>
                </a:moveTo>
                <a:lnTo>
                  <a:pt x="36641" y="16129"/>
                </a:lnTo>
                <a:lnTo>
                  <a:pt x="78587" y="22587"/>
                </a:lnTo>
                <a:lnTo>
                  <a:pt x="132855" y="27572"/>
                </a:lnTo>
                <a:lnTo>
                  <a:pt x="196874" y="30784"/>
                </a:lnTo>
                <a:lnTo>
                  <a:pt x="268073" y="31921"/>
                </a:lnTo>
                <a:lnTo>
                  <a:pt x="339271" y="30784"/>
                </a:lnTo>
                <a:lnTo>
                  <a:pt x="403290" y="27572"/>
                </a:lnTo>
                <a:lnTo>
                  <a:pt x="457558" y="22587"/>
                </a:lnTo>
                <a:lnTo>
                  <a:pt x="499504" y="16129"/>
                </a:lnTo>
                <a:lnTo>
                  <a:pt x="526557" y="8500"/>
                </a:lnTo>
                <a:lnTo>
                  <a:pt x="536146" y="0"/>
                </a:lnTo>
              </a:path>
            </a:pathLst>
          </a:custGeom>
          <a:ln w="3386">
            <a:solidFill>
              <a:srgbClr val="000000"/>
            </a:solidFill>
          </a:ln>
        </p:spPr>
        <p:txBody>
          <a:bodyPr wrap="square" lIns="0" tIns="0" rIns="0" bIns="0" rtlCol="0"/>
          <a:lstStyle/>
          <a:p>
            <a:endParaRPr/>
          </a:p>
        </p:txBody>
      </p:sp>
      <p:sp>
        <p:nvSpPr>
          <p:cNvPr id="193" name="object 193"/>
          <p:cNvSpPr/>
          <p:nvPr/>
        </p:nvSpPr>
        <p:spPr>
          <a:xfrm>
            <a:off x="4399764" y="5189301"/>
            <a:ext cx="0" cy="192405"/>
          </a:xfrm>
          <a:custGeom>
            <a:avLst/>
            <a:gdLst/>
            <a:ahLst/>
            <a:cxnLst/>
            <a:rect l="l" t="t" r="r" b="b"/>
            <a:pathLst>
              <a:path h="192404">
                <a:moveTo>
                  <a:pt x="0" y="0"/>
                </a:moveTo>
                <a:lnTo>
                  <a:pt x="0" y="192100"/>
                </a:lnTo>
              </a:path>
            </a:pathLst>
          </a:custGeom>
          <a:ln w="3420">
            <a:solidFill>
              <a:srgbClr val="000000"/>
            </a:solidFill>
          </a:ln>
        </p:spPr>
        <p:txBody>
          <a:bodyPr wrap="square" lIns="0" tIns="0" rIns="0" bIns="0" rtlCol="0"/>
          <a:lstStyle/>
          <a:p>
            <a:endParaRPr/>
          </a:p>
        </p:txBody>
      </p:sp>
      <p:sp>
        <p:nvSpPr>
          <p:cNvPr id="194" name="object 194"/>
          <p:cNvSpPr/>
          <p:nvPr/>
        </p:nvSpPr>
        <p:spPr>
          <a:xfrm>
            <a:off x="4381705" y="5380261"/>
            <a:ext cx="36830" cy="37465"/>
          </a:xfrm>
          <a:custGeom>
            <a:avLst/>
            <a:gdLst/>
            <a:ahLst/>
            <a:cxnLst/>
            <a:rect l="l" t="t" r="r" b="b"/>
            <a:pathLst>
              <a:path w="36829" h="37464">
                <a:moveTo>
                  <a:pt x="36683" y="0"/>
                </a:moveTo>
                <a:lnTo>
                  <a:pt x="0" y="0"/>
                </a:lnTo>
                <a:lnTo>
                  <a:pt x="18059" y="37052"/>
                </a:lnTo>
                <a:lnTo>
                  <a:pt x="36683" y="0"/>
                </a:lnTo>
                <a:close/>
              </a:path>
            </a:pathLst>
          </a:custGeom>
          <a:solidFill>
            <a:srgbClr val="000000"/>
          </a:solidFill>
        </p:spPr>
        <p:txBody>
          <a:bodyPr wrap="square" lIns="0" tIns="0" rIns="0" bIns="0" rtlCol="0"/>
          <a:lstStyle/>
          <a:p>
            <a:endParaRPr/>
          </a:p>
        </p:txBody>
      </p:sp>
      <p:sp>
        <p:nvSpPr>
          <p:cNvPr id="195" name="object 195"/>
          <p:cNvSpPr txBox="1"/>
          <p:nvPr/>
        </p:nvSpPr>
        <p:spPr>
          <a:xfrm>
            <a:off x="3850918" y="5166910"/>
            <a:ext cx="476884" cy="139700"/>
          </a:xfrm>
          <a:prstGeom prst="rect">
            <a:avLst/>
          </a:prstGeom>
        </p:spPr>
        <p:txBody>
          <a:bodyPr vert="horz" wrap="square" lIns="0" tIns="12700" rIns="0" bIns="0" rtlCol="0">
            <a:spAutoFit/>
          </a:bodyPr>
          <a:lstStyle/>
          <a:p>
            <a:pPr marL="12700">
              <a:lnSpc>
                <a:spcPct val="100000"/>
              </a:lnSpc>
              <a:spcBef>
                <a:spcPts val="100"/>
              </a:spcBef>
            </a:pPr>
            <a:r>
              <a:rPr sz="750" spc="-45" dirty="0">
                <a:latin typeface="Tahoma"/>
                <a:cs typeface="Tahoma"/>
              </a:rPr>
              <a:t>23$*</a:t>
            </a:r>
            <a:r>
              <a:rPr sz="750" spc="-50" dirty="0">
                <a:latin typeface="Tahoma"/>
                <a:cs typeface="Tahoma"/>
              </a:rPr>
              <a:t> </a:t>
            </a:r>
            <a:r>
              <a:rPr sz="750" spc="-10" dirty="0">
                <a:latin typeface="Tahoma"/>
                <a:cs typeface="Tahoma"/>
              </a:rPr>
              <a:t>4.$*5</a:t>
            </a:r>
            <a:endParaRPr sz="750">
              <a:latin typeface="Tahoma"/>
              <a:cs typeface="Tahoma"/>
            </a:endParaRPr>
          </a:p>
        </p:txBody>
      </p:sp>
      <p:sp>
        <p:nvSpPr>
          <p:cNvPr id="196" name="object 196"/>
          <p:cNvSpPr/>
          <p:nvPr/>
        </p:nvSpPr>
        <p:spPr>
          <a:xfrm>
            <a:off x="3866440" y="5728551"/>
            <a:ext cx="448945" cy="240665"/>
          </a:xfrm>
          <a:custGeom>
            <a:avLst/>
            <a:gdLst/>
            <a:ahLst/>
            <a:cxnLst/>
            <a:rect l="l" t="t" r="r" b="b"/>
            <a:pathLst>
              <a:path w="448945" h="240664">
                <a:moveTo>
                  <a:pt x="448669" y="0"/>
                </a:moveTo>
                <a:lnTo>
                  <a:pt x="0" y="240553"/>
                </a:lnTo>
              </a:path>
            </a:pathLst>
          </a:custGeom>
          <a:ln w="3393">
            <a:solidFill>
              <a:srgbClr val="000000"/>
            </a:solidFill>
          </a:ln>
        </p:spPr>
        <p:txBody>
          <a:bodyPr wrap="square" lIns="0" tIns="0" rIns="0" bIns="0" rtlCol="0"/>
          <a:lstStyle/>
          <a:p>
            <a:endParaRPr/>
          </a:p>
        </p:txBody>
      </p:sp>
      <p:sp>
        <p:nvSpPr>
          <p:cNvPr id="197" name="object 197"/>
          <p:cNvSpPr/>
          <p:nvPr/>
        </p:nvSpPr>
        <p:spPr>
          <a:xfrm>
            <a:off x="3835400" y="5951433"/>
            <a:ext cx="41910" cy="33655"/>
          </a:xfrm>
          <a:custGeom>
            <a:avLst/>
            <a:gdLst/>
            <a:ahLst/>
            <a:cxnLst/>
            <a:rect l="l" t="t" r="r" b="b"/>
            <a:pathLst>
              <a:path w="41910" h="33654">
                <a:moveTo>
                  <a:pt x="24268" y="0"/>
                </a:moveTo>
                <a:lnTo>
                  <a:pt x="0" y="33631"/>
                </a:lnTo>
                <a:lnTo>
                  <a:pt x="41763" y="33061"/>
                </a:lnTo>
                <a:lnTo>
                  <a:pt x="24268" y="0"/>
                </a:lnTo>
                <a:close/>
              </a:path>
            </a:pathLst>
          </a:custGeom>
          <a:solidFill>
            <a:srgbClr val="000000"/>
          </a:solidFill>
        </p:spPr>
        <p:txBody>
          <a:bodyPr wrap="square" lIns="0" tIns="0" rIns="0" bIns="0" rtlCol="0"/>
          <a:lstStyle/>
          <a:p>
            <a:endParaRPr/>
          </a:p>
        </p:txBody>
      </p:sp>
      <p:sp>
        <p:nvSpPr>
          <p:cNvPr id="198" name="object 198"/>
          <p:cNvSpPr/>
          <p:nvPr/>
        </p:nvSpPr>
        <p:spPr>
          <a:xfrm>
            <a:off x="4653728" y="5757052"/>
            <a:ext cx="337185" cy="210185"/>
          </a:xfrm>
          <a:custGeom>
            <a:avLst/>
            <a:gdLst/>
            <a:ahLst/>
            <a:cxnLst/>
            <a:rect l="l" t="t" r="r" b="b"/>
            <a:pathLst>
              <a:path w="337185" h="210185">
                <a:moveTo>
                  <a:pt x="0" y="0"/>
                </a:moveTo>
                <a:lnTo>
                  <a:pt x="336925" y="209771"/>
                </a:lnTo>
              </a:path>
            </a:pathLst>
          </a:custGeom>
          <a:ln w="3395">
            <a:solidFill>
              <a:srgbClr val="000000"/>
            </a:solidFill>
          </a:ln>
        </p:spPr>
        <p:txBody>
          <a:bodyPr wrap="square" lIns="0" tIns="0" rIns="0" bIns="0" rtlCol="0"/>
          <a:lstStyle/>
          <a:p>
            <a:endParaRPr/>
          </a:p>
        </p:txBody>
      </p:sp>
      <p:sp>
        <p:nvSpPr>
          <p:cNvPr id="199" name="object 199"/>
          <p:cNvSpPr/>
          <p:nvPr/>
        </p:nvSpPr>
        <p:spPr>
          <a:xfrm>
            <a:off x="4979367" y="5949722"/>
            <a:ext cx="41275" cy="35560"/>
          </a:xfrm>
          <a:custGeom>
            <a:avLst/>
            <a:gdLst/>
            <a:ahLst/>
            <a:cxnLst/>
            <a:rect l="l" t="t" r="r" b="b"/>
            <a:pathLst>
              <a:path w="41275" h="35560">
                <a:moveTo>
                  <a:pt x="19752" y="0"/>
                </a:moveTo>
                <a:lnTo>
                  <a:pt x="0" y="31921"/>
                </a:lnTo>
                <a:lnTo>
                  <a:pt x="41198" y="35341"/>
                </a:lnTo>
                <a:lnTo>
                  <a:pt x="19752" y="0"/>
                </a:lnTo>
                <a:close/>
              </a:path>
            </a:pathLst>
          </a:custGeom>
          <a:solidFill>
            <a:srgbClr val="000000"/>
          </a:solidFill>
        </p:spPr>
        <p:txBody>
          <a:bodyPr wrap="square" lIns="0" tIns="0" rIns="0" bIns="0" rtlCol="0"/>
          <a:lstStyle/>
          <a:p>
            <a:endParaRPr/>
          </a:p>
        </p:txBody>
      </p:sp>
      <p:sp>
        <p:nvSpPr>
          <p:cNvPr id="200" name="object 200"/>
          <p:cNvSpPr/>
          <p:nvPr/>
        </p:nvSpPr>
        <p:spPr>
          <a:xfrm>
            <a:off x="3835400" y="6156075"/>
            <a:ext cx="0" cy="249554"/>
          </a:xfrm>
          <a:custGeom>
            <a:avLst/>
            <a:gdLst/>
            <a:ahLst/>
            <a:cxnLst/>
            <a:rect l="l" t="t" r="r" b="b"/>
            <a:pathLst>
              <a:path h="249554">
                <a:moveTo>
                  <a:pt x="0" y="0"/>
                </a:moveTo>
                <a:lnTo>
                  <a:pt x="0" y="249103"/>
                </a:lnTo>
              </a:path>
            </a:pathLst>
          </a:custGeom>
          <a:ln w="3420">
            <a:solidFill>
              <a:srgbClr val="000000"/>
            </a:solidFill>
          </a:ln>
        </p:spPr>
        <p:txBody>
          <a:bodyPr wrap="square" lIns="0" tIns="0" rIns="0" bIns="0" rtlCol="0"/>
          <a:lstStyle/>
          <a:p>
            <a:endParaRPr/>
          </a:p>
        </p:txBody>
      </p:sp>
      <p:sp>
        <p:nvSpPr>
          <p:cNvPr id="201" name="object 201"/>
          <p:cNvSpPr/>
          <p:nvPr/>
        </p:nvSpPr>
        <p:spPr>
          <a:xfrm>
            <a:off x="3817340" y="6404038"/>
            <a:ext cx="36830" cy="37465"/>
          </a:xfrm>
          <a:custGeom>
            <a:avLst/>
            <a:gdLst/>
            <a:ahLst/>
            <a:cxnLst/>
            <a:rect l="l" t="t" r="r" b="b"/>
            <a:pathLst>
              <a:path w="36829" h="37464">
                <a:moveTo>
                  <a:pt x="36683" y="0"/>
                </a:moveTo>
                <a:lnTo>
                  <a:pt x="0" y="0"/>
                </a:lnTo>
                <a:lnTo>
                  <a:pt x="18059" y="37052"/>
                </a:lnTo>
                <a:lnTo>
                  <a:pt x="36683" y="0"/>
                </a:lnTo>
                <a:close/>
              </a:path>
            </a:pathLst>
          </a:custGeom>
          <a:solidFill>
            <a:srgbClr val="000000"/>
          </a:solidFill>
        </p:spPr>
        <p:txBody>
          <a:bodyPr wrap="square" lIns="0" tIns="0" rIns="0" bIns="0" rtlCol="0"/>
          <a:lstStyle/>
          <a:p>
            <a:endParaRPr/>
          </a:p>
        </p:txBody>
      </p:sp>
      <p:sp>
        <p:nvSpPr>
          <p:cNvPr id="202" name="object 202"/>
          <p:cNvSpPr/>
          <p:nvPr/>
        </p:nvSpPr>
        <p:spPr>
          <a:xfrm>
            <a:off x="5048784" y="6156075"/>
            <a:ext cx="0" cy="249554"/>
          </a:xfrm>
          <a:custGeom>
            <a:avLst/>
            <a:gdLst/>
            <a:ahLst/>
            <a:cxnLst/>
            <a:rect l="l" t="t" r="r" b="b"/>
            <a:pathLst>
              <a:path h="249554">
                <a:moveTo>
                  <a:pt x="0" y="0"/>
                </a:moveTo>
                <a:lnTo>
                  <a:pt x="0" y="249103"/>
                </a:lnTo>
              </a:path>
            </a:pathLst>
          </a:custGeom>
          <a:ln w="3420">
            <a:solidFill>
              <a:srgbClr val="000000"/>
            </a:solidFill>
          </a:ln>
        </p:spPr>
        <p:txBody>
          <a:bodyPr wrap="square" lIns="0" tIns="0" rIns="0" bIns="0" rtlCol="0"/>
          <a:lstStyle/>
          <a:p>
            <a:endParaRPr/>
          </a:p>
        </p:txBody>
      </p:sp>
      <p:sp>
        <p:nvSpPr>
          <p:cNvPr id="203" name="object 203"/>
          <p:cNvSpPr/>
          <p:nvPr/>
        </p:nvSpPr>
        <p:spPr>
          <a:xfrm>
            <a:off x="5030725" y="6404038"/>
            <a:ext cx="36830" cy="37465"/>
          </a:xfrm>
          <a:custGeom>
            <a:avLst/>
            <a:gdLst/>
            <a:ahLst/>
            <a:cxnLst/>
            <a:rect l="l" t="t" r="r" b="b"/>
            <a:pathLst>
              <a:path w="36829" h="37464">
                <a:moveTo>
                  <a:pt x="36682" y="0"/>
                </a:moveTo>
                <a:lnTo>
                  <a:pt x="0" y="0"/>
                </a:lnTo>
                <a:lnTo>
                  <a:pt x="18059" y="37052"/>
                </a:lnTo>
                <a:lnTo>
                  <a:pt x="36682" y="0"/>
                </a:lnTo>
                <a:close/>
              </a:path>
            </a:pathLst>
          </a:custGeom>
          <a:solidFill>
            <a:srgbClr val="000000"/>
          </a:solidFill>
        </p:spPr>
        <p:txBody>
          <a:bodyPr wrap="square" lIns="0" tIns="0" rIns="0" bIns="0" rtlCol="0"/>
          <a:lstStyle/>
          <a:p>
            <a:endParaRPr/>
          </a:p>
        </p:txBody>
      </p:sp>
      <p:sp>
        <p:nvSpPr>
          <p:cNvPr id="204" name="object 204"/>
          <p:cNvSpPr txBox="1"/>
          <p:nvPr/>
        </p:nvSpPr>
        <p:spPr>
          <a:xfrm>
            <a:off x="3766263" y="5706160"/>
            <a:ext cx="275590" cy="139700"/>
          </a:xfrm>
          <a:prstGeom prst="rect">
            <a:avLst/>
          </a:prstGeom>
        </p:spPr>
        <p:txBody>
          <a:bodyPr vert="horz" wrap="square" lIns="0" tIns="12700" rIns="0" bIns="0" rtlCol="0">
            <a:spAutoFit/>
          </a:bodyPr>
          <a:lstStyle/>
          <a:p>
            <a:pPr marL="12700">
              <a:lnSpc>
                <a:spcPct val="100000"/>
              </a:lnSpc>
              <a:spcBef>
                <a:spcPts val="100"/>
              </a:spcBef>
            </a:pPr>
            <a:r>
              <a:rPr sz="750" spc="145" dirty="0">
                <a:latin typeface="Tahoma"/>
                <a:cs typeface="Tahoma"/>
              </a:rPr>
              <a:t>6.</a:t>
            </a:r>
            <a:r>
              <a:rPr sz="750" spc="-20" dirty="0">
                <a:latin typeface="Tahoma"/>
                <a:cs typeface="Tahoma"/>
              </a:rPr>
              <a:t>$</a:t>
            </a:r>
            <a:r>
              <a:rPr sz="750" spc="-100" dirty="0">
                <a:latin typeface="Tahoma"/>
                <a:cs typeface="Tahoma"/>
              </a:rPr>
              <a:t>*5</a:t>
            </a:r>
            <a:endParaRPr sz="750">
              <a:latin typeface="Tahoma"/>
              <a:cs typeface="Tahoma"/>
            </a:endParaRPr>
          </a:p>
        </p:txBody>
      </p:sp>
      <p:sp>
        <p:nvSpPr>
          <p:cNvPr id="205" name="object 205"/>
          <p:cNvSpPr/>
          <p:nvPr/>
        </p:nvSpPr>
        <p:spPr>
          <a:xfrm>
            <a:off x="4032927" y="6194267"/>
            <a:ext cx="0" cy="249554"/>
          </a:xfrm>
          <a:custGeom>
            <a:avLst/>
            <a:gdLst/>
            <a:ahLst/>
            <a:cxnLst/>
            <a:rect l="l" t="t" r="r" b="b"/>
            <a:pathLst>
              <a:path h="249554">
                <a:moveTo>
                  <a:pt x="0" y="249103"/>
                </a:moveTo>
                <a:lnTo>
                  <a:pt x="0" y="0"/>
                </a:lnTo>
              </a:path>
            </a:pathLst>
          </a:custGeom>
          <a:ln w="3420">
            <a:solidFill>
              <a:srgbClr val="000000"/>
            </a:solidFill>
          </a:ln>
        </p:spPr>
        <p:txBody>
          <a:bodyPr wrap="square" lIns="0" tIns="0" rIns="0" bIns="0" rtlCol="0"/>
          <a:lstStyle/>
          <a:p>
            <a:endParaRPr/>
          </a:p>
        </p:txBody>
      </p:sp>
      <p:sp>
        <p:nvSpPr>
          <p:cNvPr id="206" name="object 206"/>
          <p:cNvSpPr/>
          <p:nvPr/>
        </p:nvSpPr>
        <p:spPr>
          <a:xfrm>
            <a:off x="4014868" y="6158354"/>
            <a:ext cx="36830" cy="38100"/>
          </a:xfrm>
          <a:custGeom>
            <a:avLst/>
            <a:gdLst/>
            <a:ahLst/>
            <a:cxnLst/>
            <a:rect l="l" t="t" r="r" b="b"/>
            <a:pathLst>
              <a:path w="36829" h="38100">
                <a:moveTo>
                  <a:pt x="18059" y="0"/>
                </a:moveTo>
                <a:lnTo>
                  <a:pt x="0" y="37622"/>
                </a:lnTo>
                <a:lnTo>
                  <a:pt x="36683" y="37622"/>
                </a:lnTo>
                <a:lnTo>
                  <a:pt x="18059" y="0"/>
                </a:lnTo>
                <a:close/>
              </a:path>
            </a:pathLst>
          </a:custGeom>
          <a:solidFill>
            <a:srgbClr val="000000"/>
          </a:solidFill>
        </p:spPr>
        <p:txBody>
          <a:bodyPr wrap="square" lIns="0" tIns="0" rIns="0" bIns="0" rtlCol="0"/>
          <a:lstStyle/>
          <a:p>
            <a:endParaRPr/>
          </a:p>
        </p:txBody>
      </p:sp>
      <p:sp>
        <p:nvSpPr>
          <p:cNvPr id="207" name="object 207"/>
          <p:cNvSpPr/>
          <p:nvPr/>
        </p:nvSpPr>
        <p:spPr>
          <a:xfrm>
            <a:off x="5246311" y="6194267"/>
            <a:ext cx="0" cy="249554"/>
          </a:xfrm>
          <a:custGeom>
            <a:avLst/>
            <a:gdLst/>
            <a:ahLst/>
            <a:cxnLst/>
            <a:rect l="l" t="t" r="r" b="b"/>
            <a:pathLst>
              <a:path h="249554">
                <a:moveTo>
                  <a:pt x="0" y="249103"/>
                </a:moveTo>
                <a:lnTo>
                  <a:pt x="0" y="0"/>
                </a:lnTo>
              </a:path>
            </a:pathLst>
          </a:custGeom>
          <a:ln w="3420">
            <a:solidFill>
              <a:srgbClr val="000000"/>
            </a:solidFill>
          </a:ln>
        </p:spPr>
        <p:txBody>
          <a:bodyPr wrap="square" lIns="0" tIns="0" rIns="0" bIns="0" rtlCol="0"/>
          <a:lstStyle/>
          <a:p>
            <a:endParaRPr/>
          </a:p>
        </p:txBody>
      </p:sp>
      <p:sp>
        <p:nvSpPr>
          <p:cNvPr id="208" name="object 208"/>
          <p:cNvSpPr/>
          <p:nvPr/>
        </p:nvSpPr>
        <p:spPr>
          <a:xfrm>
            <a:off x="5228252" y="6158354"/>
            <a:ext cx="36830" cy="38100"/>
          </a:xfrm>
          <a:custGeom>
            <a:avLst/>
            <a:gdLst/>
            <a:ahLst/>
            <a:cxnLst/>
            <a:rect l="l" t="t" r="r" b="b"/>
            <a:pathLst>
              <a:path w="36829" h="38100">
                <a:moveTo>
                  <a:pt x="18060" y="0"/>
                </a:moveTo>
                <a:lnTo>
                  <a:pt x="0" y="37622"/>
                </a:lnTo>
                <a:lnTo>
                  <a:pt x="36683" y="37622"/>
                </a:lnTo>
                <a:lnTo>
                  <a:pt x="18060" y="0"/>
                </a:lnTo>
                <a:close/>
              </a:path>
            </a:pathLst>
          </a:custGeom>
          <a:solidFill>
            <a:srgbClr val="000000"/>
          </a:solidFill>
        </p:spPr>
        <p:txBody>
          <a:bodyPr wrap="square" lIns="0" tIns="0" rIns="0" bIns="0" rtlCol="0"/>
          <a:lstStyle/>
          <a:p>
            <a:endParaRPr/>
          </a:p>
        </p:txBody>
      </p:sp>
      <p:sp>
        <p:nvSpPr>
          <p:cNvPr id="209" name="object 209"/>
          <p:cNvSpPr/>
          <p:nvPr/>
        </p:nvSpPr>
        <p:spPr>
          <a:xfrm>
            <a:off x="4004709" y="5775863"/>
            <a:ext cx="420370" cy="212090"/>
          </a:xfrm>
          <a:custGeom>
            <a:avLst/>
            <a:gdLst/>
            <a:ahLst/>
            <a:cxnLst/>
            <a:rect l="l" t="t" r="r" b="b"/>
            <a:pathLst>
              <a:path w="420370" h="212089">
                <a:moveTo>
                  <a:pt x="0" y="211481"/>
                </a:moveTo>
                <a:lnTo>
                  <a:pt x="419887" y="0"/>
                </a:lnTo>
              </a:path>
            </a:pathLst>
          </a:custGeom>
          <a:ln w="3393">
            <a:solidFill>
              <a:srgbClr val="000000"/>
            </a:solidFill>
          </a:ln>
        </p:spPr>
        <p:txBody>
          <a:bodyPr wrap="square" lIns="0" tIns="0" rIns="0" bIns="0" rtlCol="0"/>
          <a:lstStyle/>
          <a:p>
            <a:endParaRPr/>
          </a:p>
        </p:txBody>
      </p:sp>
      <p:sp>
        <p:nvSpPr>
          <p:cNvPr id="210" name="object 210"/>
          <p:cNvSpPr/>
          <p:nvPr/>
        </p:nvSpPr>
        <p:spPr>
          <a:xfrm>
            <a:off x="4415002" y="5759332"/>
            <a:ext cx="41275" cy="33655"/>
          </a:xfrm>
          <a:custGeom>
            <a:avLst/>
            <a:gdLst/>
            <a:ahLst/>
            <a:cxnLst/>
            <a:rect l="l" t="t" r="r" b="b"/>
            <a:pathLst>
              <a:path w="41275" h="33654">
                <a:moveTo>
                  <a:pt x="41198" y="0"/>
                </a:moveTo>
                <a:lnTo>
                  <a:pt x="0" y="0"/>
                </a:lnTo>
                <a:lnTo>
                  <a:pt x="16367" y="33632"/>
                </a:lnTo>
                <a:lnTo>
                  <a:pt x="41198" y="0"/>
                </a:lnTo>
                <a:close/>
              </a:path>
            </a:pathLst>
          </a:custGeom>
          <a:solidFill>
            <a:srgbClr val="000000"/>
          </a:solidFill>
        </p:spPr>
        <p:txBody>
          <a:bodyPr wrap="square" lIns="0" tIns="0" rIns="0" bIns="0" rtlCol="0"/>
          <a:lstStyle/>
          <a:p>
            <a:endParaRPr/>
          </a:p>
        </p:txBody>
      </p:sp>
      <p:sp>
        <p:nvSpPr>
          <p:cNvPr id="211" name="object 211"/>
          <p:cNvSpPr/>
          <p:nvPr/>
        </p:nvSpPr>
        <p:spPr>
          <a:xfrm>
            <a:off x="4825860" y="5747932"/>
            <a:ext cx="421005" cy="240029"/>
          </a:xfrm>
          <a:custGeom>
            <a:avLst/>
            <a:gdLst/>
            <a:ahLst/>
            <a:cxnLst/>
            <a:rect l="l" t="t" r="r" b="b"/>
            <a:pathLst>
              <a:path w="421004" h="240029">
                <a:moveTo>
                  <a:pt x="420451" y="239413"/>
                </a:moveTo>
                <a:lnTo>
                  <a:pt x="0" y="0"/>
                </a:lnTo>
              </a:path>
            </a:pathLst>
          </a:custGeom>
          <a:ln w="3394">
            <a:solidFill>
              <a:srgbClr val="000000"/>
            </a:solidFill>
          </a:ln>
        </p:spPr>
        <p:txBody>
          <a:bodyPr wrap="square" lIns="0" tIns="0" rIns="0" bIns="0" rtlCol="0"/>
          <a:lstStyle/>
          <a:p>
            <a:endParaRPr/>
          </a:p>
        </p:txBody>
      </p:sp>
      <p:sp>
        <p:nvSpPr>
          <p:cNvPr id="212" name="object 212"/>
          <p:cNvSpPr/>
          <p:nvPr/>
        </p:nvSpPr>
        <p:spPr>
          <a:xfrm>
            <a:off x="4794820" y="5730830"/>
            <a:ext cx="41910" cy="34925"/>
          </a:xfrm>
          <a:custGeom>
            <a:avLst/>
            <a:gdLst/>
            <a:ahLst/>
            <a:cxnLst/>
            <a:rect l="l" t="t" r="r" b="b"/>
            <a:pathLst>
              <a:path w="41910" h="34925">
                <a:moveTo>
                  <a:pt x="0" y="0"/>
                </a:moveTo>
                <a:lnTo>
                  <a:pt x="23703" y="34772"/>
                </a:lnTo>
                <a:lnTo>
                  <a:pt x="41762" y="2280"/>
                </a:lnTo>
                <a:lnTo>
                  <a:pt x="0" y="0"/>
                </a:lnTo>
                <a:close/>
              </a:path>
            </a:pathLst>
          </a:custGeom>
          <a:solidFill>
            <a:srgbClr val="000000"/>
          </a:solidFill>
        </p:spPr>
        <p:txBody>
          <a:bodyPr wrap="square" lIns="0" tIns="0" rIns="0" bIns="0" rtlCol="0"/>
          <a:lstStyle/>
          <a:p>
            <a:endParaRPr/>
          </a:p>
        </p:txBody>
      </p:sp>
      <p:sp>
        <p:nvSpPr>
          <p:cNvPr id="213" name="object 213"/>
          <p:cNvSpPr txBox="1"/>
          <p:nvPr/>
        </p:nvSpPr>
        <p:spPr>
          <a:xfrm>
            <a:off x="5064302" y="5708441"/>
            <a:ext cx="280670" cy="139700"/>
          </a:xfrm>
          <a:prstGeom prst="rect">
            <a:avLst/>
          </a:prstGeom>
        </p:spPr>
        <p:txBody>
          <a:bodyPr vert="horz" wrap="square" lIns="0" tIns="12700" rIns="0" bIns="0" rtlCol="0">
            <a:spAutoFit/>
          </a:bodyPr>
          <a:lstStyle/>
          <a:p>
            <a:pPr marL="12700">
              <a:lnSpc>
                <a:spcPct val="100000"/>
              </a:lnSpc>
              <a:spcBef>
                <a:spcPts val="100"/>
              </a:spcBef>
            </a:pP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p:txBody>
      </p:sp>
      <p:sp>
        <p:nvSpPr>
          <p:cNvPr id="214" name="object 214"/>
          <p:cNvSpPr txBox="1"/>
          <p:nvPr/>
        </p:nvSpPr>
        <p:spPr>
          <a:xfrm>
            <a:off x="4731327" y="6219189"/>
            <a:ext cx="817244" cy="417830"/>
          </a:xfrm>
          <a:prstGeom prst="rect">
            <a:avLst/>
          </a:prstGeom>
        </p:spPr>
        <p:txBody>
          <a:bodyPr vert="horz" wrap="square" lIns="0" tIns="12700" rIns="0" bIns="0" rtlCol="0">
            <a:spAutoFit/>
          </a:bodyPr>
          <a:lstStyle/>
          <a:p>
            <a:pPr algn="ctr">
              <a:lnSpc>
                <a:spcPct val="100000"/>
              </a:lnSpc>
              <a:spcBef>
                <a:spcPts val="100"/>
              </a:spcBef>
              <a:tabLst>
                <a:tab pos="535940" algn="l"/>
              </a:tabLst>
            </a:pPr>
            <a:r>
              <a:rPr sz="750" spc="110" dirty="0">
                <a:latin typeface="Tahoma"/>
                <a:cs typeface="Tahoma"/>
              </a:rPr>
              <a:t>6</a:t>
            </a:r>
            <a:r>
              <a:rPr sz="750" spc="180" dirty="0">
                <a:latin typeface="Tahoma"/>
                <a:cs typeface="Tahoma"/>
              </a:rPr>
              <a:t>.</a:t>
            </a:r>
            <a:r>
              <a:rPr sz="750" spc="-20" dirty="0">
                <a:latin typeface="Tahoma"/>
                <a:cs typeface="Tahoma"/>
              </a:rPr>
              <a:t>$</a:t>
            </a:r>
            <a:r>
              <a:rPr sz="750" spc="-100" dirty="0">
                <a:latin typeface="Tahoma"/>
                <a:cs typeface="Tahoma"/>
              </a:rPr>
              <a:t>*</a:t>
            </a:r>
            <a:r>
              <a:rPr sz="750" spc="-95" dirty="0">
                <a:latin typeface="Tahoma"/>
                <a:cs typeface="Tahoma"/>
              </a:rPr>
              <a:t>5</a:t>
            </a:r>
            <a:r>
              <a:rPr sz="750" dirty="0">
                <a:latin typeface="Tahoma"/>
                <a:cs typeface="Tahoma"/>
              </a:rPr>
              <a:t>	</a:t>
            </a: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a:p>
            <a:pPr>
              <a:lnSpc>
                <a:spcPct val="100000"/>
              </a:lnSpc>
              <a:spcBef>
                <a:spcPts val="15"/>
              </a:spcBef>
            </a:pPr>
            <a:endParaRPr sz="950">
              <a:latin typeface="Times New Roman"/>
              <a:cs typeface="Times New Roman"/>
            </a:endParaRPr>
          </a:p>
          <a:p>
            <a:pPr marL="16510" algn="ctr">
              <a:lnSpc>
                <a:spcPct val="100000"/>
              </a:lnSpc>
            </a:pPr>
            <a:r>
              <a:rPr sz="900" spc="60" dirty="0">
                <a:latin typeface="Tahoma"/>
                <a:cs typeface="Tahoma"/>
              </a:rPr>
              <a:t>-).*/$</a:t>
            </a:r>
            <a:r>
              <a:rPr sz="900" spc="-20" dirty="0">
                <a:latin typeface="Tahoma"/>
                <a:cs typeface="Tahoma"/>
              </a:rPr>
              <a:t> </a:t>
            </a:r>
            <a:r>
              <a:rPr sz="900" spc="-10" dirty="0">
                <a:latin typeface="Tahoma"/>
                <a:cs typeface="Tahoma"/>
              </a:rPr>
              <a:t>1</a:t>
            </a:r>
            <a:endParaRPr sz="900">
              <a:latin typeface="Tahoma"/>
              <a:cs typeface="Tahoma"/>
            </a:endParaRPr>
          </a:p>
        </p:txBody>
      </p:sp>
      <p:sp>
        <p:nvSpPr>
          <p:cNvPr id="215" name="object 215"/>
          <p:cNvSpPr txBox="1"/>
          <p:nvPr/>
        </p:nvSpPr>
        <p:spPr>
          <a:xfrm>
            <a:off x="4223399" y="5848668"/>
            <a:ext cx="641985" cy="139700"/>
          </a:xfrm>
          <a:prstGeom prst="rect">
            <a:avLst/>
          </a:prstGeom>
        </p:spPr>
        <p:txBody>
          <a:bodyPr vert="horz" wrap="square" lIns="0" tIns="12700" rIns="0" bIns="0" rtlCol="0">
            <a:spAutoFit/>
          </a:bodyPr>
          <a:lstStyle/>
          <a:p>
            <a:pPr marL="12700">
              <a:lnSpc>
                <a:spcPct val="100000"/>
              </a:lnSpc>
              <a:spcBef>
                <a:spcPts val="100"/>
              </a:spcBef>
            </a:pPr>
            <a:r>
              <a:rPr sz="750" spc="-30" dirty="0">
                <a:latin typeface="Tahoma"/>
                <a:cs typeface="Tahoma"/>
              </a:rPr>
              <a:t>7$3.8( </a:t>
            </a:r>
            <a:r>
              <a:rPr sz="750" spc="15" dirty="0">
                <a:latin typeface="Tahoma"/>
                <a:cs typeface="Tahoma"/>
              </a:rPr>
              <a:t>6.$*5</a:t>
            </a:r>
            <a:endParaRPr sz="750">
              <a:latin typeface="Tahoma"/>
              <a:cs typeface="Tahoma"/>
            </a:endParaRPr>
          </a:p>
        </p:txBody>
      </p:sp>
      <p:sp>
        <p:nvSpPr>
          <p:cNvPr id="216" name="object 216"/>
          <p:cNvSpPr txBox="1"/>
          <p:nvPr/>
        </p:nvSpPr>
        <p:spPr>
          <a:xfrm>
            <a:off x="3517943" y="6219189"/>
            <a:ext cx="817244" cy="417830"/>
          </a:xfrm>
          <a:prstGeom prst="rect">
            <a:avLst/>
          </a:prstGeom>
        </p:spPr>
        <p:txBody>
          <a:bodyPr vert="horz" wrap="square" lIns="0" tIns="12700" rIns="0" bIns="0" rtlCol="0">
            <a:spAutoFit/>
          </a:bodyPr>
          <a:lstStyle/>
          <a:p>
            <a:pPr algn="ctr">
              <a:lnSpc>
                <a:spcPct val="100000"/>
              </a:lnSpc>
              <a:spcBef>
                <a:spcPts val="100"/>
              </a:spcBef>
              <a:tabLst>
                <a:tab pos="535940" algn="l"/>
              </a:tabLst>
            </a:pPr>
            <a:r>
              <a:rPr sz="750" spc="110" dirty="0">
                <a:latin typeface="Tahoma"/>
                <a:cs typeface="Tahoma"/>
              </a:rPr>
              <a:t>6</a:t>
            </a:r>
            <a:r>
              <a:rPr sz="750" spc="180" dirty="0">
                <a:latin typeface="Tahoma"/>
                <a:cs typeface="Tahoma"/>
              </a:rPr>
              <a:t>.</a:t>
            </a:r>
            <a:r>
              <a:rPr sz="750" spc="-20" dirty="0">
                <a:latin typeface="Tahoma"/>
                <a:cs typeface="Tahoma"/>
              </a:rPr>
              <a:t>$</a:t>
            </a:r>
            <a:r>
              <a:rPr sz="750" spc="-100" dirty="0">
                <a:latin typeface="Tahoma"/>
                <a:cs typeface="Tahoma"/>
              </a:rPr>
              <a:t>*</a:t>
            </a:r>
            <a:r>
              <a:rPr sz="750" spc="-95" dirty="0">
                <a:latin typeface="Tahoma"/>
                <a:cs typeface="Tahoma"/>
              </a:rPr>
              <a:t>5</a:t>
            </a:r>
            <a:r>
              <a:rPr sz="750" dirty="0">
                <a:latin typeface="Tahoma"/>
                <a:cs typeface="Tahoma"/>
              </a:rPr>
              <a:t>	</a:t>
            </a: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a:p>
            <a:pPr>
              <a:lnSpc>
                <a:spcPct val="100000"/>
              </a:lnSpc>
              <a:spcBef>
                <a:spcPts val="15"/>
              </a:spcBef>
            </a:pPr>
            <a:endParaRPr sz="950">
              <a:latin typeface="Times New Roman"/>
              <a:cs typeface="Times New Roman"/>
            </a:endParaRPr>
          </a:p>
          <a:p>
            <a:pPr marL="16510" algn="ctr">
              <a:lnSpc>
                <a:spcPct val="100000"/>
              </a:lnSpc>
            </a:pPr>
            <a:r>
              <a:rPr sz="900" spc="60" dirty="0">
                <a:latin typeface="Tahoma"/>
                <a:cs typeface="Tahoma"/>
              </a:rPr>
              <a:t>-).*/$</a:t>
            </a:r>
            <a:r>
              <a:rPr sz="900" spc="-20" dirty="0">
                <a:latin typeface="Tahoma"/>
                <a:cs typeface="Tahoma"/>
              </a:rPr>
              <a:t> </a:t>
            </a:r>
            <a:r>
              <a:rPr sz="900" spc="-10" dirty="0">
                <a:latin typeface="Tahoma"/>
                <a:cs typeface="Tahoma"/>
              </a:rPr>
              <a:t>0</a:t>
            </a:r>
            <a:endParaRPr sz="900">
              <a:latin typeface="Tahoma"/>
              <a:cs typeface="Tahoma"/>
            </a:endParaRPr>
          </a:p>
        </p:txBody>
      </p:sp>
      <p:sp>
        <p:nvSpPr>
          <p:cNvPr id="217" name="object 217"/>
          <p:cNvSpPr/>
          <p:nvPr/>
        </p:nvSpPr>
        <p:spPr>
          <a:xfrm>
            <a:off x="4710165" y="5225212"/>
            <a:ext cx="0" cy="192405"/>
          </a:xfrm>
          <a:custGeom>
            <a:avLst/>
            <a:gdLst/>
            <a:ahLst/>
            <a:cxnLst/>
            <a:rect l="l" t="t" r="r" b="b"/>
            <a:pathLst>
              <a:path h="192404">
                <a:moveTo>
                  <a:pt x="0" y="192100"/>
                </a:moveTo>
                <a:lnTo>
                  <a:pt x="0" y="0"/>
                </a:lnTo>
              </a:path>
            </a:pathLst>
          </a:custGeom>
          <a:ln w="3420">
            <a:solidFill>
              <a:srgbClr val="000000"/>
            </a:solidFill>
          </a:ln>
        </p:spPr>
        <p:txBody>
          <a:bodyPr wrap="square" lIns="0" tIns="0" rIns="0" bIns="0" rtlCol="0"/>
          <a:lstStyle/>
          <a:p>
            <a:endParaRPr/>
          </a:p>
        </p:txBody>
      </p:sp>
      <p:sp>
        <p:nvSpPr>
          <p:cNvPr id="218" name="object 218"/>
          <p:cNvSpPr/>
          <p:nvPr/>
        </p:nvSpPr>
        <p:spPr>
          <a:xfrm>
            <a:off x="4692106" y="5189299"/>
            <a:ext cx="36830" cy="38100"/>
          </a:xfrm>
          <a:custGeom>
            <a:avLst/>
            <a:gdLst/>
            <a:ahLst/>
            <a:cxnLst/>
            <a:rect l="l" t="t" r="r" b="b"/>
            <a:pathLst>
              <a:path w="36829" h="38100">
                <a:moveTo>
                  <a:pt x="18059" y="0"/>
                </a:moveTo>
                <a:lnTo>
                  <a:pt x="0" y="37622"/>
                </a:lnTo>
                <a:lnTo>
                  <a:pt x="36682" y="37622"/>
                </a:lnTo>
                <a:lnTo>
                  <a:pt x="18059" y="0"/>
                </a:lnTo>
                <a:close/>
              </a:path>
            </a:pathLst>
          </a:custGeom>
          <a:solidFill>
            <a:srgbClr val="000000"/>
          </a:solidFill>
        </p:spPr>
        <p:txBody>
          <a:bodyPr wrap="square" lIns="0" tIns="0" rIns="0" bIns="0" rtlCol="0"/>
          <a:lstStyle/>
          <a:p>
            <a:endParaRPr/>
          </a:p>
        </p:txBody>
      </p:sp>
      <p:sp>
        <p:nvSpPr>
          <p:cNvPr id="219" name="object 219"/>
          <p:cNvSpPr txBox="1"/>
          <p:nvPr/>
        </p:nvSpPr>
        <p:spPr>
          <a:xfrm>
            <a:off x="4815982" y="5164630"/>
            <a:ext cx="280670" cy="139700"/>
          </a:xfrm>
          <a:prstGeom prst="rect">
            <a:avLst/>
          </a:prstGeom>
        </p:spPr>
        <p:txBody>
          <a:bodyPr vert="horz" wrap="square" lIns="0" tIns="12700" rIns="0" bIns="0" rtlCol="0">
            <a:spAutoFit/>
          </a:bodyPr>
          <a:lstStyle/>
          <a:p>
            <a:pPr marL="12700">
              <a:lnSpc>
                <a:spcPct val="100000"/>
              </a:lnSpc>
              <a:spcBef>
                <a:spcPts val="100"/>
              </a:spcBef>
            </a:pP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p:txBody>
      </p:sp>
      <p:sp>
        <p:nvSpPr>
          <p:cNvPr id="220" name="object 220"/>
          <p:cNvSpPr/>
          <p:nvPr/>
        </p:nvSpPr>
        <p:spPr>
          <a:xfrm>
            <a:off x="3298825" y="3364379"/>
            <a:ext cx="2150110" cy="314325"/>
          </a:xfrm>
          <a:custGeom>
            <a:avLst/>
            <a:gdLst/>
            <a:ahLst/>
            <a:cxnLst/>
            <a:rect l="l" t="t" r="r" b="b"/>
            <a:pathLst>
              <a:path w="2150110" h="314325">
                <a:moveTo>
                  <a:pt x="0" y="313859"/>
                </a:moveTo>
                <a:lnTo>
                  <a:pt x="2149933" y="0"/>
                </a:lnTo>
              </a:path>
            </a:pathLst>
          </a:custGeom>
          <a:ln w="25399">
            <a:solidFill>
              <a:srgbClr val="A4B1A9"/>
            </a:solidFill>
          </a:ln>
        </p:spPr>
        <p:txBody>
          <a:bodyPr wrap="square" lIns="0" tIns="0" rIns="0" bIns="0" rtlCol="0"/>
          <a:lstStyle/>
          <a:p>
            <a:endParaRPr/>
          </a:p>
        </p:txBody>
      </p:sp>
      <p:sp>
        <p:nvSpPr>
          <p:cNvPr id="221" name="object 221"/>
          <p:cNvSpPr/>
          <p:nvPr/>
        </p:nvSpPr>
        <p:spPr>
          <a:xfrm>
            <a:off x="5352535" y="3317001"/>
            <a:ext cx="121163" cy="116672"/>
          </a:xfrm>
          <a:prstGeom prst="rect">
            <a:avLst/>
          </a:prstGeom>
          <a:blipFill>
            <a:blip r:embed="rId14" cstate="print"/>
            <a:stretch>
              <a:fillRect/>
            </a:stretch>
          </a:blipFill>
        </p:spPr>
        <p:txBody>
          <a:bodyPr wrap="square" lIns="0" tIns="0" rIns="0" bIns="0" rtlCol="0"/>
          <a:lstStyle/>
          <a:p>
            <a:endParaRPr/>
          </a:p>
        </p:txBody>
      </p:sp>
      <p:sp>
        <p:nvSpPr>
          <p:cNvPr id="222" name="object 222"/>
          <p:cNvSpPr/>
          <p:nvPr/>
        </p:nvSpPr>
        <p:spPr>
          <a:xfrm>
            <a:off x="2892425" y="4214814"/>
            <a:ext cx="2797810" cy="114935"/>
          </a:xfrm>
          <a:custGeom>
            <a:avLst/>
            <a:gdLst/>
            <a:ahLst/>
            <a:cxnLst/>
            <a:rect l="l" t="t" r="r" b="b"/>
            <a:pathLst>
              <a:path w="2797810" h="114935">
                <a:moveTo>
                  <a:pt x="0" y="0"/>
                </a:moveTo>
                <a:lnTo>
                  <a:pt x="2797391" y="114853"/>
                </a:lnTo>
              </a:path>
            </a:pathLst>
          </a:custGeom>
          <a:ln w="25399">
            <a:solidFill>
              <a:srgbClr val="A4B1A9"/>
            </a:solidFill>
          </a:ln>
        </p:spPr>
        <p:txBody>
          <a:bodyPr wrap="square" lIns="0" tIns="0" rIns="0" bIns="0" rtlCol="0"/>
          <a:lstStyle/>
          <a:p>
            <a:endParaRPr/>
          </a:p>
        </p:txBody>
      </p:sp>
      <p:sp>
        <p:nvSpPr>
          <p:cNvPr id="223" name="object 223"/>
          <p:cNvSpPr/>
          <p:nvPr/>
        </p:nvSpPr>
        <p:spPr>
          <a:xfrm>
            <a:off x="5597350" y="4267649"/>
            <a:ext cx="117648" cy="117810"/>
          </a:xfrm>
          <a:prstGeom prst="rect">
            <a:avLst/>
          </a:prstGeom>
          <a:blipFill>
            <a:blip r:embed="rId15" cstate="print"/>
            <a:stretch>
              <a:fillRect/>
            </a:stretch>
          </a:blipFill>
        </p:spPr>
        <p:txBody>
          <a:bodyPr wrap="square" lIns="0" tIns="0" rIns="0" bIns="0" rtlCol="0"/>
          <a:lstStyle/>
          <a:p>
            <a:endParaRPr/>
          </a:p>
        </p:txBody>
      </p:sp>
      <p:sp>
        <p:nvSpPr>
          <p:cNvPr id="224" name="object 224"/>
          <p:cNvSpPr/>
          <p:nvPr/>
        </p:nvSpPr>
        <p:spPr>
          <a:xfrm>
            <a:off x="2522537" y="4770437"/>
            <a:ext cx="1969135" cy="337185"/>
          </a:xfrm>
          <a:custGeom>
            <a:avLst/>
            <a:gdLst/>
            <a:ahLst/>
            <a:cxnLst/>
            <a:rect l="l" t="t" r="r" b="b"/>
            <a:pathLst>
              <a:path w="1969135" h="337185">
                <a:moveTo>
                  <a:pt x="0" y="0"/>
                </a:moveTo>
                <a:lnTo>
                  <a:pt x="1969056" y="337059"/>
                </a:lnTo>
              </a:path>
            </a:pathLst>
          </a:custGeom>
          <a:ln w="25399">
            <a:solidFill>
              <a:srgbClr val="A4B1A9"/>
            </a:solidFill>
          </a:ln>
        </p:spPr>
        <p:txBody>
          <a:bodyPr wrap="square" lIns="0" tIns="0" rIns="0" bIns="0" rtlCol="0"/>
          <a:lstStyle/>
          <a:p>
            <a:endParaRPr/>
          </a:p>
        </p:txBody>
      </p:sp>
      <p:sp>
        <p:nvSpPr>
          <p:cNvPr id="225" name="object 225"/>
          <p:cNvSpPr/>
          <p:nvPr/>
        </p:nvSpPr>
        <p:spPr>
          <a:xfrm>
            <a:off x="4394632" y="5036590"/>
            <a:ext cx="121804" cy="116217"/>
          </a:xfrm>
          <a:prstGeom prst="rect">
            <a:avLst/>
          </a:prstGeom>
          <a:blipFill>
            <a:blip r:embed="rId16"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1"/>
            <a:ext cx="8959848" cy="66643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20"/>
            <a:ext cx="8603672" cy="133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3" y="373063"/>
            <a:ext cx="8380730" cy="1117600"/>
          </a:xfrm>
          <a:prstGeom prst="rect">
            <a:avLst/>
          </a:prstGeom>
          <a:solidFill>
            <a:srgbClr val="FFFFFF"/>
          </a:solidFill>
        </p:spPr>
        <p:txBody>
          <a:bodyPr vert="horz" wrap="square" lIns="0" tIns="287655" rIns="0" bIns="0" rtlCol="0">
            <a:spAutoFit/>
          </a:bodyPr>
          <a:lstStyle/>
          <a:p>
            <a:pPr marL="426084">
              <a:lnSpc>
                <a:spcPct val="100000"/>
              </a:lnSpc>
              <a:spcBef>
                <a:spcPts val="2265"/>
              </a:spcBef>
            </a:pPr>
            <a:r>
              <a:rPr sz="3500" spc="-40" dirty="0"/>
              <a:t>AUTOMATED </a:t>
            </a:r>
            <a:r>
              <a:rPr sz="3500" spc="-135" dirty="0"/>
              <a:t>DATA</a:t>
            </a:r>
            <a:r>
              <a:rPr sz="3500" spc="-185" dirty="0"/>
              <a:t> </a:t>
            </a:r>
            <a:r>
              <a:rPr sz="3500" spc="-25" dirty="0"/>
              <a:t>INTEGRATION</a:t>
            </a:r>
            <a:endParaRPr sz="3500"/>
          </a:p>
        </p:txBody>
      </p:sp>
      <p:sp>
        <p:nvSpPr>
          <p:cNvPr id="5" name="object 5"/>
          <p:cNvSpPr txBox="1">
            <a:spLocks noGrp="1"/>
          </p:cNvSpPr>
          <p:nvPr>
            <p:ph type="body" idx="1"/>
          </p:nvPr>
        </p:nvSpPr>
        <p:spPr>
          <a:prstGeom prst="rect">
            <a:avLst/>
          </a:prstGeom>
        </p:spPr>
        <p:txBody>
          <a:bodyPr vert="horz" wrap="square" lIns="0" tIns="73660" rIns="0" bIns="0" rtlCol="0">
            <a:spAutoFit/>
          </a:bodyPr>
          <a:lstStyle/>
          <a:p>
            <a:pPr marL="328930" indent="-228600">
              <a:lnSpc>
                <a:spcPct val="100000"/>
              </a:lnSpc>
              <a:spcBef>
                <a:spcPts val="580"/>
              </a:spcBef>
              <a:buClr>
                <a:srgbClr val="93A299"/>
              </a:buClr>
              <a:buFont typeface="Arial"/>
              <a:buChar char="•"/>
              <a:tabLst>
                <a:tab pos="328930" algn="l"/>
                <a:tab pos="329565" algn="l"/>
              </a:tabLst>
            </a:pPr>
            <a:r>
              <a:rPr spc="-5" dirty="0"/>
              <a:t>Data integration requires </a:t>
            </a:r>
            <a:r>
              <a:rPr dirty="0"/>
              <a:t>a </a:t>
            </a:r>
            <a:r>
              <a:rPr spc="-5" dirty="0"/>
              <a:t>lot of </a:t>
            </a:r>
            <a:r>
              <a:rPr dirty="0"/>
              <a:t>manual</a:t>
            </a:r>
            <a:r>
              <a:rPr spc="15" dirty="0"/>
              <a:t> </a:t>
            </a:r>
            <a:r>
              <a:rPr spc="-5" dirty="0"/>
              <a:t>effort</a:t>
            </a:r>
          </a:p>
          <a:p>
            <a:pPr marL="621030" lvl="1" indent="-228600">
              <a:lnSpc>
                <a:spcPct val="100000"/>
              </a:lnSpc>
              <a:spcBef>
                <a:spcPts val="430"/>
              </a:spcBef>
              <a:buClr>
                <a:srgbClr val="CF543F"/>
              </a:buClr>
              <a:buFont typeface="Arial"/>
              <a:buChar char="•"/>
              <a:tabLst>
                <a:tab pos="621030" algn="l"/>
                <a:tab pos="621665" algn="l"/>
              </a:tabLst>
            </a:pPr>
            <a:r>
              <a:rPr sz="1800" b="1" spc="-5" dirty="0">
                <a:solidFill>
                  <a:srgbClr val="0000FF"/>
                </a:solidFill>
                <a:latin typeface="Century Gothic"/>
                <a:cs typeface="Century Gothic"/>
              </a:rPr>
              <a:t>Data </a:t>
            </a:r>
            <a:r>
              <a:rPr sz="1800" b="1" dirty="0">
                <a:solidFill>
                  <a:srgbClr val="0000FF"/>
                </a:solidFill>
                <a:latin typeface="Century Gothic"/>
                <a:cs typeface="Century Gothic"/>
              </a:rPr>
              <a:t>warehouse </a:t>
            </a:r>
            <a:r>
              <a:rPr sz="1800" spc="-885" dirty="0">
                <a:solidFill>
                  <a:srgbClr val="564B3C"/>
                </a:solidFill>
                <a:latin typeface="Wingdings"/>
                <a:cs typeface="Wingdings"/>
              </a:rPr>
              <a:t></a:t>
            </a:r>
            <a:r>
              <a:rPr sz="1800" spc="45" dirty="0">
                <a:solidFill>
                  <a:srgbClr val="564B3C"/>
                </a:solidFill>
                <a:latin typeface="Times New Roman"/>
                <a:cs typeface="Times New Roman"/>
              </a:rPr>
              <a:t> </a:t>
            </a:r>
            <a:r>
              <a:rPr sz="1800" dirty="0">
                <a:solidFill>
                  <a:srgbClr val="564B3C"/>
                </a:solidFill>
                <a:latin typeface="Century Gothic"/>
                <a:cs typeface="Century Gothic"/>
              </a:rPr>
              <a:t>designing and </a:t>
            </a:r>
            <a:r>
              <a:rPr sz="1800" spc="-5" dirty="0">
                <a:solidFill>
                  <a:srgbClr val="564B3C"/>
                </a:solidFill>
                <a:latin typeface="Century Gothic"/>
                <a:cs typeface="Century Gothic"/>
              </a:rPr>
              <a:t>implementing </a:t>
            </a:r>
            <a:r>
              <a:rPr sz="1800" dirty="0">
                <a:solidFill>
                  <a:srgbClr val="564B3C"/>
                </a:solidFill>
                <a:latin typeface="Century Gothic"/>
                <a:cs typeface="Century Gothic"/>
              </a:rPr>
              <a:t>the </a:t>
            </a:r>
            <a:r>
              <a:rPr sz="1800" spc="-5" dirty="0">
                <a:solidFill>
                  <a:srgbClr val="564B3C"/>
                </a:solidFill>
                <a:latin typeface="Century Gothic"/>
                <a:cs typeface="Century Gothic"/>
              </a:rPr>
              <a:t>ETL</a:t>
            </a:r>
            <a:r>
              <a:rPr sz="1800" dirty="0">
                <a:solidFill>
                  <a:srgbClr val="564B3C"/>
                </a:solidFill>
                <a:latin typeface="Century Gothic"/>
                <a:cs typeface="Century Gothic"/>
              </a:rPr>
              <a:t> </a:t>
            </a:r>
            <a:r>
              <a:rPr sz="1800" spc="-5" dirty="0">
                <a:solidFill>
                  <a:srgbClr val="564B3C"/>
                </a:solidFill>
                <a:latin typeface="Century Gothic"/>
                <a:cs typeface="Century Gothic"/>
              </a:rPr>
              <a:t>module</a:t>
            </a:r>
            <a:endParaRPr sz="1800">
              <a:latin typeface="Century Gothic"/>
              <a:cs typeface="Century Gothic"/>
            </a:endParaRPr>
          </a:p>
          <a:p>
            <a:pPr marL="621030" lvl="1" indent="-228600">
              <a:lnSpc>
                <a:spcPct val="100000"/>
              </a:lnSpc>
              <a:spcBef>
                <a:spcPts val="340"/>
              </a:spcBef>
              <a:buClr>
                <a:srgbClr val="CF543F"/>
              </a:buClr>
              <a:buFont typeface="Arial"/>
              <a:buChar char="•"/>
              <a:tabLst>
                <a:tab pos="621030" algn="l"/>
                <a:tab pos="621665" algn="l"/>
              </a:tabLst>
            </a:pPr>
            <a:r>
              <a:rPr sz="1800" b="1" dirty="0">
                <a:solidFill>
                  <a:srgbClr val="0000FF"/>
                </a:solidFill>
                <a:latin typeface="Century Gothic"/>
                <a:cs typeface="Century Gothic"/>
              </a:rPr>
              <a:t>Mediators </a:t>
            </a:r>
            <a:r>
              <a:rPr sz="1800" spc="-885" dirty="0">
                <a:solidFill>
                  <a:srgbClr val="564B3C"/>
                </a:solidFill>
                <a:latin typeface="Wingdings"/>
                <a:cs typeface="Wingdings"/>
              </a:rPr>
              <a:t></a:t>
            </a:r>
            <a:r>
              <a:rPr sz="1800" spc="40" dirty="0">
                <a:solidFill>
                  <a:srgbClr val="564B3C"/>
                </a:solidFill>
                <a:latin typeface="Times New Roman"/>
                <a:cs typeface="Times New Roman"/>
              </a:rPr>
              <a:t> </a:t>
            </a:r>
            <a:r>
              <a:rPr sz="1800" dirty="0">
                <a:solidFill>
                  <a:srgbClr val="564B3C"/>
                </a:solidFill>
                <a:latin typeface="Century Gothic"/>
                <a:cs typeface="Century Gothic"/>
              </a:rPr>
              <a:t>designing and </a:t>
            </a:r>
            <a:r>
              <a:rPr sz="1800" spc="-5" dirty="0">
                <a:solidFill>
                  <a:srgbClr val="564B3C"/>
                </a:solidFill>
                <a:latin typeface="Century Gothic"/>
                <a:cs typeface="Century Gothic"/>
              </a:rPr>
              <a:t>implementing </a:t>
            </a:r>
            <a:r>
              <a:rPr sz="1800" dirty="0">
                <a:solidFill>
                  <a:srgbClr val="564B3C"/>
                </a:solidFill>
                <a:latin typeface="Century Gothic"/>
                <a:cs typeface="Century Gothic"/>
              </a:rPr>
              <a:t>the</a:t>
            </a:r>
            <a:r>
              <a:rPr sz="1800" spc="-5" dirty="0">
                <a:solidFill>
                  <a:srgbClr val="564B3C"/>
                </a:solidFill>
                <a:latin typeface="Century Gothic"/>
                <a:cs typeface="Century Gothic"/>
              </a:rPr>
              <a:t> wrappers</a:t>
            </a:r>
            <a:endParaRPr sz="1800">
              <a:latin typeface="Century Gothic"/>
              <a:cs typeface="Century Gothic"/>
            </a:endParaRPr>
          </a:p>
          <a:p>
            <a:pPr marL="620395" marR="5080" lvl="1" indent="-228600">
              <a:lnSpc>
                <a:spcPct val="100000"/>
              </a:lnSpc>
              <a:spcBef>
                <a:spcPts val="440"/>
              </a:spcBef>
              <a:buClr>
                <a:srgbClr val="CF543F"/>
              </a:buClr>
              <a:buFont typeface="Arial"/>
              <a:buChar char="•"/>
              <a:tabLst>
                <a:tab pos="621030" algn="l"/>
                <a:tab pos="621665" algn="l"/>
              </a:tabLst>
            </a:pPr>
            <a:r>
              <a:rPr sz="1800" b="1" spc="-5" dirty="0">
                <a:solidFill>
                  <a:srgbClr val="0000FF"/>
                </a:solidFill>
                <a:latin typeface="Century Gothic"/>
                <a:cs typeface="Century Gothic"/>
              </a:rPr>
              <a:t>Federated database </a:t>
            </a:r>
            <a:r>
              <a:rPr sz="1800" spc="-885" dirty="0">
                <a:solidFill>
                  <a:srgbClr val="564B3C"/>
                </a:solidFill>
                <a:latin typeface="Wingdings"/>
                <a:cs typeface="Wingdings"/>
              </a:rPr>
              <a:t></a:t>
            </a:r>
            <a:r>
              <a:rPr sz="1800" spc="555" dirty="0">
                <a:solidFill>
                  <a:srgbClr val="564B3C"/>
                </a:solidFill>
                <a:latin typeface="Times New Roman"/>
                <a:cs typeface="Times New Roman"/>
              </a:rPr>
              <a:t> </a:t>
            </a:r>
            <a:r>
              <a:rPr sz="1800" dirty="0">
                <a:solidFill>
                  <a:srgbClr val="564B3C"/>
                </a:solidFill>
                <a:latin typeface="Century Gothic"/>
                <a:cs typeface="Century Gothic"/>
              </a:rPr>
              <a:t>designing and </a:t>
            </a:r>
            <a:r>
              <a:rPr sz="1800" spc="-5" dirty="0">
                <a:solidFill>
                  <a:srgbClr val="564B3C"/>
                </a:solidFill>
                <a:latin typeface="Century Gothic"/>
                <a:cs typeface="Century Gothic"/>
              </a:rPr>
              <a:t>implementing </a:t>
            </a:r>
            <a:r>
              <a:rPr sz="1800" dirty="0">
                <a:solidFill>
                  <a:srgbClr val="564B3C"/>
                </a:solidFill>
                <a:latin typeface="Century Gothic"/>
                <a:cs typeface="Century Gothic"/>
              </a:rPr>
              <a:t>the </a:t>
            </a:r>
            <a:r>
              <a:rPr sz="1800" spc="-5" dirty="0">
                <a:solidFill>
                  <a:srgbClr val="564B3C"/>
                </a:solidFill>
                <a:latin typeface="Century Gothic"/>
                <a:cs typeface="Century Gothic"/>
              </a:rPr>
              <a:t>mapping  modules (wrappers)</a:t>
            </a:r>
            <a:endParaRPr sz="1800">
              <a:latin typeface="Century Gothic"/>
              <a:cs typeface="Century Gothic"/>
            </a:endParaRPr>
          </a:p>
        </p:txBody>
      </p:sp>
      <p:sp>
        <p:nvSpPr>
          <p:cNvPr id="6" name="object 6"/>
          <p:cNvSpPr/>
          <p:nvPr/>
        </p:nvSpPr>
        <p:spPr>
          <a:xfrm>
            <a:off x="3387725" y="3543300"/>
            <a:ext cx="202314" cy="1668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387725" y="3543300"/>
            <a:ext cx="266700" cy="220345"/>
          </a:xfrm>
          <a:custGeom>
            <a:avLst/>
            <a:gdLst/>
            <a:ahLst/>
            <a:cxnLst/>
            <a:rect l="l" t="t" r="r" b="b"/>
            <a:pathLst>
              <a:path w="266700" h="220345">
                <a:moveTo>
                  <a:pt x="266661" y="0"/>
                </a:moveTo>
                <a:lnTo>
                  <a:pt x="202315" y="0"/>
                </a:lnTo>
                <a:lnTo>
                  <a:pt x="0" y="166824"/>
                </a:lnTo>
                <a:lnTo>
                  <a:pt x="0" y="219882"/>
                </a:lnTo>
                <a:lnTo>
                  <a:pt x="266661" y="0"/>
                </a:lnTo>
                <a:close/>
              </a:path>
            </a:pathLst>
          </a:custGeom>
          <a:solidFill>
            <a:srgbClr val="F3F8FF"/>
          </a:solidFill>
        </p:spPr>
        <p:txBody>
          <a:bodyPr wrap="square" lIns="0" tIns="0" rIns="0" bIns="0" rtlCol="0"/>
          <a:lstStyle/>
          <a:p>
            <a:endParaRPr/>
          </a:p>
        </p:txBody>
      </p:sp>
      <p:sp>
        <p:nvSpPr>
          <p:cNvPr id="8" name="object 8"/>
          <p:cNvSpPr/>
          <p:nvPr/>
        </p:nvSpPr>
        <p:spPr>
          <a:xfrm>
            <a:off x="3387725" y="3543300"/>
            <a:ext cx="330835" cy="272415"/>
          </a:xfrm>
          <a:custGeom>
            <a:avLst/>
            <a:gdLst/>
            <a:ahLst/>
            <a:cxnLst/>
            <a:rect l="l" t="t" r="r" b="b"/>
            <a:pathLst>
              <a:path w="330835" h="272414">
                <a:moveTo>
                  <a:pt x="330276" y="0"/>
                </a:moveTo>
                <a:lnTo>
                  <a:pt x="266660" y="0"/>
                </a:lnTo>
                <a:lnTo>
                  <a:pt x="0" y="219882"/>
                </a:lnTo>
                <a:lnTo>
                  <a:pt x="0" y="272338"/>
                </a:lnTo>
                <a:lnTo>
                  <a:pt x="330276" y="0"/>
                </a:lnTo>
                <a:close/>
              </a:path>
            </a:pathLst>
          </a:custGeom>
          <a:solidFill>
            <a:srgbClr val="F2F8FF"/>
          </a:solidFill>
        </p:spPr>
        <p:txBody>
          <a:bodyPr wrap="square" lIns="0" tIns="0" rIns="0" bIns="0" rtlCol="0"/>
          <a:lstStyle/>
          <a:p>
            <a:endParaRPr/>
          </a:p>
        </p:txBody>
      </p:sp>
      <p:sp>
        <p:nvSpPr>
          <p:cNvPr id="9" name="object 9"/>
          <p:cNvSpPr/>
          <p:nvPr/>
        </p:nvSpPr>
        <p:spPr>
          <a:xfrm>
            <a:off x="3387725" y="3543300"/>
            <a:ext cx="394970" cy="325755"/>
          </a:xfrm>
          <a:custGeom>
            <a:avLst/>
            <a:gdLst/>
            <a:ahLst/>
            <a:cxnLst/>
            <a:rect l="l" t="t" r="r" b="b"/>
            <a:pathLst>
              <a:path w="394970" h="325754">
                <a:moveTo>
                  <a:pt x="394622" y="0"/>
                </a:moveTo>
                <a:lnTo>
                  <a:pt x="330276" y="0"/>
                </a:lnTo>
                <a:lnTo>
                  <a:pt x="0" y="272338"/>
                </a:lnTo>
                <a:lnTo>
                  <a:pt x="0" y="325396"/>
                </a:lnTo>
                <a:lnTo>
                  <a:pt x="394622" y="0"/>
                </a:lnTo>
                <a:close/>
              </a:path>
            </a:pathLst>
          </a:custGeom>
          <a:solidFill>
            <a:srgbClr val="F1F7FF"/>
          </a:solidFill>
        </p:spPr>
        <p:txBody>
          <a:bodyPr wrap="square" lIns="0" tIns="0" rIns="0" bIns="0" rtlCol="0"/>
          <a:lstStyle/>
          <a:p>
            <a:endParaRPr/>
          </a:p>
        </p:txBody>
      </p:sp>
      <p:sp>
        <p:nvSpPr>
          <p:cNvPr id="10" name="object 10"/>
          <p:cNvSpPr/>
          <p:nvPr/>
        </p:nvSpPr>
        <p:spPr>
          <a:xfrm>
            <a:off x="3387725" y="3543300"/>
            <a:ext cx="458470" cy="378460"/>
          </a:xfrm>
          <a:custGeom>
            <a:avLst/>
            <a:gdLst/>
            <a:ahLst/>
            <a:cxnLst/>
            <a:rect l="l" t="t" r="r" b="b"/>
            <a:pathLst>
              <a:path w="458470" h="378460">
                <a:moveTo>
                  <a:pt x="458238" y="0"/>
                </a:moveTo>
                <a:lnTo>
                  <a:pt x="394622" y="0"/>
                </a:lnTo>
                <a:lnTo>
                  <a:pt x="0" y="325397"/>
                </a:lnTo>
                <a:lnTo>
                  <a:pt x="0" y="377853"/>
                </a:lnTo>
                <a:lnTo>
                  <a:pt x="458238" y="0"/>
                </a:lnTo>
                <a:close/>
              </a:path>
            </a:pathLst>
          </a:custGeom>
          <a:solidFill>
            <a:srgbClr val="F0F7FF"/>
          </a:solidFill>
        </p:spPr>
        <p:txBody>
          <a:bodyPr wrap="square" lIns="0" tIns="0" rIns="0" bIns="0" rtlCol="0"/>
          <a:lstStyle/>
          <a:p>
            <a:endParaRPr/>
          </a:p>
        </p:txBody>
      </p:sp>
      <p:sp>
        <p:nvSpPr>
          <p:cNvPr id="11" name="object 11"/>
          <p:cNvSpPr/>
          <p:nvPr/>
        </p:nvSpPr>
        <p:spPr>
          <a:xfrm>
            <a:off x="3387725" y="3543300"/>
            <a:ext cx="521970" cy="430530"/>
          </a:xfrm>
          <a:custGeom>
            <a:avLst/>
            <a:gdLst/>
            <a:ahLst/>
            <a:cxnLst/>
            <a:rect l="l" t="t" r="r" b="b"/>
            <a:pathLst>
              <a:path w="521970" h="430529">
                <a:moveTo>
                  <a:pt x="521852" y="0"/>
                </a:moveTo>
                <a:lnTo>
                  <a:pt x="458238" y="0"/>
                </a:lnTo>
                <a:lnTo>
                  <a:pt x="0" y="377853"/>
                </a:lnTo>
                <a:lnTo>
                  <a:pt x="0" y="430307"/>
                </a:lnTo>
                <a:lnTo>
                  <a:pt x="521852" y="0"/>
                </a:lnTo>
                <a:close/>
              </a:path>
            </a:pathLst>
          </a:custGeom>
          <a:solidFill>
            <a:srgbClr val="EFF6FF"/>
          </a:solidFill>
        </p:spPr>
        <p:txBody>
          <a:bodyPr wrap="square" lIns="0" tIns="0" rIns="0" bIns="0" rtlCol="0"/>
          <a:lstStyle/>
          <a:p>
            <a:endParaRPr/>
          </a:p>
        </p:txBody>
      </p:sp>
      <p:sp>
        <p:nvSpPr>
          <p:cNvPr id="12" name="object 12"/>
          <p:cNvSpPr/>
          <p:nvPr/>
        </p:nvSpPr>
        <p:spPr>
          <a:xfrm>
            <a:off x="3387725" y="3543300"/>
            <a:ext cx="586740" cy="483870"/>
          </a:xfrm>
          <a:custGeom>
            <a:avLst/>
            <a:gdLst/>
            <a:ahLst/>
            <a:cxnLst/>
            <a:rect l="l" t="t" r="r" b="b"/>
            <a:pathLst>
              <a:path w="586739" h="483870">
                <a:moveTo>
                  <a:pt x="586199" y="0"/>
                </a:moveTo>
                <a:lnTo>
                  <a:pt x="521852" y="0"/>
                </a:lnTo>
                <a:lnTo>
                  <a:pt x="0" y="430308"/>
                </a:lnTo>
                <a:lnTo>
                  <a:pt x="0" y="483367"/>
                </a:lnTo>
                <a:lnTo>
                  <a:pt x="586199" y="0"/>
                </a:lnTo>
                <a:close/>
              </a:path>
            </a:pathLst>
          </a:custGeom>
          <a:solidFill>
            <a:srgbClr val="EEF6FF"/>
          </a:solidFill>
        </p:spPr>
        <p:txBody>
          <a:bodyPr wrap="square" lIns="0" tIns="0" rIns="0" bIns="0" rtlCol="0"/>
          <a:lstStyle/>
          <a:p>
            <a:endParaRPr/>
          </a:p>
        </p:txBody>
      </p:sp>
      <p:sp>
        <p:nvSpPr>
          <p:cNvPr id="13" name="object 13"/>
          <p:cNvSpPr/>
          <p:nvPr/>
        </p:nvSpPr>
        <p:spPr>
          <a:xfrm>
            <a:off x="3387725" y="3543300"/>
            <a:ext cx="650240" cy="535940"/>
          </a:xfrm>
          <a:custGeom>
            <a:avLst/>
            <a:gdLst/>
            <a:ahLst/>
            <a:cxnLst/>
            <a:rect l="l" t="t" r="r" b="b"/>
            <a:pathLst>
              <a:path w="650239" h="535939">
                <a:moveTo>
                  <a:pt x="649813" y="0"/>
                </a:moveTo>
                <a:lnTo>
                  <a:pt x="586198" y="0"/>
                </a:lnTo>
                <a:lnTo>
                  <a:pt x="0" y="483366"/>
                </a:lnTo>
                <a:lnTo>
                  <a:pt x="0" y="535821"/>
                </a:lnTo>
                <a:lnTo>
                  <a:pt x="649813" y="0"/>
                </a:lnTo>
                <a:close/>
              </a:path>
            </a:pathLst>
          </a:custGeom>
          <a:solidFill>
            <a:srgbClr val="EDF5FF"/>
          </a:solidFill>
        </p:spPr>
        <p:txBody>
          <a:bodyPr wrap="square" lIns="0" tIns="0" rIns="0" bIns="0" rtlCol="0"/>
          <a:lstStyle/>
          <a:p>
            <a:endParaRPr/>
          </a:p>
        </p:txBody>
      </p:sp>
      <p:sp>
        <p:nvSpPr>
          <p:cNvPr id="14" name="object 14"/>
          <p:cNvSpPr/>
          <p:nvPr/>
        </p:nvSpPr>
        <p:spPr>
          <a:xfrm>
            <a:off x="3387725" y="3543300"/>
            <a:ext cx="713740" cy="588645"/>
          </a:xfrm>
          <a:custGeom>
            <a:avLst/>
            <a:gdLst/>
            <a:ahLst/>
            <a:cxnLst/>
            <a:rect l="l" t="t" r="r" b="b"/>
            <a:pathLst>
              <a:path w="713739" h="588645">
                <a:moveTo>
                  <a:pt x="713429" y="0"/>
                </a:moveTo>
                <a:lnTo>
                  <a:pt x="649814" y="0"/>
                </a:lnTo>
                <a:lnTo>
                  <a:pt x="0" y="535822"/>
                </a:lnTo>
                <a:lnTo>
                  <a:pt x="0" y="588278"/>
                </a:lnTo>
                <a:lnTo>
                  <a:pt x="713429" y="0"/>
                </a:lnTo>
                <a:close/>
              </a:path>
            </a:pathLst>
          </a:custGeom>
          <a:solidFill>
            <a:srgbClr val="ECF4FF"/>
          </a:solidFill>
        </p:spPr>
        <p:txBody>
          <a:bodyPr wrap="square" lIns="0" tIns="0" rIns="0" bIns="0" rtlCol="0"/>
          <a:lstStyle/>
          <a:p>
            <a:endParaRPr/>
          </a:p>
        </p:txBody>
      </p:sp>
      <p:sp>
        <p:nvSpPr>
          <p:cNvPr id="15" name="object 15"/>
          <p:cNvSpPr/>
          <p:nvPr/>
        </p:nvSpPr>
        <p:spPr>
          <a:xfrm>
            <a:off x="3387725" y="3543300"/>
            <a:ext cx="777875" cy="641350"/>
          </a:xfrm>
          <a:custGeom>
            <a:avLst/>
            <a:gdLst/>
            <a:ahLst/>
            <a:cxnLst/>
            <a:rect l="l" t="t" r="r" b="b"/>
            <a:pathLst>
              <a:path w="777875" h="641350">
                <a:moveTo>
                  <a:pt x="777774" y="0"/>
                </a:moveTo>
                <a:lnTo>
                  <a:pt x="713428" y="0"/>
                </a:lnTo>
                <a:lnTo>
                  <a:pt x="0" y="588277"/>
                </a:lnTo>
                <a:lnTo>
                  <a:pt x="0" y="641335"/>
                </a:lnTo>
                <a:lnTo>
                  <a:pt x="777774" y="0"/>
                </a:lnTo>
                <a:close/>
              </a:path>
            </a:pathLst>
          </a:custGeom>
          <a:solidFill>
            <a:srgbClr val="EBF4FF"/>
          </a:solidFill>
        </p:spPr>
        <p:txBody>
          <a:bodyPr wrap="square" lIns="0" tIns="0" rIns="0" bIns="0" rtlCol="0"/>
          <a:lstStyle/>
          <a:p>
            <a:endParaRPr/>
          </a:p>
        </p:txBody>
      </p:sp>
      <p:sp>
        <p:nvSpPr>
          <p:cNvPr id="16" name="object 16"/>
          <p:cNvSpPr/>
          <p:nvPr/>
        </p:nvSpPr>
        <p:spPr>
          <a:xfrm>
            <a:off x="3387725" y="3543300"/>
            <a:ext cx="842010" cy="694055"/>
          </a:xfrm>
          <a:custGeom>
            <a:avLst/>
            <a:gdLst/>
            <a:ahLst/>
            <a:cxnLst/>
            <a:rect l="l" t="t" r="r" b="b"/>
            <a:pathLst>
              <a:path w="842010" h="694054">
                <a:moveTo>
                  <a:pt x="841389" y="0"/>
                </a:moveTo>
                <a:lnTo>
                  <a:pt x="777774" y="0"/>
                </a:lnTo>
                <a:lnTo>
                  <a:pt x="0" y="641335"/>
                </a:lnTo>
                <a:lnTo>
                  <a:pt x="0" y="693790"/>
                </a:lnTo>
                <a:lnTo>
                  <a:pt x="841389" y="0"/>
                </a:lnTo>
                <a:close/>
              </a:path>
            </a:pathLst>
          </a:custGeom>
          <a:solidFill>
            <a:srgbClr val="EAF3FF"/>
          </a:solidFill>
        </p:spPr>
        <p:txBody>
          <a:bodyPr wrap="square" lIns="0" tIns="0" rIns="0" bIns="0" rtlCol="0"/>
          <a:lstStyle/>
          <a:p>
            <a:endParaRPr/>
          </a:p>
        </p:txBody>
      </p:sp>
      <p:sp>
        <p:nvSpPr>
          <p:cNvPr id="17" name="object 17"/>
          <p:cNvSpPr/>
          <p:nvPr/>
        </p:nvSpPr>
        <p:spPr>
          <a:xfrm>
            <a:off x="3387725" y="3543300"/>
            <a:ext cx="906144" cy="747395"/>
          </a:xfrm>
          <a:custGeom>
            <a:avLst/>
            <a:gdLst/>
            <a:ahLst/>
            <a:cxnLst/>
            <a:rect l="l" t="t" r="r" b="b"/>
            <a:pathLst>
              <a:path w="906145" h="747395">
                <a:moveTo>
                  <a:pt x="905736" y="0"/>
                </a:moveTo>
                <a:lnTo>
                  <a:pt x="841389" y="0"/>
                </a:lnTo>
                <a:lnTo>
                  <a:pt x="0" y="693791"/>
                </a:lnTo>
                <a:lnTo>
                  <a:pt x="0" y="746850"/>
                </a:lnTo>
                <a:lnTo>
                  <a:pt x="905736" y="0"/>
                </a:lnTo>
                <a:close/>
              </a:path>
            </a:pathLst>
          </a:custGeom>
          <a:solidFill>
            <a:srgbClr val="E9F2FF"/>
          </a:solidFill>
        </p:spPr>
        <p:txBody>
          <a:bodyPr wrap="square" lIns="0" tIns="0" rIns="0" bIns="0" rtlCol="0"/>
          <a:lstStyle/>
          <a:p>
            <a:endParaRPr/>
          </a:p>
        </p:txBody>
      </p:sp>
      <p:sp>
        <p:nvSpPr>
          <p:cNvPr id="18" name="object 18"/>
          <p:cNvSpPr/>
          <p:nvPr/>
        </p:nvSpPr>
        <p:spPr>
          <a:xfrm>
            <a:off x="3387725" y="3543300"/>
            <a:ext cx="969644" cy="799465"/>
          </a:xfrm>
          <a:custGeom>
            <a:avLst/>
            <a:gdLst/>
            <a:ahLst/>
            <a:cxnLst/>
            <a:rect l="l" t="t" r="r" b="b"/>
            <a:pathLst>
              <a:path w="969645" h="799464">
                <a:moveTo>
                  <a:pt x="969351" y="0"/>
                </a:moveTo>
                <a:lnTo>
                  <a:pt x="905735" y="0"/>
                </a:lnTo>
                <a:lnTo>
                  <a:pt x="0" y="746849"/>
                </a:lnTo>
                <a:lnTo>
                  <a:pt x="0" y="799305"/>
                </a:lnTo>
                <a:lnTo>
                  <a:pt x="969351" y="0"/>
                </a:lnTo>
                <a:close/>
              </a:path>
            </a:pathLst>
          </a:custGeom>
          <a:solidFill>
            <a:srgbClr val="E8F2FF"/>
          </a:solidFill>
        </p:spPr>
        <p:txBody>
          <a:bodyPr wrap="square" lIns="0" tIns="0" rIns="0" bIns="0" rtlCol="0"/>
          <a:lstStyle/>
          <a:p>
            <a:endParaRPr/>
          </a:p>
        </p:txBody>
      </p:sp>
      <p:sp>
        <p:nvSpPr>
          <p:cNvPr id="19" name="object 19"/>
          <p:cNvSpPr/>
          <p:nvPr/>
        </p:nvSpPr>
        <p:spPr>
          <a:xfrm>
            <a:off x="3387725" y="3543300"/>
            <a:ext cx="1033144" cy="852169"/>
          </a:xfrm>
          <a:custGeom>
            <a:avLst/>
            <a:gdLst/>
            <a:ahLst/>
            <a:cxnLst/>
            <a:rect l="l" t="t" r="r" b="b"/>
            <a:pathLst>
              <a:path w="1033145" h="852170">
                <a:moveTo>
                  <a:pt x="1032966" y="0"/>
                </a:moveTo>
                <a:lnTo>
                  <a:pt x="969351" y="0"/>
                </a:lnTo>
                <a:lnTo>
                  <a:pt x="0" y="799304"/>
                </a:lnTo>
                <a:lnTo>
                  <a:pt x="0" y="851760"/>
                </a:lnTo>
                <a:lnTo>
                  <a:pt x="1032966" y="0"/>
                </a:lnTo>
                <a:close/>
              </a:path>
            </a:pathLst>
          </a:custGeom>
          <a:solidFill>
            <a:srgbClr val="E6F1FF"/>
          </a:solidFill>
        </p:spPr>
        <p:txBody>
          <a:bodyPr wrap="square" lIns="0" tIns="0" rIns="0" bIns="0" rtlCol="0"/>
          <a:lstStyle/>
          <a:p>
            <a:endParaRPr/>
          </a:p>
        </p:txBody>
      </p:sp>
      <p:sp>
        <p:nvSpPr>
          <p:cNvPr id="20" name="object 20"/>
          <p:cNvSpPr/>
          <p:nvPr/>
        </p:nvSpPr>
        <p:spPr>
          <a:xfrm>
            <a:off x="3387725" y="3543300"/>
            <a:ext cx="1097915" cy="904875"/>
          </a:xfrm>
          <a:custGeom>
            <a:avLst/>
            <a:gdLst/>
            <a:ahLst/>
            <a:cxnLst/>
            <a:rect l="l" t="t" r="r" b="b"/>
            <a:pathLst>
              <a:path w="1097914" h="904875">
                <a:moveTo>
                  <a:pt x="1097313" y="0"/>
                </a:moveTo>
                <a:lnTo>
                  <a:pt x="1032966" y="0"/>
                </a:lnTo>
                <a:lnTo>
                  <a:pt x="0" y="851760"/>
                </a:lnTo>
                <a:lnTo>
                  <a:pt x="0" y="904819"/>
                </a:lnTo>
                <a:lnTo>
                  <a:pt x="1097313" y="0"/>
                </a:lnTo>
                <a:close/>
              </a:path>
            </a:pathLst>
          </a:custGeom>
          <a:solidFill>
            <a:srgbClr val="E5F1FF"/>
          </a:solidFill>
        </p:spPr>
        <p:txBody>
          <a:bodyPr wrap="square" lIns="0" tIns="0" rIns="0" bIns="0" rtlCol="0"/>
          <a:lstStyle/>
          <a:p>
            <a:endParaRPr/>
          </a:p>
        </p:txBody>
      </p:sp>
      <p:sp>
        <p:nvSpPr>
          <p:cNvPr id="21" name="object 21"/>
          <p:cNvSpPr/>
          <p:nvPr/>
        </p:nvSpPr>
        <p:spPr>
          <a:xfrm>
            <a:off x="3387725" y="3543300"/>
            <a:ext cx="1161415" cy="957580"/>
          </a:xfrm>
          <a:custGeom>
            <a:avLst/>
            <a:gdLst/>
            <a:ahLst/>
            <a:cxnLst/>
            <a:rect l="l" t="t" r="r" b="b"/>
            <a:pathLst>
              <a:path w="1161414" h="957579">
                <a:moveTo>
                  <a:pt x="1160928" y="0"/>
                </a:moveTo>
                <a:lnTo>
                  <a:pt x="1097313" y="0"/>
                </a:lnTo>
                <a:lnTo>
                  <a:pt x="0" y="904819"/>
                </a:lnTo>
                <a:lnTo>
                  <a:pt x="0" y="957274"/>
                </a:lnTo>
                <a:lnTo>
                  <a:pt x="1160928" y="0"/>
                </a:lnTo>
                <a:close/>
              </a:path>
            </a:pathLst>
          </a:custGeom>
          <a:solidFill>
            <a:srgbClr val="E4F0FF"/>
          </a:solidFill>
        </p:spPr>
        <p:txBody>
          <a:bodyPr wrap="square" lIns="0" tIns="0" rIns="0" bIns="0" rtlCol="0"/>
          <a:lstStyle/>
          <a:p>
            <a:endParaRPr/>
          </a:p>
        </p:txBody>
      </p:sp>
      <p:sp>
        <p:nvSpPr>
          <p:cNvPr id="22" name="object 22"/>
          <p:cNvSpPr/>
          <p:nvPr/>
        </p:nvSpPr>
        <p:spPr>
          <a:xfrm>
            <a:off x="3387725" y="3543301"/>
            <a:ext cx="1225550" cy="1010919"/>
          </a:xfrm>
          <a:custGeom>
            <a:avLst/>
            <a:gdLst/>
            <a:ahLst/>
            <a:cxnLst/>
            <a:rect l="l" t="t" r="r" b="b"/>
            <a:pathLst>
              <a:path w="1225550" h="1010920">
                <a:moveTo>
                  <a:pt x="1225274" y="0"/>
                </a:moveTo>
                <a:lnTo>
                  <a:pt x="1160926" y="0"/>
                </a:lnTo>
                <a:lnTo>
                  <a:pt x="0" y="957273"/>
                </a:lnTo>
                <a:lnTo>
                  <a:pt x="0" y="1010332"/>
                </a:lnTo>
                <a:lnTo>
                  <a:pt x="1225274" y="0"/>
                </a:lnTo>
                <a:close/>
              </a:path>
            </a:pathLst>
          </a:custGeom>
          <a:solidFill>
            <a:srgbClr val="E2EFFF"/>
          </a:solidFill>
        </p:spPr>
        <p:txBody>
          <a:bodyPr wrap="square" lIns="0" tIns="0" rIns="0" bIns="0" rtlCol="0"/>
          <a:lstStyle/>
          <a:p>
            <a:endParaRPr/>
          </a:p>
        </p:txBody>
      </p:sp>
      <p:sp>
        <p:nvSpPr>
          <p:cNvPr id="23" name="object 23"/>
          <p:cNvSpPr/>
          <p:nvPr/>
        </p:nvSpPr>
        <p:spPr>
          <a:xfrm>
            <a:off x="3387725" y="3543300"/>
            <a:ext cx="1289050" cy="1062990"/>
          </a:xfrm>
          <a:custGeom>
            <a:avLst/>
            <a:gdLst/>
            <a:ahLst/>
            <a:cxnLst/>
            <a:rect l="l" t="t" r="r" b="b"/>
            <a:pathLst>
              <a:path w="1289050" h="1062989">
                <a:moveTo>
                  <a:pt x="1288889" y="0"/>
                </a:moveTo>
                <a:lnTo>
                  <a:pt x="1225275" y="0"/>
                </a:lnTo>
                <a:lnTo>
                  <a:pt x="0" y="1010333"/>
                </a:lnTo>
                <a:lnTo>
                  <a:pt x="0" y="1062788"/>
                </a:lnTo>
                <a:lnTo>
                  <a:pt x="1288889" y="0"/>
                </a:lnTo>
                <a:close/>
              </a:path>
            </a:pathLst>
          </a:custGeom>
          <a:solidFill>
            <a:srgbClr val="E1EEFF"/>
          </a:solidFill>
        </p:spPr>
        <p:txBody>
          <a:bodyPr wrap="square" lIns="0" tIns="0" rIns="0" bIns="0" rtlCol="0"/>
          <a:lstStyle/>
          <a:p>
            <a:endParaRPr/>
          </a:p>
        </p:txBody>
      </p:sp>
      <p:sp>
        <p:nvSpPr>
          <p:cNvPr id="24" name="object 24"/>
          <p:cNvSpPr/>
          <p:nvPr/>
        </p:nvSpPr>
        <p:spPr>
          <a:xfrm>
            <a:off x="3387725" y="3543301"/>
            <a:ext cx="1352550" cy="1115695"/>
          </a:xfrm>
          <a:custGeom>
            <a:avLst/>
            <a:gdLst/>
            <a:ahLst/>
            <a:cxnLst/>
            <a:rect l="l" t="t" r="r" b="b"/>
            <a:pathLst>
              <a:path w="1352550" h="1115695">
                <a:moveTo>
                  <a:pt x="1352503" y="0"/>
                </a:moveTo>
                <a:lnTo>
                  <a:pt x="1288888" y="0"/>
                </a:lnTo>
                <a:lnTo>
                  <a:pt x="0" y="1062787"/>
                </a:lnTo>
                <a:lnTo>
                  <a:pt x="0" y="1115243"/>
                </a:lnTo>
                <a:lnTo>
                  <a:pt x="1352503" y="0"/>
                </a:lnTo>
                <a:close/>
              </a:path>
            </a:pathLst>
          </a:custGeom>
          <a:solidFill>
            <a:srgbClr val="E0EEFF"/>
          </a:solidFill>
        </p:spPr>
        <p:txBody>
          <a:bodyPr wrap="square" lIns="0" tIns="0" rIns="0" bIns="0" rtlCol="0"/>
          <a:lstStyle/>
          <a:p>
            <a:endParaRPr/>
          </a:p>
        </p:txBody>
      </p:sp>
      <p:sp>
        <p:nvSpPr>
          <p:cNvPr id="25" name="object 25"/>
          <p:cNvSpPr/>
          <p:nvPr/>
        </p:nvSpPr>
        <p:spPr>
          <a:xfrm>
            <a:off x="3387725" y="3543300"/>
            <a:ext cx="1417320" cy="1168400"/>
          </a:xfrm>
          <a:custGeom>
            <a:avLst/>
            <a:gdLst/>
            <a:ahLst/>
            <a:cxnLst/>
            <a:rect l="l" t="t" r="r" b="b"/>
            <a:pathLst>
              <a:path w="1417320" h="1168400">
                <a:moveTo>
                  <a:pt x="1416851" y="0"/>
                </a:moveTo>
                <a:lnTo>
                  <a:pt x="1352504" y="0"/>
                </a:lnTo>
                <a:lnTo>
                  <a:pt x="0" y="1115244"/>
                </a:lnTo>
                <a:lnTo>
                  <a:pt x="0" y="1168302"/>
                </a:lnTo>
                <a:lnTo>
                  <a:pt x="1416851" y="0"/>
                </a:lnTo>
                <a:close/>
              </a:path>
            </a:pathLst>
          </a:custGeom>
          <a:solidFill>
            <a:srgbClr val="DEEDFF"/>
          </a:solidFill>
        </p:spPr>
        <p:txBody>
          <a:bodyPr wrap="square" lIns="0" tIns="0" rIns="0" bIns="0" rtlCol="0"/>
          <a:lstStyle/>
          <a:p>
            <a:endParaRPr/>
          </a:p>
        </p:txBody>
      </p:sp>
      <p:sp>
        <p:nvSpPr>
          <p:cNvPr id="26" name="object 26"/>
          <p:cNvSpPr/>
          <p:nvPr/>
        </p:nvSpPr>
        <p:spPr>
          <a:xfrm>
            <a:off x="3387725" y="3543300"/>
            <a:ext cx="1480820" cy="1221105"/>
          </a:xfrm>
          <a:custGeom>
            <a:avLst/>
            <a:gdLst/>
            <a:ahLst/>
            <a:cxnLst/>
            <a:rect l="l" t="t" r="r" b="b"/>
            <a:pathLst>
              <a:path w="1480820" h="1221104">
                <a:moveTo>
                  <a:pt x="1480466" y="0"/>
                </a:moveTo>
                <a:lnTo>
                  <a:pt x="1416851" y="0"/>
                </a:lnTo>
                <a:lnTo>
                  <a:pt x="0" y="1168302"/>
                </a:lnTo>
                <a:lnTo>
                  <a:pt x="0" y="1220758"/>
                </a:lnTo>
                <a:lnTo>
                  <a:pt x="1480466" y="0"/>
                </a:lnTo>
                <a:close/>
              </a:path>
            </a:pathLst>
          </a:custGeom>
          <a:solidFill>
            <a:srgbClr val="DDECFF"/>
          </a:solidFill>
        </p:spPr>
        <p:txBody>
          <a:bodyPr wrap="square" lIns="0" tIns="0" rIns="0" bIns="0" rtlCol="0"/>
          <a:lstStyle/>
          <a:p>
            <a:endParaRPr/>
          </a:p>
        </p:txBody>
      </p:sp>
      <p:sp>
        <p:nvSpPr>
          <p:cNvPr id="27" name="object 27"/>
          <p:cNvSpPr/>
          <p:nvPr/>
        </p:nvSpPr>
        <p:spPr>
          <a:xfrm>
            <a:off x="3387725" y="3543300"/>
            <a:ext cx="1544320" cy="1273810"/>
          </a:xfrm>
          <a:custGeom>
            <a:avLst/>
            <a:gdLst/>
            <a:ahLst/>
            <a:cxnLst/>
            <a:rect l="l" t="t" r="r" b="b"/>
            <a:pathLst>
              <a:path w="1544320" h="1273810">
                <a:moveTo>
                  <a:pt x="1544081" y="0"/>
                </a:moveTo>
                <a:lnTo>
                  <a:pt x="1480466" y="0"/>
                </a:lnTo>
                <a:lnTo>
                  <a:pt x="0" y="1220758"/>
                </a:lnTo>
                <a:lnTo>
                  <a:pt x="0" y="1273213"/>
                </a:lnTo>
                <a:lnTo>
                  <a:pt x="1544081" y="0"/>
                </a:lnTo>
                <a:close/>
              </a:path>
            </a:pathLst>
          </a:custGeom>
          <a:solidFill>
            <a:srgbClr val="DBEBFF"/>
          </a:solidFill>
        </p:spPr>
        <p:txBody>
          <a:bodyPr wrap="square" lIns="0" tIns="0" rIns="0" bIns="0" rtlCol="0"/>
          <a:lstStyle/>
          <a:p>
            <a:endParaRPr/>
          </a:p>
        </p:txBody>
      </p:sp>
      <p:sp>
        <p:nvSpPr>
          <p:cNvPr id="28" name="object 28"/>
          <p:cNvSpPr/>
          <p:nvPr/>
        </p:nvSpPr>
        <p:spPr>
          <a:xfrm>
            <a:off x="3387725" y="3543300"/>
            <a:ext cx="1608455" cy="1326515"/>
          </a:xfrm>
          <a:custGeom>
            <a:avLst/>
            <a:gdLst/>
            <a:ahLst/>
            <a:cxnLst/>
            <a:rect l="l" t="t" r="r" b="b"/>
            <a:pathLst>
              <a:path w="1608454" h="1326514">
                <a:moveTo>
                  <a:pt x="1608427" y="0"/>
                </a:moveTo>
                <a:lnTo>
                  <a:pt x="1544081" y="0"/>
                </a:lnTo>
                <a:lnTo>
                  <a:pt x="0" y="1273213"/>
                </a:lnTo>
                <a:lnTo>
                  <a:pt x="0" y="1326271"/>
                </a:lnTo>
                <a:lnTo>
                  <a:pt x="1608427" y="0"/>
                </a:lnTo>
                <a:close/>
              </a:path>
            </a:pathLst>
          </a:custGeom>
          <a:solidFill>
            <a:srgbClr val="DAEBFF"/>
          </a:solidFill>
        </p:spPr>
        <p:txBody>
          <a:bodyPr wrap="square" lIns="0" tIns="0" rIns="0" bIns="0" rtlCol="0"/>
          <a:lstStyle/>
          <a:p>
            <a:endParaRPr/>
          </a:p>
        </p:txBody>
      </p:sp>
      <p:sp>
        <p:nvSpPr>
          <p:cNvPr id="29" name="object 29"/>
          <p:cNvSpPr/>
          <p:nvPr/>
        </p:nvSpPr>
        <p:spPr>
          <a:xfrm>
            <a:off x="3387725" y="3543300"/>
            <a:ext cx="1672589" cy="1379220"/>
          </a:xfrm>
          <a:custGeom>
            <a:avLst/>
            <a:gdLst/>
            <a:ahLst/>
            <a:cxnLst/>
            <a:rect l="l" t="t" r="r" b="b"/>
            <a:pathLst>
              <a:path w="1672589" h="1379220">
                <a:moveTo>
                  <a:pt x="1672042" y="0"/>
                </a:moveTo>
                <a:lnTo>
                  <a:pt x="1608427" y="0"/>
                </a:lnTo>
                <a:lnTo>
                  <a:pt x="0" y="1326271"/>
                </a:lnTo>
                <a:lnTo>
                  <a:pt x="0" y="1378727"/>
                </a:lnTo>
                <a:lnTo>
                  <a:pt x="1672042" y="0"/>
                </a:lnTo>
                <a:close/>
              </a:path>
            </a:pathLst>
          </a:custGeom>
          <a:solidFill>
            <a:srgbClr val="D8EAFF"/>
          </a:solidFill>
        </p:spPr>
        <p:txBody>
          <a:bodyPr wrap="square" lIns="0" tIns="0" rIns="0" bIns="0" rtlCol="0"/>
          <a:lstStyle/>
          <a:p>
            <a:endParaRPr/>
          </a:p>
        </p:txBody>
      </p:sp>
      <p:sp>
        <p:nvSpPr>
          <p:cNvPr id="30" name="object 30"/>
          <p:cNvSpPr/>
          <p:nvPr/>
        </p:nvSpPr>
        <p:spPr>
          <a:xfrm>
            <a:off x="3387725" y="3543300"/>
            <a:ext cx="1736725" cy="1431925"/>
          </a:xfrm>
          <a:custGeom>
            <a:avLst/>
            <a:gdLst/>
            <a:ahLst/>
            <a:cxnLst/>
            <a:rect l="l" t="t" r="r" b="b"/>
            <a:pathLst>
              <a:path w="1736725" h="1431925">
                <a:moveTo>
                  <a:pt x="1736384" y="0"/>
                </a:moveTo>
                <a:lnTo>
                  <a:pt x="1672042" y="0"/>
                </a:lnTo>
                <a:lnTo>
                  <a:pt x="0" y="1378727"/>
                </a:lnTo>
                <a:lnTo>
                  <a:pt x="0" y="1431785"/>
                </a:lnTo>
                <a:lnTo>
                  <a:pt x="1736384" y="0"/>
                </a:lnTo>
                <a:close/>
              </a:path>
            </a:pathLst>
          </a:custGeom>
          <a:solidFill>
            <a:srgbClr val="D7E9FF"/>
          </a:solidFill>
        </p:spPr>
        <p:txBody>
          <a:bodyPr wrap="square" lIns="0" tIns="0" rIns="0" bIns="0" rtlCol="0"/>
          <a:lstStyle/>
          <a:p>
            <a:endParaRPr/>
          </a:p>
        </p:txBody>
      </p:sp>
      <p:sp>
        <p:nvSpPr>
          <p:cNvPr id="31" name="object 31"/>
          <p:cNvSpPr/>
          <p:nvPr/>
        </p:nvSpPr>
        <p:spPr>
          <a:xfrm>
            <a:off x="3387725" y="3543300"/>
            <a:ext cx="1800225" cy="1484630"/>
          </a:xfrm>
          <a:custGeom>
            <a:avLst/>
            <a:gdLst/>
            <a:ahLst/>
            <a:cxnLst/>
            <a:rect l="l" t="t" r="r" b="b"/>
            <a:pathLst>
              <a:path w="1800225" h="1484629">
                <a:moveTo>
                  <a:pt x="1800000" y="0"/>
                </a:moveTo>
                <a:lnTo>
                  <a:pt x="1736384" y="0"/>
                </a:lnTo>
                <a:lnTo>
                  <a:pt x="0" y="1431785"/>
                </a:lnTo>
                <a:lnTo>
                  <a:pt x="0" y="1484241"/>
                </a:lnTo>
                <a:lnTo>
                  <a:pt x="1800000" y="0"/>
                </a:lnTo>
                <a:close/>
              </a:path>
            </a:pathLst>
          </a:custGeom>
          <a:solidFill>
            <a:srgbClr val="D5E8FF"/>
          </a:solidFill>
        </p:spPr>
        <p:txBody>
          <a:bodyPr wrap="square" lIns="0" tIns="0" rIns="0" bIns="0" rtlCol="0"/>
          <a:lstStyle/>
          <a:p>
            <a:endParaRPr/>
          </a:p>
        </p:txBody>
      </p:sp>
      <p:sp>
        <p:nvSpPr>
          <p:cNvPr id="32" name="object 32"/>
          <p:cNvSpPr/>
          <p:nvPr/>
        </p:nvSpPr>
        <p:spPr>
          <a:xfrm>
            <a:off x="3387725" y="3543300"/>
            <a:ext cx="1863725" cy="1536700"/>
          </a:xfrm>
          <a:custGeom>
            <a:avLst/>
            <a:gdLst/>
            <a:ahLst/>
            <a:cxnLst/>
            <a:rect l="l" t="t" r="r" b="b"/>
            <a:pathLst>
              <a:path w="1863725" h="1536700">
                <a:moveTo>
                  <a:pt x="1863614" y="0"/>
                </a:moveTo>
                <a:lnTo>
                  <a:pt x="1800000" y="0"/>
                </a:lnTo>
                <a:lnTo>
                  <a:pt x="0" y="1484241"/>
                </a:lnTo>
                <a:lnTo>
                  <a:pt x="0" y="1536696"/>
                </a:lnTo>
                <a:lnTo>
                  <a:pt x="1863614" y="0"/>
                </a:lnTo>
                <a:close/>
              </a:path>
            </a:pathLst>
          </a:custGeom>
          <a:solidFill>
            <a:srgbClr val="D3E7FF"/>
          </a:solidFill>
        </p:spPr>
        <p:txBody>
          <a:bodyPr wrap="square" lIns="0" tIns="0" rIns="0" bIns="0" rtlCol="0"/>
          <a:lstStyle/>
          <a:p>
            <a:endParaRPr/>
          </a:p>
        </p:txBody>
      </p:sp>
      <p:sp>
        <p:nvSpPr>
          <p:cNvPr id="33" name="object 33"/>
          <p:cNvSpPr/>
          <p:nvPr/>
        </p:nvSpPr>
        <p:spPr>
          <a:xfrm>
            <a:off x="3387725" y="3543300"/>
            <a:ext cx="1928495" cy="1555750"/>
          </a:xfrm>
          <a:custGeom>
            <a:avLst/>
            <a:gdLst/>
            <a:ahLst/>
            <a:cxnLst/>
            <a:rect l="l" t="t" r="r" b="b"/>
            <a:pathLst>
              <a:path w="1928495" h="1555750">
                <a:moveTo>
                  <a:pt x="1927960" y="0"/>
                </a:moveTo>
                <a:lnTo>
                  <a:pt x="1863614" y="0"/>
                </a:lnTo>
                <a:lnTo>
                  <a:pt x="0" y="1536696"/>
                </a:lnTo>
                <a:lnTo>
                  <a:pt x="0" y="1555750"/>
                </a:lnTo>
                <a:lnTo>
                  <a:pt x="41239" y="1555750"/>
                </a:lnTo>
                <a:lnTo>
                  <a:pt x="1927960" y="0"/>
                </a:lnTo>
                <a:close/>
              </a:path>
            </a:pathLst>
          </a:custGeom>
          <a:solidFill>
            <a:srgbClr val="D1E6FF"/>
          </a:solidFill>
        </p:spPr>
        <p:txBody>
          <a:bodyPr wrap="square" lIns="0" tIns="0" rIns="0" bIns="0" rtlCol="0"/>
          <a:lstStyle/>
          <a:p>
            <a:endParaRPr/>
          </a:p>
        </p:txBody>
      </p:sp>
      <p:sp>
        <p:nvSpPr>
          <p:cNvPr id="34" name="object 34"/>
          <p:cNvSpPr/>
          <p:nvPr/>
        </p:nvSpPr>
        <p:spPr>
          <a:xfrm>
            <a:off x="3428964" y="3543300"/>
            <a:ext cx="1950720" cy="1555750"/>
          </a:xfrm>
          <a:custGeom>
            <a:avLst/>
            <a:gdLst/>
            <a:ahLst/>
            <a:cxnLst/>
            <a:rect l="l" t="t" r="r" b="b"/>
            <a:pathLst>
              <a:path w="1950720" h="1555750">
                <a:moveTo>
                  <a:pt x="1950336" y="0"/>
                </a:moveTo>
                <a:lnTo>
                  <a:pt x="1886720" y="0"/>
                </a:lnTo>
                <a:lnTo>
                  <a:pt x="0" y="1555750"/>
                </a:lnTo>
                <a:lnTo>
                  <a:pt x="63614" y="1555750"/>
                </a:lnTo>
                <a:lnTo>
                  <a:pt x="1950336" y="0"/>
                </a:lnTo>
                <a:close/>
              </a:path>
            </a:pathLst>
          </a:custGeom>
          <a:solidFill>
            <a:srgbClr val="D0E6FF"/>
          </a:solidFill>
        </p:spPr>
        <p:txBody>
          <a:bodyPr wrap="square" lIns="0" tIns="0" rIns="0" bIns="0" rtlCol="0"/>
          <a:lstStyle/>
          <a:p>
            <a:endParaRPr/>
          </a:p>
        </p:txBody>
      </p:sp>
      <p:sp>
        <p:nvSpPr>
          <p:cNvPr id="35" name="object 35"/>
          <p:cNvSpPr/>
          <p:nvPr/>
        </p:nvSpPr>
        <p:spPr>
          <a:xfrm>
            <a:off x="3492579" y="3543300"/>
            <a:ext cx="1950720" cy="1555750"/>
          </a:xfrm>
          <a:custGeom>
            <a:avLst/>
            <a:gdLst/>
            <a:ahLst/>
            <a:cxnLst/>
            <a:rect l="l" t="t" r="r" b="b"/>
            <a:pathLst>
              <a:path w="1950720" h="1555750">
                <a:moveTo>
                  <a:pt x="1950336" y="0"/>
                </a:moveTo>
                <a:lnTo>
                  <a:pt x="1886721" y="0"/>
                </a:lnTo>
                <a:lnTo>
                  <a:pt x="0" y="1555750"/>
                </a:lnTo>
                <a:lnTo>
                  <a:pt x="63615" y="1555750"/>
                </a:lnTo>
                <a:lnTo>
                  <a:pt x="1950336" y="0"/>
                </a:lnTo>
                <a:close/>
              </a:path>
            </a:pathLst>
          </a:custGeom>
          <a:solidFill>
            <a:srgbClr val="CFE5FF"/>
          </a:solidFill>
        </p:spPr>
        <p:txBody>
          <a:bodyPr wrap="square" lIns="0" tIns="0" rIns="0" bIns="0" rtlCol="0"/>
          <a:lstStyle/>
          <a:p>
            <a:endParaRPr/>
          </a:p>
        </p:txBody>
      </p:sp>
      <p:sp>
        <p:nvSpPr>
          <p:cNvPr id="36" name="object 36"/>
          <p:cNvSpPr/>
          <p:nvPr/>
        </p:nvSpPr>
        <p:spPr>
          <a:xfrm>
            <a:off x="3556194" y="3543300"/>
            <a:ext cx="1951355" cy="1555750"/>
          </a:xfrm>
          <a:custGeom>
            <a:avLst/>
            <a:gdLst/>
            <a:ahLst/>
            <a:cxnLst/>
            <a:rect l="l" t="t" r="r" b="b"/>
            <a:pathLst>
              <a:path w="1951354" h="1555750">
                <a:moveTo>
                  <a:pt x="1951067" y="0"/>
                </a:moveTo>
                <a:lnTo>
                  <a:pt x="1886720" y="0"/>
                </a:lnTo>
                <a:lnTo>
                  <a:pt x="0" y="1555750"/>
                </a:lnTo>
                <a:lnTo>
                  <a:pt x="64345" y="1555750"/>
                </a:lnTo>
                <a:lnTo>
                  <a:pt x="1951067" y="0"/>
                </a:lnTo>
                <a:close/>
              </a:path>
            </a:pathLst>
          </a:custGeom>
          <a:solidFill>
            <a:srgbClr val="CDE4FF"/>
          </a:solidFill>
        </p:spPr>
        <p:txBody>
          <a:bodyPr wrap="square" lIns="0" tIns="0" rIns="0" bIns="0" rtlCol="0"/>
          <a:lstStyle/>
          <a:p>
            <a:endParaRPr/>
          </a:p>
        </p:txBody>
      </p:sp>
      <p:sp>
        <p:nvSpPr>
          <p:cNvPr id="37" name="object 37"/>
          <p:cNvSpPr/>
          <p:nvPr/>
        </p:nvSpPr>
        <p:spPr>
          <a:xfrm>
            <a:off x="3620540" y="3543300"/>
            <a:ext cx="1926589" cy="1555750"/>
          </a:xfrm>
          <a:custGeom>
            <a:avLst/>
            <a:gdLst/>
            <a:ahLst/>
            <a:cxnLst/>
            <a:rect l="l" t="t" r="r" b="b"/>
            <a:pathLst>
              <a:path w="1926589" h="1555750">
                <a:moveTo>
                  <a:pt x="1926183" y="0"/>
                </a:moveTo>
                <a:lnTo>
                  <a:pt x="1886721" y="0"/>
                </a:lnTo>
                <a:lnTo>
                  <a:pt x="0" y="1555750"/>
                </a:lnTo>
                <a:lnTo>
                  <a:pt x="63614" y="1555750"/>
                </a:lnTo>
                <a:lnTo>
                  <a:pt x="1926183" y="19915"/>
                </a:lnTo>
                <a:lnTo>
                  <a:pt x="1926183" y="0"/>
                </a:lnTo>
                <a:close/>
              </a:path>
            </a:pathLst>
          </a:custGeom>
          <a:solidFill>
            <a:srgbClr val="CCE3FF"/>
          </a:solidFill>
        </p:spPr>
        <p:txBody>
          <a:bodyPr wrap="square" lIns="0" tIns="0" rIns="0" bIns="0" rtlCol="0"/>
          <a:lstStyle/>
          <a:p>
            <a:endParaRPr/>
          </a:p>
        </p:txBody>
      </p:sp>
      <p:sp>
        <p:nvSpPr>
          <p:cNvPr id="38" name="object 38"/>
          <p:cNvSpPr/>
          <p:nvPr/>
        </p:nvSpPr>
        <p:spPr>
          <a:xfrm>
            <a:off x="3684154" y="3563215"/>
            <a:ext cx="1863089" cy="1536065"/>
          </a:xfrm>
          <a:custGeom>
            <a:avLst/>
            <a:gdLst/>
            <a:ahLst/>
            <a:cxnLst/>
            <a:rect l="l" t="t" r="r" b="b"/>
            <a:pathLst>
              <a:path w="1863089" h="1536064">
                <a:moveTo>
                  <a:pt x="1862568" y="0"/>
                </a:moveTo>
                <a:lnTo>
                  <a:pt x="0" y="1535834"/>
                </a:lnTo>
                <a:lnTo>
                  <a:pt x="64346" y="1535834"/>
                </a:lnTo>
                <a:lnTo>
                  <a:pt x="1862568" y="53059"/>
                </a:lnTo>
                <a:lnTo>
                  <a:pt x="1862568" y="0"/>
                </a:lnTo>
                <a:close/>
              </a:path>
            </a:pathLst>
          </a:custGeom>
          <a:solidFill>
            <a:srgbClr val="CAE2FF"/>
          </a:solidFill>
        </p:spPr>
        <p:txBody>
          <a:bodyPr wrap="square" lIns="0" tIns="0" rIns="0" bIns="0" rtlCol="0"/>
          <a:lstStyle/>
          <a:p>
            <a:endParaRPr/>
          </a:p>
        </p:txBody>
      </p:sp>
      <p:sp>
        <p:nvSpPr>
          <p:cNvPr id="39" name="object 39"/>
          <p:cNvSpPr/>
          <p:nvPr/>
        </p:nvSpPr>
        <p:spPr>
          <a:xfrm>
            <a:off x="3748501" y="3616275"/>
            <a:ext cx="1798320" cy="1483360"/>
          </a:xfrm>
          <a:custGeom>
            <a:avLst/>
            <a:gdLst/>
            <a:ahLst/>
            <a:cxnLst/>
            <a:rect l="l" t="t" r="r" b="b"/>
            <a:pathLst>
              <a:path w="1798320" h="1483360">
                <a:moveTo>
                  <a:pt x="1798222" y="0"/>
                </a:moveTo>
                <a:lnTo>
                  <a:pt x="0" y="1482775"/>
                </a:lnTo>
                <a:lnTo>
                  <a:pt x="63614" y="1482775"/>
                </a:lnTo>
                <a:lnTo>
                  <a:pt x="1798222" y="52454"/>
                </a:lnTo>
                <a:lnTo>
                  <a:pt x="1798222" y="0"/>
                </a:lnTo>
                <a:close/>
              </a:path>
            </a:pathLst>
          </a:custGeom>
          <a:solidFill>
            <a:srgbClr val="C8E2FF"/>
          </a:solidFill>
        </p:spPr>
        <p:txBody>
          <a:bodyPr wrap="square" lIns="0" tIns="0" rIns="0" bIns="0" rtlCol="0"/>
          <a:lstStyle/>
          <a:p>
            <a:endParaRPr/>
          </a:p>
        </p:txBody>
      </p:sp>
      <p:sp>
        <p:nvSpPr>
          <p:cNvPr id="40" name="object 40"/>
          <p:cNvSpPr/>
          <p:nvPr/>
        </p:nvSpPr>
        <p:spPr>
          <a:xfrm>
            <a:off x="3812116" y="3668729"/>
            <a:ext cx="1734820" cy="1430655"/>
          </a:xfrm>
          <a:custGeom>
            <a:avLst/>
            <a:gdLst/>
            <a:ahLst/>
            <a:cxnLst/>
            <a:rect l="l" t="t" r="r" b="b"/>
            <a:pathLst>
              <a:path w="1734820" h="1430654">
                <a:moveTo>
                  <a:pt x="1734607" y="0"/>
                </a:moveTo>
                <a:lnTo>
                  <a:pt x="0" y="1430320"/>
                </a:lnTo>
                <a:lnTo>
                  <a:pt x="63615" y="1430320"/>
                </a:lnTo>
                <a:lnTo>
                  <a:pt x="1734607" y="52455"/>
                </a:lnTo>
                <a:lnTo>
                  <a:pt x="1734607" y="0"/>
                </a:lnTo>
                <a:close/>
              </a:path>
            </a:pathLst>
          </a:custGeom>
          <a:solidFill>
            <a:srgbClr val="C6E1FF"/>
          </a:solidFill>
        </p:spPr>
        <p:txBody>
          <a:bodyPr wrap="square" lIns="0" tIns="0" rIns="0" bIns="0" rtlCol="0"/>
          <a:lstStyle/>
          <a:p>
            <a:endParaRPr/>
          </a:p>
        </p:txBody>
      </p:sp>
      <p:sp>
        <p:nvSpPr>
          <p:cNvPr id="41" name="object 41"/>
          <p:cNvSpPr/>
          <p:nvPr/>
        </p:nvSpPr>
        <p:spPr>
          <a:xfrm>
            <a:off x="3875731" y="3721186"/>
            <a:ext cx="1671320" cy="1377950"/>
          </a:xfrm>
          <a:custGeom>
            <a:avLst/>
            <a:gdLst/>
            <a:ahLst/>
            <a:cxnLst/>
            <a:rect l="l" t="t" r="r" b="b"/>
            <a:pathLst>
              <a:path w="1671320" h="1377950">
                <a:moveTo>
                  <a:pt x="1670992" y="0"/>
                </a:moveTo>
                <a:lnTo>
                  <a:pt x="0" y="1377864"/>
                </a:lnTo>
                <a:lnTo>
                  <a:pt x="64346" y="1377864"/>
                </a:lnTo>
                <a:lnTo>
                  <a:pt x="1670992" y="53060"/>
                </a:lnTo>
                <a:lnTo>
                  <a:pt x="1670992" y="0"/>
                </a:lnTo>
                <a:close/>
              </a:path>
            </a:pathLst>
          </a:custGeom>
          <a:solidFill>
            <a:srgbClr val="C5E0FF"/>
          </a:solidFill>
        </p:spPr>
        <p:txBody>
          <a:bodyPr wrap="square" lIns="0" tIns="0" rIns="0" bIns="0" rtlCol="0"/>
          <a:lstStyle/>
          <a:p>
            <a:endParaRPr/>
          </a:p>
        </p:txBody>
      </p:sp>
      <p:sp>
        <p:nvSpPr>
          <p:cNvPr id="42" name="object 42"/>
          <p:cNvSpPr/>
          <p:nvPr/>
        </p:nvSpPr>
        <p:spPr>
          <a:xfrm>
            <a:off x="3940078" y="3774245"/>
            <a:ext cx="1607185" cy="1325245"/>
          </a:xfrm>
          <a:custGeom>
            <a:avLst/>
            <a:gdLst/>
            <a:ahLst/>
            <a:cxnLst/>
            <a:rect l="l" t="t" r="r" b="b"/>
            <a:pathLst>
              <a:path w="1607185" h="1325245">
                <a:moveTo>
                  <a:pt x="1606645" y="0"/>
                </a:moveTo>
                <a:lnTo>
                  <a:pt x="0" y="1324804"/>
                </a:lnTo>
                <a:lnTo>
                  <a:pt x="63614" y="1324804"/>
                </a:lnTo>
                <a:lnTo>
                  <a:pt x="1606645" y="52454"/>
                </a:lnTo>
                <a:lnTo>
                  <a:pt x="1606645" y="0"/>
                </a:lnTo>
                <a:close/>
              </a:path>
            </a:pathLst>
          </a:custGeom>
          <a:solidFill>
            <a:srgbClr val="C3DFFF"/>
          </a:solidFill>
        </p:spPr>
        <p:txBody>
          <a:bodyPr wrap="square" lIns="0" tIns="0" rIns="0" bIns="0" rtlCol="0"/>
          <a:lstStyle/>
          <a:p>
            <a:endParaRPr/>
          </a:p>
        </p:txBody>
      </p:sp>
      <p:sp>
        <p:nvSpPr>
          <p:cNvPr id="43" name="object 43"/>
          <p:cNvSpPr/>
          <p:nvPr/>
        </p:nvSpPr>
        <p:spPr>
          <a:xfrm>
            <a:off x="4003692" y="3826700"/>
            <a:ext cx="1543050" cy="1272540"/>
          </a:xfrm>
          <a:custGeom>
            <a:avLst/>
            <a:gdLst/>
            <a:ahLst/>
            <a:cxnLst/>
            <a:rect l="l" t="t" r="r" b="b"/>
            <a:pathLst>
              <a:path w="1543050" h="1272539">
                <a:moveTo>
                  <a:pt x="1543030" y="0"/>
                </a:moveTo>
                <a:lnTo>
                  <a:pt x="0" y="1272349"/>
                </a:lnTo>
                <a:lnTo>
                  <a:pt x="63615" y="1272349"/>
                </a:lnTo>
                <a:lnTo>
                  <a:pt x="1543030" y="52455"/>
                </a:lnTo>
                <a:lnTo>
                  <a:pt x="1543030" y="0"/>
                </a:lnTo>
                <a:close/>
              </a:path>
            </a:pathLst>
          </a:custGeom>
          <a:solidFill>
            <a:srgbClr val="C2DEFF"/>
          </a:solidFill>
        </p:spPr>
        <p:txBody>
          <a:bodyPr wrap="square" lIns="0" tIns="0" rIns="0" bIns="0" rtlCol="0"/>
          <a:lstStyle/>
          <a:p>
            <a:endParaRPr/>
          </a:p>
        </p:txBody>
      </p:sp>
      <p:sp>
        <p:nvSpPr>
          <p:cNvPr id="44" name="object 44"/>
          <p:cNvSpPr/>
          <p:nvPr/>
        </p:nvSpPr>
        <p:spPr>
          <a:xfrm>
            <a:off x="4067307" y="3879157"/>
            <a:ext cx="1479550" cy="1220470"/>
          </a:xfrm>
          <a:custGeom>
            <a:avLst/>
            <a:gdLst/>
            <a:ahLst/>
            <a:cxnLst/>
            <a:rect l="l" t="t" r="r" b="b"/>
            <a:pathLst>
              <a:path w="1479550" h="1220470">
                <a:moveTo>
                  <a:pt x="1479415" y="0"/>
                </a:moveTo>
                <a:lnTo>
                  <a:pt x="0" y="1219893"/>
                </a:lnTo>
                <a:lnTo>
                  <a:pt x="64346" y="1219893"/>
                </a:lnTo>
                <a:lnTo>
                  <a:pt x="1479415" y="53058"/>
                </a:lnTo>
                <a:lnTo>
                  <a:pt x="1479415" y="0"/>
                </a:lnTo>
                <a:close/>
              </a:path>
            </a:pathLst>
          </a:custGeom>
          <a:solidFill>
            <a:srgbClr val="C0DDFF"/>
          </a:solidFill>
        </p:spPr>
        <p:txBody>
          <a:bodyPr wrap="square" lIns="0" tIns="0" rIns="0" bIns="0" rtlCol="0"/>
          <a:lstStyle/>
          <a:p>
            <a:endParaRPr/>
          </a:p>
        </p:txBody>
      </p:sp>
      <p:sp>
        <p:nvSpPr>
          <p:cNvPr id="45" name="object 45"/>
          <p:cNvSpPr/>
          <p:nvPr/>
        </p:nvSpPr>
        <p:spPr>
          <a:xfrm>
            <a:off x="4131654" y="3932215"/>
            <a:ext cx="1415415" cy="1167130"/>
          </a:xfrm>
          <a:custGeom>
            <a:avLst/>
            <a:gdLst/>
            <a:ahLst/>
            <a:cxnLst/>
            <a:rect l="l" t="t" r="r" b="b"/>
            <a:pathLst>
              <a:path w="1415414" h="1167129">
                <a:moveTo>
                  <a:pt x="1415069" y="0"/>
                </a:moveTo>
                <a:lnTo>
                  <a:pt x="0" y="1166835"/>
                </a:lnTo>
                <a:lnTo>
                  <a:pt x="63615" y="1166835"/>
                </a:lnTo>
                <a:lnTo>
                  <a:pt x="1415069" y="52455"/>
                </a:lnTo>
                <a:lnTo>
                  <a:pt x="1415069" y="0"/>
                </a:lnTo>
                <a:close/>
              </a:path>
            </a:pathLst>
          </a:custGeom>
          <a:solidFill>
            <a:srgbClr val="BEDDFF"/>
          </a:solidFill>
        </p:spPr>
        <p:txBody>
          <a:bodyPr wrap="square" lIns="0" tIns="0" rIns="0" bIns="0" rtlCol="0"/>
          <a:lstStyle/>
          <a:p>
            <a:endParaRPr/>
          </a:p>
        </p:txBody>
      </p:sp>
      <p:sp>
        <p:nvSpPr>
          <p:cNvPr id="46" name="object 46"/>
          <p:cNvSpPr/>
          <p:nvPr/>
        </p:nvSpPr>
        <p:spPr>
          <a:xfrm>
            <a:off x="4195269" y="3984671"/>
            <a:ext cx="1351915" cy="1114425"/>
          </a:xfrm>
          <a:custGeom>
            <a:avLst/>
            <a:gdLst/>
            <a:ahLst/>
            <a:cxnLst/>
            <a:rect l="l" t="t" r="r" b="b"/>
            <a:pathLst>
              <a:path w="1351914" h="1114425">
                <a:moveTo>
                  <a:pt x="1351454" y="0"/>
                </a:moveTo>
                <a:lnTo>
                  <a:pt x="0" y="1114379"/>
                </a:lnTo>
                <a:lnTo>
                  <a:pt x="64346" y="1114379"/>
                </a:lnTo>
                <a:lnTo>
                  <a:pt x="1351454" y="53058"/>
                </a:lnTo>
                <a:lnTo>
                  <a:pt x="1351454" y="0"/>
                </a:lnTo>
                <a:close/>
              </a:path>
            </a:pathLst>
          </a:custGeom>
          <a:solidFill>
            <a:srgbClr val="BCDCFF"/>
          </a:solidFill>
        </p:spPr>
        <p:txBody>
          <a:bodyPr wrap="square" lIns="0" tIns="0" rIns="0" bIns="0" rtlCol="0"/>
          <a:lstStyle/>
          <a:p>
            <a:endParaRPr/>
          </a:p>
        </p:txBody>
      </p:sp>
      <p:sp>
        <p:nvSpPr>
          <p:cNvPr id="47" name="object 47"/>
          <p:cNvSpPr/>
          <p:nvPr/>
        </p:nvSpPr>
        <p:spPr>
          <a:xfrm>
            <a:off x="4259615" y="4037729"/>
            <a:ext cx="1287145" cy="1061720"/>
          </a:xfrm>
          <a:custGeom>
            <a:avLst/>
            <a:gdLst/>
            <a:ahLst/>
            <a:cxnLst/>
            <a:rect l="l" t="t" r="r" b="b"/>
            <a:pathLst>
              <a:path w="1287145" h="1061720">
                <a:moveTo>
                  <a:pt x="1287108" y="0"/>
                </a:moveTo>
                <a:lnTo>
                  <a:pt x="0" y="1061320"/>
                </a:lnTo>
                <a:lnTo>
                  <a:pt x="63614" y="1061320"/>
                </a:lnTo>
                <a:lnTo>
                  <a:pt x="1287108" y="52454"/>
                </a:lnTo>
                <a:lnTo>
                  <a:pt x="1287108" y="0"/>
                </a:lnTo>
                <a:close/>
              </a:path>
            </a:pathLst>
          </a:custGeom>
          <a:solidFill>
            <a:srgbClr val="BBDBFF"/>
          </a:solidFill>
        </p:spPr>
        <p:txBody>
          <a:bodyPr wrap="square" lIns="0" tIns="0" rIns="0" bIns="0" rtlCol="0"/>
          <a:lstStyle/>
          <a:p>
            <a:endParaRPr/>
          </a:p>
        </p:txBody>
      </p:sp>
      <p:sp>
        <p:nvSpPr>
          <p:cNvPr id="48" name="object 48"/>
          <p:cNvSpPr/>
          <p:nvPr/>
        </p:nvSpPr>
        <p:spPr>
          <a:xfrm>
            <a:off x="4323229" y="4090184"/>
            <a:ext cx="1223645" cy="1009015"/>
          </a:xfrm>
          <a:custGeom>
            <a:avLst/>
            <a:gdLst/>
            <a:ahLst/>
            <a:cxnLst/>
            <a:rect l="l" t="t" r="r" b="b"/>
            <a:pathLst>
              <a:path w="1223645" h="1009014">
                <a:moveTo>
                  <a:pt x="1223493" y="0"/>
                </a:moveTo>
                <a:lnTo>
                  <a:pt x="0" y="1008865"/>
                </a:lnTo>
                <a:lnTo>
                  <a:pt x="63615" y="1008865"/>
                </a:lnTo>
                <a:lnTo>
                  <a:pt x="1223493" y="52455"/>
                </a:lnTo>
                <a:lnTo>
                  <a:pt x="1223493" y="0"/>
                </a:lnTo>
                <a:close/>
              </a:path>
            </a:pathLst>
          </a:custGeom>
          <a:solidFill>
            <a:srgbClr val="B9DAFF"/>
          </a:solidFill>
        </p:spPr>
        <p:txBody>
          <a:bodyPr wrap="square" lIns="0" tIns="0" rIns="0" bIns="0" rtlCol="0"/>
          <a:lstStyle/>
          <a:p>
            <a:endParaRPr/>
          </a:p>
        </p:txBody>
      </p:sp>
      <p:sp>
        <p:nvSpPr>
          <p:cNvPr id="49" name="object 49"/>
          <p:cNvSpPr/>
          <p:nvPr/>
        </p:nvSpPr>
        <p:spPr>
          <a:xfrm>
            <a:off x="4386845" y="4142640"/>
            <a:ext cx="1160145" cy="956944"/>
          </a:xfrm>
          <a:custGeom>
            <a:avLst/>
            <a:gdLst/>
            <a:ahLst/>
            <a:cxnLst/>
            <a:rect l="l" t="t" r="r" b="b"/>
            <a:pathLst>
              <a:path w="1160145" h="956945">
                <a:moveTo>
                  <a:pt x="1159878" y="0"/>
                </a:moveTo>
                <a:lnTo>
                  <a:pt x="0" y="956410"/>
                </a:lnTo>
                <a:lnTo>
                  <a:pt x="64346" y="956410"/>
                </a:lnTo>
                <a:lnTo>
                  <a:pt x="1159878" y="53058"/>
                </a:lnTo>
                <a:lnTo>
                  <a:pt x="1159878" y="0"/>
                </a:lnTo>
                <a:close/>
              </a:path>
            </a:pathLst>
          </a:custGeom>
          <a:solidFill>
            <a:srgbClr val="B8DAFF"/>
          </a:solidFill>
        </p:spPr>
        <p:txBody>
          <a:bodyPr wrap="square" lIns="0" tIns="0" rIns="0" bIns="0" rtlCol="0"/>
          <a:lstStyle/>
          <a:p>
            <a:endParaRPr/>
          </a:p>
        </p:txBody>
      </p:sp>
      <p:sp>
        <p:nvSpPr>
          <p:cNvPr id="50" name="object 50"/>
          <p:cNvSpPr/>
          <p:nvPr/>
        </p:nvSpPr>
        <p:spPr>
          <a:xfrm>
            <a:off x="4451191" y="4195698"/>
            <a:ext cx="1096010" cy="903605"/>
          </a:xfrm>
          <a:custGeom>
            <a:avLst/>
            <a:gdLst/>
            <a:ahLst/>
            <a:cxnLst/>
            <a:rect l="l" t="t" r="r" b="b"/>
            <a:pathLst>
              <a:path w="1096010" h="903604">
                <a:moveTo>
                  <a:pt x="1095532" y="0"/>
                </a:moveTo>
                <a:lnTo>
                  <a:pt x="0" y="903351"/>
                </a:lnTo>
                <a:lnTo>
                  <a:pt x="63615" y="903351"/>
                </a:lnTo>
                <a:lnTo>
                  <a:pt x="1095532" y="52455"/>
                </a:lnTo>
                <a:lnTo>
                  <a:pt x="1095532" y="0"/>
                </a:lnTo>
                <a:close/>
              </a:path>
            </a:pathLst>
          </a:custGeom>
          <a:solidFill>
            <a:srgbClr val="B6D9FF"/>
          </a:solidFill>
        </p:spPr>
        <p:txBody>
          <a:bodyPr wrap="square" lIns="0" tIns="0" rIns="0" bIns="0" rtlCol="0"/>
          <a:lstStyle/>
          <a:p>
            <a:endParaRPr/>
          </a:p>
        </p:txBody>
      </p:sp>
      <p:sp>
        <p:nvSpPr>
          <p:cNvPr id="51" name="object 51"/>
          <p:cNvSpPr/>
          <p:nvPr/>
        </p:nvSpPr>
        <p:spPr>
          <a:xfrm>
            <a:off x="4514806" y="4248153"/>
            <a:ext cx="1032510" cy="850900"/>
          </a:xfrm>
          <a:custGeom>
            <a:avLst/>
            <a:gdLst/>
            <a:ahLst/>
            <a:cxnLst/>
            <a:rect l="l" t="t" r="r" b="b"/>
            <a:pathLst>
              <a:path w="1032510" h="850900">
                <a:moveTo>
                  <a:pt x="1031917" y="0"/>
                </a:moveTo>
                <a:lnTo>
                  <a:pt x="0" y="850895"/>
                </a:lnTo>
                <a:lnTo>
                  <a:pt x="64345" y="850895"/>
                </a:lnTo>
                <a:lnTo>
                  <a:pt x="1031917" y="53058"/>
                </a:lnTo>
                <a:lnTo>
                  <a:pt x="1031917" y="0"/>
                </a:lnTo>
                <a:close/>
              </a:path>
            </a:pathLst>
          </a:custGeom>
          <a:solidFill>
            <a:srgbClr val="B5D8FF"/>
          </a:solidFill>
        </p:spPr>
        <p:txBody>
          <a:bodyPr wrap="square" lIns="0" tIns="0" rIns="0" bIns="0" rtlCol="0"/>
          <a:lstStyle/>
          <a:p>
            <a:endParaRPr/>
          </a:p>
        </p:txBody>
      </p:sp>
      <p:sp>
        <p:nvSpPr>
          <p:cNvPr id="52" name="object 52"/>
          <p:cNvSpPr/>
          <p:nvPr/>
        </p:nvSpPr>
        <p:spPr>
          <a:xfrm>
            <a:off x="4579152" y="4301212"/>
            <a:ext cx="967740" cy="798195"/>
          </a:xfrm>
          <a:custGeom>
            <a:avLst/>
            <a:gdLst/>
            <a:ahLst/>
            <a:cxnLst/>
            <a:rect l="l" t="t" r="r" b="b"/>
            <a:pathLst>
              <a:path w="967739" h="798195">
                <a:moveTo>
                  <a:pt x="967571" y="0"/>
                </a:moveTo>
                <a:lnTo>
                  <a:pt x="0" y="797837"/>
                </a:lnTo>
                <a:lnTo>
                  <a:pt x="63615" y="797837"/>
                </a:lnTo>
                <a:lnTo>
                  <a:pt x="967571" y="52455"/>
                </a:lnTo>
                <a:lnTo>
                  <a:pt x="967571" y="0"/>
                </a:lnTo>
                <a:close/>
              </a:path>
            </a:pathLst>
          </a:custGeom>
          <a:solidFill>
            <a:srgbClr val="B3D7FF"/>
          </a:solidFill>
        </p:spPr>
        <p:txBody>
          <a:bodyPr wrap="square" lIns="0" tIns="0" rIns="0" bIns="0" rtlCol="0"/>
          <a:lstStyle/>
          <a:p>
            <a:endParaRPr/>
          </a:p>
        </p:txBody>
      </p:sp>
      <p:sp>
        <p:nvSpPr>
          <p:cNvPr id="53" name="object 53"/>
          <p:cNvSpPr/>
          <p:nvPr/>
        </p:nvSpPr>
        <p:spPr>
          <a:xfrm>
            <a:off x="4642767" y="4353667"/>
            <a:ext cx="904240" cy="745490"/>
          </a:xfrm>
          <a:custGeom>
            <a:avLst/>
            <a:gdLst/>
            <a:ahLst/>
            <a:cxnLst/>
            <a:rect l="l" t="t" r="r" b="b"/>
            <a:pathLst>
              <a:path w="904239" h="745489">
                <a:moveTo>
                  <a:pt x="903956" y="0"/>
                </a:moveTo>
                <a:lnTo>
                  <a:pt x="0" y="745381"/>
                </a:lnTo>
                <a:lnTo>
                  <a:pt x="63614" y="745381"/>
                </a:lnTo>
                <a:lnTo>
                  <a:pt x="903956" y="52454"/>
                </a:lnTo>
                <a:lnTo>
                  <a:pt x="903956" y="0"/>
                </a:lnTo>
                <a:close/>
              </a:path>
            </a:pathLst>
          </a:custGeom>
          <a:solidFill>
            <a:srgbClr val="B2D7FF"/>
          </a:solidFill>
        </p:spPr>
        <p:txBody>
          <a:bodyPr wrap="square" lIns="0" tIns="0" rIns="0" bIns="0" rtlCol="0"/>
          <a:lstStyle/>
          <a:p>
            <a:endParaRPr/>
          </a:p>
        </p:txBody>
      </p:sp>
      <p:sp>
        <p:nvSpPr>
          <p:cNvPr id="54" name="object 54"/>
          <p:cNvSpPr/>
          <p:nvPr/>
        </p:nvSpPr>
        <p:spPr>
          <a:xfrm>
            <a:off x="4706382" y="4406123"/>
            <a:ext cx="840740" cy="693420"/>
          </a:xfrm>
          <a:custGeom>
            <a:avLst/>
            <a:gdLst/>
            <a:ahLst/>
            <a:cxnLst/>
            <a:rect l="l" t="t" r="r" b="b"/>
            <a:pathLst>
              <a:path w="840739" h="693420">
                <a:moveTo>
                  <a:pt x="840341" y="0"/>
                </a:moveTo>
                <a:lnTo>
                  <a:pt x="0" y="692926"/>
                </a:lnTo>
                <a:lnTo>
                  <a:pt x="64345" y="692926"/>
                </a:lnTo>
                <a:lnTo>
                  <a:pt x="840341" y="53058"/>
                </a:lnTo>
                <a:lnTo>
                  <a:pt x="840341" y="0"/>
                </a:lnTo>
                <a:close/>
              </a:path>
            </a:pathLst>
          </a:custGeom>
          <a:solidFill>
            <a:srgbClr val="B1D6FF"/>
          </a:solidFill>
        </p:spPr>
        <p:txBody>
          <a:bodyPr wrap="square" lIns="0" tIns="0" rIns="0" bIns="0" rtlCol="0"/>
          <a:lstStyle/>
          <a:p>
            <a:endParaRPr/>
          </a:p>
        </p:txBody>
      </p:sp>
      <p:sp>
        <p:nvSpPr>
          <p:cNvPr id="55" name="object 55"/>
          <p:cNvSpPr/>
          <p:nvPr/>
        </p:nvSpPr>
        <p:spPr>
          <a:xfrm>
            <a:off x="4770728" y="4459181"/>
            <a:ext cx="776605" cy="640080"/>
          </a:xfrm>
          <a:custGeom>
            <a:avLst/>
            <a:gdLst/>
            <a:ahLst/>
            <a:cxnLst/>
            <a:rect l="l" t="t" r="r" b="b"/>
            <a:pathLst>
              <a:path w="776604" h="640079">
                <a:moveTo>
                  <a:pt x="775995" y="0"/>
                </a:moveTo>
                <a:lnTo>
                  <a:pt x="0" y="639868"/>
                </a:lnTo>
                <a:lnTo>
                  <a:pt x="63615" y="639868"/>
                </a:lnTo>
                <a:lnTo>
                  <a:pt x="775995" y="52455"/>
                </a:lnTo>
                <a:lnTo>
                  <a:pt x="775995" y="0"/>
                </a:lnTo>
                <a:close/>
              </a:path>
            </a:pathLst>
          </a:custGeom>
          <a:solidFill>
            <a:srgbClr val="B0D6FF"/>
          </a:solidFill>
        </p:spPr>
        <p:txBody>
          <a:bodyPr wrap="square" lIns="0" tIns="0" rIns="0" bIns="0" rtlCol="0"/>
          <a:lstStyle/>
          <a:p>
            <a:endParaRPr/>
          </a:p>
        </p:txBody>
      </p:sp>
      <p:sp>
        <p:nvSpPr>
          <p:cNvPr id="56" name="object 56"/>
          <p:cNvSpPr/>
          <p:nvPr/>
        </p:nvSpPr>
        <p:spPr>
          <a:xfrm>
            <a:off x="4834343" y="4511637"/>
            <a:ext cx="712470" cy="588010"/>
          </a:xfrm>
          <a:custGeom>
            <a:avLst/>
            <a:gdLst/>
            <a:ahLst/>
            <a:cxnLst/>
            <a:rect l="l" t="t" r="r" b="b"/>
            <a:pathLst>
              <a:path w="712470" h="588010">
                <a:moveTo>
                  <a:pt x="712380" y="0"/>
                </a:moveTo>
                <a:lnTo>
                  <a:pt x="0" y="587412"/>
                </a:lnTo>
                <a:lnTo>
                  <a:pt x="63614" y="587412"/>
                </a:lnTo>
                <a:lnTo>
                  <a:pt x="712380" y="52454"/>
                </a:lnTo>
                <a:lnTo>
                  <a:pt x="712380" y="0"/>
                </a:lnTo>
                <a:close/>
              </a:path>
            </a:pathLst>
          </a:custGeom>
          <a:solidFill>
            <a:srgbClr val="AED5FF"/>
          </a:solidFill>
        </p:spPr>
        <p:txBody>
          <a:bodyPr wrap="square" lIns="0" tIns="0" rIns="0" bIns="0" rtlCol="0"/>
          <a:lstStyle/>
          <a:p>
            <a:endParaRPr/>
          </a:p>
        </p:txBody>
      </p:sp>
      <p:sp>
        <p:nvSpPr>
          <p:cNvPr id="57" name="object 57"/>
          <p:cNvSpPr/>
          <p:nvPr/>
        </p:nvSpPr>
        <p:spPr>
          <a:xfrm>
            <a:off x="4897958" y="4564092"/>
            <a:ext cx="648970" cy="535305"/>
          </a:xfrm>
          <a:custGeom>
            <a:avLst/>
            <a:gdLst/>
            <a:ahLst/>
            <a:cxnLst/>
            <a:rect l="l" t="t" r="r" b="b"/>
            <a:pathLst>
              <a:path w="648970" h="535304">
                <a:moveTo>
                  <a:pt x="648765" y="0"/>
                </a:moveTo>
                <a:lnTo>
                  <a:pt x="0" y="534957"/>
                </a:lnTo>
                <a:lnTo>
                  <a:pt x="64346" y="534957"/>
                </a:lnTo>
                <a:lnTo>
                  <a:pt x="648765" y="53059"/>
                </a:lnTo>
                <a:lnTo>
                  <a:pt x="648765" y="0"/>
                </a:lnTo>
                <a:close/>
              </a:path>
            </a:pathLst>
          </a:custGeom>
          <a:solidFill>
            <a:srgbClr val="ADD4FF"/>
          </a:solidFill>
        </p:spPr>
        <p:txBody>
          <a:bodyPr wrap="square" lIns="0" tIns="0" rIns="0" bIns="0" rtlCol="0"/>
          <a:lstStyle/>
          <a:p>
            <a:endParaRPr/>
          </a:p>
        </p:txBody>
      </p:sp>
      <p:sp>
        <p:nvSpPr>
          <p:cNvPr id="58" name="object 58"/>
          <p:cNvSpPr/>
          <p:nvPr/>
        </p:nvSpPr>
        <p:spPr>
          <a:xfrm>
            <a:off x="4962304" y="4617151"/>
            <a:ext cx="584835" cy="481965"/>
          </a:xfrm>
          <a:custGeom>
            <a:avLst/>
            <a:gdLst/>
            <a:ahLst/>
            <a:cxnLst/>
            <a:rect l="l" t="t" r="r" b="b"/>
            <a:pathLst>
              <a:path w="584835" h="481964">
                <a:moveTo>
                  <a:pt x="584418" y="0"/>
                </a:moveTo>
                <a:lnTo>
                  <a:pt x="0" y="481898"/>
                </a:lnTo>
                <a:lnTo>
                  <a:pt x="63614" y="481898"/>
                </a:lnTo>
                <a:lnTo>
                  <a:pt x="584418" y="52454"/>
                </a:lnTo>
                <a:lnTo>
                  <a:pt x="584418" y="0"/>
                </a:lnTo>
                <a:close/>
              </a:path>
            </a:pathLst>
          </a:custGeom>
          <a:solidFill>
            <a:srgbClr val="ABD4FF"/>
          </a:solidFill>
        </p:spPr>
        <p:txBody>
          <a:bodyPr wrap="square" lIns="0" tIns="0" rIns="0" bIns="0" rtlCol="0"/>
          <a:lstStyle/>
          <a:p>
            <a:endParaRPr/>
          </a:p>
        </p:txBody>
      </p:sp>
      <p:sp>
        <p:nvSpPr>
          <p:cNvPr id="59" name="object 59"/>
          <p:cNvSpPr/>
          <p:nvPr/>
        </p:nvSpPr>
        <p:spPr>
          <a:xfrm>
            <a:off x="5025919" y="4669606"/>
            <a:ext cx="521334" cy="429895"/>
          </a:xfrm>
          <a:custGeom>
            <a:avLst/>
            <a:gdLst/>
            <a:ahLst/>
            <a:cxnLst/>
            <a:rect l="l" t="t" r="r" b="b"/>
            <a:pathLst>
              <a:path w="521335" h="429895">
                <a:moveTo>
                  <a:pt x="520804" y="0"/>
                </a:moveTo>
                <a:lnTo>
                  <a:pt x="0" y="429443"/>
                </a:lnTo>
                <a:lnTo>
                  <a:pt x="64346" y="429443"/>
                </a:lnTo>
                <a:lnTo>
                  <a:pt x="520804" y="53059"/>
                </a:lnTo>
                <a:lnTo>
                  <a:pt x="520804" y="0"/>
                </a:lnTo>
                <a:close/>
              </a:path>
            </a:pathLst>
          </a:custGeom>
          <a:solidFill>
            <a:srgbClr val="AAD3FF"/>
          </a:solidFill>
        </p:spPr>
        <p:txBody>
          <a:bodyPr wrap="square" lIns="0" tIns="0" rIns="0" bIns="0" rtlCol="0"/>
          <a:lstStyle/>
          <a:p>
            <a:endParaRPr/>
          </a:p>
        </p:txBody>
      </p:sp>
      <p:sp>
        <p:nvSpPr>
          <p:cNvPr id="60" name="object 60"/>
          <p:cNvSpPr/>
          <p:nvPr/>
        </p:nvSpPr>
        <p:spPr>
          <a:xfrm>
            <a:off x="5090266" y="4722665"/>
            <a:ext cx="456565" cy="376555"/>
          </a:xfrm>
          <a:custGeom>
            <a:avLst/>
            <a:gdLst/>
            <a:ahLst/>
            <a:cxnLst/>
            <a:rect l="l" t="t" r="r" b="b"/>
            <a:pathLst>
              <a:path w="456564" h="376554">
                <a:moveTo>
                  <a:pt x="456457" y="0"/>
                </a:moveTo>
                <a:lnTo>
                  <a:pt x="0" y="376384"/>
                </a:lnTo>
                <a:lnTo>
                  <a:pt x="63614" y="376384"/>
                </a:lnTo>
                <a:lnTo>
                  <a:pt x="456457" y="52454"/>
                </a:lnTo>
                <a:lnTo>
                  <a:pt x="456457" y="0"/>
                </a:lnTo>
                <a:close/>
              </a:path>
            </a:pathLst>
          </a:custGeom>
          <a:solidFill>
            <a:srgbClr val="A9D3FF"/>
          </a:solidFill>
        </p:spPr>
        <p:txBody>
          <a:bodyPr wrap="square" lIns="0" tIns="0" rIns="0" bIns="0" rtlCol="0"/>
          <a:lstStyle/>
          <a:p>
            <a:endParaRPr/>
          </a:p>
        </p:txBody>
      </p:sp>
      <p:sp>
        <p:nvSpPr>
          <p:cNvPr id="61" name="object 61"/>
          <p:cNvSpPr/>
          <p:nvPr/>
        </p:nvSpPr>
        <p:spPr>
          <a:xfrm>
            <a:off x="5153880" y="4775120"/>
            <a:ext cx="393065" cy="324485"/>
          </a:xfrm>
          <a:custGeom>
            <a:avLst/>
            <a:gdLst/>
            <a:ahLst/>
            <a:cxnLst/>
            <a:rect l="l" t="t" r="r" b="b"/>
            <a:pathLst>
              <a:path w="393064" h="324485">
                <a:moveTo>
                  <a:pt x="392843" y="0"/>
                </a:moveTo>
                <a:lnTo>
                  <a:pt x="0" y="323929"/>
                </a:lnTo>
                <a:lnTo>
                  <a:pt x="63614" y="323929"/>
                </a:lnTo>
                <a:lnTo>
                  <a:pt x="392843" y="52454"/>
                </a:lnTo>
                <a:lnTo>
                  <a:pt x="392843" y="0"/>
                </a:lnTo>
                <a:close/>
              </a:path>
            </a:pathLst>
          </a:custGeom>
          <a:solidFill>
            <a:srgbClr val="A8D2FF"/>
          </a:solidFill>
        </p:spPr>
        <p:txBody>
          <a:bodyPr wrap="square" lIns="0" tIns="0" rIns="0" bIns="0" rtlCol="0"/>
          <a:lstStyle/>
          <a:p>
            <a:endParaRPr/>
          </a:p>
        </p:txBody>
      </p:sp>
      <p:sp>
        <p:nvSpPr>
          <p:cNvPr id="62" name="object 62"/>
          <p:cNvSpPr/>
          <p:nvPr/>
        </p:nvSpPr>
        <p:spPr>
          <a:xfrm>
            <a:off x="5217495" y="4827575"/>
            <a:ext cx="329565" cy="271780"/>
          </a:xfrm>
          <a:custGeom>
            <a:avLst/>
            <a:gdLst/>
            <a:ahLst/>
            <a:cxnLst/>
            <a:rect l="l" t="t" r="r" b="b"/>
            <a:pathLst>
              <a:path w="329564" h="271779">
                <a:moveTo>
                  <a:pt x="329228" y="0"/>
                </a:moveTo>
                <a:lnTo>
                  <a:pt x="0" y="271474"/>
                </a:lnTo>
                <a:lnTo>
                  <a:pt x="64346" y="271474"/>
                </a:lnTo>
                <a:lnTo>
                  <a:pt x="329228" y="53059"/>
                </a:lnTo>
                <a:lnTo>
                  <a:pt x="329228" y="0"/>
                </a:lnTo>
                <a:close/>
              </a:path>
            </a:pathLst>
          </a:custGeom>
          <a:solidFill>
            <a:srgbClr val="A7D2FF"/>
          </a:solidFill>
        </p:spPr>
        <p:txBody>
          <a:bodyPr wrap="square" lIns="0" tIns="0" rIns="0" bIns="0" rtlCol="0"/>
          <a:lstStyle/>
          <a:p>
            <a:endParaRPr/>
          </a:p>
        </p:txBody>
      </p:sp>
      <p:sp>
        <p:nvSpPr>
          <p:cNvPr id="63" name="object 63"/>
          <p:cNvSpPr/>
          <p:nvPr/>
        </p:nvSpPr>
        <p:spPr>
          <a:xfrm>
            <a:off x="5281841" y="4880634"/>
            <a:ext cx="265430" cy="218440"/>
          </a:xfrm>
          <a:custGeom>
            <a:avLst/>
            <a:gdLst/>
            <a:ahLst/>
            <a:cxnLst/>
            <a:rect l="l" t="t" r="r" b="b"/>
            <a:pathLst>
              <a:path w="265429" h="218439">
                <a:moveTo>
                  <a:pt x="264881" y="0"/>
                </a:moveTo>
                <a:lnTo>
                  <a:pt x="0" y="218415"/>
                </a:lnTo>
                <a:lnTo>
                  <a:pt x="63614" y="218415"/>
                </a:lnTo>
                <a:lnTo>
                  <a:pt x="264881" y="52454"/>
                </a:lnTo>
                <a:lnTo>
                  <a:pt x="264881" y="0"/>
                </a:lnTo>
                <a:close/>
              </a:path>
            </a:pathLst>
          </a:custGeom>
          <a:solidFill>
            <a:srgbClr val="A6D1FF"/>
          </a:solidFill>
        </p:spPr>
        <p:txBody>
          <a:bodyPr wrap="square" lIns="0" tIns="0" rIns="0" bIns="0" rtlCol="0"/>
          <a:lstStyle/>
          <a:p>
            <a:endParaRPr/>
          </a:p>
        </p:txBody>
      </p:sp>
      <p:sp>
        <p:nvSpPr>
          <p:cNvPr id="64" name="object 64"/>
          <p:cNvSpPr/>
          <p:nvPr/>
        </p:nvSpPr>
        <p:spPr>
          <a:xfrm>
            <a:off x="5345456" y="4933089"/>
            <a:ext cx="201267" cy="165960"/>
          </a:xfrm>
          <a:prstGeom prst="rect">
            <a:avLst/>
          </a:prstGeom>
          <a:blipFill>
            <a:blip r:embed="rId5" cstate="print"/>
            <a:stretch>
              <a:fillRect/>
            </a:stretch>
          </a:blipFill>
        </p:spPr>
        <p:txBody>
          <a:bodyPr wrap="square" lIns="0" tIns="0" rIns="0" bIns="0" rtlCol="0"/>
          <a:lstStyle/>
          <a:p>
            <a:endParaRPr/>
          </a:p>
        </p:txBody>
      </p:sp>
      <p:sp>
        <p:nvSpPr>
          <p:cNvPr id="65" name="object 65"/>
          <p:cNvSpPr/>
          <p:nvPr/>
        </p:nvSpPr>
        <p:spPr>
          <a:xfrm>
            <a:off x="3628418" y="3683884"/>
            <a:ext cx="250395" cy="244647"/>
          </a:xfrm>
          <a:prstGeom prst="rect">
            <a:avLst/>
          </a:prstGeom>
          <a:blipFill>
            <a:blip r:embed="rId6" cstate="print"/>
            <a:stretch>
              <a:fillRect/>
            </a:stretch>
          </a:blipFill>
        </p:spPr>
        <p:txBody>
          <a:bodyPr wrap="square" lIns="0" tIns="0" rIns="0" bIns="0" rtlCol="0"/>
          <a:lstStyle/>
          <a:p>
            <a:endParaRPr/>
          </a:p>
        </p:txBody>
      </p:sp>
      <p:sp>
        <p:nvSpPr>
          <p:cNvPr id="66" name="object 66"/>
          <p:cNvSpPr/>
          <p:nvPr/>
        </p:nvSpPr>
        <p:spPr>
          <a:xfrm>
            <a:off x="4972009" y="3683884"/>
            <a:ext cx="250395" cy="244647"/>
          </a:xfrm>
          <a:prstGeom prst="rect">
            <a:avLst/>
          </a:prstGeom>
          <a:blipFill>
            <a:blip r:embed="rId7" cstate="print"/>
            <a:stretch>
              <a:fillRect/>
            </a:stretch>
          </a:blipFill>
        </p:spPr>
        <p:txBody>
          <a:bodyPr wrap="square" lIns="0" tIns="0" rIns="0" bIns="0" rtlCol="0"/>
          <a:lstStyle/>
          <a:p>
            <a:endParaRPr/>
          </a:p>
        </p:txBody>
      </p:sp>
      <p:sp>
        <p:nvSpPr>
          <p:cNvPr id="67" name="object 67"/>
          <p:cNvSpPr/>
          <p:nvPr/>
        </p:nvSpPr>
        <p:spPr>
          <a:xfrm>
            <a:off x="4972009" y="4648582"/>
            <a:ext cx="250395" cy="244647"/>
          </a:xfrm>
          <a:prstGeom prst="rect">
            <a:avLst/>
          </a:prstGeom>
          <a:blipFill>
            <a:blip r:embed="rId7" cstate="print"/>
            <a:stretch>
              <a:fillRect/>
            </a:stretch>
          </a:blipFill>
        </p:spPr>
        <p:txBody>
          <a:bodyPr wrap="square" lIns="0" tIns="0" rIns="0" bIns="0" rtlCol="0"/>
          <a:lstStyle/>
          <a:p>
            <a:endParaRPr/>
          </a:p>
        </p:txBody>
      </p:sp>
      <p:sp>
        <p:nvSpPr>
          <p:cNvPr id="68" name="object 68"/>
          <p:cNvSpPr/>
          <p:nvPr/>
        </p:nvSpPr>
        <p:spPr>
          <a:xfrm>
            <a:off x="3628418" y="4648582"/>
            <a:ext cx="250395" cy="244647"/>
          </a:xfrm>
          <a:prstGeom prst="rect">
            <a:avLst/>
          </a:prstGeom>
          <a:blipFill>
            <a:blip r:embed="rId6" cstate="print"/>
            <a:stretch>
              <a:fillRect/>
            </a:stretch>
          </a:blipFill>
        </p:spPr>
        <p:txBody>
          <a:bodyPr wrap="square" lIns="0" tIns="0" rIns="0" bIns="0" rtlCol="0"/>
          <a:lstStyle/>
          <a:p>
            <a:endParaRPr/>
          </a:p>
        </p:txBody>
      </p:sp>
      <p:sp>
        <p:nvSpPr>
          <p:cNvPr id="69" name="object 69"/>
          <p:cNvSpPr txBox="1"/>
          <p:nvPr/>
        </p:nvSpPr>
        <p:spPr>
          <a:xfrm>
            <a:off x="3493124" y="4198117"/>
            <a:ext cx="494030" cy="180975"/>
          </a:xfrm>
          <a:prstGeom prst="rect">
            <a:avLst/>
          </a:prstGeom>
          <a:solidFill>
            <a:srgbClr val="FF99CC"/>
          </a:solidFill>
          <a:ln w="3584">
            <a:solidFill>
              <a:srgbClr val="000000"/>
            </a:solidFill>
          </a:ln>
        </p:spPr>
        <p:txBody>
          <a:bodyPr vert="horz" wrap="square" lIns="0" tIns="16510" rIns="0" bIns="0" rtlCol="0">
            <a:spAutoFit/>
          </a:bodyPr>
          <a:lstStyle/>
          <a:p>
            <a:pPr marL="39370">
              <a:lnSpc>
                <a:spcPct val="100000"/>
              </a:lnSpc>
              <a:spcBef>
                <a:spcPts val="130"/>
              </a:spcBef>
            </a:pPr>
            <a:r>
              <a:rPr sz="950" spc="-55" dirty="0">
                <a:latin typeface="Tahoma"/>
                <a:cs typeface="Tahoma"/>
              </a:rPr>
              <a:t>+$%,,"$</a:t>
            </a:r>
            <a:endParaRPr sz="950">
              <a:latin typeface="Tahoma"/>
              <a:cs typeface="Tahoma"/>
            </a:endParaRPr>
          </a:p>
        </p:txBody>
      </p:sp>
      <p:sp>
        <p:nvSpPr>
          <p:cNvPr id="70" name="object 70"/>
          <p:cNvSpPr/>
          <p:nvPr/>
        </p:nvSpPr>
        <p:spPr>
          <a:xfrm>
            <a:off x="4233469" y="4409145"/>
            <a:ext cx="494030" cy="180975"/>
          </a:xfrm>
          <a:custGeom>
            <a:avLst/>
            <a:gdLst/>
            <a:ahLst/>
            <a:cxnLst/>
            <a:rect l="l" t="t" r="r" b="b"/>
            <a:pathLst>
              <a:path w="494029" h="180975">
                <a:moveTo>
                  <a:pt x="0" y="180881"/>
                </a:moveTo>
                <a:lnTo>
                  <a:pt x="493564" y="180881"/>
                </a:lnTo>
                <a:lnTo>
                  <a:pt x="493564" y="0"/>
                </a:lnTo>
                <a:lnTo>
                  <a:pt x="0" y="0"/>
                </a:lnTo>
                <a:lnTo>
                  <a:pt x="0" y="180881"/>
                </a:lnTo>
                <a:close/>
              </a:path>
            </a:pathLst>
          </a:custGeom>
          <a:solidFill>
            <a:srgbClr val="FF99CC"/>
          </a:solidFill>
        </p:spPr>
        <p:txBody>
          <a:bodyPr wrap="square" lIns="0" tIns="0" rIns="0" bIns="0" rtlCol="0"/>
          <a:lstStyle/>
          <a:p>
            <a:endParaRPr/>
          </a:p>
        </p:txBody>
      </p:sp>
      <p:sp>
        <p:nvSpPr>
          <p:cNvPr id="71" name="object 71"/>
          <p:cNvSpPr txBox="1"/>
          <p:nvPr/>
        </p:nvSpPr>
        <p:spPr>
          <a:xfrm>
            <a:off x="4233470" y="4409144"/>
            <a:ext cx="494030" cy="180975"/>
          </a:xfrm>
          <a:prstGeom prst="rect">
            <a:avLst/>
          </a:prstGeom>
          <a:ln w="3584">
            <a:solidFill>
              <a:srgbClr val="000000"/>
            </a:solidFill>
          </a:ln>
        </p:spPr>
        <p:txBody>
          <a:bodyPr vert="horz" wrap="square" lIns="0" tIns="16510" rIns="0" bIns="0" rtlCol="0">
            <a:spAutoFit/>
          </a:bodyPr>
          <a:lstStyle/>
          <a:p>
            <a:pPr marL="39370">
              <a:lnSpc>
                <a:spcPct val="100000"/>
              </a:lnSpc>
              <a:spcBef>
                <a:spcPts val="130"/>
              </a:spcBef>
            </a:pPr>
            <a:r>
              <a:rPr sz="950" spc="-55" dirty="0">
                <a:latin typeface="Tahoma"/>
                <a:cs typeface="Tahoma"/>
              </a:rPr>
              <a:t>+$%,,"$</a:t>
            </a:r>
            <a:endParaRPr sz="950">
              <a:latin typeface="Tahoma"/>
              <a:cs typeface="Tahoma"/>
            </a:endParaRPr>
          </a:p>
        </p:txBody>
      </p:sp>
      <p:sp>
        <p:nvSpPr>
          <p:cNvPr id="72" name="object 72"/>
          <p:cNvSpPr txBox="1"/>
          <p:nvPr/>
        </p:nvSpPr>
        <p:spPr>
          <a:xfrm>
            <a:off x="4123789" y="4047382"/>
            <a:ext cx="494030" cy="180975"/>
          </a:xfrm>
          <a:prstGeom prst="rect">
            <a:avLst/>
          </a:prstGeom>
          <a:solidFill>
            <a:srgbClr val="FF99CC"/>
          </a:solidFill>
          <a:ln w="3584">
            <a:solidFill>
              <a:srgbClr val="000000"/>
            </a:solidFill>
          </a:ln>
        </p:spPr>
        <p:txBody>
          <a:bodyPr vert="horz" wrap="square" lIns="0" tIns="16510" rIns="0" bIns="0" rtlCol="0">
            <a:spAutoFit/>
          </a:bodyPr>
          <a:lstStyle/>
          <a:p>
            <a:pPr marL="39370">
              <a:lnSpc>
                <a:spcPct val="100000"/>
              </a:lnSpc>
              <a:spcBef>
                <a:spcPts val="130"/>
              </a:spcBef>
            </a:pPr>
            <a:r>
              <a:rPr sz="950" spc="-55" dirty="0">
                <a:latin typeface="Tahoma"/>
                <a:cs typeface="Tahoma"/>
              </a:rPr>
              <a:t>+$%,,"$</a:t>
            </a:r>
            <a:endParaRPr sz="950">
              <a:latin typeface="Tahoma"/>
              <a:cs typeface="Tahoma"/>
            </a:endParaRPr>
          </a:p>
        </p:txBody>
      </p:sp>
      <p:sp>
        <p:nvSpPr>
          <p:cNvPr id="73" name="object 73"/>
          <p:cNvSpPr txBox="1"/>
          <p:nvPr/>
        </p:nvSpPr>
        <p:spPr>
          <a:xfrm>
            <a:off x="4178629" y="4710613"/>
            <a:ext cx="494030" cy="180975"/>
          </a:xfrm>
          <a:prstGeom prst="rect">
            <a:avLst/>
          </a:prstGeom>
          <a:solidFill>
            <a:srgbClr val="FF99CC"/>
          </a:solidFill>
          <a:ln w="3584">
            <a:solidFill>
              <a:srgbClr val="000000"/>
            </a:solidFill>
          </a:ln>
        </p:spPr>
        <p:txBody>
          <a:bodyPr vert="horz" wrap="square" lIns="0" tIns="16510" rIns="0" bIns="0" rtlCol="0">
            <a:spAutoFit/>
          </a:bodyPr>
          <a:lstStyle/>
          <a:p>
            <a:pPr marL="39370">
              <a:lnSpc>
                <a:spcPct val="100000"/>
              </a:lnSpc>
              <a:spcBef>
                <a:spcPts val="130"/>
              </a:spcBef>
            </a:pPr>
            <a:r>
              <a:rPr sz="950" spc="-55" dirty="0">
                <a:latin typeface="Tahoma"/>
                <a:cs typeface="Tahoma"/>
              </a:rPr>
              <a:t>+$%,,"$</a:t>
            </a:r>
            <a:endParaRPr sz="950">
              <a:latin typeface="Tahoma"/>
              <a:cs typeface="Tahoma"/>
            </a:endParaRPr>
          </a:p>
        </p:txBody>
      </p:sp>
      <p:sp>
        <p:nvSpPr>
          <p:cNvPr id="74" name="object 74"/>
          <p:cNvSpPr txBox="1"/>
          <p:nvPr/>
        </p:nvSpPr>
        <p:spPr>
          <a:xfrm>
            <a:off x="4178629" y="3715767"/>
            <a:ext cx="494030" cy="180975"/>
          </a:xfrm>
          <a:prstGeom prst="rect">
            <a:avLst/>
          </a:prstGeom>
          <a:solidFill>
            <a:srgbClr val="FF99CC"/>
          </a:solidFill>
          <a:ln w="3584">
            <a:solidFill>
              <a:srgbClr val="000000"/>
            </a:solidFill>
          </a:ln>
        </p:spPr>
        <p:txBody>
          <a:bodyPr vert="horz" wrap="square" lIns="0" tIns="16510" rIns="0" bIns="0" rtlCol="0">
            <a:spAutoFit/>
          </a:bodyPr>
          <a:lstStyle/>
          <a:p>
            <a:pPr marL="39370">
              <a:lnSpc>
                <a:spcPct val="100000"/>
              </a:lnSpc>
              <a:spcBef>
                <a:spcPts val="130"/>
              </a:spcBef>
            </a:pPr>
            <a:r>
              <a:rPr sz="950" spc="-55" dirty="0">
                <a:latin typeface="Tahoma"/>
                <a:cs typeface="Tahoma"/>
              </a:rPr>
              <a:t>+$%,,"$</a:t>
            </a:r>
            <a:endParaRPr sz="950">
              <a:latin typeface="Tahoma"/>
              <a:cs typeface="Tahoma"/>
            </a:endParaRPr>
          </a:p>
        </p:txBody>
      </p:sp>
      <p:sp>
        <p:nvSpPr>
          <p:cNvPr id="75" name="object 75"/>
          <p:cNvSpPr/>
          <p:nvPr/>
        </p:nvSpPr>
        <p:spPr>
          <a:xfrm>
            <a:off x="4864134" y="4198117"/>
            <a:ext cx="494030" cy="180975"/>
          </a:xfrm>
          <a:custGeom>
            <a:avLst/>
            <a:gdLst/>
            <a:ahLst/>
            <a:cxnLst/>
            <a:rect l="l" t="t" r="r" b="b"/>
            <a:pathLst>
              <a:path w="494029" h="180975">
                <a:moveTo>
                  <a:pt x="0" y="180881"/>
                </a:moveTo>
                <a:lnTo>
                  <a:pt x="493564" y="180881"/>
                </a:lnTo>
                <a:lnTo>
                  <a:pt x="493564" y="0"/>
                </a:lnTo>
                <a:lnTo>
                  <a:pt x="0" y="0"/>
                </a:lnTo>
                <a:lnTo>
                  <a:pt x="0" y="180881"/>
                </a:lnTo>
                <a:close/>
              </a:path>
            </a:pathLst>
          </a:custGeom>
          <a:solidFill>
            <a:srgbClr val="FF99CC"/>
          </a:solidFill>
        </p:spPr>
        <p:txBody>
          <a:bodyPr wrap="square" lIns="0" tIns="0" rIns="0" bIns="0" rtlCol="0"/>
          <a:lstStyle/>
          <a:p>
            <a:endParaRPr/>
          </a:p>
        </p:txBody>
      </p:sp>
      <p:sp>
        <p:nvSpPr>
          <p:cNvPr id="76" name="object 76"/>
          <p:cNvSpPr/>
          <p:nvPr/>
        </p:nvSpPr>
        <p:spPr>
          <a:xfrm>
            <a:off x="4864135" y="4198117"/>
            <a:ext cx="494030" cy="180975"/>
          </a:xfrm>
          <a:custGeom>
            <a:avLst/>
            <a:gdLst/>
            <a:ahLst/>
            <a:cxnLst/>
            <a:rect l="l" t="t" r="r" b="b"/>
            <a:pathLst>
              <a:path w="494029" h="180975">
                <a:moveTo>
                  <a:pt x="0" y="0"/>
                </a:moveTo>
                <a:lnTo>
                  <a:pt x="0" y="180881"/>
                </a:lnTo>
                <a:lnTo>
                  <a:pt x="493564" y="180881"/>
                </a:lnTo>
                <a:lnTo>
                  <a:pt x="493564" y="0"/>
                </a:lnTo>
                <a:lnTo>
                  <a:pt x="0" y="0"/>
                </a:lnTo>
                <a:close/>
              </a:path>
            </a:pathLst>
          </a:custGeom>
          <a:ln w="3329">
            <a:solidFill>
              <a:srgbClr val="000000"/>
            </a:solidFill>
          </a:ln>
        </p:spPr>
        <p:txBody>
          <a:bodyPr wrap="square" lIns="0" tIns="0" rIns="0" bIns="0" rtlCol="0"/>
          <a:lstStyle/>
          <a:p>
            <a:endParaRPr/>
          </a:p>
        </p:txBody>
      </p:sp>
      <p:sp>
        <p:nvSpPr>
          <p:cNvPr id="77" name="object 77"/>
          <p:cNvSpPr txBox="1"/>
          <p:nvPr/>
        </p:nvSpPr>
        <p:spPr>
          <a:xfrm>
            <a:off x="4890920" y="4202298"/>
            <a:ext cx="440055" cy="170180"/>
          </a:xfrm>
          <a:prstGeom prst="rect">
            <a:avLst/>
          </a:prstGeom>
        </p:spPr>
        <p:txBody>
          <a:bodyPr vert="horz" wrap="square" lIns="0" tIns="12700" rIns="0" bIns="0" rtlCol="0">
            <a:spAutoFit/>
          </a:bodyPr>
          <a:lstStyle/>
          <a:p>
            <a:pPr marL="12700">
              <a:lnSpc>
                <a:spcPct val="100000"/>
              </a:lnSpc>
              <a:spcBef>
                <a:spcPts val="100"/>
              </a:spcBef>
            </a:pPr>
            <a:r>
              <a:rPr sz="950" spc="-65" dirty="0">
                <a:latin typeface="Tahoma"/>
                <a:cs typeface="Tahoma"/>
              </a:rPr>
              <a:t>+$</a:t>
            </a:r>
            <a:r>
              <a:rPr sz="950" spc="-475" dirty="0">
                <a:latin typeface="Tahoma"/>
                <a:cs typeface="Tahoma"/>
              </a:rPr>
              <a:t>%</a:t>
            </a:r>
            <a:r>
              <a:rPr sz="950" spc="190" dirty="0">
                <a:latin typeface="Tahoma"/>
                <a:cs typeface="Tahoma"/>
              </a:rPr>
              <a:t>,,</a:t>
            </a:r>
            <a:r>
              <a:rPr sz="950" spc="65" dirty="0">
                <a:latin typeface="Tahoma"/>
                <a:cs typeface="Tahoma"/>
              </a:rPr>
              <a:t>"</a:t>
            </a:r>
            <a:r>
              <a:rPr sz="950" spc="-210" dirty="0">
                <a:latin typeface="Tahoma"/>
                <a:cs typeface="Tahoma"/>
              </a:rPr>
              <a:t>$</a:t>
            </a:r>
            <a:endParaRPr sz="950">
              <a:latin typeface="Tahoma"/>
              <a:cs typeface="Tahoma"/>
            </a:endParaRPr>
          </a:p>
        </p:txBody>
      </p:sp>
      <p:sp>
        <p:nvSpPr>
          <p:cNvPr id="78" name="object 78"/>
          <p:cNvSpPr/>
          <p:nvPr/>
        </p:nvSpPr>
        <p:spPr>
          <a:xfrm>
            <a:off x="3739906" y="3964780"/>
            <a:ext cx="0" cy="195580"/>
          </a:xfrm>
          <a:custGeom>
            <a:avLst/>
            <a:gdLst/>
            <a:ahLst/>
            <a:cxnLst/>
            <a:rect l="l" t="t" r="r" b="b"/>
            <a:pathLst>
              <a:path h="195579">
                <a:moveTo>
                  <a:pt x="0" y="0"/>
                </a:moveTo>
                <a:lnTo>
                  <a:pt x="0" y="195351"/>
                </a:lnTo>
              </a:path>
            </a:pathLst>
          </a:custGeom>
          <a:ln w="3617">
            <a:solidFill>
              <a:srgbClr val="000000"/>
            </a:solidFill>
          </a:ln>
        </p:spPr>
        <p:txBody>
          <a:bodyPr wrap="square" lIns="0" tIns="0" rIns="0" bIns="0" rtlCol="0"/>
          <a:lstStyle/>
          <a:p>
            <a:endParaRPr/>
          </a:p>
        </p:txBody>
      </p:sp>
      <p:sp>
        <p:nvSpPr>
          <p:cNvPr id="79" name="object 79"/>
          <p:cNvSpPr/>
          <p:nvPr/>
        </p:nvSpPr>
        <p:spPr>
          <a:xfrm>
            <a:off x="3722357" y="3926795"/>
            <a:ext cx="36195" cy="40005"/>
          </a:xfrm>
          <a:custGeom>
            <a:avLst/>
            <a:gdLst/>
            <a:ahLst/>
            <a:cxnLst/>
            <a:rect l="l" t="t" r="r" b="b"/>
            <a:pathLst>
              <a:path w="36195" h="40004">
                <a:moveTo>
                  <a:pt x="17548" y="0"/>
                </a:moveTo>
                <a:lnTo>
                  <a:pt x="0" y="39794"/>
                </a:lnTo>
                <a:lnTo>
                  <a:pt x="35646" y="39794"/>
                </a:lnTo>
                <a:lnTo>
                  <a:pt x="17548" y="0"/>
                </a:lnTo>
                <a:close/>
              </a:path>
            </a:pathLst>
          </a:custGeom>
          <a:solidFill>
            <a:srgbClr val="000000"/>
          </a:solidFill>
        </p:spPr>
        <p:txBody>
          <a:bodyPr wrap="square" lIns="0" tIns="0" rIns="0" bIns="0" rtlCol="0"/>
          <a:lstStyle/>
          <a:p>
            <a:endParaRPr/>
          </a:p>
        </p:txBody>
      </p:sp>
      <p:sp>
        <p:nvSpPr>
          <p:cNvPr id="80" name="object 80"/>
          <p:cNvSpPr/>
          <p:nvPr/>
        </p:nvSpPr>
        <p:spPr>
          <a:xfrm>
            <a:off x="3722357" y="4158925"/>
            <a:ext cx="36195" cy="39370"/>
          </a:xfrm>
          <a:custGeom>
            <a:avLst/>
            <a:gdLst/>
            <a:ahLst/>
            <a:cxnLst/>
            <a:rect l="l" t="t" r="r" b="b"/>
            <a:pathLst>
              <a:path w="36195" h="39370">
                <a:moveTo>
                  <a:pt x="35646" y="0"/>
                </a:moveTo>
                <a:lnTo>
                  <a:pt x="0" y="0"/>
                </a:lnTo>
                <a:lnTo>
                  <a:pt x="17548" y="39190"/>
                </a:lnTo>
                <a:lnTo>
                  <a:pt x="35646" y="0"/>
                </a:lnTo>
                <a:close/>
              </a:path>
            </a:pathLst>
          </a:custGeom>
          <a:solidFill>
            <a:srgbClr val="000000"/>
          </a:solidFill>
        </p:spPr>
        <p:txBody>
          <a:bodyPr wrap="square" lIns="0" tIns="0" rIns="0" bIns="0" rtlCol="0"/>
          <a:lstStyle/>
          <a:p>
            <a:endParaRPr/>
          </a:p>
        </p:txBody>
      </p:sp>
      <p:sp>
        <p:nvSpPr>
          <p:cNvPr id="81" name="object 81"/>
          <p:cNvSpPr/>
          <p:nvPr/>
        </p:nvSpPr>
        <p:spPr>
          <a:xfrm>
            <a:off x="5110917" y="3964780"/>
            <a:ext cx="0" cy="195580"/>
          </a:xfrm>
          <a:custGeom>
            <a:avLst/>
            <a:gdLst/>
            <a:ahLst/>
            <a:cxnLst/>
            <a:rect l="l" t="t" r="r" b="b"/>
            <a:pathLst>
              <a:path h="195579">
                <a:moveTo>
                  <a:pt x="0" y="0"/>
                </a:moveTo>
                <a:lnTo>
                  <a:pt x="0" y="195351"/>
                </a:lnTo>
              </a:path>
            </a:pathLst>
          </a:custGeom>
          <a:ln w="3617">
            <a:solidFill>
              <a:srgbClr val="000000"/>
            </a:solidFill>
          </a:ln>
        </p:spPr>
        <p:txBody>
          <a:bodyPr wrap="square" lIns="0" tIns="0" rIns="0" bIns="0" rtlCol="0"/>
          <a:lstStyle/>
          <a:p>
            <a:endParaRPr/>
          </a:p>
        </p:txBody>
      </p:sp>
      <p:sp>
        <p:nvSpPr>
          <p:cNvPr id="82" name="object 82"/>
          <p:cNvSpPr/>
          <p:nvPr/>
        </p:nvSpPr>
        <p:spPr>
          <a:xfrm>
            <a:off x="5093368" y="3926795"/>
            <a:ext cx="36195" cy="40005"/>
          </a:xfrm>
          <a:custGeom>
            <a:avLst/>
            <a:gdLst/>
            <a:ahLst/>
            <a:cxnLst/>
            <a:rect l="l" t="t" r="r" b="b"/>
            <a:pathLst>
              <a:path w="36195" h="40004">
                <a:moveTo>
                  <a:pt x="17548" y="0"/>
                </a:moveTo>
                <a:lnTo>
                  <a:pt x="0" y="39794"/>
                </a:lnTo>
                <a:lnTo>
                  <a:pt x="35646" y="39794"/>
                </a:lnTo>
                <a:lnTo>
                  <a:pt x="17548" y="0"/>
                </a:lnTo>
                <a:close/>
              </a:path>
            </a:pathLst>
          </a:custGeom>
          <a:solidFill>
            <a:srgbClr val="000000"/>
          </a:solidFill>
        </p:spPr>
        <p:txBody>
          <a:bodyPr wrap="square" lIns="0" tIns="0" rIns="0" bIns="0" rtlCol="0"/>
          <a:lstStyle/>
          <a:p>
            <a:endParaRPr/>
          </a:p>
        </p:txBody>
      </p:sp>
      <p:sp>
        <p:nvSpPr>
          <p:cNvPr id="83" name="object 83"/>
          <p:cNvSpPr/>
          <p:nvPr/>
        </p:nvSpPr>
        <p:spPr>
          <a:xfrm>
            <a:off x="5093368" y="4158925"/>
            <a:ext cx="36195" cy="39370"/>
          </a:xfrm>
          <a:custGeom>
            <a:avLst/>
            <a:gdLst/>
            <a:ahLst/>
            <a:cxnLst/>
            <a:rect l="l" t="t" r="r" b="b"/>
            <a:pathLst>
              <a:path w="36195" h="39370">
                <a:moveTo>
                  <a:pt x="35646" y="0"/>
                </a:moveTo>
                <a:lnTo>
                  <a:pt x="0" y="0"/>
                </a:lnTo>
                <a:lnTo>
                  <a:pt x="17548" y="39190"/>
                </a:lnTo>
                <a:lnTo>
                  <a:pt x="35646" y="0"/>
                </a:lnTo>
                <a:close/>
              </a:path>
            </a:pathLst>
          </a:custGeom>
          <a:solidFill>
            <a:srgbClr val="000000"/>
          </a:solidFill>
        </p:spPr>
        <p:txBody>
          <a:bodyPr wrap="square" lIns="0" tIns="0" rIns="0" bIns="0" rtlCol="0"/>
          <a:lstStyle/>
          <a:p>
            <a:endParaRPr/>
          </a:p>
        </p:txBody>
      </p:sp>
      <p:sp>
        <p:nvSpPr>
          <p:cNvPr id="84" name="object 84"/>
          <p:cNvSpPr/>
          <p:nvPr/>
        </p:nvSpPr>
        <p:spPr>
          <a:xfrm>
            <a:off x="5110917" y="4416983"/>
            <a:ext cx="0" cy="195580"/>
          </a:xfrm>
          <a:custGeom>
            <a:avLst/>
            <a:gdLst/>
            <a:ahLst/>
            <a:cxnLst/>
            <a:rect l="l" t="t" r="r" b="b"/>
            <a:pathLst>
              <a:path h="195579">
                <a:moveTo>
                  <a:pt x="0" y="0"/>
                </a:moveTo>
                <a:lnTo>
                  <a:pt x="0" y="195351"/>
                </a:lnTo>
              </a:path>
            </a:pathLst>
          </a:custGeom>
          <a:ln w="3617">
            <a:solidFill>
              <a:srgbClr val="000000"/>
            </a:solidFill>
          </a:ln>
        </p:spPr>
        <p:txBody>
          <a:bodyPr wrap="square" lIns="0" tIns="0" rIns="0" bIns="0" rtlCol="0"/>
          <a:lstStyle/>
          <a:p>
            <a:endParaRPr/>
          </a:p>
        </p:txBody>
      </p:sp>
      <p:sp>
        <p:nvSpPr>
          <p:cNvPr id="85" name="object 85"/>
          <p:cNvSpPr/>
          <p:nvPr/>
        </p:nvSpPr>
        <p:spPr>
          <a:xfrm>
            <a:off x="5093368" y="4378998"/>
            <a:ext cx="36195" cy="40005"/>
          </a:xfrm>
          <a:custGeom>
            <a:avLst/>
            <a:gdLst/>
            <a:ahLst/>
            <a:cxnLst/>
            <a:rect l="l" t="t" r="r" b="b"/>
            <a:pathLst>
              <a:path w="36195" h="40004">
                <a:moveTo>
                  <a:pt x="17548" y="0"/>
                </a:moveTo>
                <a:lnTo>
                  <a:pt x="0" y="39794"/>
                </a:lnTo>
                <a:lnTo>
                  <a:pt x="35646" y="39794"/>
                </a:lnTo>
                <a:lnTo>
                  <a:pt x="17548" y="0"/>
                </a:lnTo>
                <a:close/>
              </a:path>
            </a:pathLst>
          </a:custGeom>
          <a:solidFill>
            <a:srgbClr val="000000"/>
          </a:solidFill>
        </p:spPr>
        <p:txBody>
          <a:bodyPr wrap="square" lIns="0" tIns="0" rIns="0" bIns="0" rtlCol="0"/>
          <a:lstStyle/>
          <a:p>
            <a:endParaRPr/>
          </a:p>
        </p:txBody>
      </p:sp>
      <p:sp>
        <p:nvSpPr>
          <p:cNvPr id="86" name="object 86"/>
          <p:cNvSpPr/>
          <p:nvPr/>
        </p:nvSpPr>
        <p:spPr>
          <a:xfrm>
            <a:off x="5093368" y="4611128"/>
            <a:ext cx="36195" cy="39370"/>
          </a:xfrm>
          <a:custGeom>
            <a:avLst/>
            <a:gdLst/>
            <a:ahLst/>
            <a:cxnLst/>
            <a:rect l="l" t="t" r="r" b="b"/>
            <a:pathLst>
              <a:path w="36195" h="39370">
                <a:moveTo>
                  <a:pt x="35646" y="0"/>
                </a:moveTo>
                <a:lnTo>
                  <a:pt x="0" y="0"/>
                </a:lnTo>
                <a:lnTo>
                  <a:pt x="17548" y="39190"/>
                </a:lnTo>
                <a:lnTo>
                  <a:pt x="35646" y="0"/>
                </a:lnTo>
                <a:close/>
              </a:path>
            </a:pathLst>
          </a:custGeom>
          <a:solidFill>
            <a:srgbClr val="000000"/>
          </a:solidFill>
        </p:spPr>
        <p:txBody>
          <a:bodyPr wrap="square" lIns="0" tIns="0" rIns="0" bIns="0" rtlCol="0"/>
          <a:lstStyle/>
          <a:p>
            <a:endParaRPr/>
          </a:p>
        </p:txBody>
      </p:sp>
      <p:sp>
        <p:nvSpPr>
          <p:cNvPr id="87" name="object 87"/>
          <p:cNvSpPr/>
          <p:nvPr/>
        </p:nvSpPr>
        <p:spPr>
          <a:xfrm>
            <a:off x="3739906" y="4416983"/>
            <a:ext cx="0" cy="195580"/>
          </a:xfrm>
          <a:custGeom>
            <a:avLst/>
            <a:gdLst/>
            <a:ahLst/>
            <a:cxnLst/>
            <a:rect l="l" t="t" r="r" b="b"/>
            <a:pathLst>
              <a:path h="195579">
                <a:moveTo>
                  <a:pt x="0" y="0"/>
                </a:moveTo>
                <a:lnTo>
                  <a:pt x="0" y="195351"/>
                </a:lnTo>
              </a:path>
            </a:pathLst>
          </a:custGeom>
          <a:ln w="3617">
            <a:solidFill>
              <a:srgbClr val="000000"/>
            </a:solidFill>
          </a:ln>
        </p:spPr>
        <p:txBody>
          <a:bodyPr wrap="square" lIns="0" tIns="0" rIns="0" bIns="0" rtlCol="0"/>
          <a:lstStyle/>
          <a:p>
            <a:endParaRPr/>
          </a:p>
        </p:txBody>
      </p:sp>
      <p:sp>
        <p:nvSpPr>
          <p:cNvPr id="88" name="object 88"/>
          <p:cNvSpPr/>
          <p:nvPr/>
        </p:nvSpPr>
        <p:spPr>
          <a:xfrm>
            <a:off x="3722357" y="4378998"/>
            <a:ext cx="36195" cy="40005"/>
          </a:xfrm>
          <a:custGeom>
            <a:avLst/>
            <a:gdLst/>
            <a:ahLst/>
            <a:cxnLst/>
            <a:rect l="l" t="t" r="r" b="b"/>
            <a:pathLst>
              <a:path w="36195" h="40004">
                <a:moveTo>
                  <a:pt x="17548" y="0"/>
                </a:moveTo>
                <a:lnTo>
                  <a:pt x="0" y="39794"/>
                </a:lnTo>
                <a:lnTo>
                  <a:pt x="35646" y="39794"/>
                </a:lnTo>
                <a:lnTo>
                  <a:pt x="17548" y="0"/>
                </a:lnTo>
                <a:close/>
              </a:path>
            </a:pathLst>
          </a:custGeom>
          <a:solidFill>
            <a:srgbClr val="000000"/>
          </a:solidFill>
        </p:spPr>
        <p:txBody>
          <a:bodyPr wrap="square" lIns="0" tIns="0" rIns="0" bIns="0" rtlCol="0"/>
          <a:lstStyle/>
          <a:p>
            <a:endParaRPr/>
          </a:p>
        </p:txBody>
      </p:sp>
      <p:sp>
        <p:nvSpPr>
          <p:cNvPr id="89" name="object 89"/>
          <p:cNvSpPr/>
          <p:nvPr/>
        </p:nvSpPr>
        <p:spPr>
          <a:xfrm>
            <a:off x="3722357" y="4611128"/>
            <a:ext cx="36195" cy="39370"/>
          </a:xfrm>
          <a:custGeom>
            <a:avLst/>
            <a:gdLst/>
            <a:ahLst/>
            <a:cxnLst/>
            <a:rect l="l" t="t" r="r" b="b"/>
            <a:pathLst>
              <a:path w="36195" h="39370">
                <a:moveTo>
                  <a:pt x="35646" y="0"/>
                </a:moveTo>
                <a:lnTo>
                  <a:pt x="0" y="0"/>
                </a:lnTo>
                <a:lnTo>
                  <a:pt x="17548" y="39190"/>
                </a:lnTo>
                <a:lnTo>
                  <a:pt x="35646" y="0"/>
                </a:lnTo>
                <a:close/>
              </a:path>
            </a:pathLst>
          </a:custGeom>
          <a:solidFill>
            <a:srgbClr val="000000"/>
          </a:solidFill>
        </p:spPr>
        <p:txBody>
          <a:bodyPr wrap="square" lIns="0" tIns="0" rIns="0" bIns="0" rtlCol="0"/>
          <a:lstStyle/>
          <a:p>
            <a:endParaRPr/>
          </a:p>
        </p:txBody>
      </p:sp>
      <p:sp>
        <p:nvSpPr>
          <p:cNvPr id="90" name="object 90"/>
          <p:cNvSpPr/>
          <p:nvPr/>
        </p:nvSpPr>
        <p:spPr>
          <a:xfrm>
            <a:off x="3911556" y="4801053"/>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91" name="object 91"/>
          <p:cNvSpPr/>
          <p:nvPr/>
        </p:nvSpPr>
        <p:spPr>
          <a:xfrm>
            <a:off x="3877007" y="4781759"/>
            <a:ext cx="36195" cy="39370"/>
          </a:xfrm>
          <a:custGeom>
            <a:avLst/>
            <a:gdLst/>
            <a:ahLst/>
            <a:cxnLst/>
            <a:rect l="l" t="t" r="r" b="b"/>
            <a:pathLst>
              <a:path w="36195" h="39370">
                <a:moveTo>
                  <a:pt x="36193" y="0"/>
                </a:moveTo>
                <a:lnTo>
                  <a:pt x="0" y="19293"/>
                </a:lnTo>
                <a:lnTo>
                  <a:pt x="36193" y="39190"/>
                </a:lnTo>
                <a:lnTo>
                  <a:pt x="36193" y="0"/>
                </a:lnTo>
                <a:close/>
              </a:path>
            </a:pathLst>
          </a:custGeom>
          <a:solidFill>
            <a:srgbClr val="000000"/>
          </a:solidFill>
        </p:spPr>
        <p:txBody>
          <a:bodyPr wrap="square" lIns="0" tIns="0" rIns="0" bIns="0" rtlCol="0"/>
          <a:lstStyle/>
          <a:p>
            <a:endParaRPr/>
          </a:p>
        </p:txBody>
      </p:sp>
      <p:sp>
        <p:nvSpPr>
          <p:cNvPr id="92" name="object 92"/>
          <p:cNvSpPr/>
          <p:nvPr/>
        </p:nvSpPr>
        <p:spPr>
          <a:xfrm>
            <a:off x="4142982" y="4781759"/>
            <a:ext cx="36195" cy="39370"/>
          </a:xfrm>
          <a:custGeom>
            <a:avLst/>
            <a:gdLst/>
            <a:ahLst/>
            <a:cxnLst/>
            <a:rect l="l" t="t" r="r" b="b"/>
            <a:pathLst>
              <a:path w="36195" h="39370">
                <a:moveTo>
                  <a:pt x="0" y="0"/>
                </a:moveTo>
                <a:lnTo>
                  <a:pt x="0" y="39190"/>
                </a:lnTo>
                <a:lnTo>
                  <a:pt x="35646" y="19293"/>
                </a:lnTo>
                <a:lnTo>
                  <a:pt x="0" y="0"/>
                </a:lnTo>
                <a:close/>
              </a:path>
            </a:pathLst>
          </a:custGeom>
          <a:solidFill>
            <a:srgbClr val="000000"/>
          </a:solidFill>
        </p:spPr>
        <p:txBody>
          <a:bodyPr wrap="square" lIns="0" tIns="0" rIns="0" bIns="0" rtlCol="0"/>
          <a:lstStyle/>
          <a:p>
            <a:endParaRPr/>
          </a:p>
        </p:txBody>
      </p:sp>
      <p:sp>
        <p:nvSpPr>
          <p:cNvPr id="93" name="object 93"/>
          <p:cNvSpPr/>
          <p:nvPr/>
        </p:nvSpPr>
        <p:spPr>
          <a:xfrm>
            <a:off x="3911556" y="3806208"/>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94" name="object 94"/>
          <p:cNvSpPr/>
          <p:nvPr/>
        </p:nvSpPr>
        <p:spPr>
          <a:xfrm>
            <a:off x="3877007" y="3786913"/>
            <a:ext cx="36195" cy="39370"/>
          </a:xfrm>
          <a:custGeom>
            <a:avLst/>
            <a:gdLst/>
            <a:ahLst/>
            <a:cxnLst/>
            <a:rect l="l" t="t" r="r" b="b"/>
            <a:pathLst>
              <a:path w="36195" h="39370">
                <a:moveTo>
                  <a:pt x="36193" y="0"/>
                </a:moveTo>
                <a:lnTo>
                  <a:pt x="0" y="19293"/>
                </a:lnTo>
                <a:lnTo>
                  <a:pt x="36193" y="39190"/>
                </a:lnTo>
                <a:lnTo>
                  <a:pt x="36193" y="0"/>
                </a:lnTo>
                <a:close/>
              </a:path>
            </a:pathLst>
          </a:custGeom>
          <a:solidFill>
            <a:srgbClr val="000000"/>
          </a:solidFill>
        </p:spPr>
        <p:txBody>
          <a:bodyPr wrap="square" lIns="0" tIns="0" rIns="0" bIns="0" rtlCol="0"/>
          <a:lstStyle/>
          <a:p>
            <a:endParaRPr/>
          </a:p>
        </p:txBody>
      </p:sp>
      <p:sp>
        <p:nvSpPr>
          <p:cNvPr id="95" name="object 95"/>
          <p:cNvSpPr/>
          <p:nvPr/>
        </p:nvSpPr>
        <p:spPr>
          <a:xfrm>
            <a:off x="4142982" y="3786913"/>
            <a:ext cx="36195" cy="39370"/>
          </a:xfrm>
          <a:custGeom>
            <a:avLst/>
            <a:gdLst/>
            <a:ahLst/>
            <a:cxnLst/>
            <a:rect l="l" t="t" r="r" b="b"/>
            <a:pathLst>
              <a:path w="36195" h="39370">
                <a:moveTo>
                  <a:pt x="0" y="0"/>
                </a:moveTo>
                <a:lnTo>
                  <a:pt x="0" y="39190"/>
                </a:lnTo>
                <a:lnTo>
                  <a:pt x="35646" y="19293"/>
                </a:lnTo>
                <a:lnTo>
                  <a:pt x="0" y="0"/>
                </a:lnTo>
                <a:close/>
              </a:path>
            </a:pathLst>
          </a:custGeom>
          <a:solidFill>
            <a:srgbClr val="000000"/>
          </a:solidFill>
        </p:spPr>
        <p:txBody>
          <a:bodyPr wrap="square" lIns="0" tIns="0" rIns="0" bIns="0" rtlCol="0"/>
          <a:lstStyle/>
          <a:p>
            <a:endParaRPr/>
          </a:p>
        </p:txBody>
      </p:sp>
      <p:sp>
        <p:nvSpPr>
          <p:cNvPr id="96" name="object 96"/>
          <p:cNvSpPr/>
          <p:nvPr/>
        </p:nvSpPr>
        <p:spPr>
          <a:xfrm>
            <a:off x="4706742" y="3806208"/>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97" name="object 97"/>
          <p:cNvSpPr/>
          <p:nvPr/>
        </p:nvSpPr>
        <p:spPr>
          <a:xfrm>
            <a:off x="4672194" y="3786913"/>
            <a:ext cx="36195" cy="39370"/>
          </a:xfrm>
          <a:custGeom>
            <a:avLst/>
            <a:gdLst/>
            <a:ahLst/>
            <a:cxnLst/>
            <a:rect l="l" t="t" r="r" b="b"/>
            <a:pathLst>
              <a:path w="36195" h="39370">
                <a:moveTo>
                  <a:pt x="36193" y="0"/>
                </a:moveTo>
                <a:lnTo>
                  <a:pt x="0" y="19293"/>
                </a:lnTo>
                <a:lnTo>
                  <a:pt x="36193" y="39190"/>
                </a:lnTo>
                <a:lnTo>
                  <a:pt x="36193" y="0"/>
                </a:lnTo>
                <a:close/>
              </a:path>
            </a:pathLst>
          </a:custGeom>
          <a:solidFill>
            <a:srgbClr val="000000"/>
          </a:solidFill>
        </p:spPr>
        <p:txBody>
          <a:bodyPr wrap="square" lIns="0" tIns="0" rIns="0" bIns="0" rtlCol="0"/>
          <a:lstStyle/>
          <a:p>
            <a:endParaRPr/>
          </a:p>
        </p:txBody>
      </p:sp>
      <p:sp>
        <p:nvSpPr>
          <p:cNvPr id="98" name="object 98"/>
          <p:cNvSpPr/>
          <p:nvPr/>
        </p:nvSpPr>
        <p:spPr>
          <a:xfrm>
            <a:off x="4938169" y="3786913"/>
            <a:ext cx="36195" cy="39370"/>
          </a:xfrm>
          <a:custGeom>
            <a:avLst/>
            <a:gdLst/>
            <a:ahLst/>
            <a:cxnLst/>
            <a:rect l="l" t="t" r="r" b="b"/>
            <a:pathLst>
              <a:path w="36195" h="39370">
                <a:moveTo>
                  <a:pt x="0" y="0"/>
                </a:moveTo>
                <a:lnTo>
                  <a:pt x="0" y="39190"/>
                </a:lnTo>
                <a:lnTo>
                  <a:pt x="35646" y="19293"/>
                </a:lnTo>
                <a:lnTo>
                  <a:pt x="0" y="0"/>
                </a:lnTo>
                <a:close/>
              </a:path>
            </a:pathLst>
          </a:custGeom>
          <a:solidFill>
            <a:srgbClr val="000000"/>
          </a:solidFill>
        </p:spPr>
        <p:txBody>
          <a:bodyPr wrap="square" lIns="0" tIns="0" rIns="0" bIns="0" rtlCol="0"/>
          <a:lstStyle/>
          <a:p>
            <a:endParaRPr/>
          </a:p>
        </p:txBody>
      </p:sp>
      <p:sp>
        <p:nvSpPr>
          <p:cNvPr id="99" name="object 99"/>
          <p:cNvSpPr/>
          <p:nvPr/>
        </p:nvSpPr>
        <p:spPr>
          <a:xfrm>
            <a:off x="4706742" y="4801053"/>
            <a:ext cx="233045" cy="0"/>
          </a:xfrm>
          <a:custGeom>
            <a:avLst/>
            <a:gdLst/>
            <a:ahLst/>
            <a:cxnLst/>
            <a:rect l="l" t="t" r="r" b="b"/>
            <a:pathLst>
              <a:path w="233045">
                <a:moveTo>
                  <a:pt x="0" y="0"/>
                </a:moveTo>
                <a:lnTo>
                  <a:pt x="232523" y="0"/>
                </a:lnTo>
              </a:path>
            </a:pathLst>
          </a:custGeom>
          <a:ln w="3290">
            <a:solidFill>
              <a:srgbClr val="000000"/>
            </a:solidFill>
          </a:ln>
        </p:spPr>
        <p:txBody>
          <a:bodyPr wrap="square" lIns="0" tIns="0" rIns="0" bIns="0" rtlCol="0"/>
          <a:lstStyle/>
          <a:p>
            <a:endParaRPr/>
          </a:p>
        </p:txBody>
      </p:sp>
      <p:sp>
        <p:nvSpPr>
          <p:cNvPr id="100" name="object 100"/>
          <p:cNvSpPr/>
          <p:nvPr/>
        </p:nvSpPr>
        <p:spPr>
          <a:xfrm>
            <a:off x="4672194" y="4781759"/>
            <a:ext cx="36195" cy="39370"/>
          </a:xfrm>
          <a:custGeom>
            <a:avLst/>
            <a:gdLst/>
            <a:ahLst/>
            <a:cxnLst/>
            <a:rect l="l" t="t" r="r" b="b"/>
            <a:pathLst>
              <a:path w="36195" h="39370">
                <a:moveTo>
                  <a:pt x="36193" y="0"/>
                </a:moveTo>
                <a:lnTo>
                  <a:pt x="0" y="19293"/>
                </a:lnTo>
                <a:lnTo>
                  <a:pt x="36193" y="39190"/>
                </a:lnTo>
                <a:lnTo>
                  <a:pt x="36193" y="0"/>
                </a:lnTo>
                <a:close/>
              </a:path>
            </a:pathLst>
          </a:custGeom>
          <a:solidFill>
            <a:srgbClr val="000000"/>
          </a:solidFill>
        </p:spPr>
        <p:txBody>
          <a:bodyPr wrap="square" lIns="0" tIns="0" rIns="0" bIns="0" rtlCol="0"/>
          <a:lstStyle/>
          <a:p>
            <a:endParaRPr/>
          </a:p>
        </p:txBody>
      </p:sp>
      <p:sp>
        <p:nvSpPr>
          <p:cNvPr id="101" name="object 101"/>
          <p:cNvSpPr/>
          <p:nvPr/>
        </p:nvSpPr>
        <p:spPr>
          <a:xfrm>
            <a:off x="4938169" y="4781759"/>
            <a:ext cx="36195" cy="39370"/>
          </a:xfrm>
          <a:custGeom>
            <a:avLst/>
            <a:gdLst/>
            <a:ahLst/>
            <a:cxnLst/>
            <a:rect l="l" t="t" r="r" b="b"/>
            <a:pathLst>
              <a:path w="36195" h="39370">
                <a:moveTo>
                  <a:pt x="0" y="0"/>
                </a:moveTo>
                <a:lnTo>
                  <a:pt x="0" y="39190"/>
                </a:lnTo>
                <a:lnTo>
                  <a:pt x="35646" y="19293"/>
                </a:lnTo>
                <a:lnTo>
                  <a:pt x="0" y="0"/>
                </a:lnTo>
                <a:close/>
              </a:path>
            </a:pathLst>
          </a:custGeom>
          <a:solidFill>
            <a:srgbClr val="000000"/>
          </a:solidFill>
        </p:spPr>
        <p:txBody>
          <a:bodyPr wrap="square" lIns="0" tIns="0" rIns="0" bIns="0" rtlCol="0"/>
          <a:lstStyle/>
          <a:p>
            <a:endParaRPr/>
          </a:p>
        </p:txBody>
      </p:sp>
      <p:sp>
        <p:nvSpPr>
          <p:cNvPr id="102" name="object 102"/>
          <p:cNvSpPr/>
          <p:nvPr/>
        </p:nvSpPr>
        <p:spPr>
          <a:xfrm>
            <a:off x="3877007" y="3896649"/>
            <a:ext cx="246781" cy="150733"/>
          </a:xfrm>
          <a:prstGeom prst="rect">
            <a:avLst/>
          </a:prstGeom>
          <a:blipFill>
            <a:blip r:embed="rId8" cstate="print"/>
            <a:stretch>
              <a:fillRect/>
            </a:stretch>
          </a:blipFill>
        </p:spPr>
        <p:txBody>
          <a:bodyPr wrap="square" lIns="0" tIns="0" rIns="0" bIns="0" rtlCol="0"/>
          <a:lstStyle/>
          <a:p>
            <a:endParaRPr/>
          </a:p>
        </p:txBody>
      </p:sp>
      <p:sp>
        <p:nvSpPr>
          <p:cNvPr id="103" name="object 103"/>
          <p:cNvSpPr/>
          <p:nvPr/>
        </p:nvSpPr>
        <p:spPr>
          <a:xfrm>
            <a:off x="4640386" y="4255998"/>
            <a:ext cx="337820" cy="397510"/>
          </a:xfrm>
          <a:custGeom>
            <a:avLst/>
            <a:gdLst/>
            <a:ahLst/>
            <a:cxnLst/>
            <a:rect l="l" t="t" r="r" b="b"/>
            <a:pathLst>
              <a:path w="337820" h="397510">
                <a:moveTo>
                  <a:pt x="0" y="0"/>
                </a:moveTo>
                <a:lnTo>
                  <a:pt x="337817" y="397335"/>
                </a:lnTo>
              </a:path>
            </a:pathLst>
          </a:custGeom>
          <a:ln w="3480">
            <a:solidFill>
              <a:srgbClr val="000000"/>
            </a:solidFill>
          </a:ln>
        </p:spPr>
        <p:txBody>
          <a:bodyPr wrap="square" lIns="0" tIns="0" rIns="0" bIns="0" rtlCol="0"/>
          <a:lstStyle/>
          <a:p>
            <a:endParaRPr/>
          </a:p>
        </p:txBody>
      </p:sp>
      <p:sp>
        <p:nvSpPr>
          <p:cNvPr id="104" name="object 104"/>
          <p:cNvSpPr/>
          <p:nvPr/>
        </p:nvSpPr>
        <p:spPr>
          <a:xfrm>
            <a:off x="4617353" y="4228264"/>
            <a:ext cx="38100" cy="43180"/>
          </a:xfrm>
          <a:custGeom>
            <a:avLst/>
            <a:gdLst/>
            <a:ahLst/>
            <a:cxnLst/>
            <a:rect l="l" t="t" r="r" b="b"/>
            <a:pathLst>
              <a:path w="38100" h="43179">
                <a:moveTo>
                  <a:pt x="0" y="0"/>
                </a:moveTo>
                <a:lnTo>
                  <a:pt x="11516" y="42807"/>
                </a:lnTo>
                <a:lnTo>
                  <a:pt x="37839" y="16278"/>
                </a:lnTo>
                <a:lnTo>
                  <a:pt x="0" y="0"/>
                </a:lnTo>
                <a:close/>
              </a:path>
            </a:pathLst>
          </a:custGeom>
          <a:solidFill>
            <a:srgbClr val="000000"/>
          </a:solidFill>
        </p:spPr>
        <p:txBody>
          <a:bodyPr wrap="square" lIns="0" tIns="0" rIns="0" bIns="0" rtlCol="0"/>
          <a:lstStyle/>
          <a:p>
            <a:endParaRPr/>
          </a:p>
        </p:txBody>
      </p:sp>
      <p:sp>
        <p:nvSpPr>
          <p:cNvPr id="105" name="object 105"/>
          <p:cNvSpPr/>
          <p:nvPr/>
        </p:nvSpPr>
        <p:spPr>
          <a:xfrm>
            <a:off x="4963944" y="4638261"/>
            <a:ext cx="37465" cy="42545"/>
          </a:xfrm>
          <a:custGeom>
            <a:avLst/>
            <a:gdLst/>
            <a:ahLst/>
            <a:cxnLst/>
            <a:rect l="l" t="t" r="r" b="b"/>
            <a:pathLst>
              <a:path w="37464" h="42545">
                <a:moveTo>
                  <a:pt x="26323" y="0"/>
                </a:moveTo>
                <a:lnTo>
                  <a:pt x="0" y="27132"/>
                </a:lnTo>
                <a:lnTo>
                  <a:pt x="37291" y="42205"/>
                </a:lnTo>
                <a:lnTo>
                  <a:pt x="26323" y="0"/>
                </a:lnTo>
                <a:close/>
              </a:path>
            </a:pathLst>
          </a:custGeom>
          <a:solidFill>
            <a:srgbClr val="000000"/>
          </a:solidFill>
        </p:spPr>
        <p:txBody>
          <a:bodyPr wrap="square" lIns="0" tIns="0" rIns="0" bIns="0" rtlCol="0"/>
          <a:lstStyle/>
          <a:p>
            <a:endParaRPr/>
          </a:p>
        </p:txBody>
      </p:sp>
      <p:sp>
        <p:nvSpPr>
          <p:cNvPr id="106" name="object 106"/>
          <p:cNvSpPr/>
          <p:nvPr/>
        </p:nvSpPr>
        <p:spPr>
          <a:xfrm>
            <a:off x="3910460" y="4599069"/>
            <a:ext cx="289560" cy="72390"/>
          </a:xfrm>
          <a:custGeom>
            <a:avLst/>
            <a:gdLst/>
            <a:ahLst/>
            <a:cxnLst/>
            <a:rect l="l" t="t" r="r" b="b"/>
            <a:pathLst>
              <a:path w="289560" h="72389">
                <a:moveTo>
                  <a:pt x="0" y="72352"/>
                </a:moveTo>
                <a:lnTo>
                  <a:pt x="289557" y="0"/>
                </a:lnTo>
              </a:path>
            </a:pathLst>
          </a:custGeom>
          <a:ln w="3309">
            <a:solidFill>
              <a:srgbClr val="000000"/>
            </a:solidFill>
          </a:ln>
        </p:spPr>
        <p:txBody>
          <a:bodyPr wrap="square" lIns="0" tIns="0" rIns="0" bIns="0" rtlCol="0"/>
          <a:lstStyle/>
          <a:p>
            <a:endParaRPr/>
          </a:p>
        </p:txBody>
      </p:sp>
      <p:sp>
        <p:nvSpPr>
          <p:cNvPr id="107" name="object 107"/>
          <p:cNvSpPr/>
          <p:nvPr/>
        </p:nvSpPr>
        <p:spPr>
          <a:xfrm>
            <a:off x="3877007" y="4652128"/>
            <a:ext cx="40005" cy="38735"/>
          </a:xfrm>
          <a:custGeom>
            <a:avLst/>
            <a:gdLst/>
            <a:ahLst/>
            <a:cxnLst/>
            <a:rect l="l" t="t" r="r" b="b"/>
            <a:pathLst>
              <a:path w="40004" h="38735">
                <a:moveTo>
                  <a:pt x="31258" y="0"/>
                </a:moveTo>
                <a:lnTo>
                  <a:pt x="0" y="28338"/>
                </a:lnTo>
                <a:lnTo>
                  <a:pt x="39484" y="38587"/>
                </a:lnTo>
                <a:lnTo>
                  <a:pt x="31258" y="0"/>
                </a:lnTo>
                <a:close/>
              </a:path>
            </a:pathLst>
          </a:custGeom>
          <a:solidFill>
            <a:srgbClr val="000000"/>
          </a:solidFill>
        </p:spPr>
        <p:txBody>
          <a:bodyPr wrap="square" lIns="0" tIns="0" rIns="0" bIns="0" rtlCol="0"/>
          <a:lstStyle/>
          <a:p>
            <a:endParaRPr/>
          </a:p>
        </p:txBody>
      </p:sp>
      <p:sp>
        <p:nvSpPr>
          <p:cNvPr id="108" name="object 108"/>
          <p:cNvSpPr/>
          <p:nvPr/>
        </p:nvSpPr>
        <p:spPr>
          <a:xfrm>
            <a:off x="4194533" y="4580379"/>
            <a:ext cx="39370" cy="38735"/>
          </a:xfrm>
          <a:custGeom>
            <a:avLst/>
            <a:gdLst/>
            <a:ahLst/>
            <a:cxnLst/>
            <a:rect l="l" t="t" r="r" b="b"/>
            <a:pathLst>
              <a:path w="39370" h="38735">
                <a:moveTo>
                  <a:pt x="0" y="0"/>
                </a:moveTo>
                <a:lnTo>
                  <a:pt x="8225" y="38587"/>
                </a:lnTo>
                <a:lnTo>
                  <a:pt x="38936" y="9646"/>
                </a:lnTo>
                <a:lnTo>
                  <a:pt x="0" y="0"/>
                </a:lnTo>
                <a:close/>
              </a:path>
            </a:pathLst>
          </a:custGeom>
          <a:solidFill>
            <a:srgbClr val="000000"/>
          </a:solidFill>
        </p:spPr>
        <p:txBody>
          <a:bodyPr wrap="square" lIns="0" tIns="0" rIns="0" bIns="0" rtlCol="0"/>
          <a:lstStyle/>
          <a:p>
            <a:endParaRPr/>
          </a:p>
        </p:txBody>
      </p:sp>
      <p:sp>
        <p:nvSpPr>
          <p:cNvPr id="109" name="object 109"/>
          <p:cNvSpPr/>
          <p:nvPr/>
        </p:nvSpPr>
        <p:spPr>
          <a:xfrm>
            <a:off x="4742389" y="3929810"/>
            <a:ext cx="216535" cy="446405"/>
          </a:xfrm>
          <a:custGeom>
            <a:avLst/>
            <a:gdLst/>
            <a:ahLst/>
            <a:cxnLst/>
            <a:rect l="l" t="t" r="r" b="b"/>
            <a:pathLst>
              <a:path w="216535" h="446404">
                <a:moveTo>
                  <a:pt x="0" y="446173"/>
                </a:moveTo>
                <a:lnTo>
                  <a:pt x="216071" y="0"/>
                </a:lnTo>
              </a:path>
            </a:pathLst>
          </a:custGeom>
          <a:ln w="3555">
            <a:solidFill>
              <a:srgbClr val="000000"/>
            </a:solidFill>
          </a:ln>
        </p:spPr>
        <p:txBody>
          <a:bodyPr wrap="square" lIns="0" tIns="0" rIns="0" bIns="0" rtlCol="0"/>
          <a:lstStyle/>
          <a:p>
            <a:endParaRPr/>
          </a:p>
        </p:txBody>
      </p:sp>
      <p:sp>
        <p:nvSpPr>
          <p:cNvPr id="110" name="object 110"/>
          <p:cNvSpPr/>
          <p:nvPr/>
        </p:nvSpPr>
        <p:spPr>
          <a:xfrm>
            <a:off x="4727033" y="4365130"/>
            <a:ext cx="33020" cy="44450"/>
          </a:xfrm>
          <a:custGeom>
            <a:avLst/>
            <a:gdLst/>
            <a:ahLst/>
            <a:cxnLst/>
            <a:rect l="l" t="t" r="r" b="b"/>
            <a:pathLst>
              <a:path w="33020" h="44450">
                <a:moveTo>
                  <a:pt x="1096" y="0"/>
                </a:moveTo>
                <a:lnTo>
                  <a:pt x="0" y="44014"/>
                </a:lnTo>
                <a:lnTo>
                  <a:pt x="32904" y="18690"/>
                </a:lnTo>
                <a:lnTo>
                  <a:pt x="1096" y="0"/>
                </a:lnTo>
                <a:close/>
              </a:path>
            </a:pathLst>
          </a:custGeom>
          <a:solidFill>
            <a:srgbClr val="000000"/>
          </a:solidFill>
        </p:spPr>
        <p:txBody>
          <a:bodyPr wrap="square" lIns="0" tIns="0" rIns="0" bIns="0" rtlCol="0"/>
          <a:lstStyle/>
          <a:p>
            <a:endParaRPr/>
          </a:p>
        </p:txBody>
      </p:sp>
      <p:sp>
        <p:nvSpPr>
          <p:cNvPr id="111" name="object 111"/>
          <p:cNvSpPr/>
          <p:nvPr/>
        </p:nvSpPr>
        <p:spPr>
          <a:xfrm>
            <a:off x="4941459" y="3896649"/>
            <a:ext cx="32384" cy="45085"/>
          </a:xfrm>
          <a:custGeom>
            <a:avLst/>
            <a:gdLst/>
            <a:ahLst/>
            <a:cxnLst/>
            <a:rect l="l" t="t" r="r" b="b"/>
            <a:pathLst>
              <a:path w="32385" h="45085">
                <a:moveTo>
                  <a:pt x="32355" y="0"/>
                </a:moveTo>
                <a:lnTo>
                  <a:pt x="0" y="25925"/>
                </a:lnTo>
                <a:lnTo>
                  <a:pt x="31808" y="44616"/>
                </a:lnTo>
                <a:lnTo>
                  <a:pt x="32355" y="0"/>
                </a:lnTo>
                <a:close/>
              </a:path>
            </a:pathLst>
          </a:custGeom>
          <a:solidFill>
            <a:srgbClr val="000000"/>
          </a:solidFill>
        </p:spPr>
        <p:txBody>
          <a:bodyPr wrap="square" lIns="0" tIns="0" rIns="0" bIns="0" rtlCol="0"/>
          <a:lstStyle/>
          <a:p>
            <a:endParaRPr/>
          </a:p>
        </p:txBody>
      </p:sp>
      <p:sp>
        <p:nvSpPr>
          <p:cNvPr id="112" name="object 112"/>
          <p:cNvSpPr/>
          <p:nvPr/>
        </p:nvSpPr>
        <p:spPr>
          <a:xfrm>
            <a:off x="425450" y="3543300"/>
            <a:ext cx="2187575" cy="1555750"/>
          </a:xfrm>
          <a:prstGeom prst="rect">
            <a:avLst/>
          </a:prstGeom>
          <a:blipFill>
            <a:blip r:embed="rId9" cstate="print"/>
            <a:stretch>
              <a:fillRect/>
            </a:stretch>
          </a:blipFill>
        </p:spPr>
        <p:txBody>
          <a:bodyPr wrap="square" lIns="0" tIns="0" rIns="0" bIns="0" rtlCol="0"/>
          <a:lstStyle/>
          <a:p>
            <a:endParaRPr/>
          </a:p>
        </p:txBody>
      </p:sp>
      <p:sp>
        <p:nvSpPr>
          <p:cNvPr id="113" name="object 113"/>
          <p:cNvSpPr/>
          <p:nvPr/>
        </p:nvSpPr>
        <p:spPr>
          <a:xfrm>
            <a:off x="5988050" y="3489325"/>
            <a:ext cx="218736" cy="165699"/>
          </a:xfrm>
          <a:prstGeom prst="rect">
            <a:avLst/>
          </a:prstGeom>
          <a:blipFill>
            <a:blip r:embed="rId10" cstate="print"/>
            <a:stretch>
              <a:fillRect/>
            </a:stretch>
          </a:blipFill>
        </p:spPr>
        <p:txBody>
          <a:bodyPr wrap="square" lIns="0" tIns="0" rIns="0" bIns="0" rtlCol="0"/>
          <a:lstStyle/>
          <a:p>
            <a:endParaRPr/>
          </a:p>
        </p:txBody>
      </p:sp>
      <p:sp>
        <p:nvSpPr>
          <p:cNvPr id="114" name="object 114"/>
          <p:cNvSpPr/>
          <p:nvPr/>
        </p:nvSpPr>
        <p:spPr>
          <a:xfrm>
            <a:off x="5988050" y="3489325"/>
            <a:ext cx="284480" cy="215900"/>
          </a:xfrm>
          <a:custGeom>
            <a:avLst/>
            <a:gdLst/>
            <a:ahLst/>
            <a:cxnLst/>
            <a:rect l="l" t="t" r="r" b="b"/>
            <a:pathLst>
              <a:path w="284479" h="215900">
                <a:moveTo>
                  <a:pt x="284202" y="0"/>
                </a:moveTo>
                <a:lnTo>
                  <a:pt x="218736" y="0"/>
                </a:lnTo>
                <a:lnTo>
                  <a:pt x="0" y="165699"/>
                </a:lnTo>
                <a:lnTo>
                  <a:pt x="0" y="215291"/>
                </a:lnTo>
                <a:lnTo>
                  <a:pt x="284202" y="0"/>
                </a:lnTo>
                <a:close/>
              </a:path>
            </a:pathLst>
          </a:custGeom>
          <a:solidFill>
            <a:srgbClr val="F4F9FF"/>
          </a:solidFill>
        </p:spPr>
        <p:txBody>
          <a:bodyPr wrap="square" lIns="0" tIns="0" rIns="0" bIns="0" rtlCol="0"/>
          <a:lstStyle/>
          <a:p>
            <a:endParaRPr/>
          </a:p>
        </p:txBody>
      </p:sp>
      <p:sp>
        <p:nvSpPr>
          <p:cNvPr id="115" name="object 115"/>
          <p:cNvSpPr/>
          <p:nvPr/>
        </p:nvSpPr>
        <p:spPr>
          <a:xfrm>
            <a:off x="5988050" y="3489325"/>
            <a:ext cx="350520" cy="266065"/>
          </a:xfrm>
          <a:custGeom>
            <a:avLst/>
            <a:gdLst/>
            <a:ahLst/>
            <a:cxnLst/>
            <a:rect l="l" t="t" r="r" b="b"/>
            <a:pathLst>
              <a:path w="350520" h="266064">
                <a:moveTo>
                  <a:pt x="350421" y="0"/>
                </a:moveTo>
                <a:lnTo>
                  <a:pt x="284201" y="0"/>
                </a:lnTo>
                <a:lnTo>
                  <a:pt x="0" y="215291"/>
                </a:lnTo>
                <a:lnTo>
                  <a:pt x="0" y="265454"/>
                </a:lnTo>
                <a:lnTo>
                  <a:pt x="350421" y="0"/>
                </a:lnTo>
                <a:close/>
              </a:path>
            </a:pathLst>
          </a:custGeom>
          <a:solidFill>
            <a:srgbClr val="F3F8FF"/>
          </a:solidFill>
        </p:spPr>
        <p:txBody>
          <a:bodyPr wrap="square" lIns="0" tIns="0" rIns="0" bIns="0" rtlCol="0"/>
          <a:lstStyle/>
          <a:p>
            <a:endParaRPr/>
          </a:p>
        </p:txBody>
      </p:sp>
      <p:sp>
        <p:nvSpPr>
          <p:cNvPr id="116" name="object 116"/>
          <p:cNvSpPr/>
          <p:nvPr/>
        </p:nvSpPr>
        <p:spPr>
          <a:xfrm>
            <a:off x="5988050" y="3489325"/>
            <a:ext cx="415925" cy="315595"/>
          </a:xfrm>
          <a:custGeom>
            <a:avLst/>
            <a:gdLst/>
            <a:ahLst/>
            <a:cxnLst/>
            <a:rect l="l" t="t" r="r" b="b"/>
            <a:pathLst>
              <a:path w="415925" h="315595">
                <a:moveTo>
                  <a:pt x="415887" y="0"/>
                </a:moveTo>
                <a:lnTo>
                  <a:pt x="350421" y="0"/>
                </a:lnTo>
                <a:lnTo>
                  <a:pt x="0" y="265455"/>
                </a:lnTo>
                <a:lnTo>
                  <a:pt x="0" y="315047"/>
                </a:lnTo>
                <a:lnTo>
                  <a:pt x="415887" y="0"/>
                </a:lnTo>
                <a:close/>
              </a:path>
            </a:pathLst>
          </a:custGeom>
          <a:solidFill>
            <a:srgbClr val="F2F8FF"/>
          </a:solidFill>
        </p:spPr>
        <p:txBody>
          <a:bodyPr wrap="square" lIns="0" tIns="0" rIns="0" bIns="0" rtlCol="0"/>
          <a:lstStyle/>
          <a:p>
            <a:endParaRPr/>
          </a:p>
        </p:txBody>
      </p:sp>
      <p:sp>
        <p:nvSpPr>
          <p:cNvPr id="117" name="object 117"/>
          <p:cNvSpPr/>
          <p:nvPr/>
        </p:nvSpPr>
        <p:spPr>
          <a:xfrm>
            <a:off x="5988050" y="3489325"/>
            <a:ext cx="482600" cy="365760"/>
          </a:xfrm>
          <a:custGeom>
            <a:avLst/>
            <a:gdLst/>
            <a:ahLst/>
            <a:cxnLst/>
            <a:rect l="l" t="t" r="r" b="b"/>
            <a:pathLst>
              <a:path w="482600" h="365760">
                <a:moveTo>
                  <a:pt x="482106" y="0"/>
                </a:moveTo>
                <a:lnTo>
                  <a:pt x="415888" y="0"/>
                </a:lnTo>
                <a:lnTo>
                  <a:pt x="0" y="315047"/>
                </a:lnTo>
                <a:lnTo>
                  <a:pt x="0" y="365210"/>
                </a:lnTo>
                <a:lnTo>
                  <a:pt x="482106" y="0"/>
                </a:lnTo>
                <a:close/>
              </a:path>
            </a:pathLst>
          </a:custGeom>
          <a:solidFill>
            <a:srgbClr val="F1F7FF"/>
          </a:solidFill>
        </p:spPr>
        <p:txBody>
          <a:bodyPr wrap="square" lIns="0" tIns="0" rIns="0" bIns="0" rtlCol="0"/>
          <a:lstStyle/>
          <a:p>
            <a:endParaRPr/>
          </a:p>
        </p:txBody>
      </p:sp>
      <p:sp>
        <p:nvSpPr>
          <p:cNvPr id="118" name="object 118"/>
          <p:cNvSpPr/>
          <p:nvPr/>
        </p:nvSpPr>
        <p:spPr>
          <a:xfrm>
            <a:off x="5988050" y="3489326"/>
            <a:ext cx="548005" cy="415290"/>
          </a:xfrm>
          <a:custGeom>
            <a:avLst/>
            <a:gdLst/>
            <a:ahLst/>
            <a:cxnLst/>
            <a:rect l="l" t="t" r="r" b="b"/>
            <a:pathLst>
              <a:path w="548004" h="415289">
                <a:moveTo>
                  <a:pt x="547572" y="0"/>
                </a:moveTo>
                <a:lnTo>
                  <a:pt x="482105" y="0"/>
                </a:lnTo>
                <a:lnTo>
                  <a:pt x="0" y="365209"/>
                </a:lnTo>
                <a:lnTo>
                  <a:pt x="0" y="414802"/>
                </a:lnTo>
                <a:lnTo>
                  <a:pt x="547572" y="0"/>
                </a:lnTo>
                <a:close/>
              </a:path>
            </a:pathLst>
          </a:custGeom>
          <a:solidFill>
            <a:srgbClr val="F0F7FF"/>
          </a:solidFill>
        </p:spPr>
        <p:txBody>
          <a:bodyPr wrap="square" lIns="0" tIns="0" rIns="0" bIns="0" rtlCol="0"/>
          <a:lstStyle/>
          <a:p>
            <a:endParaRPr/>
          </a:p>
        </p:txBody>
      </p:sp>
      <p:sp>
        <p:nvSpPr>
          <p:cNvPr id="119" name="object 119"/>
          <p:cNvSpPr/>
          <p:nvPr/>
        </p:nvSpPr>
        <p:spPr>
          <a:xfrm>
            <a:off x="5988050" y="3489325"/>
            <a:ext cx="613410" cy="464820"/>
          </a:xfrm>
          <a:custGeom>
            <a:avLst/>
            <a:gdLst/>
            <a:ahLst/>
            <a:cxnLst/>
            <a:rect l="l" t="t" r="r" b="b"/>
            <a:pathLst>
              <a:path w="613409" h="464820">
                <a:moveTo>
                  <a:pt x="613039" y="0"/>
                </a:moveTo>
                <a:lnTo>
                  <a:pt x="547573" y="0"/>
                </a:lnTo>
                <a:lnTo>
                  <a:pt x="0" y="414803"/>
                </a:lnTo>
                <a:lnTo>
                  <a:pt x="0" y="464396"/>
                </a:lnTo>
                <a:lnTo>
                  <a:pt x="613039" y="0"/>
                </a:lnTo>
                <a:close/>
              </a:path>
            </a:pathLst>
          </a:custGeom>
          <a:solidFill>
            <a:srgbClr val="EFF6FF"/>
          </a:solidFill>
        </p:spPr>
        <p:txBody>
          <a:bodyPr wrap="square" lIns="0" tIns="0" rIns="0" bIns="0" rtlCol="0"/>
          <a:lstStyle/>
          <a:p>
            <a:endParaRPr/>
          </a:p>
        </p:txBody>
      </p:sp>
      <p:sp>
        <p:nvSpPr>
          <p:cNvPr id="120" name="object 120"/>
          <p:cNvSpPr/>
          <p:nvPr/>
        </p:nvSpPr>
        <p:spPr>
          <a:xfrm>
            <a:off x="5988050" y="3489325"/>
            <a:ext cx="679450" cy="514984"/>
          </a:xfrm>
          <a:custGeom>
            <a:avLst/>
            <a:gdLst/>
            <a:ahLst/>
            <a:cxnLst/>
            <a:rect l="l" t="t" r="r" b="b"/>
            <a:pathLst>
              <a:path w="679450" h="514985">
                <a:moveTo>
                  <a:pt x="679258" y="0"/>
                </a:moveTo>
                <a:lnTo>
                  <a:pt x="613039" y="0"/>
                </a:lnTo>
                <a:lnTo>
                  <a:pt x="0" y="464396"/>
                </a:lnTo>
                <a:lnTo>
                  <a:pt x="0" y="514558"/>
                </a:lnTo>
                <a:lnTo>
                  <a:pt x="679258" y="0"/>
                </a:lnTo>
                <a:close/>
              </a:path>
            </a:pathLst>
          </a:custGeom>
          <a:solidFill>
            <a:srgbClr val="EEF6FF"/>
          </a:solidFill>
        </p:spPr>
        <p:txBody>
          <a:bodyPr wrap="square" lIns="0" tIns="0" rIns="0" bIns="0" rtlCol="0"/>
          <a:lstStyle/>
          <a:p>
            <a:endParaRPr/>
          </a:p>
        </p:txBody>
      </p:sp>
      <p:sp>
        <p:nvSpPr>
          <p:cNvPr id="121" name="object 121"/>
          <p:cNvSpPr/>
          <p:nvPr/>
        </p:nvSpPr>
        <p:spPr>
          <a:xfrm>
            <a:off x="5988050" y="3489325"/>
            <a:ext cx="744855" cy="564515"/>
          </a:xfrm>
          <a:custGeom>
            <a:avLst/>
            <a:gdLst/>
            <a:ahLst/>
            <a:cxnLst/>
            <a:rect l="l" t="t" r="r" b="b"/>
            <a:pathLst>
              <a:path w="744854" h="564514">
                <a:moveTo>
                  <a:pt x="744724" y="0"/>
                </a:moveTo>
                <a:lnTo>
                  <a:pt x="679257" y="0"/>
                </a:lnTo>
                <a:lnTo>
                  <a:pt x="0" y="514557"/>
                </a:lnTo>
                <a:lnTo>
                  <a:pt x="0" y="564151"/>
                </a:lnTo>
                <a:lnTo>
                  <a:pt x="744724" y="0"/>
                </a:lnTo>
                <a:close/>
              </a:path>
            </a:pathLst>
          </a:custGeom>
          <a:solidFill>
            <a:srgbClr val="EDF5FF"/>
          </a:solidFill>
        </p:spPr>
        <p:txBody>
          <a:bodyPr wrap="square" lIns="0" tIns="0" rIns="0" bIns="0" rtlCol="0"/>
          <a:lstStyle/>
          <a:p>
            <a:endParaRPr/>
          </a:p>
        </p:txBody>
      </p:sp>
      <p:sp>
        <p:nvSpPr>
          <p:cNvPr id="122" name="object 122"/>
          <p:cNvSpPr/>
          <p:nvPr/>
        </p:nvSpPr>
        <p:spPr>
          <a:xfrm>
            <a:off x="5988050" y="3489325"/>
            <a:ext cx="810260" cy="614045"/>
          </a:xfrm>
          <a:custGeom>
            <a:avLst/>
            <a:gdLst/>
            <a:ahLst/>
            <a:cxnLst/>
            <a:rect l="l" t="t" r="r" b="b"/>
            <a:pathLst>
              <a:path w="810259" h="614045">
                <a:moveTo>
                  <a:pt x="810190" y="0"/>
                </a:moveTo>
                <a:lnTo>
                  <a:pt x="744725" y="0"/>
                </a:lnTo>
                <a:lnTo>
                  <a:pt x="0" y="564151"/>
                </a:lnTo>
                <a:lnTo>
                  <a:pt x="0" y="613744"/>
                </a:lnTo>
                <a:lnTo>
                  <a:pt x="810190" y="0"/>
                </a:lnTo>
                <a:close/>
              </a:path>
            </a:pathLst>
          </a:custGeom>
          <a:solidFill>
            <a:srgbClr val="ECF4FF"/>
          </a:solidFill>
        </p:spPr>
        <p:txBody>
          <a:bodyPr wrap="square" lIns="0" tIns="0" rIns="0" bIns="0" rtlCol="0"/>
          <a:lstStyle/>
          <a:p>
            <a:endParaRPr/>
          </a:p>
        </p:txBody>
      </p:sp>
      <p:sp>
        <p:nvSpPr>
          <p:cNvPr id="123" name="object 123"/>
          <p:cNvSpPr/>
          <p:nvPr/>
        </p:nvSpPr>
        <p:spPr>
          <a:xfrm>
            <a:off x="5988050" y="3489325"/>
            <a:ext cx="876935" cy="664210"/>
          </a:xfrm>
          <a:custGeom>
            <a:avLst/>
            <a:gdLst/>
            <a:ahLst/>
            <a:cxnLst/>
            <a:rect l="l" t="t" r="r" b="b"/>
            <a:pathLst>
              <a:path w="876934" h="664210">
                <a:moveTo>
                  <a:pt x="876411" y="0"/>
                </a:moveTo>
                <a:lnTo>
                  <a:pt x="810191" y="0"/>
                </a:lnTo>
                <a:lnTo>
                  <a:pt x="0" y="613744"/>
                </a:lnTo>
                <a:lnTo>
                  <a:pt x="0" y="663908"/>
                </a:lnTo>
                <a:lnTo>
                  <a:pt x="876411" y="0"/>
                </a:lnTo>
                <a:close/>
              </a:path>
            </a:pathLst>
          </a:custGeom>
          <a:solidFill>
            <a:srgbClr val="EBF4FF"/>
          </a:solidFill>
        </p:spPr>
        <p:txBody>
          <a:bodyPr wrap="square" lIns="0" tIns="0" rIns="0" bIns="0" rtlCol="0"/>
          <a:lstStyle/>
          <a:p>
            <a:endParaRPr/>
          </a:p>
        </p:txBody>
      </p:sp>
      <p:sp>
        <p:nvSpPr>
          <p:cNvPr id="124" name="object 124"/>
          <p:cNvSpPr/>
          <p:nvPr/>
        </p:nvSpPr>
        <p:spPr>
          <a:xfrm>
            <a:off x="5988050" y="3489325"/>
            <a:ext cx="942340" cy="713740"/>
          </a:xfrm>
          <a:custGeom>
            <a:avLst/>
            <a:gdLst/>
            <a:ahLst/>
            <a:cxnLst/>
            <a:rect l="l" t="t" r="r" b="b"/>
            <a:pathLst>
              <a:path w="942340" h="713739">
                <a:moveTo>
                  <a:pt x="941876" y="0"/>
                </a:moveTo>
                <a:lnTo>
                  <a:pt x="876410" y="0"/>
                </a:lnTo>
                <a:lnTo>
                  <a:pt x="0" y="663907"/>
                </a:lnTo>
                <a:lnTo>
                  <a:pt x="0" y="713499"/>
                </a:lnTo>
                <a:lnTo>
                  <a:pt x="941876" y="0"/>
                </a:lnTo>
                <a:close/>
              </a:path>
            </a:pathLst>
          </a:custGeom>
          <a:solidFill>
            <a:srgbClr val="EAF3FF"/>
          </a:solidFill>
        </p:spPr>
        <p:txBody>
          <a:bodyPr wrap="square" lIns="0" tIns="0" rIns="0" bIns="0" rtlCol="0"/>
          <a:lstStyle/>
          <a:p>
            <a:endParaRPr/>
          </a:p>
        </p:txBody>
      </p:sp>
      <p:sp>
        <p:nvSpPr>
          <p:cNvPr id="125" name="object 125"/>
          <p:cNvSpPr/>
          <p:nvPr/>
        </p:nvSpPr>
        <p:spPr>
          <a:xfrm>
            <a:off x="5988050" y="3489325"/>
            <a:ext cx="1008380" cy="763905"/>
          </a:xfrm>
          <a:custGeom>
            <a:avLst/>
            <a:gdLst/>
            <a:ahLst/>
            <a:cxnLst/>
            <a:rect l="l" t="t" r="r" b="b"/>
            <a:pathLst>
              <a:path w="1008379" h="763904">
                <a:moveTo>
                  <a:pt x="1008095" y="0"/>
                </a:moveTo>
                <a:lnTo>
                  <a:pt x="941876" y="0"/>
                </a:lnTo>
                <a:lnTo>
                  <a:pt x="0" y="713500"/>
                </a:lnTo>
                <a:lnTo>
                  <a:pt x="0" y="763662"/>
                </a:lnTo>
                <a:lnTo>
                  <a:pt x="1008095" y="0"/>
                </a:lnTo>
                <a:close/>
              </a:path>
            </a:pathLst>
          </a:custGeom>
          <a:solidFill>
            <a:srgbClr val="E9F2FF"/>
          </a:solidFill>
        </p:spPr>
        <p:txBody>
          <a:bodyPr wrap="square" lIns="0" tIns="0" rIns="0" bIns="0" rtlCol="0"/>
          <a:lstStyle/>
          <a:p>
            <a:endParaRPr/>
          </a:p>
        </p:txBody>
      </p:sp>
      <p:sp>
        <p:nvSpPr>
          <p:cNvPr id="126" name="object 126"/>
          <p:cNvSpPr/>
          <p:nvPr/>
        </p:nvSpPr>
        <p:spPr>
          <a:xfrm>
            <a:off x="5988050" y="3489325"/>
            <a:ext cx="1073785" cy="813435"/>
          </a:xfrm>
          <a:custGeom>
            <a:avLst/>
            <a:gdLst/>
            <a:ahLst/>
            <a:cxnLst/>
            <a:rect l="l" t="t" r="r" b="b"/>
            <a:pathLst>
              <a:path w="1073784" h="813435">
                <a:moveTo>
                  <a:pt x="1073563" y="0"/>
                </a:moveTo>
                <a:lnTo>
                  <a:pt x="1008094" y="0"/>
                </a:lnTo>
                <a:lnTo>
                  <a:pt x="0" y="763661"/>
                </a:lnTo>
                <a:lnTo>
                  <a:pt x="0" y="813255"/>
                </a:lnTo>
                <a:lnTo>
                  <a:pt x="1073563" y="0"/>
                </a:lnTo>
                <a:close/>
              </a:path>
            </a:pathLst>
          </a:custGeom>
          <a:solidFill>
            <a:srgbClr val="E8F2FF"/>
          </a:solidFill>
        </p:spPr>
        <p:txBody>
          <a:bodyPr wrap="square" lIns="0" tIns="0" rIns="0" bIns="0" rtlCol="0"/>
          <a:lstStyle/>
          <a:p>
            <a:endParaRPr/>
          </a:p>
        </p:txBody>
      </p:sp>
      <p:sp>
        <p:nvSpPr>
          <p:cNvPr id="127" name="object 127"/>
          <p:cNvSpPr/>
          <p:nvPr/>
        </p:nvSpPr>
        <p:spPr>
          <a:xfrm>
            <a:off x="5988050" y="3489325"/>
            <a:ext cx="1139190" cy="862965"/>
          </a:xfrm>
          <a:custGeom>
            <a:avLst/>
            <a:gdLst/>
            <a:ahLst/>
            <a:cxnLst/>
            <a:rect l="l" t="t" r="r" b="b"/>
            <a:pathLst>
              <a:path w="1139190" h="862964">
                <a:moveTo>
                  <a:pt x="1139030" y="0"/>
                </a:moveTo>
                <a:lnTo>
                  <a:pt x="1073564" y="0"/>
                </a:lnTo>
                <a:lnTo>
                  <a:pt x="0" y="813256"/>
                </a:lnTo>
                <a:lnTo>
                  <a:pt x="0" y="862848"/>
                </a:lnTo>
                <a:lnTo>
                  <a:pt x="1139030" y="0"/>
                </a:lnTo>
                <a:close/>
              </a:path>
            </a:pathLst>
          </a:custGeom>
          <a:solidFill>
            <a:srgbClr val="E6F1FF"/>
          </a:solidFill>
        </p:spPr>
        <p:txBody>
          <a:bodyPr wrap="square" lIns="0" tIns="0" rIns="0" bIns="0" rtlCol="0"/>
          <a:lstStyle/>
          <a:p>
            <a:endParaRPr/>
          </a:p>
        </p:txBody>
      </p:sp>
      <p:sp>
        <p:nvSpPr>
          <p:cNvPr id="128" name="object 128"/>
          <p:cNvSpPr/>
          <p:nvPr/>
        </p:nvSpPr>
        <p:spPr>
          <a:xfrm>
            <a:off x="5988050" y="3489325"/>
            <a:ext cx="1205865" cy="913130"/>
          </a:xfrm>
          <a:custGeom>
            <a:avLst/>
            <a:gdLst/>
            <a:ahLst/>
            <a:cxnLst/>
            <a:rect l="l" t="t" r="r" b="b"/>
            <a:pathLst>
              <a:path w="1205865" h="913129">
                <a:moveTo>
                  <a:pt x="1205248" y="0"/>
                </a:moveTo>
                <a:lnTo>
                  <a:pt x="1139030" y="0"/>
                </a:lnTo>
                <a:lnTo>
                  <a:pt x="0" y="862848"/>
                </a:lnTo>
                <a:lnTo>
                  <a:pt x="0" y="913011"/>
                </a:lnTo>
                <a:lnTo>
                  <a:pt x="1205248" y="0"/>
                </a:lnTo>
                <a:close/>
              </a:path>
            </a:pathLst>
          </a:custGeom>
          <a:solidFill>
            <a:srgbClr val="E5F1FF"/>
          </a:solidFill>
        </p:spPr>
        <p:txBody>
          <a:bodyPr wrap="square" lIns="0" tIns="0" rIns="0" bIns="0" rtlCol="0"/>
          <a:lstStyle/>
          <a:p>
            <a:endParaRPr/>
          </a:p>
        </p:txBody>
      </p:sp>
      <p:sp>
        <p:nvSpPr>
          <p:cNvPr id="129" name="object 129"/>
          <p:cNvSpPr/>
          <p:nvPr/>
        </p:nvSpPr>
        <p:spPr>
          <a:xfrm>
            <a:off x="5988050" y="3489326"/>
            <a:ext cx="1271270" cy="962660"/>
          </a:xfrm>
          <a:custGeom>
            <a:avLst/>
            <a:gdLst/>
            <a:ahLst/>
            <a:cxnLst/>
            <a:rect l="l" t="t" r="r" b="b"/>
            <a:pathLst>
              <a:path w="1271270" h="962660">
                <a:moveTo>
                  <a:pt x="1270714" y="0"/>
                </a:moveTo>
                <a:lnTo>
                  <a:pt x="1205247" y="0"/>
                </a:lnTo>
                <a:lnTo>
                  <a:pt x="0" y="913010"/>
                </a:lnTo>
                <a:lnTo>
                  <a:pt x="0" y="962603"/>
                </a:lnTo>
                <a:lnTo>
                  <a:pt x="1270714" y="0"/>
                </a:lnTo>
                <a:close/>
              </a:path>
            </a:pathLst>
          </a:custGeom>
          <a:solidFill>
            <a:srgbClr val="E4F0FF"/>
          </a:solidFill>
        </p:spPr>
        <p:txBody>
          <a:bodyPr wrap="square" lIns="0" tIns="0" rIns="0" bIns="0" rtlCol="0"/>
          <a:lstStyle/>
          <a:p>
            <a:endParaRPr/>
          </a:p>
        </p:txBody>
      </p:sp>
      <p:sp>
        <p:nvSpPr>
          <p:cNvPr id="130" name="object 130"/>
          <p:cNvSpPr/>
          <p:nvPr/>
        </p:nvSpPr>
        <p:spPr>
          <a:xfrm>
            <a:off x="5988050" y="3489325"/>
            <a:ext cx="1337310" cy="1012825"/>
          </a:xfrm>
          <a:custGeom>
            <a:avLst/>
            <a:gdLst/>
            <a:ahLst/>
            <a:cxnLst/>
            <a:rect l="l" t="t" r="r" b="b"/>
            <a:pathLst>
              <a:path w="1337309" h="1012825">
                <a:moveTo>
                  <a:pt x="1336934" y="0"/>
                </a:moveTo>
                <a:lnTo>
                  <a:pt x="1270716" y="0"/>
                </a:lnTo>
                <a:lnTo>
                  <a:pt x="0" y="962604"/>
                </a:lnTo>
                <a:lnTo>
                  <a:pt x="0" y="1012767"/>
                </a:lnTo>
                <a:lnTo>
                  <a:pt x="1336934" y="0"/>
                </a:lnTo>
                <a:close/>
              </a:path>
            </a:pathLst>
          </a:custGeom>
          <a:solidFill>
            <a:srgbClr val="E2EFFF"/>
          </a:solidFill>
        </p:spPr>
        <p:txBody>
          <a:bodyPr wrap="square" lIns="0" tIns="0" rIns="0" bIns="0" rtlCol="0"/>
          <a:lstStyle/>
          <a:p>
            <a:endParaRPr/>
          </a:p>
        </p:txBody>
      </p:sp>
      <p:sp>
        <p:nvSpPr>
          <p:cNvPr id="131" name="object 131"/>
          <p:cNvSpPr/>
          <p:nvPr/>
        </p:nvSpPr>
        <p:spPr>
          <a:xfrm>
            <a:off x="5988050" y="3489325"/>
            <a:ext cx="1402715" cy="1062355"/>
          </a:xfrm>
          <a:custGeom>
            <a:avLst/>
            <a:gdLst/>
            <a:ahLst/>
            <a:cxnLst/>
            <a:rect l="l" t="t" r="r" b="b"/>
            <a:pathLst>
              <a:path w="1402715" h="1062354">
                <a:moveTo>
                  <a:pt x="1402401" y="0"/>
                </a:moveTo>
                <a:lnTo>
                  <a:pt x="1336934" y="0"/>
                </a:lnTo>
                <a:lnTo>
                  <a:pt x="0" y="1012767"/>
                </a:lnTo>
                <a:lnTo>
                  <a:pt x="0" y="1062360"/>
                </a:lnTo>
                <a:lnTo>
                  <a:pt x="1402401" y="0"/>
                </a:lnTo>
                <a:close/>
              </a:path>
            </a:pathLst>
          </a:custGeom>
          <a:solidFill>
            <a:srgbClr val="E1EEFF"/>
          </a:solidFill>
        </p:spPr>
        <p:txBody>
          <a:bodyPr wrap="square" lIns="0" tIns="0" rIns="0" bIns="0" rtlCol="0"/>
          <a:lstStyle/>
          <a:p>
            <a:endParaRPr/>
          </a:p>
        </p:txBody>
      </p:sp>
      <p:sp>
        <p:nvSpPr>
          <p:cNvPr id="132" name="object 132"/>
          <p:cNvSpPr/>
          <p:nvPr/>
        </p:nvSpPr>
        <p:spPr>
          <a:xfrm>
            <a:off x="5988050" y="3489325"/>
            <a:ext cx="1468120" cy="1112520"/>
          </a:xfrm>
          <a:custGeom>
            <a:avLst/>
            <a:gdLst/>
            <a:ahLst/>
            <a:cxnLst/>
            <a:rect l="l" t="t" r="r" b="b"/>
            <a:pathLst>
              <a:path w="1468120" h="1112520">
                <a:moveTo>
                  <a:pt x="1467867" y="0"/>
                </a:moveTo>
                <a:lnTo>
                  <a:pt x="1402401" y="0"/>
                </a:lnTo>
                <a:lnTo>
                  <a:pt x="0" y="1062360"/>
                </a:lnTo>
                <a:lnTo>
                  <a:pt x="0" y="1111953"/>
                </a:lnTo>
                <a:lnTo>
                  <a:pt x="1467867" y="0"/>
                </a:lnTo>
                <a:close/>
              </a:path>
            </a:pathLst>
          </a:custGeom>
          <a:solidFill>
            <a:srgbClr val="E0EEFF"/>
          </a:solidFill>
        </p:spPr>
        <p:txBody>
          <a:bodyPr wrap="square" lIns="0" tIns="0" rIns="0" bIns="0" rtlCol="0"/>
          <a:lstStyle/>
          <a:p>
            <a:endParaRPr/>
          </a:p>
        </p:txBody>
      </p:sp>
      <p:sp>
        <p:nvSpPr>
          <p:cNvPr id="133" name="object 133"/>
          <p:cNvSpPr/>
          <p:nvPr/>
        </p:nvSpPr>
        <p:spPr>
          <a:xfrm>
            <a:off x="5988050" y="3489325"/>
            <a:ext cx="1534160" cy="1162685"/>
          </a:xfrm>
          <a:custGeom>
            <a:avLst/>
            <a:gdLst/>
            <a:ahLst/>
            <a:cxnLst/>
            <a:rect l="l" t="t" r="r" b="b"/>
            <a:pathLst>
              <a:path w="1534159" h="1162685">
                <a:moveTo>
                  <a:pt x="1534086" y="0"/>
                </a:moveTo>
                <a:lnTo>
                  <a:pt x="1467867" y="0"/>
                </a:lnTo>
                <a:lnTo>
                  <a:pt x="0" y="1111953"/>
                </a:lnTo>
                <a:lnTo>
                  <a:pt x="0" y="1162115"/>
                </a:lnTo>
                <a:lnTo>
                  <a:pt x="1534086" y="0"/>
                </a:lnTo>
                <a:close/>
              </a:path>
            </a:pathLst>
          </a:custGeom>
          <a:solidFill>
            <a:srgbClr val="DEEDFF"/>
          </a:solidFill>
        </p:spPr>
        <p:txBody>
          <a:bodyPr wrap="square" lIns="0" tIns="0" rIns="0" bIns="0" rtlCol="0"/>
          <a:lstStyle/>
          <a:p>
            <a:endParaRPr/>
          </a:p>
        </p:txBody>
      </p:sp>
      <p:sp>
        <p:nvSpPr>
          <p:cNvPr id="134" name="object 134"/>
          <p:cNvSpPr/>
          <p:nvPr/>
        </p:nvSpPr>
        <p:spPr>
          <a:xfrm>
            <a:off x="5988050" y="3489325"/>
            <a:ext cx="1599565" cy="1212215"/>
          </a:xfrm>
          <a:custGeom>
            <a:avLst/>
            <a:gdLst/>
            <a:ahLst/>
            <a:cxnLst/>
            <a:rect l="l" t="t" r="r" b="b"/>
            <a:pathLst>
              <a:path w="1599565" h="1212214">
                <a:moveTo>
                  <a:pt x="1599552" y="0"/>
                </a:moveTo>
                <a:lnTo>
                  <a:pt x="1534086" y="0"/>
                </a:lnTo>
                <a:lnTo>
                  <a:pt x="0" y="1162115"/>
                </a:lnTo>
                <a:lnTo>
                  <a:pt x="0" y="1211708"/>
                </a:lnTo>
                <a:lnTo>
                  <a:pt x="1599552" y="0"/>
                </a:lnTo>
                <a:close/>
              </a:path>
            </a:pathLst>
          </a:custGeom>
          <a:solidFill>
            <a:srgbClr val="DDECFF"/>
          </a:solidFill>
        </p:spPr>
        <p:txBody>
          <a:bodyPr wrap="square" lIns="0" tIns="0" rIns="0" bIns="0" rtlCol="0"/>
          <a:lstStyle/>
          <a:p>
            <a:endParaRPr/>
          </a:p>
        </p:txBody>
      </p:sp>
      <p:sp>
        <p:nvSpPr>
          <p:cNvPr id="135" name="object 135"/>
          <p:cNvSpPr/>
          <p:nvPr/>
        </p:nvSpPr>
        <p:spPr>
          <a:xfrm>
            <a:off x="5988050" y="3489325"/>
            <a:ext cx="1665605" cy="1261745"/>
          </a:xfrm>
          <a:custGeom>
            <a:avLst/>
            <a:gdLst/>
            <a:ahLst/>
            <a:cxnLst/>
            <a:rect l="l" t="t" r="r" b="b"/>
            <a:pathLst>
              <a:path w="1665604" h="1261745">
                <a:moveTo>
                  <a:pt x="1665019" y="0"/>
                </a:moveTo>
                <a:lnTo>
                  <a:pt x="1599552" y="0"/>
                </a:lnTo>
                <a:lnTo>
                  <a:pt x="0" y="1211708"/>
                </a:lnTo>
                <a:lnTo>
                  <a:pt x="0" y="1261301"/>
                </a:lnTo>
                <a:lnTo>
                  <a:pt x="1665019" y="0"/>
                </a:lnTo>
                <a:close/>
              </a:path>
            </a:pathLst>
          </a:custGeom>
          <a:solidFill>
            <a:srgbClr val="DBEBFF"/>
          </a:solidFill>
        </p:spPr>
        <p:txBody>
          <a:bodyPr wrap="square" lIns="0" tIns="0" rIns="0" bIns="0" rtlCol="0"/>
          <a:lstStyle/>
          <a:p>
            <a:endParaRPr/>
          </a:p>
        </p:txBody>
      </p:sp>
      <p:sp>
        <p:nvSpPr>
          <p:cNvPr id="136" name="object 136"/>
          <p:cNvSpPr/>
          <p:nvPr/>
        </p:nvSpPr>
        <p:spPr>
          <a:xfrm>
            <a:off x="5988050" y="3489325"/>
            <a:ext cx="1731645" cy="1311910"/>
          </a:xfrm>
          <a:custGeom>
            <a:avLst/>
            <a:gdLst/>
            <a:ahLst/>
            <a:cxnLst/>
            <a:rect l="l" t="t" r="r" b="b"/>
            <a:pathLst>
              <a:path w="1731645" h="1311910">
                <a:moveTo>
                  <a:pt x="1731238" y="0"/>
                </a:moveTo>
                <a:lnTo>
                  <a:pt x="1665019" y="0"/>
                </a:lnTo>
                <a:lnTo>
                  <a:pt x="0" y="1261301"/>
                </a:lnTo>
                <a:lnTo>
                  <a:pt x="0" y="1311463"/>
                </a:lnTo>
                <a:lnTo>
                  <a:pt x="1731238" y="0"/>
                </a:lnTo>
                <a:close/>
              </a:path>
            </a:pathLst>
          </a:custGeom>
          <a:solidFill>
            <a:srgbClr val="DAEBFF"/>
          </a:solidFill>
        </p:spPr>
        <p:txBody>
          <a:bodyPr wrap="square" lIns="0" tIns="0" rIns="0" bIns="0" rtlCol="0"/>
          <a:lstStyle/>
          <a:p>
            <a:endParaRPr/>
          </a:p>
        </p:txBody>
      </p:sp>
      <p:sp>
        <p:nvSpPr>
          <p:cNvPr id="137" name="object 137"/>
          <p:cNvSpPr/>
          <p:nvPr/>
        </p:nvSpPr>
        <p:spPr>
          <a:xfrm>
            <a:off x="5988050" y="3489325"/>
            <a:ext cx="1797050" cy="1361440"/>
          </a:xfrm>
          <a:custGeom>
            <a:avLst/>
            <a:gdLst/>
            <a:ahLst/>
            <a:cxnLst/>
            <a:rect l="l" t="t" r="r" b="b"/>
            <a:pathLst>
              <a:path w="1797050" h="1361439">
                <a:moveTo>
                  <a:pt x="1796705" y="0"/>
                </a:moveTo>
                <a:lnTo>
                  <a:pt x="1731238" y="0"/>
                </a:lnTo>
                <a:lnTo>
                  <a:pt x="0" y="1311463"/>
                </a:lnTo>
                <a:lnTo>
                  <a:pt x="0" y="1361057"/>
                </a:lnTo>
                <a:lnTo>
                  <a:pt x="1796705" y="0"/>
                </a:lnTo>
                <a:close/>
              </a:path>
            </a:pathLst>
          </a:custGeom>
          <a:solidFill>
            <a:srgbClr val="D8EAFF"/>
          </a:solidFill>
        </p:spPr>
        <p:txBody>
          <a:bodyPr wrap="square" lIns="0" tIns="0" rIns="0" bIns="0" rtlCol="0"/>
          <a:lstStyle/>
          <a:p>
            <a:endParaRPr/>
          </a:p>
        </p:txBody>
      </p:sp>
      <p:sp>
        <p:nvSpPr>
          <p:cNvPr id="138" name="object 138"/>
          <p:cNvSpPr/>
          <p:nvPr/>
        </p:nvSpPr>
        <p:spPr>
          <a:xfrm>
            <a:off x="5988050" y="3489325"/>
            <a:ext cx="1863089" cy="1411605"/>
          </a:xfrm>
          <a:custGeom>
            <a:avLst/>
            <a:gdLst/>
            <a:ahLst/>
            <a:cxnLst/>
            <a:rect l="l" t="t" r="r" b="b"/>
            <a:pathLst>
              <a:path w="1863090" h="1411604">
                <a:moveTo>
                  <a:pt x="1862919" y="0"/>
                </a:moveTo>
                <a:lnTo>
                  <a:pt x="1796705" y="0"/>
                </a:lnTo>
                <a:lnTo>
                  <a:pt x="0" y="1361057"/>
                </a:lnTo>
                <a:lnTo>
                  <a:pt x="0" y="1411218"/>
                </a:lnTo>
                <a:lnTo>
                  <a:pt x="1862919" y="0"/>
                </a:lnTo>
                <a:close/>
              </a:path>
            </a:pathLst>
          </a:custGeom>
          <a:solidFill>
            <a:srgbClr val="D7E9FF"/>
          </a:solidFill>
        </p:spPr>
        <p:txBody>
          <a:bodyPr wrap="square" lIns="0" tIns="0" rIns="0" bIns="0" rtlCol="0"/>
          <a:lstStyle/>
          <a:p>
            <a:endParaRPr/>
          </a:p>
        </p:txBody>
      </p:sp>
      <p:sp>
        <p:nvSpPr>
          <p:cNvPr id="139" name="object 139"/>
          <p:cNvSpPr/>
          <p:nvPr/>
        </p:nvSpPr>
        <p:spPr>
          <a:xfrm>
            <a:off x="5988050" y="3489325"/>
            <a:ext cx="1928495" cy="1461135"/>
          </a:xfrm>
          <a:custGeom>
            <a:avLst/>
            <a:gdLst/>
            <a:ahLst/>
            <a:cxnLst/>
            <a:rect l="l" t="t" r="r" b="b"/>
            <a:pathLst>
              <a:path w="1928495" h="1461135">
                <a:moveTo>
                  <a:pt x="1928386" y="0"/>
                </a:moveTo>
                <a:lnTo>
                  <a:pt x="1862919" y="0"/>
                </a:lnTo>
                <a:lnTo>
                  <a:pt x="0" y="1411218"/>
                </a:lnTo>
                <a:lnTo>
                  <a:pt x="0" y="1460811"/>
                </a:lnTo>
                <a:lnTo>
                  <a:pt x="1928386" y="0"/>
                </a:lnTo>
                <a:close/>
              </a:path>
            </a:pathLst>
          </a:custGeom>
          <a:solidFill>
            <a:srgbClr val="D5E8FF"/>
          </a:solidFill>
        </p:spPr>
        <p:txBody>
          <a:bodyPr wrap="square" lIns="0" tIns="0" rIns="0" bIns="0" rtlCol="0"/>
          <a:lstStyle/>
          <a:p>
            <a:endParaRPr/>
          </a:p>
        </p:txBody>
      </p:sp>
      <p:sp>
        <p:nvSpPr>
          <p:cNvPr id="140" name="object 140"/>
          <p:cNvSpPr/>
          <p:nvPr/>
        </p:nvSpPr>
        <p:spPr>
          <a:xfrm>
            <a:off x="5988050" y="3489325"/>
            <a:ext cx="1993900" cy="1510665"/>
          </a:xfrm>
          <a:custGeom>
            <a:avLst/>
            <a:gdLst/>
            <a:ahLst/>
            <a:cxnLst/>
            <a:rect l="l" t="t" r="r" b="b"/>
            <a:pathLst>
              <a:path w="1993900" h="1510664">
                <a:moveTo>
                  <a:pt x="1993852" y="0"/>
                </a:moveTo>
                <a:lnTo>
                  <a:pt x="1928386" y="0"/>
                </a:lnTo>
                <a:lnTo>
                  <a:pt x="0" y="1460811"/>
                </a:lnTo>
                <a:lnTo>
                  <a:pt x="0" y="1510404"/>
                </a:lnTo>
                <a:lnTo>
                  <a:pt x="1993852" y="0"/>
                </a:lnTo>
                <a:close/>
              </a:path>
            </a:pathLst>
          </a:custGeom>
          <a:solidFill>
            <a:srgbClr val="D3E7FF"/>
          </a:solidFill>
        </p:spPr>
        <p:txBody>
          <a:bodyPr wrap="square" lIns="0" tIns="0" rIns="0" bIns="0" rtlCol="0"/>
          <a:lstStyle/>
          <a:p>
            <a:endParaRPr/>
          </a:p>
        </p:txBody>
      </p:sp>
      <p:sp>
        <p:nvSpPr>
          <p:cNvPr id="141" name="object 141"/>
          <p:cNvSpPr/>
          <p:nvPr/>
        </p:nvSpPr>
        <p:spPr>
          <a:xfrm>
            <a:off x="5988050" y="3489325"/>
            <a:ext cx="2060575" cy="1560830"/>
          </a:xfrm>
          <a:custGeom>
            <a:avLst/>
            <a:gdLst/>
            <a:ahLst/>
            <a:cxnLst/>
            <a:rect l="l" t="t" r="r" b="b"/>
            <a:pathLst>
              <a:path w="2060575" h="1560829">
                <a:moveTo>
                  <a:pt x="2060071" y="0"/>
                </a:moveTo>
                <a:lnTo>
                  <a:pt x="1993852" y="0"/>
                </a:lnTo>
                <a:lnTo>
                  <a:pt x="0" y="1510404"/>
                </a:lnTo>
                <a:lnTo>
                  <a:pt x="0" y="1560567"/>
                </a:lnTo>
                <a:lnTo>
                  <a:pt x="2060071" y="0"/>
                </a:lnTo>
                <a:close/>
              </a:path>
            </a:pathLst>
          </a:custGeom>
          <a:solidFill>
            <a:srgbClr val="D1E6FF"/>
          </a:solidFill>
        </p:spPr>
        <p:txBody>
          <a:bodyPr wrap="square" lIns="0" tIns="0" rIns="0" bIns="0" rtlCol="0"/>
          <a:lstStyle/>
          <a:p>
            <a:endParaRPr/>
          </a:p>
        </p:txBody>
      </p:sp>
      <p:sp>
        <p:nvSpPr>
          <p:cNvPr id="142" name="object 142"/>
          <p:cNvSpPr/>
          <p:nvPr/>
        </p:nvSpPr>
        <p:spPr>
          <a:xfrm>
            <a:off x="5988050" y="3489325"/>
            <a:ext cx="2081530" cy="1609725"/>
          </a:xfrm>
          <a:custGeom>
            <a:avLst/>
            <a:gdLst/>
            <a:ahLst/>
            <a:cxnLst/>
            <a:rect l="l" t="t" r="r" b="b"/>
            <a:pathLst>
              <a:path w="2081529" h="1609725">
                <a:moveTo>
                  <a:pt x="2081211" y="0"/>
                </a:moveTo>
                <a:lnTo>
                  <a:pt x="2060071" y="0"/>
                </a:lnTo>
                <a:lnTo>
                  <a:pt x="0" y="1560567"/>
                </a:lnTo>
                <a:lnTo>
                  <a:pt x="0" y="1609725"/>
                </a:lnTo>
                <a:lnTo>
                  <a:pt x="574" y="1609725"/>
                </a:lnTo>
                <a:lnTo>
                  <a:pt x="2081211" y="33578"/>
                </a:lnTo>
                <a:lnTo>
                  <a:pt x="2081211" y="0"/>
                </a:lnTo>
                <a:close/>
              </a:path>
            </a:pathLst>
          </a:custGeom>
          <a:solidFill>
            <a:srgbClr val="D0E6FF"/>
          </a:solidFill>
        </p:spPr>
        <p:txBody>
          <a:bodyPr wrap="square" lIns="0" tIns="0" rIns="0" bIns="0" rtlCol="0"/>
          <a:lstStyle/>
          <a:p>
            <a:endParaRPr/>
          </a:p>
        </p:txBody>
      </p:sp>
      <p:sp>
        <p:nvSpPr>
          <p:cNvPr id="143" name="object 143"/>
          <p:cNvSpPr/>
          <p:nvPr/>
        </p:nvSpPr>
        <p:spPr>
          <a:xfrm>
            <a:off x="5988624" y="3522903"/>
            <a:ext cx="2080895" cy="1576705"/>
          </a:xfrm>
          <a:custGeom>
            <a:avLst/>
            <a:gdLst/>
            <a:ahLst/>
            <a:cxnLst/>
            <a:rect l="l" t="t" r="r" b="b"/>
            <a:pathLst>
              <a:path w="2080895" h="1576704">
                <a:moveTo>
                  <a:pt x="2080636" y="0"/>
                </a:moveTo>
                <a:lnTo>
                  <a:pt x="0" y="1576146"/>
                </a:lnTo>
                <a:lnTo>
                  <a:pt x="65465" y="1576146"/>
                </a:lnTo>
                <a:lnTo>
                  <a:pt x="2080636" y="49592"/>
                </a:lnTo>
                <a:lnTo>
                  <a:pt x="2080636" y="0"/>
                </a:lnTo>
                <a:close/>
              </a:path>
            </a:pathLst>
          </a:custGeom>
          <a:solidFill>
            <a:srgbClr val="CFE5FF"/>
          </a:solidFill>
        </p:spPr>
        <p:txBody>
          <a:bodyPr wrap="square" lIns="0" tIns="0" rIns="0" bIns="0" rtlCol="0"/>
          <a:lstStyle/>
          <a:p>
            <a:endParaRPr/>
          </a:p>
        </p:txBody>
      </p:sp>
      <p:sp>
        <p:nvSpPr>
          <p:cNvPr id="144" name="object 144"/>
          <p:cNvSpPr/>
          <p:nvPr/>
        </p:nvSpPr>
        <p:spPr>
          <a:xfrm>
            <a:off x="6054090" y="3572495"/>
            <a:ext cx="2015489" cy="1527175"/>
          </a:xfrm>
          <a:custGeom>
            <a:avLst/>
            <a:gdLst/>
            <a:ahLst/>
            <a:cxnLst/>
            <a:rect l="l" t="t" r="r" b="b"/>
            <a:pathLst>
              <a:path w="2015490" h="1527175">
                <a:moveTo>
                  <a:pt x="2015170" y="0"/>
                </a:moveTo>
                <a:lnTo>
                  <a:pt x="0" y="1526554"/>
                </a:lnTo>
                <a:lnTo>
                  <a:pt x="66219" y="1526554"/>
                </a:lnTo>
                <a:lnTo>
                  <a:pt x="2015170" y="50163"/>
                </a:lnTo>
                <a:lnTo>
                  <a:pt x="2015170" y="0"/>
                </a:lnTo>
                <a:close/>
              </a:path>
            </a:pathLst>
          </a:custGeom>
          <a:solidFill>
            <a:srgbClr val="CDE4FF"/>
          </a:solidFill>
        </p:spPr>
        <p:txBody>
          <a:bodyPr wrap="square" lIns="0" tIns="0" rIns="0" bIns="0" rtlCol="0"/>
          <a:lstStyle/>
          <a:p>
            <a:endParaRPr/>
          </a:p>
        </p:txBody>
      </p:sp>
      <p:sp>
        <p:nvSpPr>
          <p:cNvPr id="145" name="object 145"/>
          <p:cNvSpPr/>
          <p:nvPr/>
        </p:nvSpPr>
        <p:spPr>
          <a:xfrm>
            <a:off x="6120309" y="3622659"/>
            <a:ext cx="1949450" cy="1477010"/>
          </a:xfrm>
          <a:custGeom>
            <a:avLst/>
            <a:gdLst/>
            <a:ahLst/>
            <a:cxnLst/>
            <a:rect l="l" t="t" r="r" b="b"/>
            <a:pathLst>
              <a:path w="1949450" h="1477010">
                <a:moveTo>
                  <a:pt x="1948951" y="0"/>
                </a:moveTo>
                <a:lnTo>
                  <a:pt x="0" y="1476390"/>
                </a:lnTo>
                <a:lnTo>
                  <a:pt x="65466" y="1476390"/>
                </a:lnTo>
                <a:lnTo>
                  <a:pt x="1948951" y="49592"/>
                </a:lnTo>
                <a:lnTo>
                  <a:pt x="1948951" y="0"/>
                </a:lnTo>
                <a:close/>
              </a:path>
            </a:pathLst>
          </a:custGeom>
          <a:solidFill>
            <a:srgbClr val="CCE3FF"/>
          </a:solidFill>
        </p:spPr>
        <p:txBody>
          <a:bodyPr wrap="square" lIns="0" tIns="0" rIns="0" bIns="0" rtlCol="0"/>
          <a:lstStyle/>
          <a:p>
            <a:endParaRPr/>
          </a:p>
        </p:txBody>
      </p:sp>
      <p:sp>
        <p:nvSpPr>
          <p:cNvPr id="146" name="object 146"/>
          <p:cNvSpPr/>
          <p:nvPr/>
        </p:nvSpPr>
        <p:spPr>
          <a:xfrm>
            <a:off x="6185775" y="3672251"/>
            <a:ext cx="1884045" cy="1426845"/>
          </a:xfrm>
          <a:custGeom>
            <a:avLst/>
            <a:gdLst/>
            <a:ahLst/>
            <a:cxnLst/>
            <a:rect l="l" t="t" r="r" b="b"/>
            <a:pathLst>
              <a:path w="1884045" h="1426845">
                <a:moveTo>
                  <a:pt x="1883485" y="0"/>
                </a:moveTo>
                <a:lnTo>
                  <a:pt x="0" y="1426798"/>
                </a:lnTo>
                <a:lnTo>
                  <a:pt x="66218" y="1426798"/>
                </a:lnTo>
                <a:lnTo>
                  <a:pt x="1883485" y="50162"/>
                </a:lnTo>
                <a:lnTo>
                  <a:pt x="1883485" y="0"/>
                </a:lnTo>
                <a:close/>
              </a:path>
            </a:pathLst>
          </a:custGeom>
          <a:solidFill>
            <a:srgbClr val="CAE2FF"/>
          </a:solidFill>
        </p:spPr>
        <p:txBody>
          <a:bodyPr wrap="square" lIns="0" tIns="0" rIns="0" bIns="0" rtlCol="0"/>
          <a:lstStyle/>
          <a:p>
            <a:endParaRPr/>
          </a:p>
        </p:txBody>
      </p:sp>
      <p:sp>
        <p:nvSpPr>
          <p:cNvPr id="147" name="object 147"/>
          <p:cNvSpPr/>
          <p:nvPr/>
        </p:nvSpPr>
        <p:spPr>
          <a:xfrm>
            <a:off x="6251994" y="3722414"/>
            <a:ext cx="1817370" cy="1376680"/>
          </a:xfrm>
          <a:custGeom>
            <a:avLst/>
            <a:gdLst/>
            <a:ahLst/>
            <a:cxnLst/>
            <a:rect l="l" t="t" r="r" b="b"/>
            <a:pathLst>
              <a:path w="1817370" h="1376679">
                <a:moveTo>
                  <a:pt x="1817266" y="0"/>
                </a:moveTo>
                <a:lnTo>
                  <a:pt x="0" y="1376635"/>
                </a:lnTo>
                <a:lnTo>
                  <a:pt x="65466" y="1376635"/>
                </a:lnTo>
                <a:lnTo>
                  <a:pt x="1817266" y="49593"/>
                </a:lnTo>
                <a:lnTo>
                  <a:pt x="1817266" y="0"/>
                </a:lnTo>
                <a:close/>
              </a:path>
            </a:pathLst>
          </a:custGeom>
          <a:solidFill>
            <a:srgbClr val="C8E2FF"/>
          </a:solidFill>
        </p:spPr>
        <p:txBody>
          <a:bodyPr wrap="square" lIns="0" tIns="0" rIns="0" bIns="0" rtlCol="0"/>
          <a:lstStyle/>
          <a:p>
            <a:endParaRPr/>
          </a:p>
        </p:txBody>
      </p:sp>
      <p:sp>
        <p:nvSpPr>
          <p:cNvPr id="148" name="object 148"/>
          <p:cNvSpPr/>
          <p:nvPr/>
        </p:nvSpPr>
        <p:spPr>
          <a:xfrm>
            <a:off x="6317461" y="3772007"/>
            <a:ext cx="1751964" cy="1327150"/>
          </a:xfrm>
          <a:custGeom>
            <a:avLst/>
            <a:gdLst/>
            <a:ahLst/>
            <a:cxnLst/>
            <a:rect l="l" t="t" r="r" b="b"/>
            <a:pathLst>
              <a:path w="1751965" h="1327150">
                <a:moveTo>
                  <a:pt x="1751800" y="0"/>
                </a:moveTo>
                <a:lnTo>
                  <a:pt x="0" y="1327042"/>
                </a:lnTo>
                <a:lnTo>
                  <a:pt x="65466" y="1327042"/>
                </a:lnTo>
                <a:lnTo>
                  <a:pt x="1751800" y="49592"/>
                </a:lnTo>
                <a:lnTo>
                  <a:pt x="1751800" y="0"/>
                </a:lnTo>
                <a:close/>
              </a:path>
            </a:pathLst>
          </a:custGeom>
          <a:solidFill>
            <a:srgbClr val="C6E1FF"/>
          </a:solidFill>
        </p:spPr>
        <p:txBody>
          <a:bodyPr wrap="square" lIns="0" tIns="0" rIns="0" bIns="0" rtlCol="0"/>
          <a:lstStyle/>
          <a:p>
            <a:endParaRPr/>
          </a:p>
        </p:txBody>
      </p:sp>
      <p:sp>
        <p:nvSpPr>
          <p:cNvPr id="149" name="object 149"/>
          <p:cNvSpPr/>
          <p:nvPr/>
        </p:nvSpPr>
        <p:spPr>
          <a:xfrm>
            <a:off x="6382927" y="3821600"/>
            <a:ext cx="1686560" cy="1277620"/>
          </a:xfrm>
          <a:custGeom>
            <a:avLst/>
            <a:gdLst/>
            <a:ahLst/>
            <a:cxnLst/>
            <a:rect l="l" t="t" r="r" b="b"/>
            <a:pathLst>
              <a:path w="1686559" h="1277620">
                <a:moveTo>
                  <a:pt x="1686333" y="0"/>
                </a:moveTo>
                <a:lnTo>
                  <a:pt x="0" y="1277449"/>
                </a:lnTo>
                <a:lnTo>
                  <a:pt x="66219" y="1277449"/>
                </a:lnTo>
                <a:lnTo>
                  <a:pt x="1686333" y="50164"/>
                </a:lnTo>
                <a:lnTo>
                  <a:pt x="1686333" y="0"/>
                </a:lnTo>
                <a:close/>
              </a:path>
            </a:pathLst>
          </a:custGeom>
          <a:solidFill>
            <a:srgbClr val="C5E0FF"/>
          </a:solidFill>
        </p:spPr>
        <p:txBody>
          <a:bodyPr wrap="square" lIns="0" tIns="0" rIns="0" bIns="0" rtlCol="0"/>
          <a:lstStyle/>
          <a:p>
            <a:endParaRPr/>
          </a:p>
        </p:txBody>
      </p:sp>
      <p:sp>
        <p:nvSpPr>
          <p:cNvPr id="150" name="object 150"/>
          <p:cNvSpPr/>
          <p:nvPr/>
        </p:nvSpPr>
        <p:spPr>
          <a:xfrm>
            <a:off x="6449147" y="3871764"/>
            <a:ext cx="1620520" cy="1227455"/>
          </a:xfrm>
          <a:custGeom>
            <a:avLst/>
            <a:gdLst/>
            <a:ahLst/>
            <a:cxnLst/>
            <a:rect l="l" t="t" r="r" b="b"/>
            <a:pathLst>
              <a:path w="1620520" h="1227454">
                <a:moveTo>
                  <a:pt x="1620114" y="0"/>
                </a:moveTo>
                <a:lnTo>
                  <a:pt x="0" y="1227285"/>
                </a:lnTo>
                <a:lnTo>
                  <a:pt x="65466" y="1227285"/>
                </a:lnTo>
                <a:lnTo>
                  <a:pt x="1620114" y="49592"/>
                </a:lnTo>
                <a:lnTo>
                  <a:pt x="1620114" y="0"/>
                </a:lnTo>
                <a:close/>
              </a:path>
            </a:pathLst>
          </a:custGeom>
          <a:solidFill>
            <a:srgbClr val="C3DFFF"/>
          </a:solidFill>
        </p:spPr>
        <p:txBody>
          <a:bodyPr wrap="square" lIns="0" tIns="0" rIns="0" bIns="0" rtlCol="0"/>
          <a:lstStyle/>
          <a:p>
            <a:endParaRPr/>
          </a:p>
        </p:txBody>
      </p:sp>
      <p:sp>
        <p:nvSpPr>
          <p:cNvPr id="151" name="object 151"/>
          <p:cNvSpPr/>
          <p:nvPr/>
        </p:nvSpPr>
        <p:spPr>
          <a:xfrm>
            <a:off x="6514613" y="3921357"/>
            <a:ext cx="1555115" cy="1177925"/>
          </a:xfrm>
          <a:custGeom>
            <a:avLst/>
            <a:gdLst/>
            <a:ahLst/>
            <a:cxnLst/>
            <a:rect l="l" t="t" r="r" b="b"/>
            <a:pathLst>
              <a:path w="1555115" h="1177925">
                <a:moveTo>
                  <a:pt x="1554648" y="0"/>
                </a:moveTo>
                <a:lnTo>
                  <a:pt x="0" y="1177693"/>
                </a:lnTo>
                <a:lnTo>
                  <a:pt x="65466" y="1177693"/>
                </a:lnTo>
                <a:lnTo>
                  <a:pt x="1554648" y="49593"/>
                </a:lnTo>
                <a:lnTo>
                  <a:pt x="1554648" y="0"/>
                </a:lnTo>
                <a:close/>
              </a:path>
            </a:pathLst>
          </a:custGeom>
          <a:solidFill>
            <a:srgbClr val="C2DEFF"/>
          </a:solidFill>
        </p:spPr>
        <p:txBody>
          <a:bodyPr wrap="square" lIns="0" tIns="0" rIns="0" bIns="0" rtlCol="0"/>
          <a:lstStyle/>
          <a:p>
            <a:endParaRPr/>
          </a:p>
        </p:txBody>
      </p:sp>
      <p:sp>
        <p:nvSpPr>
          <p:cNvPr id="152" name="object 152"/>
          <p:cNvSpPr/>
          <p:nvPr/>
        </p:nvSpPr>
        <p:spPr>
          <a:xfrm>
            <a:off x="6580079" y="3970950"/>
            <a:ext cx="1489710" cy="1128395"/>
          </a:xfrm>
          <a:custGeom>
            <a:avLst/>
            <a:gdLst/>
            <a:ahLst/>
            <a:cxnLst/>
            <a:rect l="l" t="t" r="r" b="b"/>
            <a:pathLst>
              <a:path w="1489709" h="1128395">
                <a:moveTo>
                  <a:pt x="1489181" y="0"/>
                </a:moveTo>
                <a:lnTo>
                  <a:pt x="0" y="1128099"/>
                </a:lnTo>
                <a:lnTo>
                  <a:pt x="66218" y="1128099"/>
                </a:lnTo>
                <a:lnTo>
                  <a:pt x="1489181" y="50162"/>
                </a:lnTo>
                <a:lnTo>
                  <a:pt x="1489181" y="0"/>
                </a:lnTo>
                <a:close/>
              </a:path>
            </a:pathLst>
          </a:custGeom>
          <a:solidFill>
            <a:srgbClr val="C0DDFF"/>
          </a:solidFill>
        </p:spPr>
        <p:txBody>
          <a:bodyPr wrap="square" lIns="0" tIns="0" rIns="0" bIns="0" rtlCol="0"/>
          <a:lstStyle/>
          <a:p>
            <a:endParaRPr/>
          </a:p>
        </p:txBody>
      </p:sp>
      <p:sp>
        <p:nvSpPr>
          <p:cNvPr id="153" name="object 153"/>
          <p:cNvSpPr/>
          <p:nvPr/>
        </p:nvSpPr>
        <p:spPr>
          <a:xfrm>
            <a:off x="6646298" y="4021112"/>
            <a:ext cx="1423035" cy="1078230"/>
          </a:xfrm>
          <a:custGeom>
            <a:avLst/>
            <a:gdLst/>
            <a:ahLst/>
            <a:cxnLst/>
            <a:rect l="l" t="t" r="r" b="b"/>
            <a:pathLst>
              <a:path w="1423034" h="1078229">
                <a:moveTo>
                  <a:pt x="1422962" y="0"/>
                </a:moveTo>
                <a:lnTo>
                  <a:pt x="0" y="1077937"/>
                </a:lnTo>
                <a:lnTo>
                  <a:pt x="65466" y="1077937"/>
                </a:lnTo>
                <a:lnTo>
                  <a:pt x="1422962" y="49593"/>
                </a:lnTo>
                <a:lnTo>
                  <a:pt x="1422962" y="0"/>
                </a:lnTo>
                <a:close/>
              </a:path>
            </a:pathLst>
          </a:custGeom>
          <a:solidFill>
            <a:srgbClr val="BEDDFF"/>
          </a:solidFill>
        </p:spPr>
        <p:txBody>
          <a:bodyPr wrap="square" lIns="0" tIns="0" rIns="0" bIns="0" rtlCol="0"/>
          <a:lstStyle/>
          <a:p>
            <a:endParaRPr/>
          </a:p>
        </p:txBody>
      </p:sp>
      <p:sp>
        <p:nvSpPr>
          <p:cNvPr id="154" name="object 154"/>
          <p:cNvSpPr/>
          <p:nvPr/>
        </p:nvSpPr>
        <p:spPr>
          <a:xfrm>
            <a:off x="6711765" y="4070706"/>
            <a:ext cx="1357630" cy="1028700"/>
          </a:xfrm>
          <a:custGeom>
            <a:avLst/>
            <a:gdLst/>
            <a:ahLst/>
            <a:cxnLst/>
            <a:rect l="l" t="t" r="r" b="b"/>
            <a:pathLst>
              <a:path w="1357629" h="1028700">
                <a:moveTo>
                  <a:pt x="1357495" y="0"/>
                </a:moveTo>
                <a:lnTo>
                  <a:pt x="0" y="1028343"/>
                </a:lnTo>
                <a:lnTo>
                  <a:pt x="66218" y="1028343"/>
                </a:lnTo>
                <a:lnTo>
                  <a:pt x="1357495" y="50162"/>
                </a:lnTo>
                <a:lnTo>
                  <a:pt x="1357495" y="0"/>
                </a:lnTo>
                <a:close/>
              </a:path>
            </a:pathLst>
          </a:custGeom>
          <a:solidFill>
            <a:srgbClr val="BCDCFF"/>
          </a:solidFill>
        </p:spPr>
        <p:txBody>
          <a:bodyPr wrap="square" lIns="0" tIns="0" rIns="0" bIns="0" rtlCol="0"/>
          <a:lstStyle/>
          <a:p>
            <a:endParaRPr/>
          </a:p>
        </p:txBody>
      </p:sp>
      <p:sp>
        <p:nvSpPr>
          <p:cNvPr id="155" name="object 155"/>
          <p:cNvSpPr/>
          <p:nvPr/>
        </p:nvSpPr>
        <p:spPr>
          <a:xfrm>
            <a:off x="6777983" y="4120868"/>
            <a:ext cx="1291590" cy="978535"/>
          </a:xfrm>
          <a:custGeom>
            <a:avLst/>
            <a:gdLst/>
            <a:ahLst/>
            <a:cxnLst/>
            <a:rect l="l" t="t" r="r" b="b"/>
            <a:pathLst>
              <a:path w="1291590" h="978535">
                <a:moveTo>
                  <a:pt x="1291277" y="0"/>
                </a:moveTo>
                <a:lnTo>
                  <a:pt x="0" y="978181"/>
                </a:lnTo>
                <a:lnTo>
                  <a:pt x="65466" y="978181"/>
                </a:lnTo>
                <a:lnTo>
                  <a:pt x="1291277" y="49592"/>
                </a:lnTo>
                <a:lnTo>
                  <a:pt x="1291277" y="0"/>
                </a:lnTo>
                <a:close/>
              </a:path>
            </a:pathLst>
          </a:custGeom>
          <a:solidFill>
            <a:srgbClr val="BBDBFF"/>
          </a:solidFill>
        </p:spPr>
        <p:txBody>
          <a:bodyPr wrap="square" lIns="0" tIns="0" rIns="0" bIns="0" rtlCol="0"/>
          <a:lstStyle/>
          <a:p>
            <a:endParaRPr/>
          </a:p>
        </p:txBody>
      </p:sp>
      <p:sp>
        <p:nvSpPr>
          <p:cNvPr id="156" name="object 156"/>
          <p:cNvSpPr/>
          <p:nvPr/>
        </p:nvSpPr>
        <p:spPr>
          <a:xfrm>
            <a:off x="6843450" y="4170460"/>
            <a:ext cx="1226185" cy="929005"/>
          </a:xfrm>
          <a:custGeom>
            <a:avLst/>
            <a:gdLst/>
            <a:ahLst/>
            <a:cxnLst/>
            <a:rect l="l" t="t" r="r" b="b"/>
            <a:pathLst>
              <a:path w="1226184" h="929004">
                <a:moveTo>
                  <a:pt x="1225811" y="0"/>
                </a:moveTo>
                <a:lnTo>
                  <a:pt x="0" y="928588"/>
                </a:lnTo>
                <a:lnTo>
                  <a:pt x="65466" y="928588"/>
                </a:lnTo>
                <a:lnTo>
                  <a:pt x="1225811" y="49593"/>
                </a:lnTo>
                <a:lnTo>
                  <a:pt x="1225811" y="0"/>
                </a:lnTo>
                <a:close/>
              </a:path>
            </a:pathLst>
          </a:custGeom>
          <a:solidFill>
            <a:srgbClr val="B9DAFF"/>
          </a:solidFill>
        </p:spPr>
        <p:txBody>
          <a:bodyPr wrap="square" lIns="0" tIns="0" rIns="0" bIns="0" rtlCol="0"/>
          <a:lstStyle/>
          <a:p>
            <a:endParaRPr/>
          </a:p>
        </p:txBody>
      </p:sp>
      <p:sp>
        <p:nvSpPr>
          <p:cNvPr id="157" name="object 157"/>
          <p:cNvSpPr/>
          <p:nvPr/>
        </p:nvSpPr>
        <p:spPr>
          <a:xfrm>
            <a:off x="6908917" y="4220054"/>
            <a:ext cx="1160780" cy="879475"/>
          </a:xfrm>
          <a:custGeom>
            <a:avLst/>
            <a:gdLst/>
            <a:ahLst/>
            <a:cxnLst/>
            <a:rect l="l" t="t" r="r" b="b"/>
            <a:pathLst>
              <a:path w="1160779" h="879475">
                <a:moveTo>
                  <a:pt x="1160344" y="0"/>
                </a:moveTo>
                <a:lnTo>
                  <a:pt x="0" y="878995"/>
                </a:lnTo>
                <a:lnTo>
                  <a:pt x="66218" y="878995"/>
                </a:lnTo>
                <a:lnTo>
                  <a:pt x="1160344" y="50162"/>
                </a:lnTo>
                <a:lnTo>
                  <a:pt x="1160344" y="0"/>
                </a:lnTo>
                <a:close/>
              </a:path>
            </a:pathLst>
          </a:custGeom>
          <a:solidFill>
            <a:srgbClr val="B8DAFF"/>
          </a:solidFill>
        </p:spPr>
        <p:txBody>
          <a:bodyPr wrap="square" lIns="0" tIns="0" rIns="0" bIns="0" rtlCol="0"/>
          <a:lstStyle/>
          <a:p>
            <a:endParaRPr/>
          </a:p>
        </p:txBody>
      </p:sp>
      <p:sp>
        <p:nvSpPr>
          <p:cNvPr id="158" name="object 158"/>
          <p:cNvSpPr/>
          <p:nvPr/>
        </p:nvSpPr>
        <p:spPr>
          <a:xfrm>
            <a:off x="6975135" y="4270216"/>
            <a:ext cx="1094740" cy="829310"/>
          </a:xfrm>
          <a:custGeom>
            <a:avLst/>
            <a:gdLst/>
            <a:ahLst/>
            <a:cxnLst/>
            <a:rect l="l" t="t" r="r" b="b"/>
            <a:pathLst>
              <a:path w="1094740" h="829310">
                <a:moveTo>
                  <a:pt x="1094125" y="0"/>
                </a:moveTo>
                <a:lnTo>
                  <a:pt x="0" y="828833"/>
                </a:lnTo>
                <a:lnTo>
                  <a:pt x="65466" y="828833"/>
                </a:lnTo>
                <a:lnTo>
                  <a:pt x="1094125" y="49593"/>
                </a:lnTo>
                <a:lnTo>
                  <a:pt x="1094125" y="0"/>
                </a:lnTo>
                <a:close/>
              </a:path>
            </a:pathLst>
          </a:custGeom>
          <a:solidFill>
            <a:srgbClr val="B6D9FF"/>
          </a:solidFill>
        </p:spPr>
        <p:txBody>
          <a:bodyPr wrap="square" lIns="0" tIns="0" rIns="0" bIns="0" rtlCol="0"/>
          <a:lstStyle/>
          <a:p>
            <a:endParaRPr/>
          </a:p>
        </p:txBody>
      </p:sp>
      <p:sp>
        <p:nvSpPr>
          <p:cNvPr id="159" name="object 159"/>
          <p:cNvSpPr/>
          <p:nvPr/>
        </p:nvSpPr>
        <p:spPr>
          <a:xfrm>
            <a:off x="7040602" y="4319810"/>
            <a:ext cx="1028700" cy="779780"/>
          </a:xfrm>
          <a:custGeom>
            <a:avLst/>
            <a:gdLst/>
            <a:ahLst/>
            <a:cxnLst/>
            <a:rect l="l" t="t" r="r" b="b"/>
            <a:pathLst>
              <a:path w="1028700" h="779779">
                <a:moveTo>
                  <a:pt x="1028658" y="0"/>
                </a:moveTo>
                <a:lnTo>
                  <a:pt x="0" y="779239"/>
                </a:lnTo>
                <a:lnTo>
                  <a:pt x="66218" y="779239"/>
                </a:lnTo>
                <a:lnTo>
                  <a:pt x="1028658" y="50162"/>
                </a:lnTo>
                <a:lnTo>
                  <a:pt x="1028658" y="0"/>
                </a:lnTo>
                <a:close/>
              </a:path>
            </a:pathLst>
          </a:custGeom>
          <a:solidFill>
            <a:srgbClr val="B5D8FF"/>
          </a:solidFill>
        </p:spPr>
        <p:txBody>
          <a:bodyPr wrap="square" lIns="0" tIns="0" rIns="0" bIns="0" rtlCol="0"/>
          <a:lstStyle/>
          <a:p>
            <a:endParaRPr/>
          </a:p>
        </p:txBody>
      </p:sp>
      <p:sp>
        <p:nvSpPr>
          <p:cNvPr id="160" name="object 160"/>
          <p:cNvSpPr/>
          <p:nvPr/>
        </p:nvSpPr>
        <p:spPr>
          <a:xfrm>
            <a:off x="7106821" y="4369972"/>
            <a:ext cx="962660" cy="729615"/>
          </a:xfrm>
          <a:custGeom>
            <a:avLst/>
            <a:gdLst/>
            <a:ahLst/>
            <a:cxnLst/>
            <a:rect l="l" t="t" r="r" b="b"/>
            <a:pathLst>
              <a:path w="962659" h="729614">
                <a:moveTo>
                  <a:pt x="962439" y="0"/>
                </a:moveTo>
                <a:lnTo>
                  <a:pt x="0" y="729077"/>
                </a:lnTo>
                <a:lnTo>
                  <a:pt x="65466" y="729077"/>
                </a:lnTo>
                <a:lnTo>
                  <a:pt x="962439" y="49592"/>
                </a:lnTo>
                <a:lnTo>
                  <a:pt x="962439" y="0"/>
                </a:lnTo>
                <a:close/>
              </a:path>
            </a:pathLst>
          </a:custGeom>
          <a:solidFill>
            <a:srgbClr val="B3D7FF"/>
          </a:solidFill>
        </p:spPr>
        <p:txBody>
          <a:bodyPr wrap="square" lIns="0" tIns="0" rIns="0" bIns="0" rtlCol="0"/>
          <a:lstStyle/>
          <a:p>
            <a:endParaRPr/>
          </a:p>
        </p:txBody>
      </p:sp>
      <p:sp>
        <p:nvSpPr>
          <p:cNvPr id="161" name="object 161"/>
          <p:cNvSpPr/>
          <p:nvPr/>
        </p:nvSpPr>
        <p:spPr>
          <a:xfrm>
            <a:off x="7172287" y="4419565"/>
            <a:ext cx="897255" cy="680085"/>
          </a:xfrm>
          <a:custGeom>
            <a:avLst/>
            <a:gdLst/>
            <a:ahLst/>
            <a:cxnLst/>
            <a:rect l="l" t="t" r="r" b="b"/>
            <a:pathLst>
              <a:path w="897254" h="680085">
                <a:moveTo>
                  <a:pt x="896973" y="0"/>
                </a:moveTo>
                <a:lnTo>
                  <a:pt x="0" y="679484"/>
                </a:lnTo>
                <a:lnTo>
                  <a:pt x="65466" y="679484"/>
                </a:lnTo>
                <a:lnTo>
                  <a:pt x="896973" y="49593"/>
                </a:lnTo>
                <a:lnTo>
                  <a:pt x="896973" y="0"/>
                </a:lnTo>
                <a:close/>
              </a:path>
            </a:pathLst>
          </a:custGeom>
          <a:solidFill>
            <a:srgbClr val="B2D7FF"/>
          </a:solidFill>
        </p:spPr>
        <p:txBody>
          <a:bodyPr wrap="square" lIns="0" tIns="0" rIns="0" bIns="0" rtlCol="0"/>
          <a:lstStyle/>
          <a:p>
            <a:endParaRPr/>
          </a:p>
        </p:txBody>
      </p:sp>
      <p:sp>
        <p:nvSpPr>
          <p:cNvPr id="162" name="object 162"/>
          <p:cNvSpPr/>
          <p:nvPr/>
        </p:nvSpPr>
        <p:spPr>
          <a:xfrm>
            <a:off x="7237754" y="4469158"/>
            <a:ext cx="831850" cy="629920"/>
          </a:xfrm>
          <a:custGeom>
            <a:avLst/>
            <a:gdLst/>
            <a:ahLst/>
            <a:cxnLst/>
            <a:rect l="l" t="t" r="r" b="b"/>
            <a:pathLst>
              <a:path w="831850" h="629920">
                <a:moveTo>
                  <a:pt x="831506" y="0"/>
                </a:moveTo>
                <a:lnTo>
                  <a:pt x="0" y="629891"/>
                </a:lnTo>
                <a:lnTo>
                  <a:pt x="66218" y="629891"/>
                </a:lnTo>
                <a:lnTo>
                  <a:pt x="831506" y="50162"/>
                </a:lnTo>
                <a:lnTo>
                  <a:pt x="831506" y="0"/>
                </a:lnTo>
                <a:close/>
              </a:path>
            </a:pathLst>
          </a:custGeom>
          <a:solidFill>
            <a:srgbClr val="B1D6FF"/>
          </a:solidFill>
        </p:spPr>
        <p:txBody>
          <a:bodyPr wrap="square" lIns="0" tIns="0" rIns="0" bIns="0" rtlCol="0"/>
          <a:lstStyle/>
          <a:p>
            <a:endParaRPr/>
          </a:p>
        </p:txBody>
      </p:sp>
      <p:sp>
        <p:nvSpPr>
          <p:cNvPr id="163" name="object 163"/>
          <p:cNvSpPr/>
          <p:nvPr/>
        </p:nvSpPr>
        <p:spPr>
          <a:xfrm>
            <a:off x="7303972" y="4519321"/>
            <a:ext cx="765810" cy="579755"/>
          </a:xfrm>
          <a:custGeom>
            <a:avLst/>
            <a:gdLst/>
            <a:ahLst/>
            <a:cxnLst/>
            <a:rect l="l" t="t" r="r" b="b"/>
            <a:pathLst>
              <a:path w="765809" h="579754">
                <a:moveTo>
                  <a:pt x="765288" y="0"/>
                </a:moveTo>
                <a:lnTo>
                  <a:pt x="0" y="579728"/>
                </a:lnTo>
                <a:lnTo>
                  <a:pt x="65466" y="579728"/>
                </a:lnTo>
                <a:lnTo>
                  <a:pt x="765288" y="49592"/>
                </a:lnTo>
                <a:lnTo>
                  <a:pt x="765288" y="0"/>
                </a:lnTo>
                <a:close/>
              </a:path>
            </a:pathLst>
          </a:custGeom>
          <a:solidFill>
            <a:srgbClr val="B0D6FF"/>
          </a:solidFill>
        </p:spPr>
        <p:txBody>
          <a:bodyPr wrap="square" lIns="0" tIns="0" rIns="0" bIns="0" rtlCol="0"/>
          <a:lstStyle/>
          <a:p>
            <a:endParaRPr/>
          </a:p>
        </p:txBody>
      </p:sp>
      <p:sp>
        <p:nvSpPr>
          <p:cNvPr id="164" name="object 164"/>
          <p:cNvSpPr/>
          <p:nvPr/>
        </p:nvSpPr>
        <p:spPr>
          <a:xfrm>
            <a:off x="7369438" y="4568913"/>
            <a:ext cx="700405" cy="530225"/>
          </a:xfrm>
          <a:custGeom>
            <a:avLst/>
            <a:gdLst/>
            <a:ahLst/>
            <a:cxnLst/>
            <a:rect l="l" t="t" r="r" b="b"/>
            <a:pathLst>
              <a:path w="700404" h="530225">
                <a:moveTo>
                  <a:pt x="699822" y="0"/>
                </a:moveTo>
                <a:lnTo>
                  <a:pt x="0" y="530136"/>
                </a:lnTo>
                <a:lnTo>
                  <a:pt x="65466" y="530136"/>
                </a:lnTo>
                <a:lnTo>
                  <a:pt x="699822" y="49593"/>
                </a:lnTo>
                <a:lnTo>
                  <a:pt x="699822" y="0"/>
                </a:lnTo>
                <a:close/>
              </a:path>
            </a:pathLst>
          </a:custGeom>
          <a:solidFill>
            <a:srgbClr val="AED5FF"/>
          </a:solidFill>
        </p:spPr>
        <p:txBody>
          <a:bodyPr wrap="square" lIns="0" tIns="0" rIns="0" bIns="0" rtlCol="0"/>
          <a:lstStyle/>
          <a:p>
            <a:endParaRPr/>
          </a:p>
        </p:txBody>
      </p:sp>
      <p:sp>
        <p:nvSpPr>
          <p:cNvPr id="165" name="object 165"/>
          <p:cNvSpPr/>
          <p:nvPr/>
        </p:nvSpPr>
        <p:spPr>
          <a:xfrm>
            <a:off x="7434905" y="4618506"/>
            <a:ext cx="634365" cy="480695"/>
          </a:xfrm>
          <a:custGeom>
            <a:avLst/>
            <a:gdLst/>
            <a:ahLst/>
            <a:cxnLst/>
            <a:rect l="l" t="t" r="r" b="b"/>
            <a:pathLst>
              <a:path w="634365" h="480695">
                <a:moveTo>
                  <a:pt x="634355" y="0"/>
                </a:moveTo>
                <a:lnTo>
                  <a:pt x="0" y="480543"/>
                </a:lnTo>
                <a:lnTo>
                  <a:pt x="66218" y="480543"/>
                </a:lnTo>
                <a:lnTo>
                  <a:pt x="634355" y="50162"/>
                </a:lnTo>
                <a:lnTo>
                  <a:pt x="634355" y="0"/>
                </a:lnTo>
                <a:close/>
              </a:path>
            </a:pathLst>
          </a:custGeom>
          <a:solidFill>
            <a:srgbClr val="ADD4FF"/>
          </a:solidFill>
        </p:spPr>
        <p:txBody>
          <a:bodyPr wrap="square" lIns="0" tIns="0" rIns="0" bIns="0" rtlCol="0"/>
          <a:lstStyle/>
          <a:p>
            <a:endParaRPr/>
          </a:p>
        </p:txBody>
      </p:sp>
      <p:sp>
        <p:nvSpPr>
          <p:cNvPr id="166" name="object 166"/>
          <p:cNvSpPr/>
          <p:nvPr/>
        </p:nvSpPr>
        <p:spPr>
          <a:xfrm>
            <a:off x="7501124" y="4668669"/>
            <a:ext cx="568325" cy="430530"/>
          </a:xfrm>
          <a:custGeom>
            <a:avLst/>
            <a:gdLst/>
            <a:ahLst/>
            <a:cxnLst/>
            <a:rect l="l" t="t" r="r" b="b"/>
            <a:pathLst>
              <a:path w="568325" h="430529">
                <a:moveTo>
                  <a:pt x="568136" y="0"/>
                </a:moveTo>
                <a:lnTo>
                  <a:pt x="0" y="430380"/>
                </a:lnTo>
                <a:lnTo>
                  <a:pt x="65466" y="430380"/>
                </a:lnTo>
                <a:lnTo>
                  <a:pt x="568136" y="49593"/>
                </a:lnTo>
                <a:lnTo>
                  <a:pt x="568136" y="0"/>
                </a:lnTo>
                <a:close/>
              </a:path>
            </a:pathLst>
          </a:custGeom>
          <a:solidFill>
            <a:srgbClr val="ABD4FF"/>
          </a:solidFill>
        </p:spPr>
        <p:txBody>
          <a:bodyPr wrap="square" lIns="0" tIns="0" rIns="0" bIns="0" rtlCol="0"/>
          <a:lstStyle/>
          <a:p>
            <a:endParaRPr/>
          </a:p>
        </p:txBody>
      </p:sp>
      <p:sp>
        <p:nvSpPr>
          <p:cNvPr id="167" name="object 167"/>
          <p:cNvSpPr/>
          <p:nvPr/>
        </p:nvSpPr>
        <p:spPr>
          <a:xfrm>
            <a:off x="7566591" y="4718262"/>
            <a:ext cx="502920" cy="381000"/>
          </a:xfrm>
          <a:custGeom>
            <a:avLst/>
            <a:gdLst/>
            <a:ahLst/>
            <a:cxnLst/>
            <a:rect l="l" t="t" r="r" b="b"/>
            <a:pathLst>
              <a:path w="502920" h="381000">
                <a:moveTo>
                  <a:pt x="502669" y="0"/>
                </a:moveTo>
                <a:lnTo>
                  <a:pt x="0" y="380787"/>
                </a:lnTo>
                <a:lnTo>
                  <a:pt x="66218" y="380787"/>
                </a:lnTo>
                <a:lnTo>
                  <a:pt x="502669" y="50162"/>
                </a:lnTo>
                <a:lnTo>
                  <a:pt x="502669" y="0"/>
                </a:lnTo>
                <a:close/>
              </a:path>
            </a:pathLst>
          </a:custGeom>
          <a:solidFill>
            <a:srgbClr val="AAD3FF"/>
          </a:solidFill>
        </p:spPr>
        <p:txBody>
          <a:bodyPr wrap="square" lIns="0" tIns="0" rIns="0" bIns="0" rtlCol="0"/>
          <a:lstStyle/>
          <a:p>
            <a:endParaRPr/>
          </a:p>
        </p:txBody>
      </p:sp>
      <p:sp>
        <p:nvSpPr>
          <p:cNvPr id="168" name="object 168"/>
          <p:cNvSpPr/>
          <p:nvPr/>
        </p:nvSpPr>
        <p:spPr>
          <a:xfrm>
            <a:off x="7632810" y="4768425"/>
            <a:ext cx="436880" cy="330835"/>
          </a:xfrm>
          <a:custGeom>
            <a:avLst/>
            <a:gdLst/>
            <a:ahLst/>
            <a:cxnLst/>
            <a:rect l="l" t="t" r="r" b="b"/>
            <a:pathLst>
              <a:path w="436879" h="330835">
                <a:moveTo>
                  <a:pt x="436451" y="0"/>
                </a:moveTo>
                <a:lnTo>
                  <a:pt x="0" y="330624"/>
                </a:lnTo>
                <a:lnTo>
                  <a:pt x="65465" y="330624"/>
                </a:lnTo>
                <a:lnTo>
                  <a:pt x="436451" y="49592"/>
                </a:lnTo>
                <a:lnTo>
                  <a:pt x="436451" y="0"/>
                </a:lnTo>
                <a:close/>
              </a:path>
            </a:pathLst>
          </a:custGeom>
          <a:solidFill>
            <a:srgbClr val="A9D3FF"/>
          </a:solidFill>
        </p:spPr>
        <p:txBody>
          <a:bodyPr wrap="square" lIns="0" tIns="0" rIns="0" bIns="0" rtlCol="0"/>
          <a:lstStyle/>
          <a:p>
            <a:endParaRPr/>
          </a:p>
        </p:txBody>
      </p:sp>
      <p:sp>
        <p:nvSpPr>
          <p:cNvPr id="169" name="object 169"/>
          <p:cNvSpPr/>
          <p:nvPr/>
        </p:nvSpPr>
        <p:spPr>
          <a:xfrm>
            <a:off x="7698275" y="4818017"/>
            <a:ext cx="371475" cy="281305"/>
          </a:xfrm>
          <a:custGeom>
            <a:avLst/>
            <a:gdLst/>
            <a:ahLst/>
            <a:cxnLst/>
            <a:rect l="l" t="t" r="r" b="b"/>
            <a:pathLst>
              <a:path w="371475" h="281304">
                <a:moveTo>
                  <a:pt x="370985" y="0"/>
                </a:moveTo>
                <a:lnTo>
                  <a:pt x="0" y="281032"/>
                </a:lnTo>
                <a:lnTo>
                  <a:pt x="65465" y="281032"/>
                </a:lnTo>
                <a:lnTo>
                  <a:pt x="370985" y="49592"/>
                </a:lnTo>
                <a:lnTo>
                  <a:pt x="370985" y="0"/>
                </a:lnTo>
                <a:close/>
              </a:path>
            </a:pathLst>
          </a:custGeom>
          <a:solidFill>
            <a:srgbClr val="A8D2FF"/>
          </a:solidFill>
        </p:spPr>
        <p:txBody>
          <a:bodyPr wrap="square" lIns="0" tIns="0" rIns="0" bIns="0" rtlCol="0"/>
          <a:lstStyle/>
          <a:p>
            <a:endParaRPr/>
          </a:p>
        </p:txBody>
      </p:sp>
      <p:sp>
        <p:nvSpPr>
          <p:cNvPr id="170" name="object 170"/>
          <p:cNvSpPr/>
          <p:nvPr/>
        </p:nvSpPr>
        <p:spPr>
          <a:xfrm>
            <a:off x="7763741" y="4867609"/>
            <a:ext cx="306070" cy="231775"/>
          </a:xfrm>
          <a:custGeom>
            <a:avLst/>
            <a:gdLst/>
            <a:ahLst/>
            <a:cxnLst/>
            <a:rect l="l" t="t" r="r" b="b"/>
            <a:pathLst>
              <a:path w="306070" h="231775">
                <a:moveTo>
                  <a:pt x="305519" y="0"/>
                </a:moveTo>
                <a:lnTo>
                  <a:pt x="0" y="231440"/>
                </a:lnTo>
                <a:lnTo>
                  <a:pt x="66219" y="231440"/>
                </a:lnTo>
                <a:lnTo>
                  <a:pt x="305519" y="50163"/>
                </a:lnTo>
                <a:lnTo>
                  <a:pt x="305519" y="0"/>
                </a:lnTo>
                <a:close/>
              </a:path>
            </a:pathLst>
          </a:custGeom>
          <a:solidFill>
            <a:srgbClr val="A7D2FF"/>
          </a:solidFill>
        </p:spPr>
        <p:txBody>
          <a:bodyPr wrap="square" lIns="0" tIns="0" rIns="0" bIns="0" rtlCol="0"/>
          <a:lstStyle/>
          <a:p>
            <a:endParaRPr/>
          </a:p>
        </p:txBody>
      </p:sp>
      <p:sp>
        <p:nvSpPr>
          <p:cNvPr id="171" name="object 171"/>
          <p:cNvSpPr/>
          <p:nvPr/>
        </p:nvSpPr>
        <p:spPr>
          <a:xfrm>
            <a:off x="7829961" y="4917773"/>
            <a:ext cx="239299" cy="181276"/>
          </a:xfrm>
          <a:prstGeom prst="rect">
            <a:avLst/>
          </a:prstGeom>
          <a:blipFill>
            <a:blip r:embed="rId11" cstate="print"/>
            <a:stretch>
              <a:fillRect/>
            </a:stretch>
          </a:blipFill>
        </p:spPr>
        <p:txBody>
          <a:bodyPr wrap="square" lIns="0" tIns="0" rIns="0" bIns="0" rtlCol="0"/>
          <a:lstStyle/>
          <a:p>
            <a:endParaRPr/>
          </a:p>
        </p:txBody>
      </p:sp>
      <p:sp>
        <p:nvSpPr>
          <p:cNvPr id="172" name="object 172"/>
          <p:cNvSpPr/>
          <p:nvPr/>
        </p:nvSpPr>
        <p:spPr>
          <a:xfrm>
            <a:off x="6746286" y="3737885"/>
            <a:ext cx="593090" cy="399415"/>
          </a:xfrm>
          <a:custGeom>
            <a:avLst/>
            <a:gdLst/>
            <a:ahLst/>
            <a:cxnLst/>
            <a:rect l="l" t="t" r="r" b="b"/>
            <a:pathLst>
              <a:path w="593090" h="399414">
                <a:moveTo>
                  <a:pt x="296292" y="0"/>
                </a:moveTo>
                <a:lnTo>
                  <a:pt x="217516" y="1773"/>
                </a:lnTo>
                <a:lnTo>
                  <a:pt x="146735" y="6777"/>
                </a:lnTo>
                <a:lnTo>
                  <a:pt x="86771" y="14535"/>
                </a:lnTo>
                <a:lnTo>
                  <a:pt x="40446" y="24574"/>
                </a:lnTo>
                <a:lnTo>
                  <a:pt x="0" y="49592"/>
                </a:lnTo>
                <a:lnTo>
                  <a:pt x="0" y="348858"/>
                </a:lnTo>
                <a:lnTo>
                  <a:pt x="40446" y="374278"/>
                </a:lnTo>
                <a:lnTo>
                  <a:pt x="86771" y="384415"/>
                </a:lnTo>
                <a:lnTo>
                  <a:pt x="146735" y="392224"/>
                </a:lnTo>
                <a:lnTo>
                  <a:pt x="217516" y="397246"/>
                </a:lnTo>
                <a:lnTo>
                  <a:pt x="296292" y="399022"/>
                </a:lnTo>
                <a:lnTo>
                  <a:pt x="375067" y="397246"/>
                </a:lnTo>
                <a:lnTo>
                  <a:pt x="445848" y="392224"/>
                </a:lnTo>
                <a:lnTo>
                  <a:pt x="505812" y="384415"/>
                </a:lnTo>
                <a:lnTo>
                  <a:pt x="552137" y="374278"/>
                </a:lnTo>
                <a:lnTo>
                  <a:pt x="592583" y="348858"/>
                </a:lnTo>
                <a:lnTo>
                  <a:pt x="592583" y="49592"/>
                </a:lnTo>
                <a:lnTo>
                  <a:pt x="552137" y="24574"/>
                </a:lnTo>
                <a:lnTo>
                  <a:pt x="505812" y="14535"/>
                </a:lnTo>
                <a:lnTo>
                  <a:pt x="445848" y="6777"/>
                </a:lnTo>
                <a:lnTo>
                  <a:pt x="375067" y="1773"/>
                </a:lnTo>
                <a:lnTo>
                  <a:pt x="296292" y="0"/>
                </a:lnTo>
                <a:close/>
              </a:path>
            </a:pathLst>
          </a:custGeom>
          <a:solidFill>
            <a:srgbClr val="00CC99"/>
          </a:solidFill>
        </p:spPr>
        <p:txBody>
          <a:bodyPr wrap="square" lIns="0" tIns="0" rIns="0" bIns="0" rtlCol="0"/>
          <a:lstStyle/>
          <a:p>
            <a:endParaRPr/>
          </a:p>
        </p:txBody>
      </p:sp>
      <p:sp>
        <p:nvSpPr>
          <p:cNvPr id="173" name="object 173"/>
          <p:cNvSpPr/>
          <p:nvPr/>
        </p:nvSpPr>
        <p:spPr>
          <a:xfrm>
            <a:off x="6746286" y="3737885"/>
            <a:ext cx="593090" cy="100330"/>
          </a:xfrm>
          <a:custGeom>
            <a:avLst/>
            <a:gdLst/>
            <a:ahLst/>
            <a:cxnLst/>
            <a:rect l="l" t="t" r="r" b="b"/>
            <a:pathLst>
              <a:path w="593090" h="100329">
                <a:moveTo>
                  <a:pt x="296292" y="0"/>
                </a:moveTo>
                <a:lnTo>
                  <a:pt x="217516" y="1773"/>
                </a:lnTo>
                <a:lnTo>
                  <a:pt x="146735" y="6777"/>
                </a:lnTo>
                <a:lnTo>
                  <a:pt x="86771" y="14535"/>
                </a:lnTo>
                <a:lnTo>
                  <a:pt x="40446" y="24574"/>
                </a:lnTo>
                <a:lnTo>
                  <a:pt x="0" y="49592"/>
                </a:lnTo>
                <a:lnTo>
                  <a:pt x="10581" y="63006"/>
                </a:lnTo>
                <a:lnTo>
                  <a:pt x="86771" y="85148"/>
                </a:lnTo>
                <a:lnTo>
                  <a:pt x="146735" y="92957"/>
                </a:lnTo>
                <a:lnTo>
                  <a:pt x="217516" y="97979"/>
                </a:lnTo>
                <a:lnTo>
                  <a:pt x="296292" y="99755"/>
                </a:lnTo>
                <a:lnTo>
                  <a:pt x="375067" y="97979"/>
                </a:lnTo>
                <a:lnTo>
                  <a:pt x="445848" y="92957"/>
                </a:lnTo>
                <a:lnTo>
                  <a:pt x="505812" y="85148"/>
                </a:lnTo>
                <a:lnTo>
                  <a:pt x="552137" y="75012"/>
                </a:lnTo>
                <a:lnTo>
                  <a:pt x="592583" y="49592"/>
                </a:lnTo>
                <a:lnTo>
                  <a:pt x="582001" y="36418"/>
                </a:lnTo>
                <a:lnTo>
                  <a:pt x="505812" y="14535"/>
                </a:lnTo>
                <a:lnTo>
                  <a:pt x="445848" y="6777"/>
                </a:lnTo>
                <a:lnTo>
                  <a:pt x="375067" y="1773"/>
                </a:lnTo>
                <a:lnTo>
                  <a:pt x="296292" y="0"/>
                </a:lnTo>
                <a:close/>
              </a:path>
            </a:pathLst>
          </a:custGeom>
          <a:solidFill>
            <a:srgbClr val="32D6AD"/>
          </a:solidFill>
        </p:spPr>
        <p:txBody>
          <a:bodyPr wrap="square" lIns="0" tIns="0" rIns="0" bIns="0" rtlCol="0"/>
          <a:lstStyle/>
          <a:p>
            <a:endParaRPr/>
          </a:p>
        </p:txBody>
      </p:sp>
      <p:sp>
        <p:nvSpPr>
          <p:cNvPr id="174" name="object 174"/>
          <p:cNvSpPr/>
          <p:nvPr/>
        </p:nvSpPr>
        <p:spPr>
          <a:xfrm>
            <a:off x="6746286" y="3737885"/>
            <a:ext cx="593090" cy="399415"/>
          </a:xfrm>
          <a:custGeom>
            <a:avLst/>
            <a:gdLst/>
            <a:ahLst/>
            <a:cxnLst/>
            <a:rect l="l" t="t" r="r" b="b"/>
            <a:pathLst>
              <a:path w="593090" h="399414">
                <a:moveTo>
                  <a:pt x="296292" y="0"/>
                </a:moveTo>
                <a:lnTo>
                  <a:pt x="217515" y="1773"/>
                </a:lnTo>
                <a:lnTo>
                  <a:pt x="146735" y="6777"/>
                </a:lnTo>
                <a:lnTo>
                  <a:pt x="86771" y="14535"/>
                </a:lnTo>
                <a:lnTo>
                  <a:pt x="40446" y="24574"/>
                </a:lnTo>
                <a:lnTo>
                  <a:pt x="0" y="49592"/>
                </a:lnTo>
                <a:lnTo>
                  <a:pt x="0" y="348859"/>
                </a:lnTo>
                <a:lnTo>
                  <a:pt x="40446" y="374278"/>
                </a:lnTo>
                <a:lnTo>
                  <a:pt x="86771" y="384415"/>
                </a:lnTo>
                <a:lnTo>
                  <a:pt x="146735" y="392224"/>
                </a:lnTo>
                <a:lnTo>
                  <a:pt x="217515" y="397246"/>
                </a:lnTo>
                <a:lnTo>
                  <a:pt x="296292" y="399022"/>
                </a:lnTo>
                <a:lnTo>
                  <a:pt x="375067" y="397246"/>
                </a:lnTo>
                <a:lnTo>
                  <a:pt x="445848" y="392224"/>
                </a:lnTo>
                <a:lnTo>
                  <a:pt x="505812" y="384415"/>
                </a:lnTo>
                <a:lnTo>
                  <a:pt x="552136" y="374278"/>
                </a:lnTo>
                <a:lnTo>
                  <a:pt x="592583" y="348859"/>
                </a:lnTo>
                <a:lnTo>
                  <a:pt x="592583" y="49592"/>
                </a:lnTo>
                <a:lnTo>
                  <a:pt x="552136" y="24574"/>
                </a:lnTo>
                <a:lnTo>
                  <a:pt x="505812" y="14535"/>
                </a:lnTo>
                <a:lnTo>
                  <a:pt x="445848" y="6777"/>
                </a:lnTo>
                <a:lnTo>
                  <a:pt x="375067" y="1773"/>
                </a:lnTo>
                <a:lnTo>
                  <a:pt x="296292" y="0"/>
                </a:lnTo>
                <a:close/>
              </a:path>
            </a:pathLst>
          </a:custGeom>
          <a:ln w="3396">
            <a:solidFill>
              <a:srgbClr val="000000"/>
            </a:solidFill>
          </a:ln>
        </p:spPr>
        <p:txBody>
          <a:bodyPr wrap="square" lIns="0" tIns="0" rIns="0" bIns="0" rtlCol="0"/>
          <a:lstStyle/>
          <a:p>
            <a:endParaRPr/>
          </a:p>
        </p:txBody>
      </p:sp>
      <p:sp>
        <p:nvSpPr>
          <p:cNvPr id="175" name="object 175"/>
          <p:cNvSpPr/>
          <p:nvPr/>
        </p:nvSpPr>
        <p:spPr>
          <a:xfrm>
            <a:off x="6746286" y="3787478"/>
            <a:ext cx="593090" cy="50165"/>
          </a:xfrm>
          <a:custGeom>
            <a:avLst/>
            <a:gdLst/>
            <a:ahLst/>
            <a:cxnLst/>
            <a:rect l="l" t="t" r="r" b="b"/>
            <a:pathLst>
              <a:path w="593090" h="50164">
                <a:moveTo>
                  <a:pt x="0" y="0"/>
                </a:moveTo>
                <a:lnTo>
                  <a:pt x="40446" y="25419"/>
                </a:lnTo>
                <a:lnTo>
                  <a:pt x="86771" y="35555"/>
                </a:lnTo>
                <a:lnTo>
                  <a:pt x="146735" y="43364"/>
                </a:lnTo>
                <a:lnTo>
                  <a:pt x="217515" y="48386"/>
                </a:lnTo>
                <a:lnTo>
                  <a:pt x="296292" y="50162"/>
                </a:lnTo>
                <a:lnTo>
                  <a:pt x="375067" y="48386"/>
                </a:lnTo>
                <a:lnTo>
                  <a:pt x="445848" y="43364"/>
                </a:lnTo>
                <a:lnTo>
                  <a:pt x="505812" y="35555"/>
                </a:lnTo>
                <a:lnTo>
                  <a:pt x="552136" y="25419"/>
                </a:lnTo>
                <a:lnTo>
                  <a:pt x="582001" y="13414"/>
                </a:lnTo>
                <a:lnTo>
                  <a:pt x="592583" y="0"/>
                </a:lnTo>
              </a:path>
            </a:pathLst>
          </a:custGeom>
          <a:ln w="3386">
            <a:solidFill>
              <a:srgbClr val="000000"/>
            </a:solidFill>
          </a:ln>
        </p:spPr>
        <p:txBody>
          <a:bodyPr wrap="square" lIns="0" tIns="0" rIns="0" bIns="0" rtlCol="0"/>
          <a:lstStyle/>
          <a:p>
            <a:endParaRPr/>
          </a:p>
        </p:txBody>
      </p:sp>
      <p:sp>
        <p:nvSpPr>
          <p:cNvPr id="176" name="object 176"/>
          <p:cNvSpPr txBox="1"/>
          <p:nvPr/>
        </p:nvSpPr>
        <p:spPr>
          <a:xfrm>
            <a:off x="6813162" y="3877384"/>
            <a:ext cx="459740" cy="162560"/>
          </a:xfrm>
          <a:prstGeom prst="rect">
            <a:avLst/>
          </a:prstGeom>
        </p:spPr>
        <p:txBody>
          <a:bodyPr vert="horz" wrap="square" lIns="0" tIns="12065" rIns="0" bIns="0" rtlCol="0">
            <a:spAutoFit/>
          </a:bodyPr>
          <a:lstStyle/>
          <a:p>
            <a:pPr marL="12700">
              <a:lnSpc>
                <a:spcPct val="100000"/>
              </a:lnSpc>
              <a:spcBef>
                <a:spcPts val="95"/>
              </a:spcBef>
            </a:pPr>
            <a:r>
              <a:rPr sz="900" dirty="0">
                <a:latin typeface="Tahoma"/>
                <a:cs typeface="Tahoma"/>
              </a:rPr>
              <a:t>#</a:t>
            </a:r>
            <a:r>
              <a:rPr sz="900" spc="-5" dirty="0">
                <a:latin typeface="Tahoma"/>
                <a:cs typeface="Tahoma"/>
              </a:rPr>
              <a:t>$</a:t>
            </a:r>
            <a:r>
              <a:rPr sz="900" spc="-390" dirty="0">
                <a:latin typeface="Tahoma"/>
                <a:cs typeface="Tahoma"/>
              </a:rPr>
              <a:t>%</a:t>
            </a:r>
            <a:r>
              <a:rPr sz="900" spc="-405" dirty="0">
                <a:latin typeface="Tahoma"/>
                <a:cs typeface="Tahoma"/>
              </a:rPr>
              <a:t>&amp;</a:t>
            </a:r>
            <a:r>
              <a:rPr sz="900" spc="275" dirty="0">
                <a:latin typeface="Tahoma"/>
                <a:cs typeface="Tahoma"/>
              </a:rPr>
              <a:t>'</a:t>
            </a:r>
            <a:r>
              <a:rPr sz="900" spc="-50" dirty="0">
                <a:latin typeface="Tahoma"/>
                <a:cs typeface="Tahoma"/>
              </a:rPr>
              <a:t>(</a:t>
            </a:r>
            <a:r>
              <a:rPr sz="900" spc="135" dirty="0">
                <a:latin typeface="Tahoma"/>
                <a:cs typeface="Tahoma"/>
              </a:rPr>
              <a:t>)</a:t>
            </a:r>
            <a:r>
              <a:rPr sz="900" spc="-175" dirty="0">
                <a:latin typeface="Tahoma"/>
                <a:cs typeface="Tahoma"/>
              </a:rPr>
              <a:t>*</a:t>
            </a:r>
            <a:endParaRPr sz="900">
              <a:latin typeface="Tahoma"/>
              <a:cs typeface="Tahoma"/>
            </a:endParaRPr>
          </a:p>
        </p:txBody>
      </p:sp>
      <p:sp>
        <p:nvSpPr>
          <p:cNvPr id="177" name="object 177"/>
          <p:cNvSpPr/>
          <p:nvPr/>
        </p:nvSpPr>
        <p:spPr>
          <a:xfrm>
            <a:off x="6153703" y="4364921"/>
            <a:ext cx="536575" cy="171450"/>
          </a:xfrm>
          <a:custGeom>
            <a:avLst/>
            <a:gdLst/>
            <a:ahLst/>
            <a:cxnLst/>
            <a:rect l="l" t="t" r="r" b="b"/>
            <a:pathLst>
              <a:path w="536575" h="171450">
                <a:moveTo>
                  <a:pt x="0" y="171009"/>
                </a:moveTo>
                <a:lnTo>
                  <a:pt x="536147" y="171009"/>
                </a:lnTo>
                <a:lnTo>
                  <a:pt x="536147" y="0"/>
                </a:lnTo>
                <a:lnTo>
                  <a:pt x="0" y="0"/>
                </a:lnTo>
                <a:lnTo>
                  <a:pt x="0" y="171009"/>
                </a:lnTo>
                <a:close/>
              </a:path>
            </a:pathLst>
          </a:custGeom>
          <a:solidFill>
            <a:srgbClr val="FFCC00"/>
          </a:solidFill>
        </p:spPr>
        <p:txBody>
          <a:bodyPr wrap="square" lIns="0" tIns="0" rIns="0" bIns="0" rtlCol="0"/>
          <a:lstStyle/>
          <a:p>
            <a:endParaRPr/>
          </a:p>
        </p:txBody>
      </p:sp>
      <p:sp>
        <p:nvSpPr>
          <p:cNvPr id="178" name="object 178"/>
          <p:cNvSpPr txBox="1"/>
          <p:nvPr/>
        </p:nvSpPr>
        <p:spPr>
          <a:xfrm>
            <a:off x="6153703" y="4364920"/>
            <a:ext cx="536575" cy="171450"/>
          </a:xfrm>
          <a:prstGeom prst="rect">
            <a:avLst/>
          </a:prstGeom>
          <a:ln w="3417">
            <a:solidFill>
              <a:srgbClr val="000000"/>
            </a:solidFill>
          </a:ln>
        </p:spPr>
        <p:txBody>
          <a:bodyPr vert="horz" wrap="square" lIns="0" tIns="15240" rIns="0" bIns="0" rtlCol="0">
            <a:spAutoFit/>
          </a:bodyPr>
          <a:lstStyle/>
          <a:p>
            <a:pPr marL="54610">
              <a:lnSpc>
                <a:spcPct val="100000"/>
              </a:lnSpc>
              <a:spcBef>
                <a:spcPts val="120"/>
              </a:spcBef>
            </a:pPr>
            <a:r>
              <a:rPr sz="900" spc="65" dirty="0">
                <a:latin typeface="Tahoma"/>
                <a:cs typeface="Tahoma"/>
              </a:rPr>
              <a:t>+*',,$*</a:t>
            </a:r>
            <a:endParaRPr sz="900">
              <a:latin typeface="Tahoma"/>
              <a:cs typeface="Tahoma"/>
            </a:endParaRPr>
          </a:p>
        </p:txBody>
      </p:sp>
      <p:sp>
        <p:nvSpPr>
          <p:cNvPr id="179" name="object 179"/>
          <p:cNvSpPr/>
          <p:nvPr/>
        </p:nvSpPr>
        <p:spPr>
          <a:xfrm>
            <a:off x="7367088" y="4364921"/>
            <a:ext cx="536575" cy="171450"/>
          </a:xfrm>
          <a:custGeom>
            <a:avLst/>
            <a:gdLst/>
            <a:ahLst/>
            <a:cxnLst/>
            <a:rect l="l" t="t" r="r" b="b"/>
            <a:pathLst>
              <a:path w="536575" h="171450">
                <a:moveTo>
                  <a:pt x="0" y="171009"/>
                </a:moveTo>
                <a:lnTo>
                  <a:pt x="536146" y="171009"/>
                </a:lnTo>
                <a:lnTo>
                  <a:pt x="536146" y="0"/>
                </a:lnTo>
                <a:lnTo>
                  <a:pt x="0" y="0"/>
                </a:lnTo>
                <a:lnTo>
                  <a:pt x="0" y="171009"/>
                </a:lnTo>
                <a:close/>
              </a:path>
            </a:pathLst>
          </a:custGeom>
          <a:solidFill>
            <a:srgbClr val="FFCC00"/>
          </a:solidFill>
        </p:spPr>
        <p:txBody>
          <a:bodyPr wrap="square" lIns="0" tIns="0" rIns="0" bIns="0" rtlCol="0"/>
          <a:lstStyle/>
          <a:p>
            <a:endParaRPr/>
          </a:p>
        </p:txBody>
      </p:sp>
      <p:sp>
        <p:nvSpPr>
          <p:cNvPr id="180" name="object 180"/>
          <p:cNvSpPr txBox="1"/>
          <p:nvPr/>
        </p:nvSpPr>
        <p:spPr>
          <a:xfrm>
            <a:off x="7367088" y="4364920"/>
            <a:ext cx="536575" cy="171450"/>
          </a:xfrm>
          <a:prstGeom prst="rect">
            <a:avLst/>
          </a:prstGeom>
          <a:ln w="3417">
            <a:solidFill>
              <a:srgbClr val="000000"/>
            </a:solidFill>
          </a:ln>
        </p:spPr>
        <p:txBody>
          <a:bodyPr vert="horz" wrap="square" lIns="0" tIns="15240" rIns="0" bIns="0" rtlCol="0">
            <a:spAutoFit/>
          </a:bodyPr>
          <a:lstStyle/>
          <a:p>
            <a:pPr marL="54610">
              <a:lnSpc>
                <a:spcPct val="100000"/>
              </a:lnSpc>
              <a:spcBef>
                <a:spcPts val="120"/>
              </a:spcBef>
            </a:pPr>
            <a:r>
              <a:rPr sz="900" spc="65" dirty="0">
                <a:latin typeface="Tahoma"/>
                <a:cs typeface="Tahoma"/>
              </a:rPr>
              <a:t>+*',,$*</a:t>
            </a:r>
            <a:endParaRPr sz="900">
              <a:latin typeface="Tahoma"/>
              <a:cs typeface="Tahoma"/>
            </a:endParaRPr>
          </a:p>
        </p:txBody>
      </p:sp>
      <p:sp>
        <p:nvSpPr>
          <p:cNvPr id="181" name="object 181"/>
          <p:cNvSpPr/>
          <p:nvPr/>
        </p:nvSpPr>
        <p:spPr>
          <a:xfrm>
            <a:off x="6153703" y="4792443"/>
            <a:ext cx="536575" cy="256540"/>
          </a:xfrm>
          <a:custGeom>
            <a:avLst/>
            <a:gdLst/>
            <a:ahLst/>
            <a:cxnLst/>
            <a:rect l="l" t="t" r="r" b="b"/>
            <a:pathLst>
              <a:path w="536575" h="256539">
                <a:moveTo>
                  <a:pt x="268072" y="0"/>
                </a:moveTo>
                <a:lnTo>
                  <a:pt x="196874" y="1137"/>
                </a:lnTo>
                <a:lnTo>
                  <a:pt x="132855" y="4349"/>
                </a:lnTo>
                <a:lnTo>
                  <a:pt x="78587" y="9334"/>
                </a:lnTo>
                <a:lnTo>
                  <a:pt x="36641" y="15792"/>
                </a:lnTo>
                <a:lnTo>
                  <a:pt x="0" y="31922"/>
                </a:lnTo>
                <a:lnTo>
                  <a:pt x="0" y="224593"/>
                </a:lnTo>
                <a:lnTo>
                  <a:pt x="36641" y="240722"/>
                </a:lnTo>
                <a:lnTo>
                  <a:pt x="78587" y="247180"/>
                </a:lnTo>
                <a:lnTo>
                  <a:pt x="132855" y="252165"/>
                </a:lnTo>
                <a:lnTo>
                  <a:pt x="196874" y="255377"/>
                </a:lnTo>
                <a:lnTo>
                  <a:pt x="268072" y="256514"/>
                </a:lnTo>
                <a:lnTo>
                  <a:pt x="339272" y="255377"/>
                </a:lnTo>
                <a:lnTo>
                  <a:pt x="403291" y="252165"/>
                </a:lnTo>
                <a:lnTo>
                  <a:pt x="457559" y="247180"/>
                </a:lnTo>
                <a:lnTo>
                  <a:pt x="499505" y="240722"/>
                </a:lnTo>
                <a:lnTo>
                  <a:pt x="536147" y="224593"/>
                </a:lnTo>
                <a:lnTo>
                  <a:pt x="536147" y="31922"/>
                </a:lnTo>
                <a:lnTo>
                  <a:pt x="499505" y="15792"/>
                </a:lnTo>
                <a:lnTo>
                  <a:pt x="457559" y="9334"/>
                </a:lnTo>
                <a:lnTo>
                  <a:pt x="403291" y="4349"/>
                </a:lnTo>
                <a:lnTo>
                  <a:pt x="339272" y="1137"/>
                </a:lnTo>
                <a:lnTo>
                  <a:pt x="268072" y="0"/>
                </a:lnTo>
                <a:close/>
              </a:path>
            </a:pathLst>
          </a:custGeom>
          <a:solidFill>
            <a:srgbClr val="00CCFF"/>
          </a:solidFill>
        </p:spPr>
        <p:txBody>
          <a:bodyPr wrap="square" lIns="0" tIns="0" rIns="0" bIns="0" rtlCol="0"/>
          <a:lstStyle/>
          <a:p>
            <a:endParaRPr/>
          </a:p>
        </p:txBody>
      </p:sp>
      <p:sp>
        <p:nvSpPr>
          <p:cNvPr id="182" name="object 182"/>
          <p:cNvSpPr/>
          <p:nvPr/>
        </p:nvSpPr>
        <p:spPr>
          <a:xfrm>
            <a:off x="6153703" y="4792443"/>
            <a:ext cx="536575" cy="64135"/>
          </a:xfrm>
          <a:custGeom>
            <a:avLst/>
            <a:gdLst/>
            <a:ahLst/>
            <a:cxnLst/>
            <a:rect l="l" t="t" r="r" b="b"/>
            <a:pathLst>
              <a:path w="536575" h="64135">
                <a:moveTo>
                  <a:pt x="268072" y="0"/>
                </a:moveTo>
                <a:lnTo>
                  <a:pt x="196874" y="1137"/>
                </a:lnTo>
                <a:lnTo>
                  <a:pt x="132855" y="4349"/>
                </a:lnTo>
                <a:lnTo>
                  <a:pt x="78587" y="9334"/>
                </a:lnTo>
                <a:lnTo>
                  <a:pt x="36641" y="15792"/>
                </a:lnTo>
                <a:lnTo>
                  <a:pt x="0" y="31922"/>
                </a:lnTo>
                <a:lnTo>
                  <a:pt x="9588" y="40422"/>
                </a:lnTo>
                <a:lnTo>
                  <a:pt x="78587" y="54509"/>
                </a:lnTo>
                <a:lnTo>
                  <a:pt x="132855" y="59495"/>
                </a:lnTo>
                <a:lnTo>
                  <a:pt x="196874" y="62706"/>
                </a:lnTo>
                <a:lnTo>
                  <a:pt x="268072" y="63844"/>
                </a:lnTo>
                <a:lnTo>
                  <a:pt x="339272" y="62706"/>
                </a:lnTo>
                <a:lnTo>
                  <a:pt x="403291" y="59495"/>
                </a:lnTo>
                <a:lnTo>
                  <a:pt x="457559" y="54509"/>
                </a:lnTo>
                <a:lnTo>
                  <a:pt x="499505" y="48052"/>
                </a:lnTo>
                <a:lnTo>
                  <a:pt x="536147" y="31922"/>
                </a:lnTo>
                <a:lnTo>
                  <a:pt x="526558" y="23421"/>
                </a:lnTo>
                <a:lnTo>
                  <a:pt x="457559" y="9334"/>
                </a:lnTo>
                <a:lnTo>
                  <a:pt x="403291" y="4349"/>
                </a:lnTo>
                <a:lnTo>
                  <a:pt x="339272" y="1137"/>
                </a:lnTo>
                <a:lnTo>
                  <a:pt x="268072" y="0"/>
                </a:lnTo>
                <a:close/>
              </a:path>
            </a:pathLst>
          </a:custGeom>
          <a:solidFill>
            <a:srgbClr val="32D6FF"/>
          </a:solidFill>
        </p:spPr>
        <p:txBody>
          <a:bodyPr wrap="square" lIns="0" tIns="0" rIns="0" bIns="0" rtlCol="0"/>
          <a:lstStyle/>
          <a:p>
            <a:endParaRPr/>
          </a:p>
        </p:txBody>
      </p:sp>
      <p:sp>
        <p:nvSpPr>
          <p:cNvPr id="183" name="object 183"/>
          <p:cNvSpPr/>
          <p:nvPr/>
        </p:nvSpPr>
        <p:spPr>
          <a:xfrm>
            <a:off x="6153703" y="4792444"/>
            <a:ext cx="536575" cy="256540"/>
          </a:xfrm>
          <a:custGeom>
            <a:avLst/>
            <a:gdLst/>
            <a:ahLst/>
            <a:cxnLst/>
            <a:rect l="l" t="t" r="r" b="b"/>
            <a:pathLst>
              <a:path w="536575" h="256539">
                <a:moveTo>
                  <a:pt x="268073" y="0"/>
                </a:moveTo>
                <a:lnTo>
                  <a:pt x="196874" y="1137"/>
                </a:lnTo>
                <a:lnTo>
                  <a:pt x="132855" y="4349"/>
                </a:lnTo>
                <a:lnTo>
                  <a:pt x="78587" y="9334"/>
                </a:lnTo>
                <a:lnTo>
                  <a:pt x="36641" y="15791"/>
                </a:lnTo>
                <a:lnTo>
                  <a:pt x="0" y="31921"/>
                </a:lnTo>
                <a:lnTo>
                  <a:pt x="0" y="224592"/>
                </a:lnTo>
                <a:lnTo>
                  <a:pt x="36641" y="240722"/>
                </a:lnTo>
                <a:lnTo>
                  <a:pt x="78587" y="247180"/>
                </a:lnTo>
                <a:lnTo>
                  <a:pt x="132855" y="252165"/>
                </a:lnTo>
                <a:lnTo>
                  <a:pt x="196874" y="255376"/>
                </a:lnTo>
                <a:lnTo>
                  <a:pt x="268073" y="256514"/>
                </a:lnTo>
                <a:lnTo>
                  <a:pt x="339271" y="255376"/>
                </a:lnTo>
                <a:lnTo>
                  <a:pt x="403290" y="252165"/>
                </a:lnTo>
                <a:lnTo>
                  <a:pt x="457558" y="247180"/>
                </a:lnTo>
                <a:lnTo>
                  <a:pt x="499505" y="240722"/>
                </a:lnTo>
                <a:lnTo>
                  <a:pt x="536147" y="224592"/>
                </a:lnTo>
                <a:lnTo>
                  <a:pt x="536147" y="31921"/>
                </a:lnTo>
                <a:lnTo>
                  <a:pt x="499505" y="15791"/>
                </a:lnTo>
                <a:lnTo>
                  <a:pt x="457558" y="9334"/>
                </a:lnTo>
                <a:lnTo>
                  <a:pt x="403290" y="4349"/>
                </a:lnTo>
                <a:lnTo>
                  <a:pt x="339271" y="1137"/>
                </a:lnTo>
                <a:lnTo>
                  <a:pt x="268073" y="0"/>
                </a:lnTo>
                <a:close/>
              </a:path>
            </a:pathLst>
          </a:custGeom>
          <a:ln w="3392">
            <a:solidFill>
              <a:srgbClr val="000000"/>
            </a:solidFill>
          </a:ln>
        </p:spPr>
        <p:txBody>
          <a:bodyPr wrap="square" lIns="0" tIns="0" rIns="0" bIns="0" rtlCol="0"/>
          <a:lstStyle/>
          <a:p>
            <a:endParaRPr/>
          </a:p>
        </p:txBody>
      </p:sp>
      <p:sp>
        <p:nvSpPr>
          <p:cNvPr id="184" name="object 184"/>
          <p:cNvSpPr/>
          <p:nvPr/>
        </p:nvSpPr>
        <p:spPr>
          <a:xfrm>
            <a:off x="6153703" y="4824366"/>
            <a:ext cx="536575" cy="32384"/>
          </a:xfrm>
          <a:custGeom>
            <a:avLst/>
            <a:gdLst/>
            <a:ahLst/>
            <a:cxnLst/>
            <a:rect l="l" t="t" r="r" b="b"/>
            <a:pathLst>
              <a:path w="536575" h="32385">
                <a:moveTo>
                  <a:pt x="0" y="0"/>
                </a:moveTo>
                <a:lnTo>
                  <a:pt x="36641" y="16129"/>
                </a:lnTo>
                <a:lnTo>
                  <a:pt x="78587" y="22587"/>
                </a:lnTo>
                <a:lnTo>
                  <a:pt x="132855" y="27572"/>
                </a:lnTo>
                <a:lnTo>
                  <a:pt x="196874" y="30784"/>
                </a:lnTo>
                <a:lnTo>
                  <a:pt x="268073" y="31921"/>
                </a:lnTo>
                <a:lnTo>
                  <a:pt x="339271" y="30784"/>
                </a:lnTo>
                <a:lnTo>
                  <a:pt x="403290" y="27572"/>
                </a:lnTo>
                <a:lnTo>
                  <a:pt x="457558" y="22587"/>
                </a:lnTo>
                <a:lnTo>
                  <a:pt x="499505" y="16129"/>
                </a:lnTo>
                <a:lnTo>
                  <a:pt x="526558" y="8500"/>
                </a:lnTo>
                <a:lnTo>
                  <a:pt x="536147" y="0"/>
                </a:lnTo>
              </a:path>
            </a:pathLst>
          </a:custGeom>
          <a:ln w="3386">
            <a:solidFill>
              <a:srgbClr val="000000"/>
            </a:solidFill>
          </a:ln>
        </p:spPr>
        <p:txBody>
          <a:bodyPr wrap="square" lIns="0" tIns="0" rIns="0" bIns="0" rtlCol="0"/>
          <a:lstStyle/>
          <a:p>
            <a:endParaRPr/>
          </a:p>
        </p:txBody>
      </p:sp>
      <p:sp>
        <p:nvSpPr>
          <p:cNvPr id="185" name="object 185"/>
          <p:cNvSpPr/>
          <p:nvPr/>
        </p:nvSpPr>
        <p:spPr>
          <a:xfrm>
            <a:off x="7367088" y="4792443"/>
            <a:ext cx="536575" cy="256540"/>
          </a:xfrm>
          <a:custGeom>
            <a:avLst/>
            <a:gdLst/>
            <a:ahLst/>
            <a:cxnLst/>
            <a:rect l="l" t="t" r="r" b="b"/>
            <a:pathLst>
              <a:path w="536575" h="256539">
                <a:moveTo>
                  <a:pt x="268072" y="0"/>
                </a:moveTo>
                <a:lnTo>
                  <a:pt x="196874" y="1137"/>
                </a:lnTo>
                <a:lnTo>
                  <a:pt x="132855" y="4349"/>
                </a:lnTo>
                <a:lnTo>
                  <a:pt x="78587" y="9334"/>
                </a:lnTo>
                <a:lnTo>
                  <a:pt x="36641" y="15792"/>
                </a:lnTo>
                <a:lnTo>
                  <a:pt x="0" y="31922"/>
                </a:lnTo>
                <a:lnTo>
                  <a:pt x="0" y="224593"/>
                </a:lnTo>
                <a:lnTo>
                  <a:pt x="36641" y="240722"/>
                </a:lnTo>
                <a:lnTo>
                  <a:pt x="78587" y="247180"/>
                </a:lnTo>
                <a:lnTo>
                  <a:pt x="132855" y="252165"/>
                </a:lnTo>
                <a:lnTo>
                  <a:pt x="196874" y="255377"/>
                </a:lnTo>
                <a:lnTo>
                  <a:pt x="268072" y="256514"/>
                </a:lnTo>
                <a:lnTo>
                  <a:pt x="339271" y="255377"/>
                </a:lnTo>
                <a:lnTo>
                  <a:pt x="403290" y="252165"/>
                </a:lnTo>
                <a:lnTo>
                  <a:pt x="457558" y="247180"/>
                </a:lnTo>
                <a:lnTo>
                  <a:pt x="499503" y="240722"/>
                </a:lnTo>
                <a:lnTo>
                  <a:pt x="536145" y="224593"/>
                </a:lnTo>
                <a:lnTo>
                  <a:pt x="536145" y="31922"/>
                </a:lnTo>
                <a:lnTo>
                  <a:pt x="499503" y="15792"/>
                </a:lnTo>
                <a:lnTo>
                  <a:pt x="457558" y="9334"/>
                </a:lnTo>
                <a:lnTo>
                  <a:pt x="403290" y="4349"/>
                </a:lnTo>
                <a:lnTo>
                  <a:pt x="339271" y="1137"/>
                </a:lnTo>
                <a:lnTo>
                  <a:pt x="268072" y="0"/>
                </a:lnTo>
                <a:close/>
              </a:path>
            </a:pathLst>
          </a:custGeom>
          <a:solidFill>
            <a:srgbClr val="00CCFF"/>
          </a:solidFill>
        </p:spPr>
        <p:txBody>
          <a:bodyPr wrap="square" lIns="0" tIns="0" rIns="0" bIns="0" rtlCol="0"/>
          <a:lstStyle/>
          <a:p>
            <a:endParaRPr/>
          </a:p>
        </p:txBody>
      </p:sp>
      <p:sp>
        <p:nvSpPr>
          <p:cNvPr id="186" name="object 186"/>
          <p:cNvSpPr/>
          <p:nvPr/>
        </p:nvSpPr>
        <p:spPr>
          <a:xfrm>
            <a:off x="7367088" y="4792443"/>
            <a:ext cx="536575" cy="64135"/>
          </a:xfrm>
          <a:custGeom>
            <a:avLst/>
            <a:gdLst/>
            <a:ahLst/>
            <a:cxnLst/>
            <a:rect l="l" t="t" r="r" b="b"/>
            <a:pathLst>
              <a:path w="536575" h="64135">
                <a:moveTo>
                  <a:pt x="268072" y="0"/>
                </a:moveTo>
                <a:lnTo>
                  <a:pt x="196874" y="1137"/>
                </a:lnTo>
                <a:lnTo>
                  <a:pt x="132855" y="4349"/>
                </a:lnTo>
                <a:lnTo>
                  <a:pt x="78587" y="9334"/>
                </a:lnTo>
                <a:lnTo>
                  <a:pt x="36641" y="15792"/>
                </a:lnTo>
                <a:lnTo>
                  <a:pt x="0" y="31922"/>
                </a:lnTo>
                <a:lnTo>
                  <a:pt x="9588" y="40422"/>
                </a:lnTo>
                <a:lnTo>
                  <a:pt x="78587" y="54509"/>
                </a:lnTo>
                <a:lnTo>
                  <a:pt x="132855" y="59495"/>
                </a:lnTo>
                <a:lnTo>
                  <a:pt x="196874" y="62706"/>
                </a:lnTo>
                <a:lnTo>
                  <a:pt x="268072" y="63844"/>
                </a:lnTo>
                <a:lnTo>
                  <a:pt x="339271" y="62706"/>
                </a:lnTo>
                <a:lnTo>
                  <a:pt x="403290" y="59495"/>
                </a:lnTo>
                <a:lnTo>
                  <a:pt x="457558" y="54509"/>
                </a:lnTo>
                <a:lnTo>
                  <a:pt x="499503" y="48052"/>
                </a:lnTo>
                <a:lnTo>
                  <a:pt x="536145" y="31922"/>
                </a:lnTo>
                <a:lnTo>
                  <a:pt x="526556" y="23421"/>
                </a:lnTo>
                <a:lnTo>
                  <a:pt x="457558" y="9334"/>
                </a:lnTo>
                <a:lnTo>
                  <a:pt x="403290" y="4349"/>
                </a:lnTo>
                <a:lnTo>
                  <a:pt x="339271" y="1137"/>
                </a:lnTo>
                <a:lnTo>
                  <a:pt x="268072" y="0"/>
                </a:lnTo>
                <a:close/>
              </a:path>
            </a:pathLst>
          </a:custGeom>
          <a:solidFill>
            <a:srgbClr val="32D6FF"/>
          </a:solidFill>
        </p:spPr>
        <p:txBody>
          <a:bodyPr wrap="square" lIns="0" tIns="0" rIns="0" bIns="0" rtlCol="0"/>
          <a:lstStyle/>
          <a:p>
            <a:endParaRPr/>
          </a:p>
        </p:txBody>
      </p:sp>
      <p:sp>
        <p:nvSpPr>
          <p:cNvPr id="187" name="object 187"/>
          <p:cNvSpPr/>
          <p:nvPr/>
        </p:nvSpPr>
        <p:spPr>
          <a:xfrm>
            <a:off x="7367088" y="4792444"/>
            <a:ext cx="536575" cy="256540"/>
          </a:xfrm>
          <a:custGeom>
            <a:avLst/>
            <a:gdLst/>
            <a:ahLst/>
            <a:cxnLst/>
            <a:rect l="l" t="t" r="r" b="b"/>
            <a:pathLst>
              <a:path w="536575" h="256539">
                <a:moveTo>
                  <a:pt x="268073" y="0"/>
                </a:moveTo>
                <a:lnTo>
                  <a:pt x="196874" y="1137"/>
                </a:lnTo>
                <a:lnTo>
                  <a:pt x="132855" y="4349"/>
                </a:lnTo>
                <a:lnTo>
                  <a:pt x="78587" y="9334"/>
                </a:lnTo>
                <a:lnTo>
                  <a:pt x="36641" y="15791"/>
                </a:lnTo>
                <a:lnTo>
                  <a:pt x="0" y="31921"/>
                </a:lnTo>
                <a:lnTo>
                  <a:pt x="0" y="224592"/>
                </a:lnTo>
                <a:lnTo>
                  <a:pt x="36641" y="240722"/>
                </a:lnTo>
                <a:lnTo>
                  <a:pt x="78587" y="247180"/>
                </a:lnTo>
                <a:lnTo>
                  <a:pt x="132855" y="252165"/>
                </a:lnTo>
                <a:lnTo>
                  <a:pt x="196874" y="255376"/>
                </a:lnTo>
                <a:lnTo>
                  <a:pt x="268073" y="256514"/>
                </a:lnTo>
                <a:lnTo>
                  <a:pt x="339272" y="255376"/>
                </a:lnTo>
                <a:lnTo>
                  <a:pt x="403290" y="252165"/>
                </a:lnTo>
                <a:lnTo>
                  <a:pt x="457558" y="247180"/>
                </a:lnTo>
                <a:lnTo>
                  <a:pt x="499504" y="240722"/>
                </a:lnTo>
                <a:lnTo>
                  <a:pt x="536146" y="224592"/>
                </a:lnTo>
                <a:lnTo>
                  <a:pt x="536146" y="31921"/>
                </a:lnTo>
                <a:lnTo>
                  <a:pt x="499504" y="15791"/>
                </a:lnTo>
                <a:lnTo>
                  <a:pt x="457558" y="9334"/>
                </a:lnTo>
                <a:lnTo>
                  <a:pt x="403290" y="4349"/>
                </a:lnTo>
                <a:lnTo>
                  <a:pt x="339272" y="1137"/>
                </a:lnTo>
                <a:lnTo>
                  <a:pt x="268073" y="0"/>
                </a:lnTo>
                <a:close/>
              </a:path>
            </a:pathLst>
          </a:custGeom>
          <a:ln w="3392">
            <a:solidFill>
              <a:srgbClr val="000000"/>
            </a:solidFill>
          </a:ln>
        </p:spPr>
        <p:txBody>
          <a:bodyPr wrap="square" lIns="0" tIns="0" rIns="0" bIns="0" rtlCol="0"/>
          <a:lstStyle/>
          <a:p>
            <a:endParaRPr/>
          </a:p>
        </p:txBody>
      </p:sp>
      <p:sp>
        <p:nvSpPr>
          <p:cNvPr id="188" name="object 188"/>
          <p:cNvSpPr/>
          <p:nvPr/>
        </p:nvSpPr>
        <p:spPr>
          <a:xfrm>
            <a:off x="7367088" y="4824366"/>
            <a:ext cx="536575" cy="32384"/>
          </a:xfrm>
          <a:custGeom>
            <a:avLst/>
            <a:gdLst/>
            <a:ahLst/>
            <a:cxnLst/>
            <a:rect l="l" t="t" r="r" b="b"/>
            <a:pathLst>
              <a:path w="536575" h="32385">
                <a:moveTo>
                  <a:pt x="0" y="0"/>
                </a:moveTo>
                <a:lnTo>
                  <a:pt x="36641" y="16129"/>
                </a:lnTo>
                <a:lnTo>
                  <a:pt x="78587" y="22587"/>
                </a:lnTo>
                <a:lnTo>
                  <a:pt x="132855" y="27572"/>
                </a:lnTo>
                <a:lnTo>
                  <a:pt x="196874" y="30784"/>
                </a:lnTo>
                <a:lnTo>
                  <a:pt x="268073" y="31921"/>
                </a:lnTo>
                <a:lnTo>
                  <a:pt x="339272" y="30784"/>
                </a:lnTo>
                <a:lnTo>
                  <a:pt x="403290" y="27572"/>
                </a:lnTo>
                <a:lnTo>
                  <a:pt x="457558" y="22587"/>
                </a:lnTo>
                <a:lnTo>
                  <a:pt x="499504" y="16129"/>
                </a:lnTo>
                <a:lnTo>
                  <a:pt x="526557" y="8500"/>
                </a:lnTo>
                <a:lnTo>
                  <a:pt x="536146" y="0"/>
                </a:lnTo>
              </a:path>
            </a:pathLst>
          </a:custGeom>
          <a:ln w="3386">
            <a:solidFill>
              <a:srgbClr val="000000"/>
            </a:solidFill>
          </a:ln>
        </p:spPr>
        <p:txBody>
          <a:bodyPr wrap="square" lIns="0" tIns="0" rIns="0" bIns="0" rtlCol="0"/>
          <a:lstStyle/>
          <a:p>
            <a:endParaRPr/>
          </a:p>
        </p:txBody>
      </p:sp>
      <p:sp>
        <p:nvSpPr>
          <p:cNvPr id="189" name="object 189"/>
          <p:cNvSpPr/>
          <p:nvPr/>
        </p:nvSpPr>
        <p:spPr>
          <a:xfrm>
            <a:off x="6887378" y="3566875"/>
            <a:ext cx="0" cy="192405"/>
          </a:xfrm>
          <a:custGeom>
            <a:avLst/>
            <a:gdLst/>
            <a:ahLst/>
            <a:cxnLst/>
            <a:rect l="l" t="t" r="r" b="b"/>
            <a:pathLst>
              <a:path h="192404">
                <a:moveTo>
                  <a:pt x="0" y="0"/>
                </a:moveTo>
                <a:lnTo>
                  <a:pt x="0" y="192101"/>
                </a:lnTo>
              </a:path>
            </a:pathLst>
          </a:custGeom>
          <a:ln w="3420">
            <a:solidFill>
              <a:srgbClr val="000000"/>
            </a:solidFill>
          </a:ln>
        </p:spPr>
        <p:txBody>
          <a:bodyPr wrap="square" lIns="0" tIns="0" rIns="0" bIns="0" rtlCol="0"/>
          <a:lstStyle/>
          <a:p>
            <a:endParaRPr/>
          </a:p>
        </p:txBody>
      </p:sp>
      <p:sp>
        <p:nvSpPr>
          <p:cNvPr id="190" name="object 190"/>
          <p:cNvSpPr/>
          <p:nvPr/>
        </p:nvSpPr>
        <p:spPr>
          <a:xfrm>
            <a:off x="6869317" y="3757836"/>
            <a:ext cx="36830" cy="37465"/>
          </a:xfrm>
          <a:custGeom>
            <a:avLst/>
            <a:gdLst/>
            <a:ahLst/>
            <a:cxnLst/>
            <a:rect l="l" t="t" r="r" b="b"/>
            <a:pathLst>
              <a:path w="36829" h="37464">
                <a:moveTo>
                  <a:pt x="36683" y="0"/>
                </a:moveTo>
                <a:lnTo>
                  <a:pt x="0" y="0"/>
                </a:lnTo>
                <a:lnTo>
                  <a:pt x="18059" y="37052"/>
                </a:lnTo>
                <a:lnTo>
                  <a:pt x="36683" y="0"/>
                </a:lnTo>
                <a:close/>
              </a:path>
            </a:pathLst>
          </a:custGeom>
          <a:solidFill>
            <a:srgbClr val="000000"/>
          </a:solidFill>
        </p:spPr>
        <p:txBody>
          <a:bodyPr wrap="square" lIns="0" tIns="0" rIns="0" bIns="0" rtlCol="0"/>
          <a:lstStyle/>
          <a:p>
            <a:endParaRPr/>
          </a:p>
        </p:txBody>
      </p:sp>
      <p:sp>
        <p:nvSpPr>
          <p:cNvPr id="191" name="object 191"/>
          <p:cNvSpPr txBox="1"/>
          <p:nvPr/>
        </p:nvSpPr>
        <p:spPr>
          <a:xfrm>
            <a:off x="6338531" y="3544485"/>
            <a:ext cx="476884" cy="139700"/>
          </a:xfrm>
          <a:prstGeom prst="rect">
            <a:avLst/>
          </a:prstGeom>
        </p:spPr>
        <p:txBody>
          <a:bodyPr vert="horz" wrap="square" lIns="0" tIns="12700" rIns="0" bIns="0" rtlCol="0">
            <a:spAutoFit/>
          </a:bodyPr>
          <a:lstStyle/>
          <a:p>
            <a:pPr marL="12700">
              <a:lnSpc>
                <a:spcPct val="100000"/>
              </a:lnSpc>
              <a:spcBef>
                <a:spcPts val="100"/>
              </a:spcBef>
            </a:pPr>
            <a:r>
              <a:rPr sz="750" spc="-45" dirty="0">
                <a:latin typeface="Tahoma"/>
                <a:cs typeface="Tahoma"/>
              </a:rPr>
              <a:t>23$*</a:t>
            </a:r>
            <a:r>
              <a:rPr sz="750" spc="-50" dirty="0">
                <a:latin typeface="Tahoma"/>
                <a:cs typeface="Tahoma"/>
              </a:rPr>
              <a:t> </a:t>
            </a:r>
            <a:r>
              <a:rPr sz="750" spc="-10" dirty="0">
                <a:latin typeface="Tahoma"/>
                <a:cs typeface="Tahoma"/>
              </a:rPr>
              <a:t>4.$*5</a:t>
            </a:r>
            <a:endParaRPr sz="750">
              <a:latin typeface="Tahoma"/>
              <a:cs typeface="Tahoma"/>
            </a:endParaRPr>
          </a:p>
        </p:txBody>
      </p:sp>
      <p:sp>
        <p:nvSpPr>
          <p:cNvPr id="192" name="object 192"/>
          <p:cNvSpPr/>
          <p:nvPr/>
        </p:nvSpPr>
        <p:spPr>
          <a:xfrm>
            <a:off x="6354053" y="4106126"/>
            <a:ext cx="448945" cy="240665"/>
          </a:xfrm>
          <a:custGeom>
            <a:avLst/>
            <a:gdLst/>
            <a:ahLst/>
            <a:cxnLst/>
            <a:rect l="l" t="t" r="r" b="b"/>
            <a:pathLst>
              <a:path w="448945" h="240664">
                <a:moveTo>
                  <a:pt x="448670" y="0"/>
                </a:moveTo>
                <a:lnTo>
                  <a:pt x="0" y="240553"/>
                </a:lnTo>
              </a:path>
            </a:pathLst>
          </a:custGeom>
          <a:ln w="3393">
            <a:solidFill>
              <a:srgbClr val="000000"/>
            </a:solidFill>
          </a:ln>
        </p:spPr>
        <p:txBody>
          <a:bodyPr wrap="square" lIns="0" tIns="0" rIns="0" bIns="0" rtlCol="0"/>
          <a:lstStyle/>
          <a:p>
            <a:endParaRPr/>
          </a:p>
        </p:txBody>
      </p:sp>
      <p:sp>
        <p:nvSpPr>
          <p:cNvPr id="193" name="object 193"/>
          <p:cNvSpPr/>
          <p:nvPr/>
        </p:nvSpPr>
        <p:spPr>
          <a:xfrm>
            <a:off x="6323012" y="4329008"/>
            <a:ext cx="41910" cy="33655"/>
          </a:xfrm>
          <a:custGeom>
            <a:avLst/>
            <a:gdLst/>
            <a:ahLst/>
            <a:cxnLst/>
            <a:rect l="l" t="t" r="r" b="b"/>
            <a:pathLst>
              <a:path w="41910" h="33654">
                <a:moveTo>
                  <a:pt x="24268" y="0"/>
                </a:moveTo>
                <a:lnTo>
                  <a:pt x="0" y="33632"/>
                </a:lnTo>
                <a:lnTo>
                  <a:pt x="41763" y="33061"/>
                </a:lnTo>
                <a:lnTo>
                  <a:pt x="24268" y="0"/>
                </a:lnTo>
                <a:close/>
              </a:path>
            </a:pathLst>
          </a:custGeom>
          <a:solidFill>
            <a:srgbClr val="000000"/>
          </a:solidFill>
        </p:spPr>
        <p:txBody>
          <a:bodyPr wrap="square" lIns="0" tIns="0" rIns="0" bIns="0" rtlCol="0"/>
          <a:lstStyle/>
          <a:p>
            <a:endParaRPr/>
          </a:p>
        </p:txBody>
      </p:sp>
      <p:sp>
        <p:nvSpPr>
          <p:cNvPr id="194" name="object 194"/>
          <p:cNvSpPr/>
          <p:nvPr/>
        </p:nvSpPr>
        <p:spPr>
          <a:xfrm>
            <a:off x="7141342" y="4134627"/>
            <a:ext cx="337185" cy="210185"/>
          </a:xfrm>
          <a:custGeom>
            <a:avLst/>
            <a:gdLst/>
            <a:ahLst/>
            <a:cxnLst/>
            <a:rect l="l" t="t" r="r" b="b"/>
            <a:pathLst>
              <a:path w="337184" h="210185">
                <a:moveTo>
                  <a:pt x="0" y="0"/>
                </a:moveTo>
                <a:lnTo>
                  <a:pt x="336926" y="209771"/>
                </a:lnTo>
              </a:path>
            </a:pathLst>
          </a:custGeom>
          <a:ln w="3395">
            <a:solidFill>
              <a:srgbClr val="000000"/>
            </a:solidFill>
          </a:ln>
        </p:spPr>
        <p:txBody>
          <a:bodyPr wrap="square" lIns="0" tIns="0" rIns="0" bIns="0" rtlCol="0"/>
          <a:lstStyle/>
          <a:p>
            <a:endParaRPr/>
          </a:p>
        </p:txBody>
      </p:sp>
      <p:sp>
        <p:nvSpPr>
          <p:cNvPr id="195" name="object 195"/>
          <p:cNvSpPr/>
          <p:nvPr/>
        </p:nvSpPr>
        <p:spPr>
          <a:xfrm>
            <a:off x="7466979" y="4327299"/>
            <a:ext cx="41275" cy="35560"/>
          </a:xfrm>
          <a:custGeom>
            <a:avLst/>
            <a:gdLst/>
            <a:ahLst/>
            <a:cxnLst/>
            <a:rect l="l" t="t" r="r" b="b"/>
            <a:pathLst>
              <a:path w="41275" h="35560">
                <a:moveTo>
                  <a:pt x="19753" y="0"/>
                </a:moveTo>
                <a:lnTo>
                  <a:pt x="0" y="31921"/>
                </a:lnTo>
                <a:lnTo>
                  <a:pt x="41200" y="35341"/>
                </a:lnTo>
                <a:lnTo>
                  <a:pt x="19753" y="0"/>
                </a:lnTo>
                <a:close/>
              </a:path>
            </a:pathLst>
          </a:custGeom>
          <a:solidFill>
            <a:srgbClr val="000000"/>
          </a:solidFill>
        </p:spPr>
        <p:txBody>
          <a:bodyPr wrap="square" lIns="0" tIns="0" rIns="0" bIns="0" rtlCol="0"/>
          <a:lstStyle/>
          <a:p>
            <a:endParaRPr/>
          </a:p>
        </p:txBody>
      </p:sp>
      <p:sp>
        <p:nvSpPr>
          <p:cNvPr id="196" name="object 196"/>
          <p:cNvSpPr/>
          <p:nvPr/>
        </p:nvSpPr>
        <p:spPr>
          <a:xfrm>
            <a:off x="6323013" y="4533650"/>
            <a:ext cx="0" cy="249554"/>
          </a:xfrm>
          <a:custGeom>
            <a:avLst/>
            <a:gdLst/>
            <a:ahLst/>
            <a:cxnLst/>
            <a:rect l="l" t="t" r="r" b="b"/>
            <a:pathLst>
              <a:path h="249554">
                <a:moveTo>
                  <a:pt x="0" y="0"/>
                </a:moveTo>
                <a:lnTo>
                  <a:pt x="0" y="249103"/>
                </a:lnTo>
              </a:path>
            </a:pathLst>
          </a:custGeom>
          <a:ln w="3420">
            <a:solidFill>
              <a:srgbClr val="000000"/>
            </a:solidFill>
          </a:ln>
        </p:spPr>
        <p:txBody>
          <a:bodyPr wrap="square" lIns="0" tIns="0" rIns="0" bIns="0" rtlCol="0"/>
          <a:lstStyle/>
          <a:p>
            <a:endParaRPr/>
          </a:p>
        </p:txBody>
      </p:sp>
      <p:sp>
        <p:nvSpPr>
          <p:cNvPr id="197" name="object 197"/>
          <p:cNvSpPr/>
          <p:nvPr/>
        </p:nvSpPr>
        <p:spPr>
          <a:xfrm>
            <a:off x="6304953" y="4781613"/>
            <a:ext cx="36830" cy="37465"/>
          </a:xfrm>
          <a:custGeom>
            <a:avLst/>
            <a:gdLst/>
            <a:ahLst/>
            <a:cxnLst/>
            <a:rect l="l" t="t" r="r" b="b"/>
            <a:pathLst>
              <a:path w="36829" h="37464">
                <a:moveTo>
                  <a:pt x="36683" y="0"/>
                </a:moveTo>
                <a:lnTo>
                  <a:pt x="0" y="0"/>
                </a:lnTo>
                <a:lnTo>
                  <a:pt x="18059" y="37052"/>
                </a:lnTo>
                <a:lnTo>
                  <a:pt x="36683" y="0"/>
                </a:lnTo>
                <a:close/>
              </a:path>
            </a:pathLst>
          </a:custGeom>
          <a:solidFill>
            <a:srgbClr val="000000"/>
          </a:solidFill>
        </p:spPr>
        <p:txBody>
          <a:bodyPr wrap="square" lIns="0" tIns="0" rIns="0" bIns="0" rtlCol="0"/>
          <a:lstStyle/>
          <a:p>
            <a:endParaRPr/>
          </a:p>
        </p:txBody>
      </p:sp>
      <p:sp>
        <p:nvSpPr>
          <p:cNvPr id="198" name="object 198"/>
          <p:cNvSpPr/>
          <p:nvPr/>
        </p:nvSpPr>
        <p:spPr>
          <a:xfrm>
            <a:off x="7536397" y="4533650"/>
            <a:ext cx="0" cy="249554"/>
          </a:xfrm>
          <a:custGeom>
            <a:avLst/>
            <a:gdLst/>
            <a:ahLst/>
            <a:cxnLst/>
            <a:rect l="l" t="t" r="r" b="b"/>
            <a:pathLst>
              <a:path h="249554">
                <a:moveTo>
                  <a:pt x="0" y="0"/>
                </a:moveTo>
                <a:lnTo>
                  <a:pt x="0" y="249103"/>
                </a:lnTo>
              </a:path>
            </a:pathLst>
          </a:custGeom>
          <a:ln w="3420">
            <a:solidFill>
              <a:srgbClr val="000000"/>
            </a:solidFill>
          </a:ln>
        </p:spPr>
        <p:txBody>
          <a:bodyPr wrap="square" lIns="0" tIns="0" rIns="0" bIns="0" rtlCol="0"/>
          <a:lstStyle/>
          <a:p>
            <a:endParaRPr/>
          </a:p>
        </p:txBody>
      </p:sp>
      <p:sp>
        <p:nvSpPr>
          <p:cNvPr id="199" name="object 199"/>
          <p:cNvSpPr/>
          <p:nvPr/>
        </p:nvSpPr>
        <p:spPr>
          <a:xfrm>
            <a:off x="7518337" y="4781613"/>
            <a:ext cx="36830" cy="37465"/>
          </a:xfrm>
          <a:custGeom>
            <a:avLst/>
            <a:gdLst/>
            <a:ahLst/>
            <a:cxnLst/>
            <a:rect l="l" t="t" r="r" b="b"/>
            <a:pathLst>
              <a:path w="36829" h="37464">
                <a:moveTo>
                  <a:pt x="36683" y="0"/>
                </a:moveTo>
                <a:lnTo>
                  <a:pt x="0" y="0"/>
                </a:lnTo>
                <a:lnTo>
                  <a:pt x="18059" y="37052"/>
                </a:lnTo>
                <a:lnTo>
                  <a:pt x="36683" y="0"/>
                </a:lnTo>
                <a:close/>
              </a:path>
            </a:pathLst>
          </a:custGeom>
          <a:solidFill>
            <a:srgbClr val="000000"/>
          </a:solidFill>
        </p:spPr>
        <p:txBody>
          <a:bodyPr wrap="square" lIns="0" tIns="0" rIns="0" bIns="0" rtlCol="0"/>
          <a:lstStyle/>
          <a:p>
            <a:endParaRPr/>
          </a:p>
        </p:txBody>
      </p:sp>
      <p:sp>
        <p:nvSpPr>
          <p:cNvPr id="200" name="object 200"/>
          <p:cNvSpPr txBox="1"/>
          <p:nvPr/>
        </p:nvSpPr>
        <p:spPr>
          <a:xfrm>
            <a:off x="6253876" y="4083736"/>
            <a:ext cx="275590" cy="139700"/>
          </a:xfrm>
          <a:prstGeom prst="rect">
            <a:avLst/>
          </a:prstGeom>
        </p:spPr>
        <p:txBody>
          <a:bodyPr vert="horz" wrap="square" lIns="0" tIns="12700" rIns="0" bIns="0" rtlCol="0">
            <a:spAutoFit/>
          </a:bodyPr>
          <a:lstStyle/>
          <a:p>
            <a:pPr marL="12700">
              <a:lnSpc>
                <a:spcPct val="100000"/>
              </a:lnSpc>
              <a:spcBef>
                <a:spcPts val="100"/>
              </a:spcBef>
            </a:pPr>
            <a:r>
              <a:rPr sz="750" spc="145" dirty="0">
                <a:latin typeface="Tahoma"/>
                <a:cs typeface="Tahoma"/>
              </a:rPr>
              <a:t>6.</a:t>
            </a:r>
            <a:r>
              <a:rPr sz="750" spc="-20" dirty="0">
                <a:latin typeface="Tahoma"/>
                <a:cs typeface="Tahoma"/>
              </a:rPr>
              <a:t>$</a:t>
            </a:r>
            <a:r>
              <a:rPr sz="750" spc="-100" dirty="0">
                <a:latin typeface="Tahoma"/>
                <a:cs typeface="Tahoma"/>
              </a:rPr>
              <a:t>*5</a:t>
            </a:r>
            <a:endParaRPr sz="750">
              <a:latin typeface="Tahoma"/>
              <a:cs typeface="Tahoma"/>
            </a:endParaRPr>
          </a:p>
        </p:txBody>
      </p:sp>
      <p:sp>
        <p:nvSpPr>
          <p:cNvPr id="201" name="object 201"/>
          <p:cNvSpPr txBox="1"/>
          <p:nvPr/>
        </p:nvSpPr>
        <p:spPr>
          <a:xfrm>
            <a:off x="7077849" y="4223963"/>
            <a:ext cx="275590" cy="139700"/>
          </a:xfrm>
          <a:prstGeom prst="rect">
            <a:avLst/>
          </a:prstGeom>
        </p:spPr>
        <p:txBody>
          <a:bodyPr vert="horz" wrap="square" lIns="0" tIns="12700" rIns="0" bIns="0" rtlCol="0">
            <a:spAutoFit/>
          </a:bodyPr>
          <a:lstStyle/>
          <a:p>
            <a:pPr marL="12700">
              <a:lnSpc>
                <a:spcPct val="100000"/>
              </a:lnSpc>
              <a:spcBef>
                <a:spcPts val="100"/>
              </a:spcBef>
            </a:pPr>
            <a:r>
              <a:rPr sz="750" spc="145" dirty="0">
                <a:latin typeface="Tahoma"/>
                <a:cs typeface="Tahoma"/>
              </a:rPr>
              <a:t>6.</a:t>
            </a:r>
            <a:r>
              <a:rPr sz="750" spc="-20" dirty="0">
                <a:latin typeface="Tahoma"/>
                <a:cs typeface="Tahoma"/>
              </a:rPr>
              <a:t>$</a:t>
            </a:r>
            <a:r>
              <a:rPr sz="750" spc="-100" dirty="0">
                <a:latin typeface="Tahoma"/>
                <a:cs typeface="Tahoma"/>
              </a:rPr>
              <a:t>*5</a:t>
            </a:r>
            <a:endParaRPr sz="750">
              <a:latin typeface="Tahoma"/>
              <a:cs typeface="Tahoma"/>
            </a:endParaRPr>
          </a:p>
        </p:txBody>
      </p:sp>
      <p:sp>
        <p:nvSpPr>
          <p:cNvPr id="202" name="object 202"/>
          <p:cNvSpPr/>
          <p:nvPr/>
        </p:nvSpPr>
        <p:spPr>
          <a:xfrm>
            <a:off x="6520540" y="4571842"/>
            <a:ext cx="0" cy="249554"/>
          </a:xfrm>
          <a:custGeom>
            <a:avLst/>
            <a:gdLst/>
            <a:ahLst/>
            <a:cxnLst/>
            <a:rect l="l" t="t" r="r" b="b"/>
            <a:pathLst>
              <a:path h="249554">
                <a:moveTo>
                  <a:pt x="0" y="249103"/>
                </a:moveTo>
                <a:lnTo>
                  <a:pt x="0" y="0"/>
                </a:lnTo>
              </a:path>
            </a:pathLst>
          </a:custGeom>
          <a:ln w="3420">
            <a:solidFill>
              <a:srgbClr val="000000"/>
            </a:solidFill>
          </a:ln>
        </p:spPr>
        <p:txBody>
          <a:bodyPr wrap="square" lIns="0" tIns="0" rIns="0" bIns="0" rtlCol="0"/>
          <a:lstStyle/>
          <a:p>
            <a:endParaRPr/>
          </a:p>
        </p:txBody>
      </p:sp>
      <p:sp>
        <p:nvSpPr>
          <p:cNvPr id="203" name="object 203"/>
          <p:cNvSpPr/>
          <p:nvPr/>
        </p:nvSpPr>
        <p:spPr>
          <a:xfrm>
            <a:off x="6502481" y="4535930"/>
            <a:ext cx="36830" cy="38100"/>
          </a:xfrm>
          <a:custGeom>
            <a:avLst/>
            <a:gdLst/>
            <a:ahLst/>
            <a:cxnLst/>
            <a:rect l="l" t="t" r="r" b="b"/>
            <a:pathLst>
              <a:path w="36829" h="38100">
                <a:moveTo>
                  <a:pt x="18059" y="0"/>
                </a:moveTo>
                <a:lnTo>
                  <a:pt x="0" y="37621"/>
                </a:lnTo>
                <a:lnTo>
                  <a:pt x="36682" y="37621"/>
                </a:lnTo>
                <a:lnTo>
                  <a:pt x="18059" y="0"/>
                </a:lnTo>
                <a:close/>
              </a:path>
            </a:pathLst>
          </a:custGeom>
          <a:solidFill>
            <a:srgbClr val="000000"/>
          </a:solidFill>
        </p:spPr>
        <p:txBody>
          <a:bodyPr wrap="square" lIns="0" tIns="0" rIns="0" bIns="0" rtlCol="0"/>
          <a:lstStyle/>
          <a:p>
            <a:endParaRPr/>
          </a:p>
        </p:txBody>
      </p:sp>
      <p:sp>
        <p:nvSpPr>
          <p:cNvPr id="204" name="object 204"/>
          <p:cNvSpPr/>
          <p:nvPr/>
        </p:nvSpPr>
        <p:spPr>
          <a:xfrm>
            <a:off x="7733925" y="4571842"/>
            <a:ext cx="0" cy="249554"/>
          </a:xfrm>
          <a:custGeom>
            <a:avLst/>
            <a:gdLst/>
            <a:ahLst/>
            <a:cxnLst/>
            <a:rect l="l" t="t" r="r" b="b"/>
            <a:pathLst>
              <a:path h="249554">
                <a:moveTo>
                  <a:pt x="0" y="249103"/>
                </a:moveTo>
                <a:lnTo>
                  <a:pt x="0" y="0"/>
                </a:lnTo>
              </a:path>
            </a:pathLst>
          </a:custGeom>
          <a:ln w="3420">
            <a:solidFill>
              <a:srgbClr val="000000"/>
            </a:solidFill>
          </a:ln>
        </p:spPr>
        <p:txBody>
          <a:bodyPr wrap="square" lIns="0" tIns="0" rIns="0" bIns="0" rtlCol="0"/>
          <a:lstStyle/>
          <a:p>
            <a:endParaRPr/>
          </a:p>
        </p:txBody>
      </p:sp>
      <p:sp>
        <p:nvSpPr>
          <p:cNvPr id="205" name="object 205"/>
          <p:cNvSpPr/>
          <p:nvPr/>
        </p:nvSpPr>
        <p:spPr>
          <a:xfrm>
            <a:off x="7715866" y="4535930"/>
            <a:ext cx="36830" cy="38100"/>
          </a:xfrm>
          <a:custGeom>
            <a:avLst/>
            <a:gdLst/>
            <a:ahLst/>
            <a:cxnLst/>
            <a:rect l="l" t="t" r="r" b="b"/>
            <a:pathLst>
              <a:path w="36829" h="38100">
                <a:moveTo>
                  <a:pt x="18059" y="0"/>
                </a:moveTo>
                <a:lnTo>
                  <a:pt x="0" y="37621"/>
                </a:lnTo>
                <a:lnTo>
                  <a:pt x="36683" y="37621"/>
                </a:lnTo>
                <a:lnTo>
                  <a:pt x="18059" y="0"/>
                </a:lnTo>
                <a:close/>
              </a:path>
            </a:pathLst>
          </a:custGeom>
          <a:solidFill>
            <a:srgbClr val="000000"/>
          </a:solidFill>
        </p:spPr>
        <p:txBody>
          <a:bodyPr wrap="square" lIns="0" tIns="0" rIns="0" bIns="0" rtlCol="0"/>
          <a:lstStyle/>
          <a:p>
            <a:endParaRPr/>
          </a:p>
        </p:txBody>
      </p:sp>
      <p:sp>
        <p:nvSpPr>
          <p:cNvPr id="206" name="object 206"/>
          <p:cNvSpPr/>
          <p:nvPr/>
        </p:nvSpPr>
        <p:spPr>
          <a:xfrm>
            <a:off x="6492322" y="4153438"/>
            <a:ext cx="420370" cy="212090"/>
          </a:xfrm>
          <a:custGeom>
            <a:avLst/>
            <a:gdLst/>
            <a:ahLst/>
            <a:cxnLst/>
            <a:rect l="l" t="t" r="r" b="b"/>
            <a:pathLst>
              <a:path w="420370" h="212089">
                <a:moveTo>
                  <a:pt x="0" y="211481"/>
                </a:moveTo>
                <a:lnTo>
                  <a:pt x="419887" y="0"/>
                </a:lnTo>
              </a:path>
            </a:pathLst>
          </a:custGeom>
          <a:ln w="3393">
            <a:solidFill>
              <a:srgbClr val="000000"/>
            </a:solidFill>
          </a:ln>
        </p:spPr>
        <p:txBody>
          <a:bodyPr wrap="square" lIns="0" tIns="0" rIns="0" bIns="0" rtlCol="0"/>
          <a:lstStyle/>
          <a:p>
            <a:endParaRPr/>
          </a:p>
        </p:txBody>
      </p:sp>
      <p:sp>
        <p:nvSpPr>
          <p:cNvPr id="207" name="object 207"/>
          <p:cNvSpPr/>
          <p:nvPr/>
        </p:nvSpPr>
        <p:spPr>
          <a:xfrm>
            <a:off x="6902616" y="4136908"/>
            <a:ext cx="41275" cy="33655"/>
          </a:xfrm>
          <a:custGeom>
            <a:avLst/>
            <a:gdLst/>
            <a:ahLst/>
            <a:cxnLst/>
            <a:rect l="l" t="t" r="r" b="b"/>
            <a:pathLst>
              <a:path w="41275" h="33654">
                <a:moveTo>
                  <a:pt x="41197" y="0"/>
                </a:moveTo>
                <a:lnTo>
                  <a:pt x="0" y="0"/>
                </a:lnTo>
                <a:lnTo>
                  <a:pt x="16366" y="33630"/>
                </a:lnTo>
                <a:lnTo>
                  <a:pt x="41197" y="0"/>
                </a:lnTo>
                <a:close/>
              </a:path>
            </a:pathLst>
          </a:custGeom>
          <a:solidFill>
            <a:srgbClr val="000000"/>
          </a:solidFill>
        </p:spPr>
        <p:txBody>
          <a:bodyPr wrap="square" lIns="0" tIns="0" rIns="0" bIns="0" rtlCol="0"/>
          <a:lstStyle/>
          <a:p>
            <a:endParaRPr/>
          </a:p>
        </p:txBody>
      </p:sp>
      <p:sp>
        <p:nvSpPr>
          <p:cNvPr id="208" name="object 208"/>
          <p:cNvSpPr/>
          <p:nvPr/>
        </p:nvSpPr>
        <p:spPr>
          <a:xfrm>
            <a:off x="7313473" y="4125507"/>
            <a:ext cx="421005" cy="240029"/>
          </a:xfrm>
          <a:custGeom>
            <a:avLst/>
            <a:gdLst/>
            <a:ahLst/>
            <a:cxnLst/>
            <a:rect l="l" t="t" r="r" b="b"/>
            <a:pathLst>
              <a:path w="421004" h="240029">
                <a:moveTo>
                  <a:pt x="420451" y="239413"/>
                </a:moveTo>
                <a:lnTo>
                  <a:pt x="0" y="0"/>
                </a:lnTo>
              </a:path>
            </a:pathLst>
          </a:custGeom>
          <a:ln w="3394">
            <a:solidFill>
              <a:srgbClr val="000000"/>
            </a:solidFill>
          </a:ln>
        </p:spPr>
        <p:txBody>
          <a:bodyPr wrap="square" lIns="0" tIns="0" rIns="0" bIns="0" rtlCol="0"/>
          <a:lstStyle/>
          <a:p>
            <a:endParaRPr/>
          </a:p>
        </p:txBody>
      </p:sp>
      <p:sp>
        <p:nvSpPr>
          <p:cNvPr id="209" name="object 209"/>
          <p:cNvSpPr/>
          <p:nvPr/>
        </p:nvSpPr>
        <p:spPr>
          <a:xfrm>
            <a:off x="7282433" y="4108406"/>
            <a:ext cx="41910" cy="34925"/>
          </a:xfrm>
          <a:custGeom>
            <a:avLst/>
            <a:gdLst/>
            <a:ahLst/>
            <a:cxnLst/>
            <a:rect l="l" t="t" r="r" b="b"/>
            <a:pathLst>
              <a:path w="41909" h="34925">
                <a:moveTo>
                  <a:pt x="0" y="0"/>
                </a:moveTo>
                <a:lnTo>
                  <a:pt x="23703" y="34771"/>
                </a:lnTo>
                <a:lnTo>
                  <a:pt x="41762" y="2279"/>
                </a:lnTo>
                <a:lnTo>
                  <a:pt x="0" y="0"/>
                </a:lnTo>
                <a:close/>
              </a:path>
            </a:pathLst>
          </a:custGeom>
          <a:solidFill>
            <a:srgbClr val="000000"/>
          </a:solidFill>
        </p:spPr>
        <p:txBody>
          <a:bodyPr wrap="square" lIns="0" tIns="0" rIns="0" bIns="0" rtlCol="0"/>
          <a:lstStyle/>
          <a:p>
            <a:endParaRPr/>
          </a:p>
        </p:txBody>
      </p:sp>
      <p:sp>
        <p:nvSpPr>
          <p:cNvPr id="210" name="object 210"/>
          <p:cNvSpPr txBox="1"/>
          <p:nvPr/>
        </p:nvSpPr>
        <p:spPr>
          <a:xfrm>
            <a:off x="7551915" y="4086016"/>
            <a:ext cx="280670" cy="139700"/>
          </a:xfrm>
          <a:prstGeom prst="rect">
            <a:avLst/>
          </a:prstGeom>
        </p:spPr>
        <p:txBody>
          <a:bodyPr vert="horz" wrap="square" lIns="0" tIns="12700" rIns="0" bIns="0" rtlCol="0">
            <a:spAutoFit/>
          </a:bodyPr>
          <a:lstStyle/>
          <a:p>
            <a:pPr marL="12700">
              <a:lnSpc>
                <a:spcPct val="100000"/>
              </a:lnSpc>
              <a:spcBef>
                <a:spcPts val="100"/>
              </a:spcBef>
            </a:pP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p:txBody>
      </p:sp>
      <p:sp>
        <p:nvSpPr>
          <p:cNvPr id="211" name="object 211"/>
          <p:cNvSpPr txBox="1"/>
          <p:nvPr/>
        </p:nvSpPr>
        <p:spPr>
          <a:xfrm>
            <a:off x="7218940" y="4596764"/>
            <a:ext cx="817244" cy="417830"/>
          </a:xfrm>
          <a:prstGeom prst="rect">
            <a:avLst/>
          </a:prstGeom>
        </p:spPr>
        <p:txBody>
          <a:bodyPr vert="horz" wrap="square" lIns="0" tIns="12700" rIns="0" bIns="0" rtlCol="0">
            <a:spAutoFit/>
          </a:bodyPr>
          <a:lstStyle/>
          <a:p>
            <a:pPr algn="ctr">
              <a:lnSpc>
                <a:spcPct val="100000"/>
              </a:lnSpc>
              <a:spcBef>
                <a:spcPts val="100"/>
              </a:spcBef>
              <a:tabLst>
                <a:tab pos="535940" algn="l"/>
              </a:tabLst>
            </a:pPr>
            <a:r>
              <a:rPr sz="750" spc="110" dirty="0">
                <a:latin typeface="Tahoma"/>
                <a:cs typeface="Tahoma"/>
              </a:rPr>
              <a:t>6</a:t>
            </a:r>
            <a:r>
              <a:rPr sz="750" spc="180" dirty="0">
                <a:latin typeface="Tahoma"/>
                <a:cs typeface="Tahoma"/>
              </a:rPr>
              <a:t>.</a:t>
            </a:r>
            <a:r>
              <a:rPr sz="750" spc="-20" dirty="0">
                <a:latin typeface="Tahoma"/>
                <a:cs typeface="Tahoma"/>
              </a:rPr>
              <a:t>$</a:t>
            </a:r>
            <a:r>
              <a:rPr sz="750" spc="-100" dirty="0">
                <a:latin typeface="Tahoma"/>
                <a:cs typeface="Tahoma"/>
              </a:rPr>
              <a:t>*</a:t>
            </a:r>
            <a:r>
              <a:rPr sz="750" spc="-95" dirty="0">
                <a:latin typeface="Tahoma"/>
                <a:cs typeface="Tahoma"/>
              </a:rPr>
              <a:t>5</a:t>
            </a:r>
            <a:r>
              <a:rPr sz="750" dirty="0">
                <a:latin typeface="Tahoma"/>
                <a:cs typeface="Tahoma"/>
              </a:rPr>
              <a:t>	</a:t>
            </a: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a:p>
            <a:pPr>
              <a:lnSpc>
                <a:spcPct val="100000"/>
              </a:lnSpc>
              <a:spcBef>
                <a:spcPts val="15"/>
              </a:spcBef>
            </a:pPr>
            <a:endParaRPr sz="950">
              <a:latin typeface="Times New Roman"/>
              <a:cs typeface="Times New Roman"/>
            </a:endParaRPr>
          </a:p>
          <a:p>
            <a:pPr marL="16510" algn="ctr">
              <a:lnSpc>
                <a:spcPct val="100000"/>
              </a:lnSpc>
            </a:pPr>
            <a:r>
              <a:rPr sz="900" spc="60" dirty="0">
                <a:latin typeface="Tahoma"/>
                <a:cs typeface="Tahoma"/>
              </a:rPr>
              <a:t>-).*/$</a:t>
            </a:r>
            <a:r>
              <a:rPr sz="900" spc="-20" dirty="0">
                <a:latin typeface="Tahoma"/>
                <a:cs typeface="Tahoma"/>
              </a:rPr>
              <a:t> </a:t>
            </a:r>
            <a:r>
              <a:rPr sz="900" spc="-10" dirty="0">
                <a:latin typeface="Tahoma"/>
                <a:cs typeface="Tahoma"/>
              </a:rPr>
              <a:t>1</a:t>
            </a:r>
            <a:endParaRPr sz="900">
              <a:latin typeface="Tahoma"/>
              <a:cs typeface="Tahoma"/>
            </a:endParaRPr>
          </a:p>
        </p:txBody>
      </p:sp>
      <p:sp>
        <p:nvSpPr>
          <p:cNvPr id="212" name="object 212"/>
          <p:cNvSpPr txBox="1"/>
          <p:nvPr/>
        </p:nvSpPr>
        <p:spPr>
          <a:xfrm>
            <a:off x="6711012" y="4226243"/>
            <a:ext cx="280670" cy="139700"/>
          </a:xfrm>
          <a:prstGeom prst="rect">
            <a:avLst/>
          </a:prstGeom>
        </p:spPr>
        <p:txBody>
          <a:bodyPr vert="horz" wrap="square" lIns="0" tIns="12700" rIns="0" bIns="0" rtlCol="0">
            <a:spAutoFit/>
          </a:bodyPr>
          <a:lstStyle/>
          <a:p>
            <a:pPr marL="12700">
              <a:lnSpc>
                <a:spcPct val="100000"/>
              </a:lnSpc>
              <a:spcBef>
                <a:spcPts val="100"/>
              </a:spcBef>
            </a:pP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p:txBody>
      </p:sp>
      <p:sp>
        <p:nvSpPr>
          <p:cNvPr id="213" name="object 213"/>
          <p:cNvSpPr txBox="1"/>
          <p:nvPr/>
        </p:nvSpPr>
        <p:spPr>
          <a:xfrm>
            <a:off x="6005556" y="4596764"/>
            <a:ext cx="817244" cy="417830"/>
          </a:xfrm>
          <a:prstGeom prst="rect">
            <a:avLst/>
          </a:prstGeom>
        </p:spPr>
        <p:txBody>
          <a:bodyPr vert="horz" wrap="square" lIns="0" tIns="12700" rIns="0" bIns="0" rtlCol="0">
            <a:spAutoFit/>
          </a:bodyPr>
          <a:lstStyle/>
          <a:p>
            <a:pPr algn="ctr">
              <a:lnSpc>
                <a:spcPct val="100000"/>
              </a:lnSpc>
              <a:spcBef>
                <a:spcPts val="100"/>
              </a:spcBef>
              <a:tabLst>
                <a:tab pos="535940" algn="l"/>
              </a:tabLst>
            </a:pPr>
            <a:r>
              <a:rPr sz="750" spc="110" dirty="0">
                <a:latin typeface="Tahoma"/>
                <a:cs typeface="Tahoma"/>
              </a:rPr>
              <a:t>6</a:t>
            </a:r>
            <a:r>
              <a:rPr sz="750" spc="180" dirty="0">
                <a:latin typeface="Tahoma"/>
                <a:cs typeface="Tahoma"/>
              </a:rPr>
              <a:t>.</a:t>
            </a:r>
            <a:r>
              <a:rPr sz="750" spc="-20" dirty="0">
                <a:latin typeface="Tahoma"/>
                <a:cs typeface="Tahoma"/>
              </a:rPr>
              <a:t>$</a:t>
            </a:r>
            <a:r>
              <a:rPr sz="750" spc="-100" dirty="0">
                <a:latin typeface="Tahoma"/>
                <a:cs typeface="Tahoma"/>
              </a:rPr>
              <a:t>*</a:t>
            </a:r>
            <a:r>
              <a:rPr sz="750" spc="-95" dirty="0">
                <a:latin typeface="Tahoma"/>
                <a:cs typeface="Tahoma"/>
              </a:rPr>
              <a:t>5</a:t>
            </a:r>
            <a:r>
              <a:rPr sz="750" dirty="0">
                <a:latin typeface="Tahoma"/>
                <a:cs typeface="Tahoma"/>
              </a:rPr>
              <a:t>	</a:t>
            </a: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a:p>
            <a:pPr>
              <a:lnSpc>
                <a:spcPct val="100000"/>
              </a:lnSpc>
              <a:spcBef>
                <a:spcPts val="15"/>
              </a:spcBef>
            </a:pPr>
            <a:endParaRPr sz="950">
              <a:latin typeface="Times New Roman"/>
              <a:cs typeface="Times New Roman"/>
            </a:endParaRPr>
          </a:p>
          <a:p>
            <a:pPr marL="16510" algn="ctr">
              <a:lnSpc>
                <a:spcPct val="100000"/>
              </a:lnSpc>
            </a:pPr>
            <a:r>
              <a:rPr sz="900" spc="60" dirty="0">
                <a:latin typeface="Tahoma"/>
                <a:cs typeface="Tahoma"/>
              </a:rPr>
              <a:t>-).*/$</a:t>
            </a:r>
            <a:r>
              <a:rPr sz="900" spc="-20" dirty="0">
                <a:latin typeface="Tahoma"/>
                <a:cs typeface="Tahoma"/>
              </a:rPr>
              <a:t> </a:t>
            </a:r>
            <a:r>
              <a:rPr sz="900" spc="-10" dirty="0">
                <a:latin typeface="Tahoma"/>
                <a:cs typeface="Tahoma"/>
              </a:rPr>
              <a:t>0</a:t>
            </a:r>
            <a:endParaRPr sz="900">
              <a:latin typeface="Tahoma"/>
              <a:cs typeface="Tahoma"/>
            </a:endParaRPr>
          </a:p>
        </p:txBody>
      </p:sp>
      <p:sp>
        <p:nvSpPr>
          <p:cNvPr id="214" name="object 214"/>
          <p:cNvSpPr/>
          <p:nvPr/>
        </p:nvSpPr>
        <p:spPr>
          <a:xfrm>
            <a:off x="7197778" y="3602787"/>
            <a:ext cx="0" cy="192405"/>
          </a:xfrm>
          <a:custGeom>
            <a:avLst/>
            <a:gdLst/>
            <a:ahLst/>
            <a:cxnLst/>
            <a:rect l="l" t="t" r="r" b="b"/>
            <a:pathLst>
              <a:path h="192404">
                <a:moveTo>
                  <a:pt x="0" y="192100"/>
                </a:moveTo>
                <a:lnTo>
                  <a:pt x="0" y="0"/>
                </a:lnTo>
              </a:path>
            </a:pathLst>
          </a:custGeom>
          <a:ln w="3420">
            <a:solidFill>
              <a:srgbClr val="000000"/>
            </a:solidFill>
          </a:ln>
        </p:spPr>
        <p:txBody>
          <a:bodyPr wrap="square" lIns="0" tIns="0" rIns="0" bIns="0" rtlCol="0"/>
          <a:lstStyle/>
          <a:p>
            <a:endParaRPr/>
          </a:p>
        </p:txBody>
      </p:sp>
      <p:sp>
        <p:nvSpPr>
          <p:cNvPr id="215" name="object 215"/>
          <p:cNvSpPr/>
          <p:nvPr/>
        </p:nvSpPr>
        <p:spPr>
          <a:xfrm>
            <a:off x="7179719" y="3566876"/>
            <a:ext cx="36830" cy="38100"/>
          </a:xfrm>
          <a:custGeom>
            <a:avLst/>
            <a:gdLst/>
            <a:ahLst/>
            <a:cxnLst/>
            <a:rect l="l" t="t" r="r" b="b"/>
            <a:pathLst>
              <a:path w="36829" h="38100">
                <a:moveTo>
                  <a:pt x="18059" y="0"/>
                </a:moveTo>
                <a:lnTo>
                  <a:pt x="0" y="37621"/>
                </a:lnTo>
                <a:lnTo>
                  <a:pt x="36683" y="37621"/>
                </a:lnTo>
                <a:lnTo>
                  <a:pt x="18059" y="0"/>
                </a:lnTo>
                <a:close/>
              </a:path>
            </a:pathLst>
          </a:custGeom>
          <a:solidFill>
            <a:srgbClr val="000000"/>
          </a:solidFill>
        </p:spPr>
        <p:txBody>
          <a:bodyPr wrap="square" lIns="0" tIns="0" rIns="0" bIns="0" rtlCol="0"/>
          <a:lstStyle/>
          <a:p>
            <a:endParaRPr/>
          </a:p>
        </p:txBody>
      </p:sp>
      <p:sp>
        <p:nvSpPr>
          <p:cNvPr id="216" name="object 216"/>
          <p:cNvSpPr txBox="1"/>
          <p:nvPr/>
        </p:nvSpPr>
        <p:spPr>
          <a:xfrm>
            <a:off x="7303595" y="3542205"/>
            <a:ext cx="280670" cy="139700"/>
          </a:xfrm>
          <a:prstGeom prst="rect">
            <a:avLst/>
          </a:prstGeom>
        </p:spPr>
        <p:txBody>
          <a:bodyPr vert="horz" wrap="square" lIns="0" tIns="12700" rIns="0" bIns="0" rtlCol="0">
            <a:spAutoFit/>
          </a:bodyPr>
          <a:lstStyle/>
          <a:p>
            <a:pPr marL="12700">
              <a:lnSpc>
                <a:spcPct val="100000"/>
              </a:lnSpc>
              <a:spcBef>
                <a:spcPts val="100"/>
              </a:spcBef>
            </a:pPr>
            <a:r>
              <a:rPr sz="750" spc="15" dirty="0">
                <a:latin typeface="Tahoma"/>
                <a:cs typeface="Tahoma"/>
              </a:rPr>
              <a:t>7</a:t>
            </a:r>
            <a:r>
              <a:rPr sz="750" spc="10" dirty="0">
                <a:latin typeface="Tahoma"/>
                <a:cs typeface="Tahoma"/>
              </a:rPr>
              <a:t>$</a:t>
            </a:r>
            <a:r>
              <a:rPr sz="750" spc="-85" dirty="0">
                <a:latin typeface="Tahoma"/>
                <a:cs typeface="Tahoma"/>
              </a:rPr>
              <a:t>3</a:t>
            </a:r>
            <a:r>
              <a:rPr sz="750" spc="180" dirty="0">
                <a:latin typeface="Tahoma"/>
                <a:cs typeface="Tahoma"/>
              </a:rPr>
              <a:t>.</a:t>
            </a:r>
            <a:r>
              <a:rPr sz="750" spc="-245" dirty="0">
                <a:latin typeface="Tahoma"/>
                <a:cs typeface="Tahoma"/>
              </a:rPr>
              <a:t>8</a:t>
            </a:r>
            <a:r>
              <a:rPr sz="750" spc="-40" dirty="0">
                <a:latin typeface="Tahoma"/>
                <a:cs typeface="Tahoma"/>
              </a:rPr>
              <a:t>(</a:t>
            </a:r>
            <a:endParaRPr sz="750">
              <a:latin typeface="Tahoma"/>
              <a:cs typeface="Tahoma"/>
            </a:endParaRPr>
          </a:p>
        </p:txBody>
      </p:sp>
      <p:sp>
        <p:nvSpPr>
          <p:cNvPr id="217" name="object 217"/>
          <p:cNvSpPr/>
          <p:nvPr/>
        </p:nvSpPr>
        <p:spPr>
          <a:xfrm>
            <a:off x="1363286" y="5577840"/>
            <a:ext cx="6059977" cy="910243"/>
          </a:xfrm>
          <a:prstGeom prst="rect">
            <a:avLst/>
          </a:prstGeom>
          <a:blipFill>
            <a:blip r:embed="rId12" cstate="print"/>
            <a:stretch>
              <a:fillRect/>
            </a:stretch>
          </a:blipFill>
        </p:spPr>
        <p:txBody>
          <a:bodyPr wrap="square" lIns="0" tIns="0" rIns="0" bIns="0" rtlCol="0"/>
          <a:lstStyle/>
          <a:p>
            <a:endParaRPr/>
          </a:p>
        </p:txBody>
      </p:sp>
      <p:sp>
        <p:nvSpPr>
          <p:cNvPr id="218" name="object 218"/>
          <p:cNvSpPr txBox="1"/>
          <p:nvPr/>
        </p:nvSpPr>
        <p:spPr>
          <a:xfrm>
            <a:off x="1844601" y="5836349"/>
            <a:ext cx="51015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entury Gothic"/>
                <a:cs typeface="Century Gothic"/>
              </a:rPr>
              <a:t>Can we </a:t>
            </a:r>
            <a:r>
              <a:rPr sz="2400" b="1" spc="-5" dirty="0">
                <a:solidFill>
                  <a:srgbClr val="FFFFFF"/>
                </a:solidFill>
                <a:latin typeface="Century Gothic"/>
                <a:cs typeface="Century Gothic"/>
              </a:rPr>
              <a:t>automate </a:t>
            </a:r>
            <a:r>
              <a:rPr sz="2400" b="1" dirty="0">
                <a:solidFill>
                  <a:srgbClr val="FFFFFF"/>
                </a:solidFill>
                <a:latin typeface="Century Gothic"/>
                <a:cs typeface="Century Gothic"/>
              </a:rPr>
              <a:t>this </a:t>
            </a:r>
            <a:r>
              <a:rPr sz="2400" b="1" spc="-5" dirty="0">
                <a:solidFill>
                  <a:srgbClr val="FFFFFF"/>
                </a:solidFill>
                <a:latin typeface="Century Gothic"/>
                <a:cs typeface="Century Gothic"/>
              </a:rPr>
              <a:t>process</a:t>
            </a:r>
            <a:r>
              <a:rPr sz="2400" b="1" spc="-95" dirty="0">
                <a:solidFill>
                  <a:srgbClr val="FFFFFF"/>
                </a:solidFill>
                <a:latin typeface="Century Gothic"/>
                <a:cs typeface="Century Gothic"/>
              </a:rPr>
              <a:t> </a:t>
            </a:r>
            <a:r>
              <a:rPr sz="2400" b="1" spc="-5" dirty="0">
                <a:solidFill>
                  <a:srgbClr val="FFFFFF"/>
                </a:solidFill>
                <a:latin typeface="Century Gothic"/>
                <a:cs typeface="Century Gothic"/>
              </a:rPr>
              <a:t>???</a:t>
            </a:r>
            <a:endParaRPr sz="2400">
              <a:latin typeface="Century Gothic"/>
              <a:cs typeface="Century Gothic"/>
            </a:endParaRPr>
          </a:p>
        </p:txBody>
      </p:sp>
      <p:sp>
        <p:nvSpPr>
          <p:cNvPr id="219" name="object 219"/>
          <p:cNvSpPr txBox="1"/>
          <p:nvPr/>
        </p:nvSpPr>
        <p:spPr>
          <a:xfrm>
            <a:off x="8406118" y="6433879"/>
            <a:ext cx="219710" cy="212725"/>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z="1200" dirty="0">
                <a:solidFill>
                  <a:srgbClr val="564B3C"/>
                </a:solidFill>
                <a:latin typeface="Century Gothic"/>
                <a:cs typeface="Century Gothic"/>
              </a:rPr>
              <a:t>36</a:t>
            </a:fld>
            <a:endParaRPr sz="1200">
              <a:latin typeface="Century Gothic"/>
              <a:cs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8"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7998"/>
                </a:moveTo>
                <a:lnTo>
                  <a:pt x="9143998" y="6857998"/>
                </a:lnTo>
                <a:lnTo>
                  <a:pt x="9143998" y="0"/>
                </a:lnTo>
                <a:lnTo>
                  <a:pt x="0" y="0"/>
                </a:lnTo>
                <a:lnTo>
                  <a:pt x="0" y="6857998"/>
                </a:lnTo>
                <a:close/>
              </a:path>
            </a:pathLst>
          </a:custGeom>
          <a:solidFill>
            <a:srgbClr val="FFFFFF"/>
          </a:solidFill>
        </p:spPr>
        <p:txBody>
          <a:bodyPr wrap="square" lIns="0" tIns="0" rIns="0" bIns="0" rtlCol="0"/>
          <a:lstStyle/>
          <a:p>
            <a:endParaRPr/>
          </a:p>
        </p:txBody>
      </p:sp>
      <p:sp>
        <p:nvSpPr>
          <p:cNvPr id="4" name="object 4"/>
          <p:cNvSpPr/>
          <p:nvPr/>
        </p:nvSpPr>
        <p:spPr>
          <a:xfrm>
            <a:off x="92075" y="101601"/>
            <a:ext cx="8959848" cy="66643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20"/>
            <a:ext cx="8603672" cy="133419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3" y="373063"/>
            <a:ext cx="8380730" cy="1117600"/>
          </a:xfrm>
          <a:prstGeom prst="rect">
            <a:avLst/>
          </a:prstGeom>
          <a:solidFill>
            <a:srgbClr val="FFFFFF"/>
          </a:solidFill>
        </p:spPr>
        <p:txBody>
          <a:bodyPr vert="horz" wrap="square" lIns="0" tIns="86995" rIns="0" bIns="0" rtlCol="0">
            <a:spAutoFit/>
          </a:bodyPr>
          <a:lstStyle/>
          <a:p>
            <a:pPr marL="3088005" marR="1160145" indent="-2031364">
              <a:lnSpc>
                <a:spcPts val="3800"/>
              </a:lnSpc>
              <a:spcBef>
                <a:spcPts val="685"/>
              </a:spcBef>
            </a:pPr>
            <a:r>
              <a:rPr dirty="0"/>
              <a:t>WORK IN </a:t>
            </a:r>
            <a:r>
              <a:rPr spc="-5" dirty="0"/>
              <a:t>PROGRESS </a:t>
            </a:r>
            <a:r>
              <a:rPr dirty="0"/>
              <a:t>+</a:t>
            </a:r>
            <a:r>
              <a:rPr spc="-40" dirty="0"/>
              <a:t> </a:t>
            </a:r>
            <a:r>
              <a:rPr spc="-5" dirty="0"/>
              <a:t>RECENT  RESEARCH</a:t>
            </a:r>
          </a:p>
        </p:txBody>
      </p:sp>
      <p:sp>
        <p:nvSpPr>
          <p:cNvPr id="7" name="object 7"/>
          <p:cNvSpPr/>
          <p:nvPr/>
        </p:nvSpPr>
        <p:spPr>
          <a:xfrm>
            <a:off x="1642405" y="1590676"/>
            <a:ext cx="5784959" cy="55297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811555" y="1662490"/>
            <a:ext cx="5412827" cy="409348"/>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1676236" y="1612220"/>
            <a:ext cx="5683885" cy="474345"/>
          </a:xfrm>
          <a:prstGeom prst="rect">
            <a:avLst/>
          </a:prstGeom>
          <a:solidFill>
            <a:srgbClr val="D4FB79"/>
          </a:solidFill>
        </p:spPr>
        <p:txBody>
          <a:bodyPr vert="horz" wrap="square" lIns="0" tIns="73025" rIns="0" bIns="0" rtlCol="0">
            <a:spAutoFit/>
          </a:bodyPr>
          <a:lstStyle/>
          <a:p>
            <a:pPr marL="194945">
              <a:lnSpc>
                <a:spcPct val="100000"/>
              </a:lnSpc>
              <a:spcBef>
                <a:spcPts val="575"/>
              </a:spcBef>
            </a:pPr>
            <a:r>
              <a:rPr sz="2000" b="1" spc="285" dirty="0">
                <a:solidFill>
                  <a:srgbClr val="0000FF"/>
                </a:solidFill>
                <a:latin typeface="Arial"/>
                <a:cs typeface="Arial"/>
              </a:rPr>
              <a:t>A </a:t>
            </a:r>
            <a:r>
              <a:rPr sz="2000" b="1" spc="204" dirty="0">
                <a:solidFill>
                  <a:srgbClr val="0000FF"/>
                </a:solidFill>
                <a:latin typeface="Arial"/>
                <a:cs typeface="Arial"/>
              </a:rPr>
              <a:t>Generic </a:t>
            </a:r>
            <a:r>
              <a:rPr sz="2000" b="1" spc="229" dirty="0">
                <a:solidFill>
                  <a:srgbClr val="0000FF"/>
                </a:solidFill>
                <a:latin typeface="Arial"/>
                <a:cs typeface="Arial"/>
              </a:rPr>
              <a:t>Framework </a:t>
            </a:r>
            <a:r>
              <a:rPr sz="2000" b="1" spc="170" dirty="0">
                <a:solidFill>
                  <a:srgbClr val="0000FF"/>
                </a:solidFill>
                <a:latin typeface="Arial"/>
                <a:cs typeface="Arial"/>
              </a:rPr>
              <a:t>for</a:t>
            </a:r>
            <a:r>
              <a:rPr sz="2000" b="1" spc="-265" dirty="0">
                <a:solidFill>
                  <a:srgbClr val="0000FF"/>
                </a:solidFill>
                <a:latin typeface="Arial"/>
                <a:cs typeface="Arial"/>
              </a:rPr>
              <a:t> </a:t>
            </a:r>
            <a:r>
              <a:rPr sz="2000" b="1" spc="180" dirty="0">
                <a:solidFill>
                  <a:srgbClr val="0000FF"/>
                </a:solidFill>
                <a:latin typeface="Arial"/>
                <a:cs typeface="Arial"/>
              </a:rPr>
              <a:t>Integration</a:t>
            </a:r>
            <a:endParaRPr sz="2000">
              <a:latin typeface="Arial"/>
              <a:cs typeface="Arial"/>
            </a:endParaRPr>
          </a:p>
        </p:txBody>
      </p:sp>
      <p:sp>
        <p:nvSpPr>
          <p:cNvPr id="10" name="object 10"/>
          <p:cNvSpPr/>
          <p:nvPr/>
        </p:nvSpPr>
        <p:spPr>
          <a:xfrm>
            <a:off x="1558888" y="3917496"/>
            <a:ext cx="1419860" cy="381000"/>
          </a:xfrm>
          <a:custGeom>
            <a:avLst/>
            <a:gdLst/>
            <a:ahLst/>
            <a:cxnLst/>
            <a:rect l="l" t="t" r="r" b="b"/>
            <a:pathLst>
              <a:path w="1419860" h="381000">
                <a:moveTo>
                  <a:pt x="709904" y="0"/>
                </a:moveTo>
                <a:lnTo>
                  <a:pt x="637321" y="982"/>
                </a:lnTo>
                <a:lnTo>
                  <a:pt x="566834" y="3866"/>
                </a:lnTo>
                <a:lnTo>
                  <a:pt x="498800" y="8555"/>
                </a:lnTo>
                <a:lnTo>
                  <a:pt x="433577" y="14955"/>
                </a:lnTo>
                <a:lnTo>
                  <a:pt x="371521" y="22969"/>
                </a:lnTo>
                <a:lnTo>
                  <a:pt x="312990" y="32501"/>
                </a:lnTo>
                <a:lnTo>
                  <a:pt x="258339" y="43457"/>
                </a:lnTo>
                <a:lnTo>
                  <a:pt x="207926" y="55740"/>
                </a:lnTo>
                <a:lnTo>
                  <a:pt x="162107" y="69255"/>
                </a:lnTo>
                <a:lnTo>
                  <a:pt x="121240" y="83905"/>
                </a:lnTo>
                <a:lnTo>
                  <a:pt x="85681" y="99597"/>
                </a:lnTo>
                <a:lnTo>
                  <a:pt x="31915" y="133717"/>
                </a:lnTo>
                <a:lnTo>
                  <a:pt x="3665" y="170852"/>
                </a:lnTo>
                <a:lnTo>
                  <a:pt x="0" y="190310"/>
                </a:lnTo>
                <a:lnTo>
                  <a:pt x="3665" y="209768"/>
                </a:lnTo>
                <a:lnTo>
                  <a:pt x="31915" y="246903"/>
                </a:lnTo>
                <a:lnTo>
                  <a:pt x="85681" y="281023"/>
                </a:lnTo>
                <a:lnTo>
                  <a:pt x="121240" y="296715"/>
                </a:lnTo>
                <a:lnTo>
                  <a:pt x="162107" y="311365"/>
                </a:lnTo>
                <a:lnTo>
                  <a:pt x="207926" y="324880"/>
                </a:lnTo>
                <a:lnTo>
                  <a:pt x="258339" y="337163"/>
                </a:lnTo>
                <a:lnTo>
                  <a:pt x="312990" y="348119"/>
                </a:lnTo>
                <a:lnTo>
                  <a:pt x="371521" y="357651"/>
                </a:lnTo>
                <a:lnTo>
                  <a:pt x="433577" y="365665"/>
                </a:lnTo>
                <a:lnTo>
                  <a:pt x="498800" y="372065"/>
                </a:lnTo>
                <a:lnTo>
                  <a:pt x="566834" y="376755"/>
                </a:lnTo>
                <a:lnTo>
                  <a:pt x="637321" y="379638"/>
                </a:lnTo>
                <a:lnTo>
                  <a:pt x="709904" y="380621"/>
                </a:lnTo>
                <a:lnTo>
                  <a:pt x="782488" y="379638"/>
                </a:lnTo>
                <a:lnTo>
                  <a:pt x="852975" y="376755"/>
                </a:lnTo>
                <a:lnTo>
                  <a:pt x="921008" y="372065"/>
                </a:lnTo>
                <a:lnTo>
                  <a:pt x="986231" y="365665"/>
                </a:lnTo>
                <a:lnTo>
                  <a:pt x="1048287" y="357651"/>
                </a:lnTo>
                <a:lnTo>
                  <a:pt x="1106818" y="348119"/>
                </a:lnTo>
                <a:lnTo>
                  <a:pt x="1161469" y="337163"/>
                </a:lnTo>
                <a:lnTo>
                  <a:pt x="1211882" y="324880"/>
                </a:lnTo>
                <a:lnTo>
                  <a:pt x="1257701" y="311365"/>
                </a:lnTo>
                <a:lnTo>
                  <a:pt x="1298568" y="296715"/>
                </a:lnTo>
                <a:lnTo>
                  <a:pt x="1334127" y="281023"/>
                </a:lnTo>
                <a:lnTo>
                  <a:pt x="1387893" y="246903"/>
                </a:lnTo>
                <a:lnTo>
                  <a:pt x="1416144" y="209768"/>
                </a:lnTo>
                <a:lnTo>
                  <a:pt x="1419809" y="190310"/>
                </a:lnTo>
                <a:lnTo>
                  <a:pt x="1416144" y="170852"/>
                </a:lnTo>
                <a:lnTo>
                  <a:pt x="1387893" y="133717"/>
                </a:lnTo>
                <a:lnTo>
                  <a:pt x="1334127" y="99597"/>
                </a:lnTo>
                <a:lnTo>
                  <a:pt x="1298568" y="83905"/>
                </a:lnTo>
                <a:lnTo>
                  <a:pt x="1257701" y="69255"/>
                </a:lnTo>
                <a:lnTo>
                  <a:pt x="1211882" y="55740"/>
                </a:lnTo>
                <a:lnTo>
                  <a:pt x="1161469" y="43457"/>
                </a:lnTo>
                <a:lnTo>
                  <a:pt x="1106818" y="32501"/>
                </a:lnTo>
                <a:lnTo>
                  <a:pt x="1048287" y="22969"/>
                </a:lnTo>
                <a:lnTo>
                  <a:pt x="986231" y="14955"/>
                </a:lnTo>
                <a:lnTo>
                  <a:pt x="921008" y="8555"/>
                </a:lnTo>
                <a:lnTo>
                  <a:pt x="852975" y="3866"/>
                </a:lnTo>
                <a:lnTo>
                  <a:pt x="782488" y="982"/>
                </a:lnTo>
                <a:lnTo>
                  <a:pt x="709904" y="0"/>
                </a:lnTo>
                <a:close/>
              </a:path>
            </a:pathLst>
          </a:custGeom>
          <a:solidFill>
            <a:srgbClr val="FFFFFF"/>
          </a:solidFill>
        </p:spPr>
        <p:txBody>
          <a:bodyPr wrap="square" lIns="0" tIns="0" rIns="0" bIns="0" rtlCol="0"/>
          <a:lstStyle/>
          <a:p>
            <a:endParaRPr/>
          </a:p>
        </p:txBody>
      </p:sp>
      <p:sp>
        <p:nvSpPr>
          <p:cNvPr id="11" name="object 11"/>
          <p:cNvSpPr/>
          <p:nvPr/>
        </p:nvSpPr>
        <p:spPr>
          <a:xfrm>
            <a:off x="1558888" y="3917496"/>
            <a:ext cx="1419860" cy="381000"/>
          </a:xfrm>
          <a:custGeom>
            <a:avLst/>
            <a:gdLst/>
            <a:ahLst/>
            <a:cxnLst/>
            <a:rect l="l" t="t" r="r" b="b"/>
            <a:pathLst>
              <a:path w="1419860" h="381000">
                <a:moveTo>
                  <a:pt x="0" y="190311"/>
                </a:moveTo>
                <a:lnTo>
                  <a:pt x="14422" y="151956"/>
                </a:lnTo>
                <a:lnTo>
                  <a:pt x="55787" y="116233"/>
                </a:lnTo>
                <a:lnTo>
                  <a:pt x="121240" y="83906"/>
                </a:lnTo>
                <a:lnTo>
                  <a:pt x="162107" y="69255"/>
                </a:lnTo>
                <a:lnTo>
                  <a:pt x="207926" y="55740"/>
                </a:lnTo>
                <a:lnTo>
                  <a:pt x="258339" y="43457"/>
                </a:lnTo>
                <a:lnTo>
                  <a:pt x="312990" y="32502"/>
                </a:lnTo>
                <a:lnTo>
                  <a:pt x="371522" y="22969"/>
                </a:lnTo>
                <a:lnTo>
                  <a:pt x="433577" y="14955"/>
                </a:lnTo>
                <a:lnTo>
                  <a:pt x="498800" y="8556"/>
                </a:lnTo>
                <a:lnTo>
                  <a:pt x="566834" y="3866"/>
                </a:lnTo>
                <a:lnTo>
                  <a:pt x="637321" y="982"/>
                </a:lnTo>
                <a:lnTo>
                  <a:pt x="709904" y="0"/>
                </a:lnTo>
                <a:lnTo>
                  <a:pt x="782488" y="982"/>
                </a:lnTo>
                <a:lnTo>
                  <a:pt x="852975" y="3866"/>
                </a:lnTo>
                <a:lnTo>
                  <a:pt x="921008" y="8556"/>
                </a:lnTo>
                <a:lnTo>
                  <a:pt x="986231" y="14955"/>
                </a:lnTo>
                <a:lnTo>
                  <a:pt x="1048287" y="22969"/>
                </a:lnTo>
                <a:lnTo>
                  <a:pt x="1106819" y="32502"/>
                </a:lnTo>
                <a:lnTo>
                  <a:pt x="1161470" y="43457"/>
                </a:lnTo>
                <a:lnTo>
                  <a:pt x="1211883" y="55740"/>
                </a:lnTo>
                <a:lnTo>
                  <a:pt x="1257701" y="69255"/>
                </a:lnTo>
                <a:lnTo>
                  <a:pt x="1298569" y="83906"/>
                </a:lnTo>
                <a:lnTo>
                  <a:pt x="1334128" y="99597"/>
                </a:lnTo>
                <a:lnTo>
                  <a:pt x="1387893" y="133718"/>
                </a:lnTo>
                <a:lnTo>
                  <a:pt x="1416144" y="170852"/>
                </a:lnTo>
                <a:lnTo>
                  <a:pt x="1419809" y="190311"/>
                </a:lnTo>
                <a:lnTo>
                  <a:pt x="1416144" y="209769"/>
                </a:lnTo>
                <a:lnTo>
                  <a:pt x="1387893" y="246903"/>
                </a:lnTo>
                <a:lnTo>
                  <a:pt x="1334128" y="281024"/>
                </a:lnTo>
                <a:lnTo>
                  <a:pt x="1298569" y="296715"/>
                </a:lnTo>
                <a:lnTo>
                  <a:pt x="1257701" y="311366"/>
                </a:lnTo>
                <a:lnTo>
                  <a:pt x="1211883" y="324881"/>
                </a:lnTo>
                <a:lnTo>
                  <a:pt x="1161470" y="337164"/>
                </a:lnTo>
                <a:lnTo>
                  <a:pt x="1106819" y="348119"/>
                </a:lnTo>
                <a:lnTo>
                  <a:pt x="1048287" y="357652"/>
                </a:lnTo>
                <a:lnTo>
                  <a:pt x="986231" y="365666"/>
                </a:lnTo>
                <a:lnTo>
                  <a:pt x="921008" y="372065"/>
                </a:lnTo>
                <a:lnTo>
                  <a:pt x="852975" y="376755"/>
                </a:lnTo>
                <a:lnTo>
                  <a:pt x="782488" y="379639"/>
                </a:lnTo>
                <a:lnTo>
                  <a:pt x="709904" y="380621"/>
                </a:lnTo>
                <a:lnTo>
                  <a:pt x="637321" y="379639"/>
                </a:lnTo>
                <a:lnTo>
                  <a:pt x="566834" y="376755"/>
                </a:lnTo>
                <a:lnTo>
                  <a:pt x="498800" y="372065"/>
                </a:lnTo>
                <a:lnTo>
                  <a:pt x="433577" y="365666"/>
                </a:lnTo>
                <a:lnTo>
                  <a:pt x="371522" y="357652"/>
                </a:lnTo>
                <a:lnTo>
                  <a:pt x="312990" y="348119"/>
                </a:lnTo>
                <a:lnTo>
                  <a:pt x="258339" y="337164"/>
                </a:lnTo>
                <a:lnTo>
                  <a:pt x="207926" y="324881"/>
                </a:lnTo>
                <a:lnTo>
                  <a:pt x="162107" y="311366"/>
                </a:lnTo>
                <a:lnTo>
                  <a:pt x="121240" y="296715"/>
                </a:lnTo>
                <a:lnTo>
                  <a:pt x="85681" y="281024"/>
                </a:lnTo>
                <a:lnTo>
                  <a:pt x="31915" y="246903"/>
                </a:lnTo>
                <a:lnTo>
                  <a:pt x="3665" y="209769"/>
                </a:lnTo>
                <a:lnTo>
                  <a:pt x="0" y="190311"/>
                </a:lnTo>
                <a:close/>
              </a:path>
            </a:pathLst>
          </a:custGeom>
          <a:ln w="7267">
            <a:solidFill>
              <a:srgbClr val="000000"/>
            </a:solidFill>
          </a:ln>
        </p:spPr>
        <p:txBody>
          <a:bodyPr wrap="square" lIns="0" tIns="0" rIns="0" bIns="0" rtlCol="0"/>
          <a:lstStyle/>
          <a:p>
            <a:endParaRPr/>
          </a:p>
        </p:txBody>
      </p:sp>
      <p:sp>
        <p:nvSpPr>
          <p:cNvPr id="12" name="object 12"/>
          <p:cNvSpPr txBox="1"/>
          <p:nvPr/>
        </p:nvSpPr>
        <p:spPr>
          <a:xfrm>
            <a:off x="1772086" y="3939985"/>
            <a:ext cx="998855" cy="331470"/>
          </a:xfrm>
          <a:prstGeom prst="rect">
            <a:avLst/>
          </a:prstGeom>
        </p:spPr>
        <p:txBody>
          <a:bodyPr vert="horz" wrap="square" lIns="0" tIns="20955" rIns="0" bIns="0" rtlCol="0">
            <a:spAutoFit/>
          </a:bodyPr>
          <a:lstStyle/>
          <a:p>
            <a:pPr marL="334010" marR="5080" indent="-321945">
              <a:lnSpc>
                <a:spcPts val="1190"/>
              </a:lnSpc>
              <a:spcBef>
                <a:spcPts val="165"/>
              </a:spcBef>
            </a:pPr>
            <a:r>
              <a:rPr sz="1000" spc="85" dirty="0">
                <a:latin typeface="Arial"/>
                <a:cs typeface="Arial"/>
              </a:rPr>
              <a:t>trans</a:t>
            </a:r>
            <a:r>
              <a:rPr sz="1000" spc="50" dirty="0">
                <a:latin typeface="Arial"/>
                <a:cs typeface="Arial"/>
              </a:rPr>
              <a:t>f</a:t>
            </a:r>
            <a:r>
              <a:rPr sz="1000" spc="85" dirty="0">
                <a:latin typeface="Arial"/>
                <a:cs typeface="Arial"/>
              </a:rPr>
              <a:t>ormation  rules</a:t>
            </a:r>
            <a:endParaRPr sz="1000">
              <a:latin typeface="Arial"/>
              <a:cs typeface="Arial"/>
            </a:endParaRPr>
          </a:p>
        </p:txBody>
      </p:sp>
      <p:sp>
        <p:nvSpPr>
          <p:cNvPr id="13" name="object 13"/>
          <p:cNvSpPr txBox="1"/>
          <p:nvPr/>
        </p:nvSpPr>
        <p:spPr>
          <a:xfrm>
            <a:off x="1549084" y="3068565"/>
            <a:ext cx="1334135" cy="484505"/>
          </a:xfrm>
          <a:prstGeom prst="rect">
            <a:avLst/>
          </a:prstGeom>
          <a:solidFill>
            <a:srgbClr val="FFD479"/>
          </a:solidFill>
          <a:ln w="19910">
            <a:solidFill>
              <a:srgbClr val="000000"/>
            </a:solidFill>
          </a:ln>
        </p:spPr>
        <p:txBody>
          <a:bodyPr vert="horz" wrap="square" lIns="0" tIns="95250" rIns="0" bIns="0" rtlCol="0">
            <a:spAutoFit/>
          </a:bodyPr>
          <a:lstStyle/>
          <a:p>
            <a:pPr marL="127635" marR="123189" indent="210820">
              <a:lnSpc>
                <a:spcPts val="1190"/>
              </a:lnSpc>
              <a:spcBef>
                <a:spcPts val="750"/>
              </a:spcBef>
            </a:pPr>
            <a:r>
              <a:rPr sz="1000" b="1" spc="114" dirty="0">
                <a:latin typeface="Arial"/>
                <a:cs typeface="Arial"/>
              </a:rPr>
              <a:t>schemas  </a:t>
            </a:r>
            <a:r>
              <a:rPr sz="1000" b="1" spc="90" dirty="0">
                <a:latin typeface="Arial"/>
                <a:cs typeface="Arial"/>
              </a:rPr>
              <a:t>transf</a:t>
            </a:r>
            <a:r>
              <a:rPr sz="1000" b="1" spc="114" dirty="0">
                <a:latin typeface="Arial"/>
                <a:cs typeface="Arial"/>
              </a:rPr>
              <a:t>o</a:t>
            </a:r>
            <a:r>
              <a:rPr sz="1000" b="1" spc="105" dirty="0">
                <a:latin typeface="Arial"/>
                <a:cs typeface="Arial"/>
              </a:rPr>
              <a:t>rmat</a:t>
            </a:r>
            <a:r>
              <a:rPr sz="1000" b="1" spc="50" dirty="0">
                <a:latin typeface="Arial"/>
                <a:cs typeface="Arial"/>
              </a:rPr>
              <a:t>i</a:t>
            </a:r>
            <a:r>
              <a:rPr sz="1000" b="1" spc="120" dirty="0">
                <a:latin typeface="Arial"/>
                <a:cs typeface="Arial"/>
              </a:rPr>
              <a:t>on</a:t>
            </a:r>
            <a:endParaRPr sz="1000">
              <a:latin typeface="Arial"/>
              <a:cs typeface="Arial"/>
            </a:endParaRPr>
          </a:p>
        </p:txBody>
      </p:sp>
      <p:sp>
        <p:nvSpPr>
          <p:cNvPr id="14" name="object 14"/>
          <p:cNvSpPr/>
          <p:nvPr/>
        </p:nvSpPr>
        <p:spPr>
          <a:xfrm>
            <a:off x="1890787" y="2301647"/>
            <a:ext cx="1139190" cy="337820"/>
          </a:xfrm>
          <a:custGeom>
            <a:avLst/>
            <a:gdLst/>
            <a:ahLst/>
            <a:cxnLst/>
            <a:rect l="l" t="t" r="r" b="b"/>
            <a:pathLst>
              <a:path w="1139189" h="337819">
                <a:moveTo>
                  <a:pt x="1138655" y="0"/>
                </a:moveTo>
                <a:lnTo>
                  <a:pt x="238793" y="0"/>
                </a:lnTo>
                <a:lnTo>
                  <a:pt x="0" y="337532"/>
                </a:lnTo>
                <a:lnTo>
                  <a:pt x="899862" y="337532"/>
                </a:lnTo>
                <a:lnTo>
                  <a:pt x="1138655" y="0"/>
                </a:lnTo>
                <a:close/>
              </a:path>
            </a:pathLst>
          </a:custGeom>
          <a:solidFill>
            <a:srgbClr val="FFFFFF"/>
          </a:solidFill>
        </p:spPr>
        <p:txBody>
          <a:bodyPr wrap="square" lIns="0" tIns="0" rIns="0" bIns="0" rtlCol="0"/>
          <a:lstStyle/>
          <a:p>
            <a:endParaRPr/>
          </a:p>
        </p:txBody>
      </p:sp>
      <p:sp>
        <p:nvSpPr>
          <p:cNvPr id="15" name="object 15"/>
          <p:cNvSpPr/>
          <p:nvPr/>
        </p:nvSpPr>
        <p:spPr>
          <a:xfrm>
            <a:off x="1890787" y="2301647"/>
            <a:ext cx="1139190" cy="337820"/>
          </a:xfrm>
          <a:custGeom>
            <a:avLst/>
            <a:gdLst/>
            <a:ahLst/>
            <a:cxnLst/>
            <a:rect l="l" t="t" r="r" b="b"/>
            <a:pathLst>
              <a:path w="1139189" h="337819">
                <a:moveTo>
                  <a:pt x="0" y="337532"/>
                </a:moveTo>
                <a:lnTo>
                  <a:pt x="238792" y="0"/>
                </a:lnTo>
                <a:lnTo>
                  <a:pt x="1138655" y="0"/>
                </a:lnTo>
                <a:lnTo>
                  <a:pt x="899862" y="337532"/>
                </a:lnTo>
                <a:lnTo>
                  <a:pt x="0" y="337532"/>
                </a:lnTo>
                <a:close/>
              </a:path>
            </a:pathLst>
          </a:custGeom>
          <a:ln w="7284">
            <a:solidFill>
              <a:srgbClr val="000000"/>
            </a:solidFill>
          </a:ln>
        </p:spPr>
        <p:txBody>
          <a:bodyPr wrap="square" lIns="0" tIns="0" rIns="0" bIns="0" rtlCol="0"/>
          <a:lstStyle/>
          <a:p>
            <a:endParaRPr/>
          </a:p>
        </p:txBody>
      </p:sp>
      <p:sp>
        <p:nvSpPr>
          <p:cNvPr id="16" name="object 16"/>
          <p:cNvSpPr/>
          <p:nvPr/>
        </p:nvSpPr>
        <p:spPr>
          <a:xfrm>
            <a:off x="1769868" y="2344737"/>
            <a:ext cx="1139190" cy="337820"/>
          </a:xfrm>
          <a:custGeom>
            <a:avLst/>
            <a:gdLst/>
            <a:ahLst/>
            <a:cxnLst/>
            <a:rect l="l" t="t" r="r" b="b"/>
            <a:pathLst>
              <a:path w="1139189" h="337819">
                <a:moveTo>
                  <a:pt x="1138655" y="0"/>
                </a:moveTo>
                <a:lnTo>
                  <a:pt x="238793" y="0"/>
                </a:lnTo>
                <a:lnTo>
                  <a:pt x="0" y="337532"/>
                </a:lnTo>
                <a:lnTo>
                  <a:pt x="899862" y="337532"/>
                </a:lnTo>
                <a:lnTo>
                  <a:pt x="1138655" y="0"/>
                </a:lnTo>
                <a:close/>
              </a:path>
            </a:pathLst>
          </a:custGeom>
          <a:solidFill>
            <a:srgbClr val="FFFFFF"/>
          </a:solidFill>
        </p:spPr>
        <p:txBody>
          <a:bodyPr wrap="square" lIns="0" tIns="0" rIns="0" bIns="0" rtlCol="0"/>
          <a:lstStyle/>
          <a:p>
            <a:endParaRPr/>
          </a:p>
        </p:txBody>
      </p:sp>
      <p:sp>
        <p:nvSpPr>
          <p:cNvPr id="17" name="object 17"/>
          <p:cNvSpPr/>
          <p:nvPr/>
        </p:nvSpPr>
        <p:spPr>
          <a:xfrm>
            <a:off x="1769868" y="2344737"/>
            <a:ext cx="1139190" cy="337820"/>
          </a:xfrm>
          <a:custGeom>
            <a:avLst/>
            <a:gdLst/>
            <a:ahLst/>
            <a:cxnLst/>
            <a:rect l="l" t="t" r="r" b="b"/>
            <a:pathLst>
              <a:path w="1139189" h="337819">
                <a:moveTo>
                  <a:pt x="0" y="337532"/>
                </a:moveTo>
                <a:lnTo>
                  <a:pt x="238792" y="0"/>
                </a:lnTo>
                <a:lnTo>
                  <a:pt x="1138655" y="0"/>
                </a:lnTo>
                <a:lnTo>
                  <a:pt x="899862" y="337532"/>
                </a:lnTo>
                <a:lnTo>
                  <a:pt x="0" y="337532"/>
                </a:lnTo>
                <a:close/>
              </a:path>
            </a:pathLst>
          </a:custGeom>
          <a:ln w="7284">
            <a:solidFill>
              <a:srgbClr val="000000"/>
            </a:solidFill>
          </a:ln>
        </p:spPr>
        <p:txBody>
          <a:bodyPr wrap="square" lIns="0" tIns="0" rIns="0" bIns="0" rtlCol="0"/>
          <a:lstStyle/>
          <a:p>
            <a:endParaRPr/>
          </a:p>
        </p:txBody>
      </p:sp>
      <p:sp>
        <p:nvSpPr>
          <p:cNvPr id="18" name="object 18"/>
          <p:cNvSpPr/>
          <p:nvPr/>
        </p:nvSpPr>
        <p:spPr>
          <a:xfrm>
            <a:off x="1588489" y="2387827"/>
            <a:ext cx="1139190" cy="337820"/>
          </a:xfrm>
          <a:custGeom>
            <a:avLst/>
            <a:gdLst/>
            <a:ahLst/>
            <a:cxnLst/>
            <a:rect l="l" t="t" r="r" b="b"/>
            <a:pathLst>
              <a:path w="1139189" h="337819">
                <a:moveTo>
                  <a:pt x="1138655" y="0"/>
                </a:moveTo>
                <a:lnTo>
                  <a:pt x="238793" y="0"/>
                </a:lnTo>
                <a:lnTo>
                  <a:pt x="0" y="337531"/>
                </a:lnTo>
                <a:lnTo>
                  <a:pt x="899862" y="337531"/>
                </a:lnTo>
                <a:lnTo>
                  <a:pt x="1138655" y="0"/>
                </a:lnTo>
                <a:close/>
              </a:path>
            </a:pathLst>
          </a:custGeom>
          <a:solidFill>
            <a:srgbClr val="FFFFFF"/>
          </a:solidFill>
        </p:spPr>
        <p:txBody>
          <a:bodyPr wrap="square" lIns="0" tIns="0" rIns="0" bIns="0" rtlCol="0"/>
          <a:lstStyle/>
          <a:p>
            <a:endParaRPr/>
          </a:p>
        </p:txBody>
      </p:sp>
      <p:sp>
        <p:nvSpPr>
          <p:cNvPr id="19" name="object 19"/>
          <p:cNvSpPr/>
          <p:nvPr/>
        </p:nvSpPr>
        <p:spPr>
          <a:xfrm>
            <a:off x="1588489" y="2387827"/>
            <a:ext cx="1139190" cy="337820"/>
          </a:xfrm>
          <a:custGeom>
            <a:avLst/>
            <a:gdLst/>
            <a:ahLst/>
            <a:cxnLst/>
            <a:rect l="l" t="t" r="r" b="b"/>
            <a:pathLst>
              <a:path w="1139189" h="337819">
                <a:moveTo>
                  <a:pt x="0" y="337532"/>
                </a:moveTo>
                <a:lnTo>
                  <a:pt x="238793" y="0"/>
                </a:lnTo>
                <a:lnTo>
                  <a:pt x="1138655" y="0"/>
                </a:lnTo>
                <a:lnTo>
                  <a:pt x="899862" y="337532"/>
                </a:lnTo>
                <a:lnTo>
                  <a:pt x="0" y="337532"/>
                </a:lnTo>
                <a:close/>
              </a:path>
            </a:pathLst>
          </a:custGeom>
          <a:ln w="7284">
            <a:solidFill>
              <a:srgbClr val="000000"/>
            </a:solidFill>
          </a:ln>
        </p:spPr>
        <p:txBody>
          <a:bodyPr wrap="square" lIns="0" tIns="0" rIns="0" bIns="0" rtlCol="0"/>
          <a:lstStyle/>
          <a:p>
            <a:endParaRPr/>
          </a:p>
        </p:txBody>
      </p:sp>
      <p:sp>
        <p:nvSpPr>
          <p:cNvPr id="20" name="object 20"/>
          <p:cNvSpPr txBox="1"/>
          <p:nvPr/>
        </p:nvSpPr>
        <p:spPr>
          <a:xfrm>
            <a:off x="1838891" y="2388772"/>
            <a:ext cx="635000" cy="331470"/>
          </a:xfrm>
          <a:prstGeom prst="rect">
            <a:avLst/>
          </a:prstGeom>
        </p:spPr>
        <p:txBody>
          <a:bodyPr vert="horz" wrap="square" lIns="0" tIns="20955" rIns="0" bIns="0" rtlCol="0">
            <a:spAutoFit/>
          </a:bodyPr>
          <a:lstStyle/>
          <a:p>
            <a:pPr marL="12700" marR="5080" indent="67310">
              <a:lnSpc>
                <a:spcPts val="1190"/>
              </a:lnSpc>
              <a:spcBef>
                <a:spcPts val="165"/>
              </a:spcBef>
            </a:pPr>
            <a:r>
              <a:rPr sz="1000" spc="100" dirty="0">
                <a:latin typeface="Arial"/>
                <a:cs typeface="Arial"/>
              </a:rPr>
              <a:t>Source  </a:t>
            </a:r>
            <a:r>
              <a:rPr sz="1000" spc="110" dirty="0">
                <a:latin typeface="Arial"/>
                <a:cs typeface="Arial"/>
              </a:rPr>
              <a:t>schemas</a:t>
            </a:r>
            <a:endParaRPr sz="1000">
              <a:latin typeface="Arial"/>
              <a:cs typeface="Arial"/>
            </a:endParaRPr>
          </a:p>
        </p:txBody>
      </p:sp>
      <p:sp>
        <p:nvSpPr>
          <p:cNvPr id="21" name="object 21"/>
          <p:cNvSpPr/>
          <p:nvPr/>
        </p:nvSpPr>
        <p:spPr>
          <a:xfrm>
            <a:off x="2055768" y="2818719"/>
            <a:ext cx="265430" cy="122555"/>
          </a:xfrm>
          <a:custGeom>
            <a:avLst/>
            <a:gdLst/>
            <a:ahLst/>
            <a:cxnLst/>
            <a:rect l="l" t="t" r="r" b="b"/>
            <a:pathLst>
              <a:path w="265430" h="122555">
                <a:moveTo>
                  <a:pt x="265355" y="61026"/>
                </a:moveTo>
                <a:lnTo>
                  <a:pt x="0" y="61026"/>
                </a:lnTo>
                <a:lnTo>
                  <a:pt x="132678" y="122086"/>
                </a:lnTo>
                <a:lnTo>
                  <a:pt x="265355" y="61026"/>
                </a:lnTo>
                <a:close/>
              </a:path>
              <a:path w="265430" h="122555">
                <a:moveTo>
                  <a:pt x="199016" y="0"/>
                </a:moveTo>
                <a:lnTo>
                  <a:pt x="66339" y="0"/>
                </a:lnTo>
                <a:lnTo>
                  <a:pt x="66339" y="61026"/>
                </a:lnTo>
                <a:lnTo>
                  <a:pt x="199016" y="61026"/>
                </a:lnTo>
                <a:lnTo>
                  <a:pt x="199016" y="0"/>
                </a:lnTo>
                <a:close/>
              </a:path>
            </a:pathLst>
          </a:custGeom>
          <a:solidFill>
            <a:srgbClr val="A2A2A2"/>
          </a:solidFill>
        </p:spPr>
        <p:txBody>
          <a:bodyPr wrap="square" lIns="0" tIns="0" rIns="0" bIns="0" rtlCol="0"/>
          <a:lstStyle/>
          <a:p>
            <a:endParaRPr/>
          </a:p>
        </p:txBody>
      </p:sp>
      <p:sp>
        <p:nvSpPr>
          <p:cNvPr id="22" name="object 22"/>
          <p:cNvSpPr/>
          <p:nvPr/>
        </p:nvSpPr>
        <p:spPr>
          <a:xfrm>
            <a:off x="2055767" y="2818719"/>
            <a:ext cx="265430" cy="122555"/>
          </a:xfrm>
          <a:custGeom>
            <a:avLst/>
            <a:gdLst/>
            <a:ahLst/>
            <a:cxnLst/>
            <a:rect l="l" t="t" r="r" b="b"/>
            <a:pathLst>
              <a:path w="265430" h="122555">
                <a:moveTo>
                  <a:pt x="66339" y="0"/>
                </a:moveTo>
                <a:lnTo>
                  <a:pt x="66339" y="61026"/>
                </a:lnTo>
                <a:lnTo>
                  <a:pt x="0" y="61026"/>
                </a:lnTo>
                <a:lnTo>
                  <a:pt x="132677" y="122086"/>
                </a:lnTo>
                <a:lnTo>
                  <a:pt x="265355" y="61026"/>
                </a:lnTo>
                <a:lnTo>
                  <a:pt x="199016" y="61026"/>
                </a:lnTo>
                <a:lnTo>
                  <a:pt x="199016" y="0"/>
                </a:lnTo>
                <a:lnTo>
                  <a:pt x="66339" y="0"/>
                </a:lnTo>
                <a:close/>
              </a:path>
            </a:pathLst>
          </a:custGeom>
          <a:ln w="8234">
            <a:solidFill>
              <a:srgbClr val="000000"/>
            </a:solidFill>
          </a:ln>
        </p:spPr>
        <p:txBody>
          <a:bodyPr wrap="square" lIns="0" tIns="0" rIns="0" bIns="0" rtlCol="0"/>
          <a:lstStyle/>
          <a:p>
            <a:endParaRPr/>
          </a:p>
        </p:txBody>
      </p:sp>
      <p:sp>
        <p:nvSpPr>
          <p:cNvPr id="23" name="object 23"/>
          <p:cNvSpPr/>
          <p:nvPr/>
        </p:nvSpPr>
        <p:spPr>
          <a:xfrm>
            <a:off x="2962838" y="3184978"/>
            <a:ext cx="155407" cy="251354"/>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2962838" y="3184978"/>
            <a:ext cx="155575" cy="251460"/>
          </a:xfrm>
          <a:custGeom>
            <a:avLst/>
            <a:gdLst/>
            <a:ahLst/>
            <a:cxnLst/>
            <a:rect l="l" t="t" r="r" b="b"/>
            <a:pathLst>
              <a:path w="155575" h="251460">
                <a:moveTo>
                  <a:pt x="0" y="62838"/>
                </a:moveTo>
                <a:lnTo>
                  <a:pt x="77681" y="62838"/>
                </a:lnTo>
                <a:lnTo>
                  <a:pt x="77681" y="0"/>
                </a:lnTo>
                <a:lnTo>
                  <a:pt x="155406" y="125677"/>
                </a:lnTo>
                <a:lnTo>
                  <a:pt x="77681" y="251354"/>
                </a:lnTo>
                <a:lnTo>
                  <a:pt x="77681" y="188515"/>
                </a:lnTo>
                <a:lnTo>
                  <a:pt x="0" y="188515"/>
                </a:lnTo>
                <a:lnTo>
                  <a:pt x="0" y="62838"/>
                </a:lnTo>
                <a:close/>
              </a:path>
            </a:pathLst>
          </a:custGeom>
          <a:ln w="8104">
            <a:solidFill>
              <a:srgbClr val="000000"/>
            </a:solidFill>
          </a:ln>
        </p:spPr>
        <p:txBody>
          <a:bodyPr wrap="square" lIns="0" tIns="0" rIns="0" bIns="0" rtlCol="0"/>
          <a:lstStyle/>
          <a:p>
            <a:endParaRPr/>
          </a:p>
        </p:txBody>
      </p:sp>
      <p:sp>
        <p:nvSpPr>
          <p:cNvPr id="25" name="object 25"/>
          <p:cNvSpPr/>
          <p:nvPr/>
        </p:nvSpPr>
        <p:spPr>
          <a:xfrm>
            <a:off x="4705093" y="3184978"/>
            <a:ext cx="155407" cy="251354"/>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4705093" y="3184978"/>
            <a:ext cx="155575" cy="251460"/>
          </a:xfrm>
          <a:custGeom>
            <a:avLst/>
            <a:gdLst/>
            <a:ahLst/>
            <a:cxnLst/>
            <a:rect l="l" t="t" r="r" b="b"/>
            <a:pathLst>
              <a:path w="155575" h="251460">
                <a:moveTo>
                  <a:pt x="0" y="62838"/>
                </a:moveTo>
                <a:lnTo>
                  <a:pt x="77681" y="62838"/>
                </a:lnTo>
                <a:lnTo>
                  <a:pt x="77681" y="0"/>
                </a:lnTo>
                <a:lnTo>
                  <a:pt x="155407" y="125677"/>
                </a:lnTo>
                <a:lnTo>
                  <a:pt x="77681" y="251354"/>
                </a:lnTo>
                <a:lnTo>
                  <a:pt x="77681" y="188515"/>
                </a:lnTo>
                <a:lnTo>
                  <a:pt x="0" y="188515"/>
                </a:lnTo>
                <a:lnTo>
                  <a:pt x="0" y="62838"/>
                </a:lnTo>
                <a:close/>
              </a:path>
            </a:pathLst>
          </a:custGeom>
          <a:ln w="8104">
            <a:solidFill>
              <a:srgbClr val="000000"/>
            </a:solidFill>
          </a:ln>
        </p:spPr>
        <p:txBody>
          <a:bodyPr wrap="square" lIns="0" tIns="0" rIns="0" bIns="0" rtlCol="0"/>
          <a:lstStyle/>
          <a:p>
            <a:endParaRPr/>
          </a:p>
        </p:txBody>
      </p:sp>
      <p:sp>
        <p:nvSpPr>
          <p:cNvPr id="27" name="object 27"/>
          <p:cNvSpPr/>
          <p:nvPr/>
        </p:nvSpPr>
        <p:spPr>
          <a:xfrm>
            <a:off x="2110742" y="3637415"/>
            <a:ext cx="210380" cy="251354"/>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2110742" y="3637416"/>
            <a:ext cx="210820" cy="251460"/>
          </a:xfrm>
          <a:custGeom>
            <a:avLst/>
            <a:gdLst/>
            <a:ahLst/>
            <a:cxnLst/>
            <a:rect l="l" t="t" r="r" b="b"/>
            <a:pathLst>
              <a:path w="210819" h="251460">
                <a:moveTo>
                  <a:pt x="52595" y="251354"/>
                </a:moveTo>
                <a:lnTo>
                  <a:pt x="52595" y="125711"/>
                </a:lnTo>
                <a:lnTo>
                  <a:pt x="0" y="125711"/>
                </a:lnTo>
                <a:lnTo>
                  <a:pt x="105190" y="0"/>
                </a:lnTo>
                <a:lnTo>
                  <a:pt x="210381" y="125711"/>
                </a:lnTo>
                <a:lnTo>
                  <a:pt x="157785" y="125711"/>
                </a:lnTo>
                <a:lnTo>
                  <a:pt x="157785" y="251354"/>
                </a:lnTo>
                <a:lnTo>
                  <a:pt x="52595" y="251354"/>
                </a:lnTo>
                <a:close/>
              </a:path>
            </a:pathLst>
          </a:custGeom>
          <a:ln w="7707">
            <a:solidFill>
              <a:srgbClr val="000000"/>
            </a:solidFill>
          </a:ln>
        </p:spPr>
        <p:txBody>
          <a:bodyPr wrap="square" lIns="0" tIns="0" rIns="0" bIns="0" rtlCol="0"/>
          <a:lstStyle/>
          <a:p>
            <a:endParaRPr/>
          </a:p>
        </p:txBody>
      </p:sp>
      <p:sp>
        <p:nvSpPr>
          <p:cNvPr id="29" name="object 29"/>
          <p:cNvSpPr/>
          <p:nvPr/>
        </p:nvSpPr>
        <p:spPr>
          <a:xfrm>
            <a:off x="3220794" y="3917496"/>
            <a:ext cx="1419860" cy="381000"/>
          </a:xfrm>
          <a:custGeom>
            <a:avLst/>
            <a:gdLst/>
            <a:ahLst/>
            <a:cxnLst/>
            <a:rect l="l" t="t" r="r" b="b"/>
            <a:pathLst>
              <a:path w="1419860" h="381000">
                <a:moveTo>
                  <a:pt x="709904" y="0"/>
                </a:moveTo>
                <a:lnTo>
                  <a:pt x="637321" y="982"/>
                </a:lnTo>
                <a:lnTo>
                  <a:pt x="566834" y="3866"/>
                </a:lnTo>
                <a:lnTo>
                  <a:pt x="498800" y="8555"/>
                </a:lnTo>
                <a:lnTo>
                  <a:pt x="433577" y="14955"/>
                </a:lnTo>
                <a:lnTo>
                  <a:pt x="371521" y="22969"/>
                </a:lnTo>
                <a:lnTo>
                  <a:pt x="312990" y="32501"/>
                </a:lnTo>
                <a:lnTo>
                  <a:pt x="258339" y="43457"/>
                </a:lnTo>
                <a:lnTo>
                  <a:pt x="207926" y="55740"/>
                </a:lnTo>
                <a:lnTo>
                  <a:pt x="162107" y="69255"/>
                </a:lnTo>
                <a:lnTo>
                  <a:pt x="121240" y="83905"/>
                </a:lnTo>
                <a:lnTo>
                  <a:pt x="85681" y="99597"/>
                </a:lnTo>
                <a:lnTo>
                  <a:pt x="31915" y="133717"/>
                </a:lnTo>
                <a:lnTo>
                  <a:pt x="3665" y="170852"/>
                </a:lnTo>
                <a:lnTo>
                  <a:pt x="0" y="190310"/>
                </a:lnTo>
                <a:lnTo>
                  <a:pt x="3665" y="209768"/>
                </a:lnTo>
                <a:lnTo>
                  <a:pt x="31915" y="246903"/>
                </a:lnTo>
                <a:lnTo>
                  <a:pt x="85681" y="281023"/>
                </a:lnTo>
                <a:lnTo>
                  <a:pt x="121240" y="296715"/>
                </a:lnTo>
                <a:lnTo>
                  <a:pt x="162107" y="311365"/>
                </a:lnTo>
                <a:lnTo>
                  <a:pt x="207926" y="324880"/>
                </a:lnTo>
                <a:lnTo>
                  <a:pt x="258339" y="337163"/>
                </a:lnTo>
                <a:lnTo>
                  <a:pt x="312990" y="348119"/>
                </a:lnTo>
                <a:lnTo>
                  <a:pt x="371521" y="357651"/>
                </a:lnTo>
                <a:lnTo>
                  <a:pt x="433577" y="365665"/>
                </a:lnTo>
                <a:lnTo>
                  <a:pt x="498800" y="372065"/>
                </a:lnTo>
                <a:lnTo>
                  <a:pt x="566834" y="376755"/>
                </a:lnTo>
                <a:lnTo>
                  <a:pt x="637321" y="379638"/>
                </a:lnTo>
                <a:lnTo>
                  <a:pt x="709904" y="380621"/>
                </a:lnTo>
                <a:lnTo>
                  <a:pt x="782488" y="379638"/>
                </a:lnTo>
                <a:lnTo>
                  <a:pt x="852975" y="376755"/>
                </a:lnTo>
                <a:lnTo>
                  <a:pt x="921008" y="372065"/>
                </a:lnTo>
                <a:lnTo>
                  <a:pt x="986231" y="365665"/>
                </a:lnTo>
                <a:lnTo>
                  <a:pt x="1048287" y="357651"/>
                </a:lnTo>
                <a:lnTo>
                  <a:pt x="1106818" y="348119"/>
                </a:lnTo>
                <a:lnTo>
                  <a:pt x="1161469" y="337163"/>
                </a:lnTo>
                <a:lnTo>
                  <a:pt x="1211882" y="324880"/>
                </a:lnTo>
                <a:lnTo>
                  <a:pt x="1257701" y="311365"/>
                </a:lnTo>
                <a:lnTo>
                  <a:pt x="1298568" y="296715"/>
                </a:lnTo>
                <a:lnTo>
                  <a:pt x="1334127" y="281023"/>
                </a:lnTo>
                <a:lnTo>
                  <a:pt x="1387893" y="246903"/>
                </a:lnTo>
                <a:lnTo>
                  <a:pt x="1416144" y="209768"/>
                </a:lnTo>
                <a:lnTo>
                  <a:pt x="1419809" y="190310"/>
                </a:lnTo>
                <a:lnTo>
                  <a:pt x="1416144" y="170852"/>
                </a:lnTo>
                <a:lnTo>
                  <a:pt x="1387893" y="133717"/>
                </a:lnTo>
                <a:lnTo>
                  <a:pt x="1334127" y="99597"/>
                </a:lnTo>
                <a:lnTo>
                  <a:pt x="1298568" y="83905"/>
                </a:lnTo>
                <a:lnTo>
                  <a:pt x="1257701" y="69255"/>
                </a:lnTo>
                <a:lnTo>
                  <a:pt x="1211882" y="55740"/>
                </a:lnTo>
                <a:lnTo>
                  <a:pt x="1161469" y="43457"/>
                </a:lnTo>
                <a:lnTo>
                  <a:pt x="1106818" y="32501"/>
                </a:lnTo>
                <a:lnTo>
                  <a:pt x="1048287" y="22969"/>
                </a:lnTo>
                <a:lnTo>
                  <a:pt x="986231" y="14955"/>
                </a:lnTo>
                <a:lnTo>
                  <a:pt x="921008" y="8555"/>
                </a:lnTo>
                <a:lnTo>
                  <a:pt x="852975" y="3866"/>
                </a:lnTo>
                <a:lnTo>
                  <a:pt x="782488" y="982"/>
                </a:lnTo>
                <a:lnTo>
                  <a:pt x="709904" y="0"/>
                </a:lnTo>
                <a:close/>
              </a:path>
            </a:pathLst>
          </a:custGeom>
          <a:solidFill>
            <a:srgbClr val="FFFFFF"/>
          </a:solidFill>
        </p:spPr>
        <p:txBody>
          <a:bodyPr wrap="square" lIns="0" tIns="0" rIns="0" bIns="0" rtlCol="0"/>
          <a:lstStyle/>
          <a:p>
            <a:endParaRPr/>
          </a:p>
        </p:txBody>
      </p:sp>
      <p:sp>
        <p:nvSpPr>
          <p:cNvPr id="30" name="object 30"/>
          <p:cNvSpPr/>
          <p:nvPr/>
        </p:nvSpPr>
        <p:spPr>
          <a:xfrm>
            <a:off x="3220794" y="3917496"/>
            <a:ext cx="1419860" cy="381000"/>
          </a:xfrm>
          <a:custGeom>
            <a:avLst/>
            <a:gdLst/>
            <a:ahLst/>
            <a:cxnLst/>
            <a:rect l="l" t="t" r="r" b="b"/>
            <a:pathLst>
              <a:path w="1419860" h="381000">
                <a:moveTo>
                  <a:pt x="0" y="190311"/>
                </a:moveTo>
                <a:lnTo>
                  <a:pt x="14422" y="151956"/>
                </a:lnTo>
                <a:lnTo>
                  <a:pt x="55787" y="116233"/>
                </a:lnTo>
                <a:lnTo>
                  <a:pt x="121240" y="83906"/>
                </a:lnTo>
                <a:lnTo>
                  <a:pt x="162107" y="69255"/>
                </a:lnTo>
                <a:lnTo>
                  <a:pt x="207926" y="55740"/>
                </a:lnTo>
                <a:lnTo>
                  <a:pt x="258339" y="43457"/>
                </a:lnTo>
                <a:lnTo>
                  <a:pt x="312990" y="32502"/>
                </a:lnTo>
                <a:lnTo>
                  <a:pt x="371522" y="22969"/>
                </a:lnTo>
                <a:lnTo>
                  <a:pt x="433577" y="14955"/>
                </a:lnTo>
                <a:lnTo>
                  <a:pt x="498800" y="8556"/>
                </a:lnTo>
                <a:lnTo>
                  <a:pt x="566834" y="3866"/>
                </a:lnTo>
                <a:lnTo>
                  <a:pt x="637321" y="982"/>
                </a:lnTo>
                <a:lnTo>
                  <a:pt x="709904" y="0"/>
                </a:lnTo>
                <a:lnTo>
                  <a:pt x="782488" y="982"/>
                </a:lnTo>
                <a:lnTo>
                  <a:pt x="852975" y="3866"/>
                </a:lnTo>
                <a:lnTo>
                  <a:pt x="921008" y="8556"/>
                </a:lnTo>
                <a:lnTo>
                  <a:pt x="986231" y="14955"/>
                </a:lnTo>
                <a:lnTo>
                  <a:pt x="1048287" y="22969"/>
                </a:lnTo>
                <a:lnTo>
                  <a:pt x="1106819" y="32502"/>
                </a:lnTo>
                <a:lnTo>
                  <a:pt x="1161470" y="43457"/>
                </a:lnTo>
                <a:lnTo>
                  <a:pt x="1211883" y="55740"/>
                </a:lnTo>
                <a:lnTo>
                  <a:pt x="1257702" y="69255"/>
                </a:lnTo>
                <a:lnTo>
                  <a:pt x="1298569" y="83906"/>
                </a:lnTo>
                <a:lnTo>
                  <a:pt x="1334128" y="99597"/>
                </a:lnTo>
                <a:lnTo>
                  <a:pt x="1387893" y="133718"/>
                </a:lnTo>
                <a:lnTo>
                  <a:pt x="1416144" y="170852"/>
                </a:lnTo>
                <a:lnTo>
                  <a:pt x="1419809" y="190311"/>
                </a:lnTo>
                <a:lnTo>
                  <a:pt x="1416144" y="209769"/>
                </a:lnTo>
                <a:lnTo>
                  <a:pt x="1387893" y="246903"/>
                </a:lnTo>
                <a:lnTo>
                  <a:pt x="1334128" y="281024"/>
                </a:lnTo>
                <a:lnTo>
                  <a:pt x="1298569" y="296715"/>
                </a:lnTo>
                <a:lnTo>
                  <a:pt x="1257702" y="311366"/>
                </a:lnTo>
                <a:lnTo>
                  <a:pt x="1211883" y="324881"/>
                </a:lnTo>
                <a:lnTo>
                  <a:pt x="1161470" y="337164"/>
                </a:lnTo>
                <a:lnTo>
                  <a:pt x="1106819" y="348119"/>
                </a:lnTo>
                <a:lnTo>
                  <a:pt x="1048287" y="357652"/>
                </a:lnTo>
                <a:lnTo>
                  <a:pt x="986231" y="365666"/>
                </a:lnTo>
                <a:lnTo>
                  <a:pt x="921008" y="372065"/>
                </a:lnTo>
                <a:lnTo>
                  <a:pt x="852975" y="376755"/>
                </a:lnTo>
                <a:lnTo>
                  <a:pt x="782488" y="379639"/>
                </a:lnTo>
                <a:lnTo>
                  <a:pt x="709904" y="380621"/>
                </a:lnTo>
                <a:lnTo>
                  <a:pt x="637321" y="379639"/>
                </a:lnTo>
                <a:lnTo>
                  <a:pt x="566834" y="376755"/>
                </a:lnTo>
                <a:lnTo>
                  <a:pt x="498800" y="372065"/>
                </a:lnTo>
                <a:lnTo>
                  <a:pt x="433577" y="365666"/>
                </a:lnTo>
                <a:lnTo>
                  <a:pt x="371522" y="357652"/>
                </a:lnTo>
                <a:lnTo>
                  <a:pt x="312990" y="348119"/>
                </a:lnTo>
                <a:lnTo>
                  <a:pt x="258339" y="337164"/>
                </a:lnTo>
                <a:lnTo>
                  <a:pt x="207926" y="324881"/>
                </a:lnTo>
                <a:lnTo>
                  <a:pt x="162107" y="311366"/>
                </a:lnTo>
                <a:lnTo>
                  <a:pt x="121240" y="296715"/>
                </a:lnTo>
                <a:lnTo>
                  <a:pt x="85681" y="281024"/>
                </a:lnTo>
                <a:lnTo>
                  <a:pt x="31915" y="246903"/>
                </a:lnTo>
                <a:lnTo>
                  <a:pt x="3665" y="209769"/>
                </a:lnTo>
                <a:lnTo>
                  <a:pt x="0" y="190311"/>
                </a:lnTo>
                <a:close/>
              </a:path>
            </a:pathLst>
          </a:custGeom>
          <a:ln w="7267">
            <a:solidFill>
              <a:srgbClr val="000000"/>
            </a:solidFill>
          </a:ln>
        </p:spPr>
        <p:txBody>
          <a:bodyPr wrap="square" lIns="0" tIns="0" rIns="0" bIns="0" rtlCol="0"/>
          <a:lstStyle/>
          <a:p>
            <a:endParaRPr/>
          </a:p>
        </p:txBody>
      </p:sp>
      <p:sp>
        <p:nvSpPr>
          <p:cNvPr id="31" name="object 31"/>
          <p:cNvSpPr txBox="1"/>
          <p:nvPr/>
        </p:nvSpPr>
        <p:spPr>
          <a:xfrm>
            <a:off x="3493196" y="3939985"/>
            <a:ext cx="871855" cy="331470"/>
          </a:xfrm>
          <a:prstGeom prst="rect">
            <a:avLst/>
          </a:prstGeom>
        </p:spPr>
        <p:txBody>
          <a:bodyPr vert="horz" wrap="square" lIns="0" tIns="20955" rIns="0" bIns="0" rtlCol="0">
            <a:spAutoFit/>
          </a:bodyPr>
          <a:lstStyle/>
          <a:p>
            <a:pPr marL="274320" marR="5080" indent="-262255">
              <a:lnSpc>
                <a:spcPts val="1190"/>
              </a:lnSpc>
              <a:spcBef>
                <a:spcPts val="165"/>
              </a:spcBef>
            </a:pPr>
            <a:r>
              <a:rPr sz="1000" spc="90" dirty="0">
                <a:latin typeface="Arial"/>
                <a:cs typeface="Arial"/>
              </a:rPr>
              <a:t>inves</a:t>
            </a:r>
            <a:r>
              <a:rPr sz="1000" spc="50" dirty="0">
                <a:latin typeface="Arial"/>
                <a:cs typeface="Arial"/>
              </a:rPr>
              <a:t>t</a:t>
            </a:r>
            <a:r>
              <a:rPr sz="1000" spc="75" dirty="0">
                <a:latin typeface="Arial"/>
                <a:cs typeface="Arial"/>
              </a:rPr>
              <a:t>igation  </a:t>
            </a:r>
            <a:r>
              <a:rPr sz="1000" spc="85" dirty="0">
                <a:latin typeface="Arial"/>
                <a:cs typeface="Arial"/>
              </a:rPr>
              <a:t>rules</a:t>
            </a:r>
            <a:endParaRPr sz="1000">
              <a:latin typeface="Arial"/>
              <a:cs typeface="Arial"/>
            </a:endParaRPr>
          </a:p>
        </p:txBody>
      </p:sp>
      <p:sp>
        <p:nvSpPr>
          <p:cNvPr id="32" name="object 32"/>
          <p:cNvSpPr/>
          <p:nvPr/>
        </p:nvSpPr>
        <p:spPr>
          <a:xfrm>
            <a:off x="4805526" y="3917496"/>
            <a:ext cx="1419860" cy="381000"/>
          </a:xfrm>
          <a:custGeom>
            <a:avLst/>
            <a:gdLst/>
            <a:ahLst/>
            <a:cxnLst/>
            <a:rect l="l" t="t" r="r" b="b"/>
            <a:pathLst>
              <a:path w="1419860" h="381000">
                <a:moveTo>
                  <a:pt x="709905" y="0"/>
                </a:moveTo>
                <a:lnTo>
                  <a:pt x="637322" y="982"/>
                </a:lnTo>
                <a:lnTo>
                  <a:pt x="566834" y="3866"/>
                </a:lnTo>
                <a:lnTo>
                  <a:pt x="498801" y="8555"/>
                </a:lnTo>
                <a:lnTo>
                  <a:pt x="433578" y="14955"/>
                </a:lnTo>
                <a:lnTo>
                  <a:pt x="371522" y="22969"/>
                </a:lnTo>
                <a:lnTo>
                  <a:pt x="312990" y="32501"/>
                </a:lnTo>
                <a:lnTo>
                  <a:pt x="258339" y="43457"/>
                </a:lnTo>
                <a:lnTo>
                  <a:pt x="207926" y="55740"/>
                </a:lnTo>
                <a:lnTo>
                  <a:pt x="162107" y="69255"/>
                </a:lnTo>
                <a:lnTo>
                  <a:pt x="121240" y="83905"/>
                </a:lnTo>
                <a:lnTo>
                  <a:pt x="85681" y="99597"/>
                </a:lnTo>
                <a:lnTo>
                  <a:pt x="31915" y="133717"/>
                </a:lnTo>
                <a:lnTo>
                  <a:pt x="3665" y="170852"/>
                </a:lnTo>
                <a:lnTo>
                  <a:pt x="0" y="190310"/>
                </a:lnTo>
                <a:lnTo>
                  <a:pt x="3665" y="209768"/>
                </a:lnTo>
                <a:lnTo>
                  <a:pt x="31915" y="246903"/>
                </a:lnTo>
                <a:lnTo>
                  <a:pt x="85681" y="281023"/>
                </a:lnTo>
                <a:lnTo>
                  <a:pt x="121240" y="296715"/>
                </a:lnTo>
                <a:lnTo>
                  <a:pt x="162107" y="311365"/>
                </a:lnTo>
                <a:lnTo>
                  <a:pt x="207926" y="324880"/>
                </a:lnTo>
                <a:lnTo>
                  <a:pt x="258339" y="337163"/>
                </a:lnTo>
                <a:lnTo>
                  <a:pt x="312990" y="348119"/>
                </a:lnTo>
                <a:lnTo>
                  <a:pt x="371522" y="357651"/>
                </a:lnTo>
                <a:lnTo>
                  <a:pt x="433578" y="365665"/>
                </a:lnTo>
                <a:lnTo>
                  <a:pt x="498801" y="372065"/>
                </a:lnTo>
                <a:lnTo>
                  <a:pt x="566834" y="376755"/>
                </a:lnTo>
                <a:lnTo>
                  <a:pt x="637322" y="379638"/>
                </a:lnTo>
                <a:lnTo>
                  <a:pt x="709905" y="380621"/>
                </a:lnTo>
                <a:lnTo>
                  <a:pt x="782489" y="379638"/>
                </a:lnTo>
                <a:lnTo>
                  <a:pt x="852976" y="376755"/>
                </a:lnTo>
                <a:lnTo>
                  <a:pt x="921010" y="372065"/>
                </a:lnTo>
                <a:lnTo>
                  <a:pt x="986233" y="365665"/>
                </a:lnTo>
                <a:lnTo>
                  <a:pt x="1048289" y="357651"/>
                </a:lnTo>
                <a:lnTo>
                  <a:pt x="1106820" y="348119"/>
                </a:lnTo>
                <a:lnTo>
                  <a:pt x="1161471" y="337163"/>
                </a:lnTo>
                <a:lnTo>
                  <a:pt x="1211884" y="324880"/>
                </a:lnTo>
                <a:lnTo>
                  <a:pt x="1257703" y="311365"/>
                </a:lnTo>
                <a:lnTo>
                  <a:pt x="1298570" y="296715"/>
                </a:lnTo>
                <a:lnTo>
                  <a:pt x="1334129" y="281023"/>
                </a:lnTo>
                <a:lnTo>
                  <a:pt x="1387894" y="246903"/>
                </a:lnTo>
                <a:lnTo>
                  <a:pt x="1416145" y="209768"/>
                </a:lnTo>
                <a:lnTo>
                  <a:pt x="1419810" y="190310"/>
                </a:lnTo>
                <a:lnTo>
                  <a:pt x="1416145" y="170852"/>
                </a:lnTo>
                <a:lnTo>
                  <a:pt x="1387894" y="133717"/>
                </a:lnTo>
                <a:lnTo>
                  <a:pt x="1334129" y="99597"/>
                </a:lnTo>
                <a:lnTo>
                  <a:pt x="1298570" y="83905"/>
                </a:lnTo>
                <a:lnTo>
                  <a:pt x="1257703" y="69255"/>
                </a:lnTo>
                <a:lnTo>
                  <a:pt x="1211884" y="55740"/>
                </a:lnTo>
                <a:lnTo>
                  <a:pt x="1161471" y="43457"/>
                </a:lnTo>
                <a:lnTo>
                  <a:pt x="1106820" y="32501"/>
                </a:lnTo>
                <a:lnTo>
                  <a:pt x="1048289" y="22969"/>
                </a:lnTo>
                <a:lnTo>
                  <a:pt x="986233" y="14955"/>
                </a:lnTo>
                <a:lnTo>
                  <a:pt x="921010" y="8555"/>
                </a:lnTo>
                <a:lnTo>
                  <a:pt x="852976" y="3866"/>
                </a:lnTo>
                <a:lnTo>
                  <a:pt x="782489" y="982"/>
                </a:lnTo>
                <a:lnTo>
                  <a:pt x="709905" y="0"/>
                </a:lnTo>
                <a:close/>
              </a:path>
            </a:pathLst>
          </a:custGeom>
          <a:solidFill>
            <a:srgbClr val="FFFFFF"/>
          </a:solidFill>
        </p:spPr>
        <p:txBody>
          <a:bodyPr wrap="square" lIns="0" tIns="0" rIns="0" bIns="0" rtlCol="0"/>
          <a:lstStyle/>
          <a:p>
            <a:endParaRPr/>
          </a:p>
        </p:txBody>
      </p:sp>
      <p:sp>
        <p:nvSpPr>
          <p:cNvPr id="33" name="object 33"/>
          <p:cNvSpPr/>
          <p:nvPr/>
        </p:nvSpPr>
        <p:spPr>
          <a:xfrm>
            <a:off x="4805526" y="3917496"/>
            <a:ext cx="1419860" cy="381000"/>
          </a:xfrm>
          <a:custGeom>
            <a:avLst/>
            <a:gdLst/>
            <a:ahLst/>
            <a:cxnLst/>
            <a:rect l="l" t="t" r="r" b="b"/>
            <a:pathLst>
              <a:path w="1419860" h="381000">
                <a:moveTo>
                  <a:pt x="0" y="190311"/>
                </a:moveTo>
                <a:lnTo>
                  <a:pt x="14422" y="151956"/>
                </a:lnTo>
                <a:lnTo>
                  <a:pt x="55787" y="116233"/>
                </a:lnTo>
                <a:lnTo>
                  <a:pt x="121240" y="83906"/>
                </a:lnTo>
                <a:lnTo>
                  <a:pt x="162107" y="69255"/>
                </a:lnTo>
                <a:lnTo>
                  <a:pt x="207926" y="55740"/>
                </a:lnTo>
                <a:lnTo>
                  <a:pt x="258339" y="43457"/>
                </a:lnTo>
                <a:lnTo>
                  <a:pt x="312990" y="32502"/>
                </a:lnTo>
                <a:lnTo>
                  <a:pt x="371522" y="22969"/>
                </a:lnTo>
                <a:lnTo>
                  <a:pt x="433578" y="14955"/>
                </a:lnTo>
                <a:lnTo>
                  <a:pt x="498801" y="8556"/>
                </a:lnTo>
                <a:lnTo>
                  <a:pt x="566834" y="3866"/>
                </a:lnTo>
                <a:lnTo>
                  <a:pt x="637321" y="982"/>
                </a:lnTo>
                <a:lnTo>
                  <a:pt x="709905" y="0"/>
                </a:lnTo>
                <a:lnTo>
                  <a:pt x="782488" y="982"/>
                </a:lnTo>
                <a:lnTo>
                  <a:pt x="852975" y="3866"/>
                </a:lnTo>
                <a:lnTo>
                  <a:pt x="921009" y="8556"/>
                </a:lnTo>
                <a:lnTo>
                  <a:pt x="986232" y="14955"/>
                </a:lnTo>
                <a:lnTo>
                  <a:pt x="1048288" y="22969"/>
                </a:lnTo>
                <a:lnTo>
                  <a:pt x="1106820" y="32502"/>
                </a:lnTo>
                <a:lnTo>
                  <a:pt x="1161471" y="43457"/>
                </a:lnTo>
                <a:lnTo>
                  <a:pt x="1211884" y="55740"/>
                </a:lnTo>
                <a:lnTo>
                  <a:pt x="1257703" y="69255"/>
                </a:lnTo>
                <a:lnTo>
                  <a:pt x="1298570" y="83906"/>
                </a:lnTo>
                <a:lnTo>
                  <a:pt x="1334129" y="99597"/>
                </a:lnTo>
                <a:lnTo>
                  <a:pt x="1387895" y="133718"/>
                </a:lnTo>
                <a:lnTo>
                  <a:pt x="1416146" y="170852"/>
                </a:lnTo>
                <a:lnTo>
                  <a:pt x="1419811" y="190311"/>
                </a:lnTo>
                <a:lnTo>
                  <a:pt x="1416146" y="209769"/>
                </a:lnTo>
                <a:lnTo>
                  <a:pt x="1387895" y="246903"/>
                </a:lnTo>
                <a:lnTo>
                  <a:pt x="1334129" y="281024"/>
                </a:lnTo>
                <a:lnTo>
                  <a:pt x="1298570" y="296715"/>
                </a:lnTo>
                <a:lnTo>
                  <a:pt x="1257703" y="311366"/>
                </a:lnTo>
                <a:lnTo>
                  <a:pt x="1211884" y="324881"/>
                </a:lnTo>
                <a:lnTo>
                  <a:pt x="1161471" y="337164"/>
                </a:lnTo>
                <a:lnTo>
                  <a:pt x="1106820" y="348119"/>
                </a:lnTo>
                <a:lnTo>
                  <a:pt x="1048288" y="357652"/>
                </a:lnTo>
                <a:lnTo>
                  <a:pt x="986232" y="365666"/>
                </a:lnTo>
                <a:lnTo>
                  <a:pt x="921009" y="372065"/>
                </a:lnTo>
                <a:lnTo>
                  <a:pt x="852975" y="376755"/>
                </a:lnTo>
                <a:lnTo>
                  <a:pt x="782488" y="379639"/>
                </a:lnTo>
                <a:lnTo>
                  <a:pt x="709905" y="380621"/>
                </a:lnTo>
                <a:lnTo>
                  <a:pt x="637321" y="379639"/>
                </a:lnTo>
                <a:lnTo>
                  <a:pt x="566834" y="376755"/>
                </a:lnTo>
                <a:lnTo>
                  <a:pt x="498801" y="372065"/>
                </a:lnTo>
                <a:lnTo>
                  <a:pt x="433578" y="365666"/>
                </a:lnTo>
                <a:lnTo>
                  <a:pt x="371522" y="357652"/>
                </a:lnTo>
                <a:lnTo>
                  <a:pt x="312990" y="348119"/>
                </a:lnTo>
                <a:lnTo>
                  <a:pt x="258339" y="337164"/>
                </a:lnTo>
                <a:lnTo>
                  <a:pt x="207926" y="324881"/>
                </a:lnTo>
                <a:lnTo>
                  <a:pt x="162107" y="311366"/>
                </a:lnTo>
                <a:lnTo>
                  <a:pt x="121240" y="296715"/>
                </a:lnTo>
                <a:lnTo>
                  <a:pt x="85681" y="281024"/>
                </a:lnTo>
                <a:lnTo>
                  <a:pt x="31915" y="246903"/>
                </a:lnTo>
                <a:lnTo>
                  <a:pt x="3665" y="209769"/>
                </a:lnTo>
                <a:lnTo>
                  <a:pt x="0" y="190311"/>
                </a:lnTo>
                <a:close/>
              </a:path>
            </a:pathLst>
          </a:custGeom>
          <a:ln w="7267">
            <a:solidFill>
              <a:srgbClr val="000000"/>
            </a:solidFill>
          </a:ln>
        </p:spPr>
        <p:txBody>
          <a:bodyPr wrap="square" lIns="0" tIns="0" rIns="0" bIns="0" rtlCol="0"/>
          <a:lstStyle/>
          <a:p>
            <a:endParaRPr/>
          </a:p>
        </p:txBody>
      </p:sp>
      <p:sp>
        <p:nvSpPr>
          <p:cNvPr id="34" name="object 34"/>
          <p:cNvSpPr txBox="1"/>
          <p:nvPr/>
        </p:nvSpPr>
        <p:spPr>
          <a:xfrm>
            <a:off x="5145589" y="3939985"/>
            <a:ext cx="736600" cy="331470"/>
          </a:xfrm>
          <a:prstGeom prst="rect">
            <a:avLst/>
          </a:prstGeom>
        </p:spPr>
        <p:txBody>
          <a:bodyPr vert="horz" wrap="square" lIns="0" tIns="20955" rIns="0" bIns="0" rtlCol="0">
            <a:spAutoFit/>
          </a:bodyPr>
          <a:lstStyle/>
          <a:p>
            <a:pPr marL="207010" marR="5080" indent="-194945">
              <a:lnSpc>
                <a:spcPts val="1190"/>
              </a:lnSpc>
              <a:spcBef>
                <a:spcPts val="165"/>
              </a:spcBef>
            </a:pPr>
            <a:r>
              <a:rPr sz="1000" spc="75" dirty="0">
                <a:latin typeface="Arial"/>
                <a:cs typeface="Arial"/>
              </a:rPr>
              <a:t>integration  </a:t>
            </a:r>
            <a:r>
              <a:rPr sz="1000" spc="85" dirty="0">
                <a:latin typeface="Arial"/>
                <a:cs typeface="Arial"/>
              </a:rPr>
              <a:t>rules</a:t>
            </a:r>
            <a:endParaRPr sz="1000">
              <a:latin typeface="Arial"/>
              <a:cs typeface="Arial"/>
            </a:endParaRPr>
          </a:p>
        </p:txBody>
      </p:sp>
      <p:sp>
        <p:nvSpPr>
          <p:cNvPr id="35" name="object 35"/>
          <p:cNvSpPr txBox="1"/>
          <p:nvPr/>
        </p:nvSpPr>
        <p:spPr>
          <a:xfrm>
            <a:off x="3181390" y="3068565"/>
            <a:ext cx="1443990" cy="484505"/>
          </a:xfrm>
          <a:prstGeom prst="rect">
            <a:avLst/>
          </a:prstGeom>
          <a:solidFill>
            <a:srgbClr val="73FA79"/>
          </a:solidFill>
          <a:ln w="19843">
            <a:solidFill>
              <a:srgbClr val="000000"/>
            </a:solidFill>
          </a:ln>
        </p:spPr>
        <p:txBody>
          <a:bodyPr vert="horz" wrap="square" lIns="0" tIns="95250" rIns="0" bIns="0" rtlCol="0">
            <a:spAutoFit/>
          </a:bodyPr>
          <a:lstStyle/>
          <a:p>
            <a:pPr marL="254635" marR="80645" indent="-169545">
              <a:lnSpc>
                <a:spcPts val="1190"/>
              </a:lnSpc>
              <a:spcBef>
                <a:spcPts val="750"/>
              </a:spcBef>
            </a:pPr>
            <a:r>
              <a:rPr sz="1000" b="1" spc="95" dirty="0">
                <a:latin typeface="Arial"/>
                <a:cs typeface="Arial"/>
              </a:rPr>
              <a:t>correspondences  </a:t>
            </a:r>
            <a:r>
              <a:rPr sz="1000" b="1" spc="90" dirty="0">
                <a:latin typeface="Arial"/>
                <a:cs typeface="Arial"/>
              </a:rPr>
              <a:t>investigation</a:t>
            </a:r>
            <a:endParaRPr sz="1000">
              <a:latin typeface="Arial"/>
              <a:cs typeface="Arial"/>
            </a:endParaRPr>
          </a:p>
        </p:txBody>
      </p:sp>
      <p:sp>
        <p:nvSpPr>
          <p:cNvPr id="36" name="object 36"/>
          <p:cNvSpPr txBox="1"/>
          <p:nvPr/>
        </p:nvSpPr>
        <p:spPr>
          <a:xfrm>
            <a:off x="4906729" y="3068565"/>
            <a:ext cx="1388745" cy="484505"/>
          </a:xfrm>
          <a:prstGeom prst="rect">
            <a:avLst/>
          </a:prstGeom>
          <a:solidFill>
            <a:srgbClr val="73FDFF"/>
          </a:solidFill>
          <a:ln w="19875">
            <a:solidFill>
              <a:srgbClr val="000000"/>
            </a:solidFill>
          </a:ln>
        </p:spPr>
        <p:txBody>
          <a:bodyPr vert="horz" wrap="square" lIns="0" tIns="95250" rIns="0" bIns="0" rtlCol="0">
            <a:spAutoFit/>
          </a:bodyPr>
          <a:lstStyle/>
          <a:p>
            <a:pPr marL="297180" marR="297815" indent="67310">
              <a:lnSpc>
                <a:spcPts val="1190"/>
              </a:lnSpc>
              <a:spcBef>
                <a:spcPts val="750"/>
              </a:spcBef>
            </a:pPr>
            <a:r>
              <a:rPr sz="1000" b="1" spc="114" dirty="0">
                <a:latin typeface="Arial"/>
                <a:cs typeface="Arial"/>
              </a:rPr>
              <a:t>schemas  </a:t>
            </a:r>
            <a:r>
              <a:rPr sz="1000" b="1" spc="90" dirty="0">
                <a:latin typeface="Arial"/>
                <a:cs typeface="Arial"/>
              </a:rPr>
              <a:t>integrat</a:t>
            </a:r>
            <a:r>
              <a:rPr sz="1000" b="1" spc="50" dirty="0">
                <a:latin typeface="Arial"/>
                <a:cs typeface="Arial"/>
              </a:rPr>
              <a:t>i</a:t>
            </a:r>
            <a:r>
              <a:rPr sz="1000" b="1" spc="120" dirty="0">
                <a:latin typeface="Arial"/>
                <a:cs typeface="Arial"/>
              </a:rPr>
              <a:t>on</a:t>
            </a:r>
            <a:endParaRPr sz="1000">
              <a:latin typeface="Arial"/>
              <a:cs typeface="Arial"/>
            </a:endParaRPr>
          </a:p>
        </p:txBody>
      </p:sp>
      <p:sp>
        <p:nvSpPr>
          <p:cNvPr id="37" name="object 37"/>
          <p:cNvSpPr/>
          <p:nvPr/>
        </p:nvSpPr>
        <p:spPr>
          <a:xfrm>
            <a:off x="6429375" y="3120344"/>
            <a:ext cx="1459230" cy="467359"/>
          </a:xfrm>
          <a:custGeom>
            <a:avLst/>
            <a:gdLst/>
            <a:ahLst/>
            <a:cxnLst/>
            <a:rect l="l" t="t" r="r" b="b"/>
            <a:pathLst>
              <a:path w="1459229" h="467360">
                <a:moveTo>
                  <a:pt x="1458925" y="0"/>
                </a:moveTo>
                <a:lnTo>
                  <a:pt x="364526" y="0"/>
                </a:lnTo>
                <a:lnTo>
                  <a:pt x="0" y="466801"/>
                </a:lnTo>
                <a:lnTo>
                  <a:pt x="1094398" y="466801"/>
                </a:lnTo>
                <a:lnTo>
                  <a:pt x="1458925" y="0"/>
                </a:lnTo>
                <a:close/>
              </a:path>
            </a:pathLst>
          </a:custGeom>
          <a:solidFill>
            <a:srgbClr val="E1E1E1"/>
          </a:solidFill>
        </p:spPr>
        <p:txBody>
          <a:bodyPr wrap="square" lIns="0" tIns="0" rIns="0" bIns="0" rtlCol="0"/>
          <a:lstStyle/>
          <a:p>
            <a:endParaRPr/>
          </a:p>
        </p:txBody>
      </p:sp>
      <p:sp>
        <p:nvSpPr>
          <p:cNvPr id="38" name="object 38"/>
          <p:cNvSpPr/>
          <p:nvPr/>
        </p:nvSpPr>
        <p:spPr>
          <a:xfrm>
            <a:off x="6429374" y="3120344"/>
            <a:ext cx="1459230" cy="467359"/>
          </a:xfrm>
          <a:custGeom>
            <a:avLst/>
            <a:gdLst/>
            <a:ahLst/>
            <a:cxnLst/>
            <a:rect l="l" t="t" r="r" b="b"/>
            <a:pathLst>
              <a:path w="1459229" h="467360">
                <a:moveTo>
                  <a:pt x="0" y="466800"/>
                </a:moveTo>
                <a:lnTo>
                  <a:pt x="364527" y="0"/>
                </a:lnTo>
                <a:lnTo>
                  <a:pt x="1458926" y="0"/>
                </a:lnTo>
                <a:lnTo>
                  <a:pt x="1094399" y="466800"/>
                </a:lnTo>
                <a:lnTo>
                  <a:pt x="0" y="466800"/>
                </a:lnTo>
                <a:close/>
              </a:path>
            </a:pathLst>
          </a:custGeom>
          <a:ln w="7300">
            <a:solidFill>
              <a:srgbClr val="FF2600"/>
            </a:solidFill>
          </a:ln>
        </p:spPr>
        <p:txBody>
          <a:bodyPr wrap="square" lIns="0" tIns="0" rIns="0" bIns="0" rtlCol="0"/>
          <a:lstStyle/>
          <a:p>
            <a:endParaRPr/>
          </a:p>
        </p:txBody>
      </p:sp>
      <p:sp>
        <p:nvSpPr>
          <p:cNvPr id="39" name="object 39"/>
          <p:cNvSpPr/>
          <p:nvPr/>
        </p:nvSpPr>
        <p:spPr>
          <a:xfrm>
            <a:off x="6310969" y="3184978"/>
            <a:ext cx="307975" cy="251460"/>
          </a:xfrm>
          <a:custGeom>
            <a:avLst/>
            <a:gdLst/>
            <a:ahLst/>
            <a:cxnLst/>
            <a:rect l="l" t="t" r="r" b="b"/>
            <a:pathLst>
              <a:path w="307975" h="251460">
                <a:moveTo>
                  <a:pt x="153777" y="0"/>
                </a:moveTo>
                <a:lnTo>
                  <a:pt x="153777" y="62838"/>
                </a:lnTo>
                <a:lnTo>
                  <a:pt x="0" y="62838"/>
                </a:lnTo>
                <a:lnTo>
                  <a:pt x="0" y="188516"/>
                </a:lnTo>
                <a:lnTo>
                  <a:pt x="153777" y="188516"/>
                </a:lnTo>
                <a:lnTo>
                  <a:pt x="153777" y="251354"/>
                </a:lnTo>
                <a:lnTo>
                  <a:pt x="307643" y="125676"/>
                </a:lnTo>
                <a:lnTo>
                  <a:pt x="153777" y="0"/>
                </a:lnTo>
                <a:close/>
              </a:path>
            </a:pathLst>
          </a:custGeom>
          <a:solidFill>
            <a:srgbClr val="A2A2A2"/>
          </a:solidFill>
        </p:spPr>
        <p:txBody>
          <a:bodyPr wrap="square" lIns="0" tIns="0" rIns="0" bIns="0" rtlCol="0"/>
          <a:lstStyle/>
          <a:p>
            <a:endParaRPr/>
          </a:p>
        </p:txBody>
      </p:sp>
      <p:sp>
        <p:nvSpPr>
          <p:cNvPr id="40" name="object 40"/>
          <p:cNvSpPr/>
          <p:nvPr/>
        </p:nvSpPr>
        <p:spPr>
          <a:xfrm>
            <a:off x="6310968" y="3184978"/>
            <a:ext cx="307975" cy="251460"/>
          </a:xfrm>
          <a:custGeom>
            <a:avLst/>
            <a:gdLst/>
            <a:ahLst/>
            <a:cxnLst/>
            <a:rect l="l" t="t" r="r" b="b"/>
            <a:pathLst>
              <a:path w="307975" h="251460">
                <a:moveTo>
                  <a:pt x="0" y="62838"/>
                </a:moveTo>
                <a:lnTo>
                  <a:pt x="153778" y="62838"/>
                </a:lnTo>
                <a:lnTo>
                  <a:pt x="153778" y="0"/>
                </a:lnTo>
                <a:lnTo>
                  <a:pt x="307643" y="125677"/>
                </a:lnTo>
                <a:lnTo>
                  <a:pt x="153778" y="251354"/>
                </a:lnTo>
                <a:lnTo>
                  <a:pt x="153778" y="188515"/>
                </a:lnTo>
                <a:lnTo>
                  <a:pt x="0" y="188515"/>
                </a:lnTo>
                <a:lnTo>
                  <a:pt x="0" y="62838"/>
                </a:lnTo>
                <a:close/>
              </a:path>
            </a:pathLst>
          </a:custGeom>
          <a:ln w="7692">
            <a:solidFill>
              <a:srgbClr val="000000"/>
            </a:solidFill>
          </a:ln>
        </p:spPr>
        <p:txBody>
          <a:bodyPr wrap="square" lIns="0" tIns="0" rIns="0" bIns="0" rtlCol="0"/>
          <a:lstStyle/>
          <a:p>
            <a:endParaRPr/>
          </a:p>
        </p:txBody>
      </p:sp>
      <p:sp>
        <p:nvSpPr>
          <p:cNvPr id="41" name="object 41"/>
          <p:cNvSpPr/>
          <p:nvPr/>
        </p:nvSpPr>
        <p:spPr>
          <a:xfrm>
            <a:off x="2921609" y="2513503"/>
            <a:ext cx="4324350" cy="0"/>
          </a:xfrm>
          <a:custGeom>
            <a:avLst/>
            <a:gdLst/>
            <a:ahLst/>
            <a:cxnLst/>
            <a:rect l="l" t="t" r="r" b="b"/>
            <a:pathLst>
              <a:path w="4324350">
                <a:moveTo>
                  <a:pt x="0" y="0"/>
                </a:moveTo>
                <a:lnTo>
                  <a:pt x="4323919" y="0"/>
                </a:lnTo>
              </a:path>
            </a:pathLst>
          </a:custGeom>
          <a:ln w="16158">
            <a:solidFill>
              <a:srgbClr val="0433FF"/>
            </a:solidFill>
          </a:ln>
        </p:spPr>
        <p:txBody>
          <a:bodyPr wrap="square" lIns="0" tIns="0" rIns="0" bIns="0" rtlCol="0"/>
          <a:lstStyle/>
          <a:p>
            <a:endParaRPr/>
          </a:p>
        </p:txBody>
      </p:sp>
      <p:sp>
        <p:nvSpPr>
          <p:cNvPr id="42" name="object 42"/>
          <p:cNvSpPr/>
          <p:nvPr/>
        </p:nvSpPr>
        <p:spPr>
          <a:xfrm>
            <a:off x="2902580" y="2489266"/>
            <a:ext cx="57150" cy="48895"/>
          </a:xfrm>
          <a:custGeom>
            <a:avLst/>
            <a:gdLst/>
            <a:ahLst/>
            <a:cxnLst/>
            <a:rect l="l" t="t" r="r" b="b"/>
            <a:pathLst>
              <a:path w="57150" h="48894">
                <a:moveTo>
                  <a:pt x="57087" y="0"/>
                </a:moveTo>
                <a:lnTo>
                  <a:pt x="0" y="24237"/>
                </a:lnTo>
                <a:lnTo>
                  <a:pt x="57087" y="48475"/>
                </a:lnTo>
                <a:lnTo>
                  <a:pt x="57087" y="0"/>
                </a:lnTo>
                <a:close/>
              </a:path>
            </a:pathLst>
          </a:custGeom>
          <a:solidFill>
            <a:srgbClr val="0433FF"/>
          </a:solidFill>
        </p:spPr>
        <p:txBody>
          <a:bodyPr wrap="square" lIns="0" tIns="0" rIns="0" bIns="0" rtlCol="0"/>
          <a:lstStyle/>
          <a:p>
            <a:endParaRPr/>
          </a:p>
        </p:txBody>
      </p:sp>
      <p:sp>
        <p:nvSpPr>
          <p:cNvPr id="43" name="object 43"/>
          <p:cNvSpPr/>
          <p:nvPr/>
        </p:nvSpPr>
        <p:spPr>
          <a:xfrm>
            <a:off x="7245527" y="2513503"/>
            <a:ext cx="0" cy="116839"/>
          </a:xfrm>
          <a:custGeom>
            <a:avLst/>
            <a:gdLst/>
            <a:ahLst/>
            <a:cxnLst/>
            <a:rect l="l" t="t" r="r" b="b"/>
            <a:pathLst>
              <a:path h="116839">
                <a:moveTo>
                  <a:pt x="0" y="0"/>
                </a:moveTo>
                <a:lnTo>
                  <a:pt x="0" y="116700"/>
                </a:lnTo>
              </a:path>
            </a:pathLst>
          </a:custGeom>
          <a:ln w="19029">
            <a:solidFill>
              <a:srgbClr val="0433FF"/>
            </a:solidFill>
          </a:ln>
        </p:spPr>
        <p:txBody>
          <a:bodyPr wrap="square" lIns="0" tIns="0" rIns="0" bIns="0" rtlCol="0"/>
          <a:lstStyle/>
          <a:p>
            <a:endParaRPr/>
          </a:p>
        </p:txBody>
      </p:sp>
      <p:sp>
        <p:nvSpPr>
          <p:cNvPr id="44" name="object 44"/>
          <p:cNvSpPr/>
          <p:nvPr/>
        </p:nvSpPr>
        <p:spPr>
          <a:xfrm>
            <a:off x="7245527" y="2991077"/>
            <a:ext cx="0" cy="109855"/>
          </a:xfrm>
          <a:custGeom>
            <a:avLst/>
            <a:gdLst/>
            <a:ahLst/>
            <a:cxnLst/>
            <a:rect l="l" t="t" r="r" b="b"/>
            <a:pathLst>
              <a:path h="109855">
                <a:moveTo>
                  <a:pt x="0" y="0"/>
                </a:moveTo>
                <a:lnTo>
                  <a:pt x="0" y="109518"/>
                </a:lnTo>
              </a:path>
            </a:pathLst>
          </a:custGeom>
          <a:ln w="19029">
            <a:solidFill>
              <a:srgbClr val="0433FF"/>
            </a:solidFill>
          </a:ln>
        </p:spPr>
        <p:txBody>
          <a:bodyPr wrap="square" lIns="0" tIns="0" rIns="0" bIns="0" rtlCol="0"/>
          <a:lstStyle/>
          <a:p>
            <a:endParaRPr/>
          </a:p>
        </p:txBody>
      </p:sp>
      <p:sp>
        <p:nvSpPr>
          <p:cNvPr id="45" name="object 45"/>
          <p:cNvSpPr/>
          <p:nvPr/>
        </p:nvSpPr>
        <p:spPr>
          <a:xfrm>
            <a:off x="7216984" y="3068278"/>
            <a:ext cx="57150" cy="48895"/>
          </a:xfrm>
          <a:custGeom>
            <a:avLst/>
            <a:gdLst/>
            <a:ahLst/>
            <a:cxnLst/>
            <a:rect l="l" t="t" r="r" b="b"/>
            <a:pathLst>
              <a:path w="57150" h="48894">
                <a:moveTo>
                  <a:pt x="57087" y="0"/>
                </a:moveTo>
                <a:lnTo>
                  <a:pt x="0" y="0"/>
                </a:lnTo>
                <a:lnTo>
                  <a:pt x="28543" y="48475"/>
                </a:lnTo>
                <a:lnTo>
                  <a:pt x="57087" y="0"/>
                </a:lnTo>
                <a:close/>
              </a:path>
            </a:pathLst>
          </a:custGeom>
          <a:solidFill>
            <a:srgbClr val="0433FF"/>
          </a:solidFill>
        </p:spPr>
        <p:txBody>
          <a:bodyPr wrap="square" lIns="0" tIns="0" rIns="0" bIns="0" rtlCol="0"/>
          <a:lstStyle/>
          <a:p>
            <a:endParaRPr/>
          </a:p>
        </p:txBody>
      </p:sp>
      <p:sp>
        <p:nvSpPr>
          <p:cNvPr id="46" name="object 46"/>
          <p:cNvSpPr txBox="1"/>
          <p:nvPr/>
        </p:nvSpPr>
        <p:spPr>
          <a:xfrm>
            <a:off x="6834280" y="2630204"/>
            <a:ext cx="755015" cy="361315"/>
          </a:xfrm>
          <a:prstGeom prst="rect">
            <a:avLst/>
          </a:prstGeom>
          <a:solidFill>
            <a:srgbClr val="FFFFFF"/>
          </a:solidFill>
        </p:spPr>
        <p:txBody>
          <a:bodyPr vert="horz" wrap="square" lIns="0" tIns="33020" rIns="0" bIns="0" rtlCol="0">
            <a:spAutoFit/>
          </a:bodyPr>
          <a:lstStyle/>
          <a:p>
            <a:pPr marL="186690" marR="52705" indent="-127000">
              <a:lnSpc>
                <a:spcPts val="1190"/>
              </a:lnSpc>
              <a:spcBef>
                <a:spcPts val="260"/>
              </a:spcBef>
            </a:pPr>
            <a:r>
              <a:rPr sz="1000" b="1" spc="95" dirty="0">
                <a:solidFill>
                  <a:srgbClr val="FF0000"/>
                </a:solidFill>
                <a:latin typeface="Arial"/>
                <a:cs typeface="Arial"/>
              </a:rPr>
              <a:t>mapping  </a:t>
            </a:r>
            <a:r>
              <a:rPr sz="1000" b="1" spc="90" dirty="0">
                <a:solidFill>
                  <a:srgbClr val="FF0000"/>
                </a:solidFill>
                <a:latin typeface="Arial"/>
                <a:cs typeface="Arial"/>
              </a:rPr>
              <a:t>rules</a:t>
            </a:r>
            <a:endParaRPr sz="1000">
              <a:latin typeface="Arial"/>
              <a:cs typeface="Arial"/>
            </a:endParaRPr>
          </a:p>
        </p:txBody>
      </p:sp>
      <p:sp>
        <p:nvSpPr>
          <p:cNvPr id="47" name="object 47"/>
          <p:cNvSpPr/>
          <p:nvPr/>
        </p:nvSpPr>
        <p:spPr>
          <a:xfrm>
            <a:off x="6372830" y="2879778"/>
            <a:ext cx="299720" cy="228600"/>
          </a:xfrm>
          <a:custGeom>
            <a:avLst/>
            <a:gdLst/>
            <a:ahLst/>
            <a:cxnLst/>
            <a:rect l="l" t="t" r="r" b="b"/>
            <a:pathLst>
              <a:path w="299720" h="228600">
                <a:moveTo>
                  <a:pt x="92340" y="0"/>
                </a:moveTo>
                <a:lnTo>
                  <a:pt x="130455" y="53863"/>
                </a:lnTo>
                <a:lnTo>
                  <a:pt x="0" y="120422"/>
                </a:lnTo>
                <a:lnTo>
                  <a:pt x="76229" y="228149"/>
                </a:lnTo>
                <a:lnTo>
                  <a:pt x="206684" y="161589"/>
                </a:lnTo>
                <a:lnTo>
                  <a:pt x="261577" y="161589"/>
                </a:lnTo>
                <a:lnTo>
                  <a:pt x="299098" y="41130"/>
                </a:lnTo>
                <a:lnTo>
                  <a:pt x="92340" y="0"/>
                </a:lnTo>
                <a:close/>
              </a:path>
              <a:path w="299720" h="228600">
                <a:moveTo>
                  <a:pt x="261577" y="161589"/>
                </a:moveTo>
                <a:lnTo>
                  <a:pt x="206684" y="161589"/>
                </a:lnTo>
                <a:lnTo>
                  <a:pt x="244800" y="215452"/>
                </a:lnTo>
                <a:lnTo>
                  <a:pt x="261577" y="161589"/>
                </a:lnTo>
                <a:close/>
              </a:path>
            </a:pathLst>
          </a:custGeom>
          <a:solidFill>
            <a:srgbClr val="A2A2A2"/>
          </a:solidFill>
        </p:spPr>
        <p:txBody>
          <a:bodyPr wrap="square" lIns="0" tIns="0" rIns="0" bIns="0" rtlCol="0"/>
          <a:lstStyle/>
          <a:p>
            <a:endParaRPr/>
          </a:p>
        </p:txBody>
      </p:sp>
      <p:sp>
        <p:nvSpPr>
          <p:cNvPr id="48" name="object 48"/>
          <p:cNvSpPr/>
          <p:nvPr/>
        </p:nvSpPr>
        <p:spPr>
          <a:xfrm>
            <a:off x="6372831" y="2879778"/>
            <a:ext cx="299720" cy="228600"/>
          </a:xfrm>
          <a:custGeom>
            <a:avLst/>
            <a:gdLst/>
            <a:ahLst/>
            <a:cxnLst/>
            <a:rect l="l" t="t" r="r" b="b"/>
            <a:pathLst>
              <a:path w="299720" h="228600">
                <a:moveTo>
                  <a:pt x="0" y="120422"/>
                </a:moveTo>
                <a:lnTo>
                  <a:pt x="130454" y="53862"/>
                </a:lnTo>
                <a:lnTo>
                  <a:pt x="92340" y="0"/>
                </a:lnTo>
                <a:lnTo>
                  <a:pt x="299097" y="41129"/>
                </a:lnTo>
                <a:lnTo>
                  <a:pt x="244798" y="215452"/>
                </a:lnTo>
                <a:lnTo>
                  <a:pt x="206684" y="161589"/>
                </a:lnTo>
                <a:lnTo>
                  <a:pt x="76229" y="228148"/>
                </a:lnTo>
                <a:lnTo>
                  <a:pt x="0" y="120422"/>
                </a:lnTo>
                <a:close/>
              </a:path>
            </a:pathLst>
          </a:custGeom>
          <a:ln w="7760">
            <a:solidFill>
              <a:srgbClr val="000000"/>
            </a:solidFill>
          </a:ln>
        </p:spPr>
        <p:txBody>
          <a:bodyPr wrap="square" lIns="0" tIns="0" rIns="0" bIns="0" rtlCol="0"/>
          <a:lstStyle/>
          <a:p>
            <a:endParaRPr/>
          </a:p>
        </p:txBody>
      </p:sp>
      <p:sp>
        <p:nvSpPr>
          <p:cNvPr id="49" name="object 49"/>
          <p:cNvSpPr/>
          <p:nvPr/>
        </p:nvSpPr>
        <p:spPr>
          <a:xfrm>
            <a:off x="3815994" y="3637415"/>
            <a:ext cx="210381" cy="251354"/>
          </a:xfrm>
          <a:prstGeom prst="rect">
            <a:avLst/>
          </a:prstGeom>
          <a:blipFill>
            <a:blip r:embed="rId8" cstate="print"/>
            <a:stretch>
              <a:fillRect/>
            </a:stretch>
          </a:blipFill>
        </p:spPr>
        <p:txBody>
          <a:bodyPr wrap="square" lIns="0" tIns="0" rIns="0" bIns="0" rtlCol="0"/>
          <a:lstStyle/>
          <a:p>
            <a:endParaRPr/>
          </a:p>
        </p:txBody>
      </p:sp>
      <p:sp>
        <p:nvSpPr>
          <p:cNvPr id="50" name="object 50"/>
          <p:cNvSpPr/>
          <p:nvPr/>
        </p:nvSpPr>
        <p:spPr>
          <a:xfrm>
            <a:off x="3815994" y="3637415"/>
            <a:ext cx="210820" cy="251460"/>
          </a:xfrm>
          <a:custGeom>
            <a:avLst/>
            <a:gdLst/>
            <a:ahLst/>
            <a:cxnLst/>
            <a:rect l="l" t="t" r="r" b="b"/>
            <a:pathLst>
              <a:path w="210820" h="251460">
                <a:moveTo>
                  <a:pt x="52595" y="251354"/>
                </a:moveTo>
                <a:lnTo>
                  <a:pt x="52595" y="125711"/>
                </a:lnTo>
                <a:lnTo>
                  <a:pt x="0" y="125711"/>
                </a:lnTo>
                <a:lnTo>
                  <a:pt x="105191" y="0"/>
                </a:lnTo>
                <a:lnTo>
                  <a:pt x="210381" y="125711"/>
                </a:lnTo>
                <a:lnTo>
                  <a:pt x="157786" y="125711"/>
                </a:lnTo>
                <a:lnTo>
                  <a:pt x="157786" y="251354"/>
                </a:lnTo>
                <a:lnTo>
                  <a:pt x="52595" y="251354"/>
                </a:lnTo>
                <a:close/>
              </a:path>
            </a:pathLst>
          </a:custGeom>
          <a:ln w="7707">
            <a:solidFill>
              <a:srgbClr val="000000"/>
            </a:solidFill>
          </a:ln>
        </p:spPr>
        <p:txBody>
          <a:bodyPr wrap="square" lIns="0" tIns="0" rIns="0" bIns="0" rtlCol="0"/>
          <a:lstStyle/>
          <a:p>
            <a:endParaRPr/>
          </a:p>
        </p:txBody>
      </p:sp>
      <p:sp>
        <p:nvSpPr>
          <p:cNvPr id="51" name="object 51"/>
          <p:cNvSpPr/>
          <p:nvPr/>
        </p:nvSpPr>
        <p:spPr>
          <a:xfrm>
            <a:off x="5440899" y="3637415"/>
            <a:ext cx="210381" cy="251354"/>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5440899" y="3637416"/>
            <a:ext cx="210820" cy="251460"/>
          </a:xfrm>
          <a:custGeom>
            <a:avLst/>
            <a:gdLst/>
            <a:ahLst/>
            <a:cxnLst/>
            <a:rect l="l" t="t" r="r" b="b"/>
            <a:pathLst>
              <a:path w="210820" h="251460">
                <a:moveTo>
                  <a:pt x="52595" y="251354"/>
                </a:moveTo>
                <a:lnTo>
                  <a:pt x="52595" y="125711"/>
                </a:lnTo>
                <a:lnTo>
                  <a:pt x="0" y="125711"/>
                </a:lnTo>
                <a:lnTo>
                  <a:pt x="105190" y="0"/>
                </a:lnTo>
                <a:lnTo>
                  <a:pt x="210380" y="125711"/>
                </a:lnTo>
                <a:lnTo>
                  <a:pt x="157785" y="125711"/>
                </a:lnTo>
                <a:lnTo>
                  <a:pt x="157785" y="251354"/>
                </a:lnTo>
                <a:lnTo>
                  <a:pt x="52595" y="251354"/>
                </a:lnTo>
                <a:close/>
              </a:path>
            </a:pathLst>
          </a:custGeom>
          <a:ln w="7707">
            <a:solidFill>
              <a:srgbClr val="000000"/>
            </a:solidFill>
          </a:ln>
        </p:spPr>
        <p:txBody>
          <a:bodyPr wrap="square" lIns="0" tIns="0" rIns="0" bIns="0" rtlCol="0"/>
          <a:lstStyle/>
          <a:p>
            <a:endParaRPr/>
          </a:p>
        </p:txBody>
      </p:sp>
      <p:sp>
        <p:nvSpPr>
          <p:cNvPr id="53" name="object 53"/>
          <p:cNvSpPr txBox="1"/>
          <p:nvPr/>
        </p:nvSpPr>
        <p:spPr>
          <a:xfrm>
            <a:off x="6739752" y="3134934"/>
            <a:ext cx="1007110" cy="397510"/>
          </a:xfrm>
          <a:prstGeom prst="rect">
            <a:avLst/>
          </a:prstGeom>
        </p:spPr>
        <p:txBody>
          <a:bodyPr vert="horz" wrap="square" lIns="0" tIns="52705" rIns="0" bIns="0" rtlCol="0">
            <a:spAutoFit/>
          </a:bodyPr>
          <a:lstStyle/>
          <a:p>
            <a:pPr marL="122555" marR="5080" indent="-110489">
              <a:lnSpc>
                <a:spcPts val="1300"/>
              </a:lnSpc>
              <a:spcBef>
                <a:spcPts val="415"/>
              </a:spcBef>
            </a:pPr>
            <a:r>
              <a:rPr sz="1350" b="1" spc="105" dirty="0">
                <a:solidFill>
                  <a:srgbClr val="FF0000"/>
                </a:solidFill>
                <a:latin typeface="Arial"/>
                <a:cs typeface="Arial"/>
              </a:rPr>
              <a:t>in</a:t>
            </a:r>
            <a:r>
              <a:rPr sz="1350" b="1" spc="110" dirty="0">
                <a:solidFill>
                  <a:srgbClr val="FF0000"/>
                </a:solidFill>
                <a:latin typeface="Arial"/>
                <a:cs typeface="Arial"/>
              </a:rPr>
              <a:t>te</a:t>
            </a:r>
            <a:r>
              <a:rPr sz="1350" b="1" spc="145" dirty="0">
                <a:solidFill>
                  <a:srgbClr val="FF0000"/>
                </a:solidFill>
                <a:latin typeface="Arial"/>
                <a:cs typeface="Arial"/>
              </a:rPr>
              <a:t>g</a:t>
            </a:r>
            <a:r>
              <a:rPr sz="1350" b="1" spc="105" dirty="0">
                <a:solidFill>
                  <a:srgbClr val="FF0000"/>
                </a:solidFill>
                <a:latin typeface="Arial"/>
                <a:cs typeface="Arial"/>
              </a:rPr>
              <a:t>rated  </a:t>
            </a:r>
            <a:r>
              <a:rPr sz="1350" b="1" spc="145" dirty="0">
                <a:solidFill>
                  <a:srgbClr val="FF0000"/>
                </a:solidFill>
                <a:latin typeface="Arial"/>
                <a:cs typeface="Arial"/>
              </a:rPr>
              <a:t>schema</a:t>
            </a:r>
            <a:endParaRPr sz="1350">
              <a:latin typeface="Arial"/>
              <a:cs typeface="Arial"/>
            </a:endParaRPr>
          </a:p>
        </p:txBody>
      </p:sp>
      <p:sp>
        <p:nvSpPr>
          <p:cNvPr id="55" name="object 55"/>
          <p:cNvSpPr txBox="1"/>
          <p:nvPr/>
        </p:nvSpPr>
        <p:spPr>
          <a:xfrm>
            <a:off x="8406118" y="6433879"/>
            <a:ext cx="219710" cy="212725"/>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z="1200" dirty="0">
                <a:solidFill>
                  <a:srgbClr val="564B3C"/>
                </a:solidFill>
                <a:latin typeface="Century Gothic"/>
                <a:cs typeface="Century Gothic"/>
              </a:rPr>
              <a:t>37</a:t>
            </a:fld>
            <a:endParaRPr sz="1200">
              <a:latin typeface="Century Gothic"/>
              <a:cs typeface="Century Gothic"/>
            </a:endParaRPr>
          </a:p>
        </p:txBody>
      </p:sp>
      <p:sp>
        <p:nvSpPr>
          <p:cNvPr id="54" name="object 54"/>
          <p:cNvSpPr txBox="1"/>
          <p:nvPr/>
        </p:nvSpPr>
        <p:spPr>
          <a:xfrm>
            <a:off x="340678" y="4591114"/>
            <a:ext cx="7690484" cy="1871345"/>
          </a:xfrm>
          <a:prstGeom prst="rect">
            <a:avLst/>
          </a:prstGeom>
        </p:spPr>
        <p:txBody>
          <a:bodyPr vert="horz" wrap="square" lIns="0" tIns="59690" rIns="0" bIns="0" rtlCol="0">
            <a:spAutoFit/>
          </a:bodyPr>
          <a:lstStyle/>
          <a:p>
            <a:pPr marL="12700">
              <a:lnSpc>
                <a:spcPct val="100000"/>
              </a:lnSpc>
              <a:spcBef>
                <a:spcPts val="470"/>
              </a:spcBef>
            </a:pPr>
            <a:r>
              <a:rPr sz="1800" b="1" dirty="0">
                <a:solidFill>
                  <a:srgbClr val="0000FF"/>
                </a:solidFill>
                <a:latin typeface="Century Gothic"/>
                <a:cs typeface="Century Gothic"/>
              </a:rPr>
              <a:t>Consider </a:t>
            </a:r>
            <a:r>
              <a:rPr sz="1800" b="1" spc="-5" dirty="0">
                <a:solidFill>
                  <a:srgbClr val="0000FF"/>
                </a:solidFill>
                <a:latin typeface="Century Gothic"/>
                <a:cs typeface="Century Gothic"/>
              </a:rPr>
              <a:t>several database schemas </a:t>
            </a:r>
            <a:r>
              <a:rPr sz="1800" b="1" dirty="0">
                <a:solidFill>
                  <a:srgbClr val="0000FF"/>
                </a:solidFill>
                <a:latin typeface="Century Gothic"/>
                <a:cs typeface="Century Gothic"/>
              </a:rPr>
              <a:t>for </a:t>
            </a:r>
            <a:r>
              <a:rPr sz="1800" b="1" spc="-5" dirty="0">
                <a:solidFill>
                  <a:srgbClr val="0000FF"/>
                </a:solidFill>
                <a:latin typeface="Century Gothic"/>
                <a:cs typeface="Century Gothic"/>
              </a:rPr>
              <a:t>different</a:t>
            </a:r>
            <a:r>
              <a:rPr sz="1800" b="1" spc="-30" dirty="0">
                <a:solidFill>
                  <a:srgbClr val="0000FF"/>
                </a:solidFill>
                <a:latin typeface="Century Gothic"/>
                <a:cs typeface="Century Gothic"/>
              </a:rPr>
              <a:t> </a:t>
            </a:r>
            <a:r>
              <a:rPr sz="1800" b="1" spc="-5" dirty="0">
                <a:solidFill>
                  <a:srgbClr val="0000FF"/>
                </a:solidFill>
                <a:latin typeface="Century Gothic"/>
                <a:cs typeface="Century Gothic"/>
              </a:rPr>
              <a:t>bookstores</a:t>
            </a:r>
            <a:endParaRPr sz="1800">
              <a:latin typeface="Century Gothic"/>
              <a:cs typeface="Century Gothic"/>
            </a:endParaRPr>
          </a:p>
          <a:p>
            <a:pPr marL="533400" marR="5080" indent="-228600">
              <a:lnSpc>
                <a:spcPct val="100000"/>
              </a:lnSpc>
              <a:spcBef>
                <a:spcPts val="370"/>
              </a:spcBef>
              <a:buClr>
                <a:srgbClr val="CF543F"/>
              </a:buClr>
              <a:buFont typeface="Arial"/>
              <a:buChar char="•"/>
              <a:tabLst>
                <a:tab pos="532765" algn="l"/>
                <a:tab pos="533400" algn="l"/>
              </a:tabLst>
            </a:pPr>
            <a:r>
              <a:rPr sz="1800" dirty="0">
                <a:solidFill>
                  <a:srgbClr val="564B3C"/>
                </a:solidFill>
                <a:latin typeface="Century Gothic"/>
                <a:cs typeface="Century Gothic"/>
              </a:rPr>
              <a:t>How to match their </a:t>
            </a:r>
            <a:r>
              <a:rPr sz="1800" spc="-5" dirty="0">
                <a:solidFill>
                  <a:srgbClr val="564B3C"/>
                </a:solidFill>
                <a:latin typeface="Century Gothic"/>
                <a:cs typeface="Century Gothic"/>
              </a:rPr>
              <a:t>schemas </a:t>
            </a:r>
            <a:r>
              <a:rPr sz="1800" dirty="0">
                <a:solidFill>
                  <a:srgbClr val="564B3C"/>
                </a:solidFill>
                <a:latin typeface="Century Gothic"/>
                <a:cs typeface="Century Gothic"/>
              </a:rPr>
              <a:t>automatically </a:t>
            </a:r>
            <a:r>
              <a:rPr sz="1800" spc="-885" dirty="0">
                <a:solidFill>
                  <a:srgbClr val="564B3C"/>
                </a:solidFill>
                <a:latin typeface="Wingdings"/>
                <a:cs typeface="Wingdings"/>
              </a:rPr>
              <a:t></a:t>
            </a:r>
            <a:r>
              <a:rPr sz="1800" spc="35" dirty="0">
                <a:solidFill>
                  <a:srgbClr val="564B3C"/>
                </a:solidFill>
                <a:latin typeface="Times New Roman"/>
                <a:cs typeface="Times New Roman"/>
              </a:rPr>
              <a:t> </a:t>
            </a:r>
            <a:r>
              <a:rPr sz="1800" b="1" dirty="0">
                <a:solidFill>
                  <a:srgbClr val="800000"/>
                </a:solidFill>
                <a:latin typeface="Century Gothic"/>
                <a:cs typeface="Century Gothic"/>
              </a:rPr>
              <a:t>schema</a:t>
            </a:r>
            <a:r>
              <a:rPr sz="1800" b="1" spc="-60" dirty="0">
                <a:solidFill>
                  <a:srgbClr val="800000"/>
                </a:solidFill>
                <a:latin typeface="Century Gothic"/>
                <a:cs typeface="Century Gothic"/>
              </a:rPr>
              <a:t> </a:t>
            </a:r>
            <a:r>
              <a:rPr sz="1800" b="1" dirty="0">
                <a:solidFill>
                  <a:srgbClr val="800000"/>
                </a:solidFill>
                <a:latin typeface="Century Gothic"/>
                <a:cs typeface="Century Gothic"/>
              </a:rPr>
              <a:t>matching  techniques</a:t>
            </a:r>
            <a:endParaRPr sz="1800">
              <a:latin typeface="Century Gothic"/>
              <a:cs typeface="Century Gothic"/>
            </a:endParaRPr>
          </a:p>
          <a:p>
            <a:pPr marL="533400" indent="-228600">
              <a:lnSpc>
                <a:spcPct val="100000"/>
              </a:lnSpc>
              <a:spcBef>
                <a:spcPts val="480"/>
              </a:spcBef>
              <a:buClr>
                <a:srgbClr val="CF543F"/>
              </a:buClr>
              <a:buFont typeface="Arial"/>
              <a:buChar char="•"/>
              <a:tabLst>
                <a:tab pos="532765" algn="l"/>
                <a:tab pos="533400" algn="l"/>
              </a:tabLst>
            </a:pPr>
            <a:r>
              <a:rPr sz="1800" dirty="0">
                <a:solidFill>
                  <a:srgbClr val="564B3C"/>
                </a:solidFill>
                <a:latin typeface="Century Gothic"/>
                <a:cs typeface="Century Gothic"/>
              </a:rPr>
              <a:t>How to find </a:t>
            </a:r>
            <a:r>
              <a:rPr sz="1800" spc="-5" dirty="0">
                <a:solidFill>
                  <a:srgbClr val="564B3C"/>
                </a:solidFill>
                <a:latin typeface="Century Gothic"/>
                <a:cs typeface="Century Gothic"/>
              </a:rPr>
              <a:t>matching records </a:t>
            </a:r>
            <a:r>
              <a:rPr sz="1800" spc="-885" dirty="0">
                <a:solidFill>
                  <a:srgbClr val="564B3C"/>
                </a:solidFill>
                <a:latin typeface="Wingdings"/>
                <a:cs typeface="Wingdings"/>
              </a:rPr>
              <a:t></a:t>
            </a:r>
            <a:r>
              <a:rPr sz="1800" spc="40" dirty="0">
                <a:solidFill>
                  <a:srgbClr val="564B3C"/>
                </a:solidFill>
                <a:latin typeface="Times New Roman"/>
                <a:cs typeface="Times New Roman"/>
              </a:rPr>
              <a:t> </a:t>
            </a:r>
            <a:r>
              <a:rPr sz="1800" b="1" dirty="0">
                <a:solidFill>
                  <a:srgbClr val="800000"/>
                </a:solidFill>
                <a:latin typeface="Century Gothic"/>
                <a:cs typeface="Century Gothic"/>
              </a:rPr>
              <a:t>record linkage</a:t>
            </a:r>
            <a:r>
              <a:rPr sz="1800" b="1" spc="-15" dirty="0">
                <a:solidFill>
                  <a:srgbClr val="800000"/>
                </a:solidFill>
                <a:latin typeface="Century Gothic"/>
                <a:cs typeface="Century Gothic"/>
              </a:rPr>
              <a:t> </a:t>
            </a:r>
            <a:r>
              <a:rPr sz="1800" b="1" dirty="0">
                <a:solidFill>
                  <a:srgbClr val="800000"/>
                </a:solidFill>
                <a:latin typeface="Century Gothic"/>
                <a:cs typeface="Century Gothic"/>
              </a:rPr>
              <a:t>techniques</a:t>
            </a:r>
            <a:endParaRPr sz="1800">
              <a:latin typeface="Century Gothic"/>
              <a:cs typeface="Century Gothic"/>
            </a:endParaRPr>
          </a:p>
          <a:p>
            <a:pPr marL="533400" marR="572770" indent="-228600">
              <a:lnSpc>
                <a:spcPts val="2070"/>
              </a:lnSpc>
              <a:spcBef>
                <a:spcPts val="585"/>
              </a:spcBef>
              <a:buClr>
                <a:srgbClr val="CF543F"/>
              </a:buClr>
              <a:buFont typeface="Arial"/>
              <a:buChar char="•"/>
              <a:tabLst>
                <a:tab pos="532765" algn="l"/>
                <a:tab pos="533400" algn="l"/>
              </a:tabLst>
            </a:pPr>
            <a:r>
              <a:rPr sz="1800" dirty="0">
                <a:solidFill>
                  <a:srgbClr val="564B3C"/>
                </a:solidFill>
                <a:latin typeface="Century Gothic"/>
                <a:cs typeface="Century Gothic"/>
              </a:rPr>
              <a:t>How to find </a:t>
            </a:r>
            <a:r>
              <a:rPr sz="1800" spc="-5" dirty="0">
                <a:solidFill>
                  <a:srgbClr val="564B3C"/>
                </a:solidFill>
                <a:latin typeface="Century Gothic"/>
                <a:cs typeface="Century Gothic"/>
              </a:rPr>
              <a:t>errors, synonyms, </a:t>
            </a:r>
            <a:r>
              <a:rPr sz="1800" dirty="0">
                <a:solidFill>
                  <a:srgbClr val="564B3C"/>
                </a:solidFill>
                <a:latin typeface="Century Gothic"/>
                <a:cs typeface="Century Gothic"/>
              </a:rPr>
              <a:t>etc. and </a:t>
            </a:r>
            <a:r>
              <a:rPr sz="1800" spc="-5" dirty="0">
                <a:solidFill>
                  <a:srgbClr val="564B3C"/>
                </a:solidFill>
                <a:latin typeface="Century Gothic"/>
                <a:cs typeface="Century Gothic"/>
              </a:rPr>
              <a:t>correct </a:t>
            </a:r>
            <a:r>
              <a:rPr sz="1800" dirty="0">
                <a:solidFill>
                  <a:srgbClr val="564B3C"/>
                </a:solidFill>
                <a:latin typeface="Century Gothic"/>
                <a:cs typeface="Century Gothic"/>
              </a:rPr>
              <a:t>them </a:t>
            </a:r>
            <a:r>
              <a:rPr sz="1800" spc="-885" dirty="0">
                <a:solidFill>
                  <a:srgbClr val="564B3C"/>
                </a:solidFill>
                <a:latin typeface="Wingdings"/>
                <a:cs typeface="Wingdings"/>
              </a:rPr>
              <a:t></a:t>
            </a:r>
            <a:r>
              <a:rPr sz="1800" spc="40" dirty="0">
                <a:solidFill>
                  <a:srgbClr val="564B3C"/>
                </a:solidFill>
                <a:latin typeface="Times New Roman"/>
                <a:cs typeface="Times New Roman"/>
              </a:rPr>
              <a:t> </a:t>
            </a:r>
            <a:r>
              <a:rPr sz="1800" b="1" spc="-5" dirty="0">
                <a:solidFill>
                  <a:srgbClr val="800000"/>
                </a:solidFill>
                <a:latin typeface="Century Gothic"/>
                <a:cs typeface="Century Gothic"/>
              </a:rPr>
              <a:t>data  cleansing </a:t>
            </a:r>
            <a:r>
              <a:rPr sz="1800" b="1" dirty="0">
                <a:solidFill>
                  <a:srgbClr val="800000"/>
                </a:solidFill>
                <a:latin typeface="Century Gothic"/>
                <a:cs typeface="Century Gothic"/>
              </a:rPr>
              <a:t>techniques</a:t>
            </a:r>
            <a:endParaRPr sz="1800">
              <a:latin typeface="Century Gothic"/>
              <a:cs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38E2-5766-4E51-AEE2-99C97E1488B1}"/>
              </a:ext>
            </a:extLst>
          </p:cNvPr>
          <p:cNvSpPr>
            <a:spLocks noGrp="1"/>
          </p:cNvSpPr>
          <p:nvPr>
            <p:ph type="title"/>
          </p:nvPr>
        </p:nvSpPr>
        <p:spPr>
          <a:xfrm>
            <a:off x="628650" y="1131095"/>
            <a:ext cx="7886700" cy="492443"/>
          </a:xfrm>
        </p:spPr>
        <p:txBody>
          <a:bodyPr/>
          <a:lstStyle/>
          <a:p>
            <a:r>
              <a:rPr lang="en-IN" dirty="0"/>
              <a:t>Data Mart</a:t>
            </a:r>
          </a:p>
        </p:txBody>
      </p:sp>
      <p:sp>
        <p:nvSpPr>
          <p:cNvPr id="3" name="Content Placeholder 2">
            <a:extLst>
              <a:ext uri="{FF2B5EF4-FFF2-40B4-BE49-F238E27FC236}">
                <a16:creationId xmlns:a16="http://schemas.microsoft.com/office/drawing/2014/main" id="{F9DCB05D-757E-4547-BE85-5043267DA62B}"/>
              </a:ext>
            </a:extLst>
          </p:cNvPr>
          <p:cNvSpPr>
            <a:spLocks noGrp="1"/>
          </p:cNvSpPr>
          <p:nvPr>
            <p:ph idx="1"/>
          </p:nvPr>
        </p:nvSpPr>
        <p:spPr>
          <a:xfrm>
            <a:off x="129208" y="1831284"/>
            <a:ext cx="9014792" cy="4303644"/>
          </a:xfrm>
        </p:spPr>
        <p:txBody>
          <a:bodyPr>
            <a:normAutofit fontScale="92500" lnSpcReduction="10000"/>
          </a:bodyPr>
          <a:lstStyle/>
          <a:p>
            <a:r>
              <a:rPr lang="en-US" dirty="0"/>
              <a:t>Data marts contain a subset of organization-wide data that is valuable to specific groups of people in an organization. In other words, a data mart contains only those data that is specific to a particular group. For example, the marketing data mart may contain only data related to items, customers, and sales. Data marts are confined to subjects.</a:t>
            </a:r>
          </a:p>
          <a:p>
            <a:r>
              <a:rPr lang="en-US" b="1" dirty="0"/>
              <a:t>Points to Remember About Data Marts</a:t>
            </a:r>
          </a:p>
          <a:p>
            <a:pPr marL="385763" indent="-385763">
              <a:buFont typeface="+mj-lt"/>
              <a:buAutoNum type="arabicPeriod"/>
            </a:pPr>
            <a:r>
              <a:rPr lang="en-US" dirty="0"/>
              <a:t>Windows-based or Unix/Linux-based servers are used to implement data marts. They are implemented on low-cost servers.</a:t>
            </a:r>
          </a:p>
          <a:p>
            <a:pPr marL="385763" indent="-385763">
              <a:buFont typeface="+mj-lt"/>
              <a:buAutoNum type="arabicPeriod"/>
            </a:pPr>
            <a:r>
              <a:rPr lang="en-US" dirty="0"/>
              <a:t>The implementation cycle of a data mart is measured in short periods of time, i.e., in weeks rather than months or years.</a:t>
            </a:r>
          </a:p>
          <a:p>
            <a:pPr marL="385763" indent="-385763">
              <a:buFont typeface="+mj-lt"/>
              <a:buAutoNum type="arabicPeriod"/>
            </a:pPr>
            <a:r>
              <a:rPr lang="en-US" dirty="0"/>
              <a:t>The life cycle of data marts may be complex in the long run, if their planning and design are not organization-wide.</a:t>
            </a:r>
          </a:p>
          <a:p>
            <a:pPr marL="385763" indent="-385763">
              <a:buFont typeface="+mj-lt"/>
              <a:buAutoNum type="arabicPeriod"/>
            </a:pPr>
            <a:r>
              <a:rPr lang="en-US" dirty="0"/>
              <a:t>Data marts are small in size.</a:t>
            </a:r>
          </a:p>
          <a:p>
            <a:pPr marL="385763" indent="-385763">
              <a:buFont typeface="+mj-lt"/>
              <a:buAutoNum type="arabicPeriod"/>
            </a:pPr>
            <a:r>
              <a:rPr lang="en-US" dirty="0"/>
              <a:t>Data marts are customized by department.</a:t>
            </a:r>
          </a:p>
          <a:p>
            <a:pPr marL="385763" indent="-385763">
              <a:buFont typeface="+mj-lt"/>
              <a:buAutoNum type="arabicPeriod"/>
            </a:pPr>
            <a:r>
              <a:rPr lang="en-US" dirty="0"/>
              <a:t>The source of a data mart is departmentally structured data warehouse.</a:t>
            </a:r>
          </a:p>
          <a:p>
            <a:pPr marL="385763" indent="-385763">
              <a:buFont typeface="+mj-lt"/>
              <a:buAutoNum type="arabicPeriod"/>
            </a:pPr>
            <a:r>
              <a:rPr lang="en-US" dirty="0"/>
              <a:t>Data marts are flexible.</a:t>
            </a:r>
          </a:p>
          <a:p>
            <a:endParaRPr lang="en-IN" dirty="0"/>
          </a:p>
        </p:txBody>
      </p:sp>
    </p:spTree>
    <p:extLst>
      <p:ext uri="{BB962C8B-B14F-4D97-AF65-F5344CB8AC3E}">
        <p14:creationId xmlns:p14="http://schemas.microsoft.com/office/powerpoint/2010/main" val="4217789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mart">
            <a:extLst>
              <a:ext uri="{FF2B5EF4-FFF2-40B4-BE49-F238E27FC236}">
                <a16:creationId xmlns:a16="http://schemas.microsoft.com/office/drawing/2014/main" id="{7FBECFAA-8414-4C2F-AB16-B9FCCB95D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157" y="1284633"/>
            <a:ext cx="6738731" cy="429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0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ypes of data integration approaches">
            <a:extLst>
              <a:ext uri="{FF2B5EF4-FFF2-40B4-BE49-F238E27FC236}">
                <a16:creationId xmlns:a16="http://schemas.microsoft.com/office/drawing/2014/main" id="{50964794-5A7B-422C-9E1D-B894A2E1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52400"/>
            <a:ext cx="81534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18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3B04AA-91F1-4038-B922-D7DC63FD60D1}"/>
              </a:ext>
            </a:extLst>
          </p:cNvPr>
          <p:cNvPicPr>
            <a:picLocks noChangeAspect="1"/>
          </p:cNvPicPr>
          <p:nvPr/>
        </p:nvPicPr>
        <p:blipFill rotWithShape="1">
          <a:blip r:embed="rId2"/>
          <a:srcRect l="9239" t="12543" r="25652" b="1932"/>
          <a:stretch/>
        </p:blipFill>
        <p:spPr>
          <a:xfrm>
            <a:off x="188843" y="1065972"/>
            <a:ext cx="8696739" cy="4934778"/>
          </a:xfrm>
          <a:prstGeom prst="rect">
            <a:avLst/>
          </a:prstGeom>
        </p:spPr>
      </p:pic>
    </p:spTree>
    <p:extLst>
      <p:ext uri="{BB962C8B-B14F-4D97-AF65-F5344CB8AC3E}">
        <p14:creationId xmlns:p14="http://schemas.microsoft.com/office/powerpoint/2010/main" val="3752252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AF0A-1CF9-4FAC-A38A-234598AC891A}"/>
              </a:ext>
            </a:extLst>
          </p:cNvPr>
          <p:cNvSpPr>
            <a:spLocks noGrp="1"/>
          </p:cNvSpPr>
          <p:nvPr>
            <p:ph type="title"/>
          </p:nvPr>
        </p:nvSpPr>
        <p:spPr>
          <a:xfrm>
            <a:off x="373063" y="373063"/>
            <a:ext cx="8397873" cy="492443"/>
          </a:xfrm>
        </p:spPr>
        <p:txBody>
          <a:bodyPr/>
          <a:lstStyle/>
          <a:p>
            <a:r>
              <a:rPr lang="en-IN" dirty="0"/>
              <a:t>Data Quality</a:t>
            </a:r>
          </a:p>
        </p:txBody>
      </p:sp>
      <p:sp>
        <p:nvSpPr>
          <p:cNvPr id="3" name="Text Placeholder 2">
            <a:extLst>
              <a:ext uri="{FF2B5EF4-FFF2-40B4-BE49-F238E27FC236}">
                <a16:creationId xmlns:a16="http://schemas.microsoft.com/office/drawing/2014/main" id="{6AD36E5D-EEFC-4DBA-A9EA-0BA4023F3206}"/>
              </a:ext>
            </a:extLst>
          </p:cNvPr>
          <p:cNvSpPr>
            <a:spLocks noGrp="1"/>
          </p:cNvSpPr>
          <p:nvPr>
            <p:ph type="body" idx="1"/>
          </p:nvPr>
        </p:nvSpPr>
        <p:spPr>
          <a:xfrm>
            <a:off x="184152" y="1066800"/>
            <a:ext cx="8807447" cy="5539978"/>
          </a:xfrm>
        </p:spPr>
        <p:txBody>
          <a:bodyPr/>
          <a:lstStyle/>
          <a:p>
            <a:pPr marL="342900" indent="-342900">
              <a:buFont typeface="Arial" panose="020B0604020202020204" pitchFamily="34" charset="0"/>
              <a:buChar char="•"/>
            </a:pPr>
            <a:r>
              <a:rPr lang="en-US" dirty="0"/>
              <a:t>Data quality</a:t>
            </a:r>
            <a:r>
              <a:rPr lang="en-US" b="0" dirty="0"/>
              <a:t> refers to the state of </a:t>
            </a:r>
            <a:r>
              <a:rPr lang="en-US" b="0" dirty="0">
                <a:hlinkClick r:id="rId2" tooltip="Qualitative data"/>
              </a:rPr>
              <a:t>qualitative</a:t>
            </a:r>
            <a:r>
              <a:rPr lang="en-US" b="0" dirty="0"/>
              <a:t> or </a:t>
            </a:r>
            <a:r>
              <a:rPr lang="en-US" b="0" dirty="0">
                <a:hlinkClick r:id="rId3" tooltip="Quantitative data"/>
              </a:rPr>
              <a:t>quantitative</a:t>
            </a:r>
            <a:r>
              <a:rPr lang="en-US" b="0" dirty="0"/>
              <a:t> pieces of information.</a:t>
            </a:r>
          </a:p>
          <a:p>
            <a:pPr marL="342900" indent="-342900">
              <a:buFont typeface="Arial" panose="020B0604020202020204" pitchFamily="34" charset="0"/>
              <a:buChar char="•"/>
            </a:pPr>
            <a:r>
              <a:rPr lang="en-US" b="0" dirty="0"/>
              <a:t> There are many definitions of data quality but data is generally considered high quality if it is "fit for [its] intended uses in </a:t>
            </a:r>
            <a:r>
              <a:rPr lang="en-US" b="0" dirty="0">
                <a:hlinkClick r:id="rId4" tooltip="Business operations"/>
              </a:rPr>
              <a:t>operations</a:t>
            </a:r>
            <a:r>
              <a:rPr lang="en-US" b="0" dirty="0"/>
              <a:t>, </a:t>
            </a:r>
            <a:r>
              <a:rPr lang="en-US" b="0" dirty="0">
                <a:hlinkClick r:id="rId5" tooltip="Decision making"/>
              </a:rPr>
              <a:t>decision making</a:t>
            </a:r>
            <a:r>
              <a:rPr lang="en-US" b="0" dirty="0"/>
              <a:t> and </a:t>
            </a:r>
            <a:r>
              <a:rPr lang="en-US" b="0" dirty="0">
                <a:hlinkClick r:id="rId6" tooltip="Planning"/>
              </a:rPr>
              <a:t>planning</a:t>
            </a:r>
            <a:r>
              <a:rPr lang="en-US" b="0" dirty="0"/>
              <a:t>".</a:t>
            </a:r>
            <a:endParaRPr lang="en-US" b="0" baseline="30000" dirty="0"/>
          </a:p>
          <a:p>
            <a:pPr marL="342900" indent="-342900">
              <a:buFont typeface="Arial" panose="020B0604020202020204" pitchFamily="34" charset="0"/>
              <a:buChar char="•"/>
            </a:pPr>
            <a:r>
              <a:rPr lang="en-US" b="0" dirty="0"/>
              <a:t>Moreover, data is deemed of high quality if it correctly represents the real-world construct to which it refers. </a:t>
            </a:r>
          </a:p>
          <a:p>
            <a:pPr marL="342900" indent="-342900">
              <a:buFont typeface="Arial" panose="020B0604020202020204" pitchFamily="34" charset="0"/>
              <a:buChar char="•"/>
            </a:pPr>
            <a:r>
              <a:rPr lang="en-US" b="0" dirty="0"/>
              <a:t>Furthermore, apart from these definitions, as the number of data sources increases, the question of internal </a:t>
            </a:r>
            <a:r>
              <a:rPr lang="en-US" b="0" dirty="0">
                <a:hlinkClick r:id="rId7" tooltip="Data consistency"/>
              </a:rPr>
              <a:t>data consistency</a:t>
            </a:r>
            <a:r>
              <a:rPr lang="en-US" b="0" dirty="0"/>
              <a:t> becomes significant, regardless of fitness for use for any particular external purpose.</a:t>
            </a:r>
          </a:p>
          <a:p>
            <a:pPr marL="342900" indent="-342900">
              <a:buFont typeface="Arial" panose="020B0604020202020204" pitchFamily="34" charset="0"/>
              <a:buChar char="•"/>
            </a:pPr>
            <a:r>
              <a:rPr lang="en-US" b="0" dirty="0"/>
              <a:t> </a:t>
            </a:r>
            <a:r>
              <a:rPr lang="en-US" b="0" dirty="0">
                <a:hlinkClick r:id="rId8" tooltip="Data cleansing"/>
              </a:rPr>
              <a:t>data cleansing</a:t>
            </a:r>
            <a:r>
              <a:rPr lang="en-US" b="0" dirty="0"/>
              <a:t>, including standardization, may be required in order to ensure data quality.</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dirty="0">
                <a:solidFill>
                  <a:schemeClr val="tx1"/>
                </a:solidFill>
              </a:rPr>
              <a:t>data quality can be defined as the degree to which a set of characteristics of data fulfills requirements.</a:t>
            </a:r>
          </a:p>
          <a:p>
            <a:pPr marL="342900" indent="-342900">
              <a:buFont typeface="Arial" panose="020B0604020202020204" pitchFamily="34" charset="0"/>
              <a:buChar char="•"/>
            </a:pPr>
            <a:r>
              <a:rPr lang="en-US" dirty="0">
                <a:solidFill>
                  <a:schemeClr val="tx1"/>
                </a:solidFill>
              </a:rPr>
              <a:t> Examples of characteristics are: completeness, validity, accuracy, consistency, availability and timeliness.</a:t>
            </a:r>
            <a:endParaRPr lang="en-IN" dirty="0">
              <a:solidFill>
                <a:schemeClr val="tx1"/>
              </a:solidFill>
            </a:endParaRPr>
          </a:p>
        </p:txBody>
      </p:sp>
    </p:spTree>
    <p:extLst>
      <p:ext uri="{BB962C8B-B14F-4D97-AF65-F5344CB8AC3E}">
        <p14:creationId xmlns:p14="http://schemas.microsoft.com/office/powerpoint/2010/main" val="2864218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B9814-6215-4C87-B32A-8AF25F442415}"/>
              </a:ext>
            </a:extLst>
          </p:cNvPr>
          <p:cNvSpPr>
            <a:spLocks noGrp="1"/>
          </p:cNvSpPr>
          <p:nvPr>
            <p:ph type="body" idx="1"/>
          </p:nvPr>
        </p:nvSpPr>
        <p:spPr>
          <a:xfrm>
            <a:off x="228600" y="26962"/>
            <a:ext cx="8915400" cy="6463308"/>
          </a:xfrm>
        </p:spPr>
        <p:txBody>
          <a:bodyPr/>
          <a:lstStyle/>
          <a:p>
            <a:r>
              <a:rPr lang="en-US" b="0" dirty="0">
                <a:solidFill>
                  <a:schemeClr val="tx1"/>
                </a:solidFill>
                <a:latin typeface="Times New Roman" panose="02020603050405020304" pitchFamily="18" charset="0"/>
                <a:cs typeface="Times New Roman" panose="02020603050405020304" pitchFamily="18" charset="0"/>
              </a:rPr>
              <a:t>The market is going some way to providing data quality assurance. A number of vendors make tools for analyzing and repairing poor quality data </a:t>
            </a:r>
            <a:r>
              <a:rPr lang="en-US" b="0" i="1" dirty="0">
                <a:solidFill>
                  <a:schemeClr val="tx1"/>
                </a:solidFill>
                <a:latin typeface="Times New Roman" panose="02020603050405020304" pitchFamily="18" charset="0"/>
                <a:cs typeface="Times New Roman" panose="02020603050405020304" pitchFamily="18" charset="0"/>
              </a:rPr>
              <a:t>in situ</a:t>
            </a:r>
            <a:r>
              <a:rPr lang="en-US" b="0" dirty="0">
                <a:solidFill>
                  <a:schemeClr val="tx1"/>
                </a:solidFill>
                <a:latin typeface="Times New Roman" panose="02020603050405020304" pitchFamily="18" charset="0"/>
                <a:cs typeface="Times New Roman" panose="02020603050405020304" pitchFamily="18" charset="0"/>
              </a:rPr>
              <a:t>, service providers can clean the data on a contract basis and consultants can advise on fixing processes or systems to avoid data quality problems in the first place. </a:t>
            </a:r>
          </a:p>
          <a:p>
            <a:r>
              <a:rPr lang="en-US" b="0" dirty="0">
                <a:solidFill>
                  <a:schemeClr val="tx1"/>
                </a:solidFill>
                <a:latin typeface="Times New Roman" panose="02020603050405020304" pitchFamily="18" charset="0"/>
                <a:cs typeface="Times New Roman" panose="02020603050405020304" pitchFamily="18" charset="0"/>
              </a:rPr>
              <a:t>Most data quality tools offer a series of tools for improving data, which may include some or all of the following:</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hlinkClick r:id="rId2" tooltip="Data profiling">
                  <a:extLst>
                    <a:ext uri="{A12FA001-AC4F-418D-AE19-62706E023703}">
                      <ahyp:hlinkClr xmlns:ahyp="http://schemas.microsoft.com/office/drawing/2018/hyperlinkcolor" val="tx"/>
                    </a:ext>
                  </a:extLst>
                </a:hlinkClick>
              </a:rPr>
              <a:t>1</a:t>
            </a:r>
            <a:r>
              <a:rPr lang="en-US" dirty="0">
                <a:solidFill>
                  <a:schemeClr val="tx1"/>
                </a:solidFill>
                <a:latin typeface="Times New Roman" panose="02020603050405020304" pitchFamily="18" charset="0"/>
                <a:cs typeface="Times New Roman" panose="02020603050405020304" pitchFamily="18" charset="0"/>
                <a:hlinkClick r:id="rId2" tooltip="Data profiling">
                  <a:extLst>
                    <a:ext uri="{A12FA001-AC4F-418D-AE19-62706E023703}">
                      <ahyp:hlinkClr xmlns:ahyp="http://schemas.microsoft.com/office/drawing/2018/hyperlinkcolor" val="tx"/>
                    </a:ext>
                  </a:extLst>
                </a:hlinkClick>
              </a:rPr>
              <a:t>) </a:t>
            </a:r>
            <a:r>
              <a:rPr lang="en-US" dirty="0">
                <a:solidFill>
                  <a:schemeClr val="tx1"/>
                </a:solidFill>
                <a:latin typeface="Times New Roman" panose="02020603050405020304" pitchFamily="18" charset="0"/>
                <a:cs typeface="Times New Roman" panose="02020603050405020304" pitchFamily="18" charset="0"/>
                <a:hlinkClick r:id="rId2" tooltip="Data profiling">
                  <a:extLst>
                    <a:ext uri="{A12FA001-AC4F-418D-AE19-62706E023703}">
                      <ahyp:hlinkClr xmlns:ahyp="http://schemas.microsoft.com/office/drawing/2018/hyperlinkcolor" val="tx"/>
                    </a:ext>
                  </a:extLst>
                </a:hlinkClick>
              </a:rPr>
              <a:t>Data profiling</a:t>
            </a:r>
            <a:r>
              <a:rPr lang="en-US" b="0" dirty="0">
                <a:solidFill>
                  <a:schemeClr val="tx1"/>
                </a:solidFill>
                <a:latin typeface="Times New Roman" panose="02020603050405020304" pitchFamily="18" charset="0"/>
                <a:cs typeface="Times New Roman" panose="02020603050405020304" pitchFamily="18" charset="0"/>
              </a:rPr>
              <a:t> - initially assessing the data to understand its current state, often including value distributions</a:t>
            </a:r>
          </a:p>
          <a:p>
            <a:r>
              <a:rPr lang="en-US" dirty="0">
                <a:solidFill>
                  <a:schemeClr val="tx1"/>
                </a:solidFill>
                <a:latin typeface="Times New Roman" panose="02020603050405020304" pitchFamily="18" charset="0"/>
                <a:cs typeface="Times New Roman" panose="02020603050405020304" pitchFamily="18" charset="0"/>
              </a:rPr>
              <a:t>2) Data standardization </a:t>
            </a:r>
            <a:r>
              <a:rPr lang="en-US" b="0" dirty="0">
                <a:solidFill>
                  <a:schemeClr val="tx1"/>
                </a:solidFill>
                <a:latin typeface="Times New Roman" panose="02020603050405020304" pitchFamily="18" charset="0"/>
                <a:cs typeface="Times New Roman" panose="02020603050405020304" pitchFamily="18" charset="0"/>
              </a:rPr>
              <a:t>- a </a:t>
            </a:r>
            <a:r>
              <a:rPr lang="en-US" b="0" dirty="0">
                <a:solidFill>
                  <a:schemeClr val="tx1"/>
                </a:solidFill>
                <a:latin typeface="Times New Roman" panose="02020603050405020304" pitchFamily="18" charset="0"/>
                <a:cs typeface="Times New Roman" panose="02020603050405020304" pitchFamily="18" charset="0"/>
                <a:hlinkClick r:id="rId3" tooltip="Business rules engine">
                  <a:extLst>
                    <a:ext uri="{A12FA001-AC4F-418D-AE19-62706E023703}">
                      <ahyp:hlinkClr xmlns:ahyp="http://schemas.microsoft.com/office/drawing/2018/hyperlinkcolor" val="tx"/>
                    </a:ext>
                  </a:extLst>
                </a:hlinkClick>
              </a:rPr>
              <a:t>business rules engine</a:t>
            </a:r>
            <a:r>
              <a:rPr lang="en-US" b="0" dirty="0">
                <a:solidFill>
                  <a:schemeClr val="tx1"/>
                </a:solidFill>
                <a:latin typeface="Times New Roman" panose="02020603050405020304" pitchFamily="18" charset="0"/>
                <a:cs typeface="Times New Roman" panose="02020603050405020304" pitchFamily="18" charset="0"/>
              </a:rPr>
              <a:t> that ensures that data conforms to standards</a:t>
            </a:r>
          </a:p>
          <a:p>
            <a:r>
              <a:rPr lang="en-US" b="0" dirty="0">
                <a:solidFill>
                  <a:schemeClr val="tx1"/>
                </a:solidFill>
                <a:latin typeface="Times New Roman" panose="02020603050405020304" pitchFamily="18" charset="0"/>
                <a:cs typeface="Times New Roman" panose="02020603050405020304" pitchFamily="18" charset="0"/>
              </a:rPr>
              <a:t>3</a:t>
            </a:r>
            <a:r>
              <a:rPr lang="en-US" dirty="0">
                <a:solidFill>
                  <a:schemeClr val="tx1"/>
                </a:solidFill>
                <a:latin typeface="Times New Roman" panose="02020603050405020304" pitchFamily="18" charset="0"/>
                <a:cs typeface="Times New Roman" panose="02020603050405020304" pitchFamily="18" charset="0"/>
              </a:rPr>
              <a:t>) Geocoding </a:t>
            </a:r>
            <a:r>
              <a:rPr lang="en-US" b="0" dirty="0">
                <a:solidFill>
                  <a:schemeClr val="tx1"/>
                </a:solidFill>
                <a:latin typeface="Times New Roman" panose="02020603050405020304" pitchFamily="18" charset="0"/>
                <a:cs typeface="Times New Roman" panose="02020603050405020304" pitchFamily="18" charset="0"/>
              </a:rPr>
              <a:t>- for name and address data. Corrects data to U.S. and Worldwide geographic standards</a:t>
            </a:r>
          </a:p>
          <a:p>
            <a:r>
              <a:rPr lang="en-US" dirty="0">
                <a:solidFill>
                  <a:schemeClr val="tx1"/>
                </a:solidFill>
                <a:latin typeface="Times New Roman" panose="02020603050405020304" pitchFamily="18" charset="0"/>
                <a:cs typeface="Times New Roman" panose="02020603050405020304" pitchFamily="18" charset="0"/>
                <a:hlinkClick r:id="rId4" tooltip="Record linkage">
                  <a:extLst>
                    <a:ext uri="{A12FA001-AC4F-418D-AE19-62706E023703}">
                      <ahyp:hlinkClr xmlns:ahyp="http://schemas.microsoft.com/office/drawing/2018/hyperlinkcolor" val="tx"/>
                    </a:ext>
                  </a:extLst>
                </a:hlinkClick>
              </a:rPr>
              <a:t>4) Matching or Linking</a:t>
            </a:r>
            <a:r>
              <a:rPr lang="en-US" u="sng"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latin typeface="Times New Roman" panose="02020603050405020304" pitchFamily="18" charset="0"/>
                <a:cs typeface="Times New Roman" panose="02020603050405020304" pitchFamily="18" charset="0"/>
              </a:rPr>
              <a:t>- a way to compare data so that similar, but slightly different records can be aligned. Matching may use "fuzzy logic" to find duplicates in the data. It often recognizes that "Bob" and "</a:t>
            </a:r>
            <a:r>
              <a:rPr lang="en-US" b="0" dirty="0" err="1">
                <a:solidFill>
                  <a:schemeClr val="tx1"/>
                </a:solidFill>
                <a:latin typeface="Times New Roman" panose="02020603050405020304" pitchFamily="18" charset="0"/>
                <a:cs typeface="Times New Roman" panose="02020603050405020304" pitchFamily="18" charset="0"/>
              </a:rPr>
              <a:t>Bbo</a:t>
            </a:r>
            <a:r>
              <a:rPr lang="en-US" b="0" dirty="0">
                <a:solidFill>
                  <a:schemeClr val="tx1"/>
                </a:solidFill>
                <a:latin typeface="Times New Roman" panose="02020603050405020304" pitchFamily="18" charset="0"/>
                <a:cs typeface="Times New Roman" panose="02020603050405020304" pitchFamily="18" charset="0"/>
              </a:rPr>
              <a:t>" may be the same individual. </a:t>
            </a:r>
          </a:p>
          <a:p>
            <a:r>
              <a:rPr lang="en-US" dirty="0">
                <a:solidFill>
                  <a:schemeClr val="tx1"/>
                </a:solidFill>
                <a:latin typeface="Times New Roman" panose="02020603050405020304" pitchFamily="18" charset="0"/>
                <a:cs typeface="Times New Roman" panose="02020603050405020304" pitchFamily="18" charset="0"/>
              </a:rPr>
              <a:t>5) Monitoring </a:t>
            </a:r>
            <a:r>
              <a:rPr lang="en-US" b="0" dirty="0">
                <a:solidFill>
                  <a:schemeClr val="tx1"/>
                </a:solidFill>
                <a:latin typeface="Times New Roman" panose="02020603050405020304" pitchFamily="18" charset="0"/>
                <a:cs typeface="Times New Roman" panose="02020603050405020304" pitchFamily="18" charset="0"/>
              </a:rPr>
              <a:t>- keeping track of data quality over time and reporting variations in the quality of data. Software can also auto-correct the variations based on pre-defined business rules.</a:t>
            </a:r>
          </a:p>
          <a:p>
            <a:r>
              <a:rPr lang="en-US" dirty="0">
                <a:solidFill>
                  <a:schemeClr val="tx1"/>
                </a:solidFill>
                <a:latin typeface="Times New Roman" panose="02020603050405020304" pitchFamily="18" charset="0"/>
                <a:cs typeface="Times New Roman" panose="02020603050405020304" pitchFamily="18" charset="0"/>
              </a:rPr>
              <a:t>6) Batch and Real time - </a:t>
            </a:r>
            <a:r>
              <a:rPr lang="en-US" b="0" dirty="0">
                <a:solidFill>
                  <a:schemeClr val="tx1"/>
                </a:solidFill>
                <a:latin typeface="Times New Roman" panose="02020603050405020304" pitchFamily="18" charset="0"/>
                <a:cs typeface="Times New Roman" panose="02020603050405020304" pitchFamily="18" charset="0"/>
              </a:rPr>
              <a:t>Once the data is initially cleansed (batch), companies often want to build the processes into enterprise applications to keep it clean</a:t>
            </a:r>
          </a:p>
        </p:txBody>
      </p:sp>
    </p:spTree>
    <p:extLst>
      <p:ext uri="{BB962C8B-B14F-4D97-AF65-F5344CB8AC3E}">
        <p14:creationId xmlns:p14="http://schemas.microsoft.com/office/powerpoint/2010/main" val="1816481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AF07-76A9-44B6-AAC9-EFDCCCE3479F}"/>
              </a:ext>
            </a:extLst>
          </p:cNvPr>
          <p:cNvSpPr>
            <a:spLocks noGrp="1"/>
          </p:cNvSpPr>
          <p:nvPr>
            <p:ph type="title"/>
          </p:nvPr>
        </p:nvSpPr>
        <p:spPr>
          <a:xfrm>
            <a:off x="373063" y="373063"/>
            <a:ext cx="8397873" cy="492443"/>
          </a:xfrm>
        </p:spPr>
        <p:txBody>
          <a:bodyPr/>
          <a:lstStyle/>
          <a:p>
            <a:r>
              <a:rPr lang="en-IN"/>
              <a:t>Data quality assurance</a:t>
            </a:r>
          </a:p>
        </p:txBody>
      </p:sp>
      <p:sp>
        <p:nvSpPr>
          <p:cNvPr id="3" name="Text Placeholder 2">
            <a:extLst>
              <a:ext uri="{FF2B5EF4-FFF2-40B4-BE49-F238E27FC236}">
                <a16:creationId xmlns:a16="http://schemas.microsoft.com/office/drawing/2014/main" id="{C2652378-605F-493E-B50A-9EF1387ECFA2}"/>
              </a:ext>
            </a:extLst>
          </p:cNvPr>
          <p:cNvSpPr>
            <a:spLocks noGrp="1"/>
          </p:cNvSpPr>
          <p:nvPr>
            <p:ph type="body" idx="1"/>
          </p:nvPr>
        </p:nvSpPr>
        <p:spPr>
          <a:xfrm>
            <a:off x="561975" y="1724660"/>
            <a:ext cx="8020049" cy="2154436"/>
          </a:xfrm>
        </p:spPr>
        <p:txBody>
          <a:bodyPr/>
          <a:lstStyle/>
          <a:p>
            <a:r>
              <a:rPr lang="en-US" b="0" dirty="0">
                <a:latin typeface="Times New Roman" panose="02020603050405020304" pitchFamily="18" charset="0"/>
                <a:cs typeface="Times New Roman" panose="02020603050405020304" pitchFamily="18" charset="0"/>
              </a:rPr>
              <a:t>Data quality assurance is the process of </a:t>
            </a:r>
            <a:r>
              <a:rPr lang="en-US" b="0" dirty="0">
                <a:latin typeface="Times New Roman" panose="02020603050405020304" pitchFamily="18" charset="0"/>
                <a:cs typeface="Times New Roman" panose="02020603050405020304" pitchFamily="18" charset="0"/>
                <a:hlinkClick r:id="rId2" tooltip="Data profiling"/>
              </a:rPr>
              <a:t>data profiling</a:t>
            </a:r>
            <a:r>
              <a:rPr lang="en-US" b="0" dirty="0">
                <a:latin typeface="Times New Roman" panose="02020603050405020304" pitchFamily="18" charset="0"/>
                <a:cs typeface="Times New Roman" panose="02020603050405020304" pitchFamily="18" charset="0"/>
              </a:rPr>
              <a:t> to discover inconsistencies and other anomalies in the data, as well as performing </a:t>
            </a:r>
            <a:r>
              <a:rPr lang="en-US" b="0" dirty="0">
                <a:latin typeface="Times New Roman" panose="02020603050405020304" pitchFamily="18" charset="0"/>
                <a:cs typeface="Times New Roman" panose="02020603050405020304" pitchFamily="18" charset="0"/>
                <a:hlinkClick r:id="rId3" tooltip="Data cleansing"/>
              </a:rPr>
              <a:t>data cleansing</a:t>
            </a:r>
            <a:r>
              <a:rPr lang="en-US" b="0" baseline="30000" dirty="0">
                <a:latin typeface="Times New Roman" panose="02020603050405020304" pitchFamily="18" charset="0"/>
                <a:cs typeface="Times New Roman" panose="02020603050405020304" pitchFamily="18" charset="0"/>
                <a:hlinkClick r:id="rId4"/>
              </a:rPr>
              <a:t>[17]</a:t>
            </a:r>
            <a:r>
              <a:rPr lang="en-US" b="0" baseline="30000" dirty="0">
                <a:latin typeface="Times New Roman" panose="02020603050405020304" pitchFamily="18" charset="0"/>
                <a:cs typeface="Times New Roman" panose="02020603050405020304" pitchFamily="18" charset="0"/>
                <a:hlinkClick r:id="rId5"/>
              </a:rPr>
              <a:t>[18]</a:t>
            </a:r>
            <a:r>
              <a:rPr lang="en-US" b="0" dirty="0">
                <a:latin typeface="Times New Roman" panose="02020603050405020304" pitchFamily="18" charset="0"/>
                <a:cs typeface="Times New Roman" panose="02020603050405020304" pitchFamily="18" charset="0"/>
              </a:rPr>
              <a:t> activities (e.g. removing </a:t>
            </a:r>
            <a:r>
              <a:rPr lang="en-US" b="0" dirty="0">
                <a:latin typeface="Times New Roman" panose="02020603050405020304" pitchFamily="18" charset="0"/>
                <a:cs typeface="Times New Roman" panose="02020603050405020304" pitchFamily="18" charset="0"/>
                <a:hlinkClick r:id="rId6" tooltip="Outliers"/>
              </a:rPr>
              <a:t>outliers</a:t>
            </a:r>
            <a:r>
              <a:rPr lang="en-US" b="0" dirty="0">
                <a:latin typeface="Times New Roman" panose="02020603050405020304" pitchFamily="18" charset="0"/>
                <a:cs typeface="Times New Roman" panose="02020603050405020304" pitchFamily="18" charset="0"/>
              </a:rPr>
              <a:t>, missing data interpolation) to improve the data quality.</a:t>
            </a:r>
          </a:p>
          <a:p>
            <a:r>
              <a:rPr lang="en-US" b="0" dirty="0">
                <a:latin typeface="Times New Roman" panose="02020603050405020304" pitchFamily="18" charset="0"/>
                <a:cs typeface="Times New Roman" panose="02020603050405020304" pitchFamily="18" charset="0"/>
              </a:rPr>
              <a:t>These activities can be undertaken as part of </a:t>
            </a:r>
            <a:r>
              <a:rPr lang="en-US" b="0" dirty="0">
                <a:latin typeface="Times New Roman" panose="02020603050405020304" pitchFamily="18" charset="0"/>
                <a:cs typeface="Times New Roman" panose="02020603050405020304" pitchFamily="18" charset="0"/>
                <a:hlinkClick r:id="rId7" tooltip="Data warehousing"/>
              </a:rPr>
              <a:t>data warehousing</a:t>
            </a:r>
            <a:r>
              <a:rPr lang="en-US" b="0" dirty="0">
                <a:latin typeface="Times New Roman" panose="02020603050405020304" pitchFamily="18" charset="0"/>
                <a:cs typeface="Times New Roman" panose="02020603050405020304" pitchFamily="18" charset="0"/>
              </a:rPr>
              <a:t> or as part of the </a:t>
            </a:r>
            <a:r>
              <a:rPr lang="en-US" b="0" dirty="0">
                <a:latin typeface="Times New Roman" panose="02020603050405020304" pitchFamily="18" charset="0"/>
                <a:cs typeface="Times New Roman" panose="02020603050405020304" pitchFamily="18" charset="0"/>
                <a:hlinkClick r:id="rId8" tooltip="Database administration"/>
              </a:rPr>
              <a:t>database administration</a:t>
            </a:r>
            <a:r>
              <a:rPr lang="en-US" b="0" dirty="0">
                <a:latin typeface="Times New Roman" panose="02020603050405020304" pitchFamily="18" charset="0"/>
                <a:cs typeface="Times New Roman" panose="02020603050405020304" pitchFamily="18" charset="0"/>
              </a:rPr>
              <a:t> of an existing piece of </a:t>
            </a:r>
            <a:r>
              <a:rPr lang="en-US" b="0" dirty="0">
                <a:latin typeface="Times New Roman" panose="02020603050405020304" pitchFamily="18" charset="0"/>
                <a:cs typeface="Times New Roman" panose="02020603050405020304" pitchFamily="18" charset="0"/>
                <a:hlinkClick r:id="rId9" tooltip="Application software"/>
              </a:rPr>
              <a:t>application software</a:t>
            </a:r>
            <a:endParaRPr lang="en-US" b="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7917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1CA7-B1BB-42BD-97A3-3F226DFD75DC}"/>
              </a:ext>
            </a:extLst>
          </p:cNvPr>
          <p:cNvSpPr>
            <a:spLocks noGrp="1"/>
          </p:cNvSpPr>
          <p:nvPr>
            <p:ph type="title"/>
          </p:nvPr>
        </p:nvSpPr>
        <p:spPr>
          <a:xfrm>
            <a:off x="373063" y="57786"/>
            <a:ext cx="8397873" cy="492443"/>
          </a:xfrm>
        </p:spPr>
        <p:txBody>
          <a:bodyPr/>
          <a:lstStyle/>
          <a:p>
            <a:r>
              <a:rPr lang="en-IN" dirty="0"/>
              <a:t>Data quality control</a:t>
            </a:r>
          </a:p>
        </p:txBody>
      </p:sp>
      <p:sp>
        <p:nvSpPr>
          <p:cNvPr id="3" name="Text Placeholder 2">
            <a:extLst>
              <a:ext uri="{FF2B5EF4-FFF2-40B4-BE49-F238E27FC236}">
                <a16:creationId xmlns:a16="http://schemas.microsoft.com/office/drawing/2014/main" id="{4A37D310-B187-40FD-8A03-0C0A6B89AE7D}"/>
              </a:ext>
            </a:extLst>
          </p:cNvPr>
          <p:cNvSpPr>
            <a:spLocks noGrp="1"/>
          </p:cNvSpPr>
          <p:nvPr>
            <p:ph type="body" idx="1"/>
          </p:nvPr>
        </p:nvSpPr>
        <p:spPr>
          <a:xfrm>
            <a:off x="152400" y="685800"/>
            <a:ext cx="9115936" cy="6155531"/>
          </a:xfrm>
        </p:spPr>
        <p:txBody>
          <a:bodyPr/>
          <a:lstStyle/>
          <a:p>
            <a:r>
              <a:rPr lang="en-US" dirty="0">
                <a:latin typeface="Times New Roman" panose="02020603050405020304" pitchFamily="18" charset="0"/>
                <a:cs typeface="Times New Roman" panose="02020603050405020304" pitchFamily="18" charset="0"/>
              </a:rPr>
              <a:t>Data quality control</a:t>
            </a:r>
            <a:r>
              <a:rPr lang="en-US" b="0" dirty="0">
                <a:latin typeface="Times New Roman" panose="02020603050405020304" pitchFamily="18" charset="0"/>
                <a:cs typeface="Times New Roman" panose="02020603050405020304" pitchFamily="18" charset="0"/>
              </a:rPr>
              <a:t> is the process of controlling the usage of data for an application or a process. This process is performed both before and after a Data </a:t>
            </a:r>
            <a:r>
              <a:rPr lang="en-US" b="0" dirty="0">
                <a:latin typeface="Times New Roman" panose="02020603050405020304" pitchFamily="18" charset="0"/>
                <a:cs typeface="Times New Roman" panose="02020603050405020304" pitchFamily="18" charset="0"/>
                <a:hlinkClick r:id="rId2" tooltip="Quality Assurance"/>
              </a:rPr>
              <a:t>Quality Assurance</a:t>
            </a:r>
            <a:r>
              <a:rPr lang="en-US" b="0" dirty="0">
                <a:latin typeface="Times New Roman" panose="02020603050405020304" pitchFamily="18" charset="0"/>
                <a:cs typeface="Times New Roman" panose="02020603050405020304" pitchFamily="18" charset="0"/>
              </a:rPr>
              <a:t> (QA) process, which consists of discovery of data inconsistency and correction.</a:t>
            </a:r>
          </a:p>
          <a:p>
            <a:r>
              <a:rPr lang="en-US" dirty="0">
                <a:latin typeface="Times New Roman" panose="02020603050405020304" pitchFamily="18" charset="0"/>
                <a:cs typeface="Times New Roman" panose="02020603050405020304" pitchFamily="18" charset="0"/>
              </a:rPr>
              <a:t>Before:</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Restricts inputs</a:t>
            </a:r>
          </a:p>
          <a:p>
            <a:r>
              <a:rPr lang="en-US" b="0" dirty="0">
                <a:latin typeface="Times New Roman" panose="02020603050405020304" pitchFamily="18" charset="0"/>
                <a:cs typeface="Times New Roman" panose="02020603050405020304" pitchFamily="18" charset="0"/>
              </a:rPr>
              <a:t>After QA process the following statistics are gathered to guide the </a:t>
            </a:r>
            <a:r>
              <a:rPr lang="en-US" b="0" dirty="0">
                <a:latin typeface="Times New Roman" panose="02020603050405020304" pitchFamily="18" charset="0"/>
                <a:cs typeface="Times New Roman" panose="02020603050405020304" pitchFamily="18" charset="0"/>
                <a:hlinkClick r:id="rId3" tooltip="Analytical quality control"/>
              </a:rPr>
              <a:t>Quality Control</a:t>
            </a:r>
            <a:r>
              <a:rPr lang="en-US" b="0" dirty="0">
                <a:latin typeface="Times New Roman" panose="02020603050405020304" pitchFamily="18" charset="0"/>
                <a:cs typeface="Times New Roman" panose="02020603050405020304" pitchFamily="18" charset="0"/>
              </a:rPr>
              <a:t> (QC) process:</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Severity of inconsistency</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Incompleteness</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Accuracy</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Precision</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Missing / Unknown</a:t>
            </a:r>
          </a:p>
          <a:p>
            <a:r>
              <a:rPr lang="en-US" b="0" dirty="0">
                <a:latin typeface="Times New Roman" panose="02020603050405020304" pitchFamily="18" charset="0"/>
                <a:cs typeface="Times New Roman" panose="02020603050405020304" pitchFamily="18" charset="0"/>
              </a:rPr>
              <a:t>The Data QC process uses the information from the QA process to decide to use the data for analysis or in an application or business process. General example: if a Data QC process finds that the data contains too many errors or inconsistencies, then it prevents that data from being used for its intended process which could cause disruption. Specific example: providing invalid measurements from several sensors to the automatic pilot feature on an aircraft could cause it to crash. Thus, establishing a QC process provides data usage protection</a:t>
            </a:r>
          </a:p>
        </p:txBody>
      </p:sp>
    </p:spTree>
    <p:extLst>
      <p:ext uri="{BB962C8B-B14F-4D97-AF65-F5344CB8AC3E}">
        <p14:creationId xmlns:p14="http://schemas.microsoft.com/office/powerpoint/2010/main" val="9347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9B81-638C-46AF-99F6-37B51276C03E}"/>
              </a:ext>
            </a:extLst>
          </p:cNvPr>
          <p:cNvSpPr>
            <a:spLocks noGrp="1"/>
          </p:cNvSpPr>
          <p:nvPr>
            <p:ph type="title"/>
          </p:nvPr>
        </p:nvSpPr>
        <p:spPr>
          <a:xfrm>
            <a:off x="373063" y="373063"/>
            <a:ext cx="8397873" cy="492443"/>
          </a:xfrm>
        </p:spPr>
        <p:txBody>
          <a:bodyPr/>
          <a:lstStyle/>
          <a:p>
            <a:r>
              <a:rPr lang="en-IN" dirty="0"/>
              <a:t>Consider a scenario of library</a:t>
            </a:r>
          </a:p>
        </p:txBody>
      </p:sp>
      <p:sp>
        <p:nvSpPr>
          <p:cNvPr id="3" name="Text Placeholder 2">
            <a:extLst>
              <a:ext uri="{FF2B5EF4-FFF2-40B4-BE49-F238E27FC236}">
                <a16:creationId xmlns:a16="http://schemas.microsoft.com/office/drawing/2014/main" id="{C2496247-4C45-417D-B126-718B85EF82AF}"/>
              </a:ext>
            </a:extLst>
          </p:cNvPr>
          <p:cNvSpPr>
            <a:spLocks noGrp="1"/>
          </p:cNvSpPr>
          <p:nvPr>
            <p:ph type="body" idx="1"/>
          </p:nvPr>
        </p:nvSpPr>
        <p:spPr>
          <a:xfrm>
            <a:off x="184151" y="1066800"/>
            <a:ext cx="8883649" cy="5601533"/>
          </a:xfrm>
        </p:spPr>
        <p:txBody>
          <a:bodyPr/>
          <a:lstStyle/>
          <a:p>
            <a:pPr marL="342900" indent="-342900">
              <a:buFont typeface="Arial" panose="020B0604020202020204" pitchFamily="34" charset="0"/>
              <a:buChar char="•"/>
            </a:pPr>
            <a:r>
              <a:rPr lang="en-IN" sz="2800" dirty="0"/>
              <a:t>The item (Book, CD, </a:t>
            </a:r>
            <a:r>
              <a:rPr lang="en-IN" sz="2800" dirty="0" err="1"/>
              <a:t>Magzine</a:t>
            </a:r>
            <a:r>
              <a:rPr lang="en-IN" sz="2800" dirty="0"/>
              <a:t>) and student data </a:t>
            </a:r>
            <a:r>
              <a:rPr lang="en-IN" sz="2800" dirty="0" err="1"/>
              <a:t>ismaintained</a:t>
            </a:r>
            <a:r>
              <a:rPr lang="en-IN" sz="2800" dirty="0"/>
              <a:t> in Excel files, whereas the transactional data (Issue and Return) is stored in Access database</a:t>
            </a:r>
          </a:p>
          <a:p>
            <a:endParaRPr lang="en-IN" sz="2800" dirty="0"/>
          </a:p>
          <a:p>
            <a:pPr marL="342900" indent="-342900">
              <a:buFont typeface="Arial" panose="020B0604020202020204" pitchFamily="34" charset="0"/>
              <a:buChar char="•"/>
            </a:pPr>
            <a:r>
              <a:rPr lang="en-IN" sz="2800" dirty="0"/>
              <a:t>The library application would need to integrate all this data and present it in a unified manner to the end user while maintaining the integrity and reliability of data</a:t>
            </a:r>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IN" sz="2800" dirty="0"/>
              <a:t>Data integration would play a vital role in this scenario……</a:t>
            </a:r>
          </a:p>
        </p:txBody>
      </p:sp>
    </p:spTree>
    <p:extLst>
      <p:ext uri="{BB962C8B-B14F-4D97-AF65-F5344CB8AC3E}">
        <p14:creationId xmlns:p14="http://schemas.microsoft.com/office/powerpoint/2010/main" val="154133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DA13A-A591-4DFB-8573-29F7D33E5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8458200" cy="6400800"/>
          </a:xfrm>
          <a:prstGeom prst="rect">
            <a:avLst/>
          </a:prstGeom>
        </p:spPr>
      </p:pic>
    </p:spTree>
    <p:extLst>
      <p:ext uri="{BB962C8B-B14F-4D97-AF65-F5344CB8AC3E}">
        <p14:creationId xmlns:p14="http://schemas.microsoft.com/office/powerpoint/2010/main" val="239045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DC485-BC38-4352-9419-BA3309F33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686800" cy="6705600"/>
          </a:xfrm>
          <a:prstGeom prst="rect">
            <a:avLst/>
          </a:prstGeom>
        </p:spPr>
      </p:pic>
    </p:spTree>
    <p:extLst>
      <p:ext uri="{BB962C8B-B14F-4D97-AF65-F5344CB8AC3E}">
        <p14:creationId xmlns:p14="http://schemas.microsoft.com/office/powerpoint/2010/main" val="317383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CB48D8-9D21-4D34-BD59-B583F96C6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8610600" cy="6477000"/>
          </a:xfrm>
          <a:prstGeom prst="rect">
            <a:avLst/>
          </a:prstGeom>
        </p:spPr>
      </p:pic>
    </p:spTree>
    <p:extLst>
      <p:ext uri="{BB962C8B-B14F-4D97-AF65-F5344CB8AC3E}">
        <p14:creationId xmlns:p14="http://schemas.microsoft.com/office/powerpoint/2010/main" val="375582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6A1AE0-56D1-4B9B-B86D-98DAC1F35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763000" cy="6172200"/>
          </a:xfrm>
          <a:prstGeom prst="rect">
            <a:avLst/>
          </a:prstGeom>
        </p:spPr>
      </p:pic>
    </p:spTree>
    <p:extLst>
      <p:ext uri="{BB962C8B-B14F-4D97-AF65-F5344CB8AC3E}">
        <p14:creationId xmlns:p14="http://schemas.microsoft.com/office/powerpoint/2010/main" val="2844015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2488</Words>
  <Application>Microsoft Office PowerPoint</Application>
  <PresentationFormat>On-screen Show (4:3)</PresentationFormat>
  <Paragraphs>565</Paragraphs>
  <Slides>44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MS PGothic</vt:lpstr>
      <vt:lpstr>Arial</vt:lpstr>
      <vt:lpstr>Book Antiqua</vt:lpstr>
      <vt:lpstr>Calibri</vt:lpstr>
      <vt:lpstr>Century Gothic</vt:lpstr>
      <vt:lpstr>Tahoma</vt:lpstr>
      <vt:lpstr>Times New Roman</vt:lpstr>
      <vt:lpstr>Wingdings</vt:lpstr>
      <vt:lpstr>Office Theme</vt:lpstr>
      <vt:lpstr>PowerPoint Presentation</vt:lpstr>
      <vt:lpstr>DATA INTEGRATION</vt:lpstr>
      <vt:lpstr>DATA INTEGRATION</vt:lpstr>
      <vt:lpstr>PowerPoint Presentation</vt:lpstr>
      <vt:lpstr>Consider a scenario of library</vt:lpstr>
      <vt:lpstr>PowerPoint Presentation</vt:lpstr>
      <vt:lpstr>PowerPoint Presentation</vt:lpstr>
      <vt:lpstr>PowerPoint Presentation</vt:lpstr>
      <vt:lpstr>PowerPoint Presentation</vt:lpstr>
      <vt:lpstr>HETEROGENEITY PROBLEMS</vt:lpstr>
      <vt:lpstr>HETEROGENEITY PROBLEMS</vt:lpstr>
      <vt:lpstr>HETEROGENEITY PROBLEMS</vt:lpstr>
      <vt:lpstr>HETEROGENEITY PROBLEMS</vt:lpstr>
      <vt:lpstr>REASONS OF HETEROGENEITY</vt:lpstr>
      <vt:lpstr>COMMON APPROACHES  OF DATA INTEGRATION</vt:lpstr>
      <vt:lpstr>FEDERATED DATABASES</vt:lpstr>
      <vt:lpstr>FEDERATED DATABASES</vt:lpstr>
      <vt:lpstr>PowerPoint Presentation</vt:lpstr>
      <vt:lpstr>DATA FEDERATION IN BREIF</vt:lpstr>
      <vt:lpstr>Virtual Data Integration Architecture</vt:lpstr>
      <vt:lpstr>Example</vt:lpstr>
      <vt:lpstr>DATA WAREHOUSING</vt:lpstr>
      <vt:lpstr>DATA WAREHOUSING:  SYNCHRONIZATION</vt:lpstr>
      <vt:lpstr>DATA WAREHOUSING</vt:lpstr>
      <vt:lpstr>TRADITIONAL DW ARCHITECTURE</vt:lpstr>
      <vt:lpstr>MEDIATION</vt:lpstr>
      <vt:lpstr>MEDIATION: DATA MAPPING</vt:lpstr>
      <vt:lpstr>MEDIATION: EXAMPLE</vt:lpstr>
      <vt:lpstr>MEDIATION: EXAMPLE</vt:lpstr>
      <vt:lpstr>MEDIATION: EXAMPLE</vt:lpstr>
      <vt:lpstr>MEDIATION: WRAPPERS</vt:lpstr>
      <vt:lpstr>MEDIATOR TYPES</vt:lpstr>
      <vt:lpstr>GLOBAL AS VIEW (GAV)</vt:lpstr>
      <vt:lpstr>LOCAL AS VIEW</vt:lpstr>
      <vt:lpstr>WHAT WE COVERED SO FAR …</vt:lpstr>
      <vt:lpstr>AUTOMATED DATA INTEGRATION</vt:lpstr>
      <vt:lpstr>WORK IN PROGRESS + RECENT  RESEARCH</vt:lpstr>
      <vt:lpstr>Data Mart</vt:lpstr>
      <vt:lpstr>PowerPoint Presentation</vt:lpstr>
      <vt:lpstr>PowerPoint Presentation</vt:lpstr>
      <vt:lpstr>Data Quality</vt:lpstr>
      <vt:lpstr>PowerPoint Presentation</vt:lpstr>
      <vt:lpstr>Data quality assurance</vt:lpstr>
      <vt:lpstr>Data quality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amanpreet kaur</cp:lastModifiedBy>
  <cp:revision>11</cp:revision>
  <dcterms:created xsi:type="dcterms:W3CDTF">2019-08-20T14:17:03Z</dcterms:created>
  <dcterms:modified xsi:type="dcterms:W3CDTF">2019-09-15T08:45:18Z</dcterms:modified>
</cp:coreProperties>
</file>