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94" y="3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1:48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2233 24575,'1087'18'0,"97"-14"0,-536-37 0,238-3 0,-855 35 0,-22 0 0,0 1 0,0 0 0,1 0 0,-1 1 0,0 0 0,15 4 0,-24-5 0,0 0 0,0 0 0,0 1 0,0-1 0,1 0 0,-1 0 0,0 0 0,0 0 0,0 1 0,0-1 0,0 0 0,0 0 0,0 1 0,0-1 0,0 0 0,0 0 0,0 0 0,0 1 0,0-1 0,0 0 0,0 0 0,0 0 0,0 1 0,0-1 0,-1 0 0,1 0 0,0 0 0,0 1 0,0-1 0,0 0 0,0 0 0,0 0 0,-1 0 0,1 1 0,0-1 0,0 0 0,0 0 0,0 0 0,-1 0 0,1 0 0,0 0 0,0 0 0,0 1 0,-1-1 0,1 0 0,0 0 0,0 0 0,0 0 0,-1 0 0,1 0 0,0 0 0,0 0 0,0 0 0,-1 0 0,1 0 0,0 0 0,-19 7 0,-76 22 0,-1-4 0,-2-4 0,-189 15 0,-307-26 0,440-11 0,59 3 0,-152 24 0,-89 38 0,166-29 0,108-26 0,-83 2 0,82-8 0,-72 12 0,-200 27 0,272-39 0,0-3 0,0-3 0,-82-13 0,-184-53 0,123 24 0,177 40 0,-37-8 0,62 12 0,0 0 0,0 0 0,0 0 0,0-1 0,0 0 0,0 1 0,1-1 0,-1-1 0,1 1 0,-1 0 0,-4-5 0,8 6 0,0 0 0,-1 0 0,1 1 0,0-1 0,0 0 0,0 0 0,-1 1 0,1-1 0,0 0 0,0 0 0,0 1 0,0-1 0,0 0 0,1 0 0,-1 1 0,0-1 0,0 0 0,0 0 0,1 1 0,-1-1 0,0 0 0,1 0 0,-1 1 0,0-1 0,1 1 0,-1-1 0,1 0 0,-1 1 0,1-1 0,-1 1 0,1-1 0,0 1 0,-1-1 0,1 1 0,0 0 0,-1-1 0,1 1 0,0 0 0,0-1 0,34-15 0,-2 5 0,1 2 0,0 1 0,51-5 0,114 0 0,-159 11 0,996-7 0,-662 12 0,468 39 0,-452-19 0,-218-15 0,-145-4 0,-27-4 0,0 0 0,0 0 0,0 0 0,0 0 0,0 0 0,-1 0 0,1 0 0,0 0 0,0 0 0,0 0 0,0 0 0,0 0 0,0 1 0,0-1 0,0 0 0,-1 0 0,1 0 0,0 0 0,0 0 0,0 0 0,0 0 0,0 0 0,0 0 0,0 1 0,0-1 0,0 0 0,0 0 0,0 0 0,0 0 0,0 0 0,0 0 0,0 0 0,0 1 0,0-1 0,0 0 0,0 0 0,0 0 0,0 0 0,0 0 0,0 0 0,0 0 0,0 1 0,0-1 0,0 0 0,0 0 0,0 0 0,0 0 0,0 0 0,0 0 0,1 0 0,-1 0 0,0 1 0,0-1 0,0 0 0,0 0 0,0 0 0,0 0 0,0 0 0,0 0 0,1 0 0,-1 0 0,0 0 0,0 0 0,0 0 0,0 0 0,0 0 0,-48 11 0,-166 8 0,-267-12 0,303-8 0,69 1 0,-469 7 0,5 44 0,84 40 0,176-31 0,170-25 0,129-31 0,64-47 0,39-10 2,2 4 0,1 3 0,130-43 0,316-75-43,-238 79-188,1613-541-3971,-1216 391 3483,-665 224 732,43-15 84,109-22 0,-177 47 42,0 0 1,0 0-1,0 0 1,0 1 0,11 1-1,-17-1-130,-1 0 0,0 0-1,1 0 1,-1 0-1,0 0 1,1 0-1,-1 0 1,0 0 0,1 0-1,-1 0 1,0 0-1,1 0 1,-1 0 0,0 0-1,1 1 1,-1-1-1,0 0 1,0 0 0,1 0-1,-1 1 1,0-1-1,0 0 1,0 0-1,1 1 1,-1-1 0,0 0-1,0 0 1,0 1-1,1-1 1,-1 0 0,0 1-1,0-1 1,0 0-1,0 1 1,0-1 0,0 0-1,0 1 1,0-1-1,0 0 1,0 1 0,0-1-1,0 0 1,0 0-1,0 1 1,0-1-1,0 0 1,0 1 0,0-1-1,-1 0 1,1 1-1,0-1 1,0 0 0,0 0-1,0 1 1,-1-1-1,1 0 1,0 0 0,0 1-1,-1-1 1,1 0-1,-6 6 245,0-1-1,0 1 0,0-1 0,-1-1 1,1 0-1,-1 0 0,0 0 0,-15 5 1,-72 22 291,66-23-127,-123 28-335,-1-6 0,-157 9 0,49-7-119,-315 64 35,-579 177 0,728-154 0,309-88 0,57-16 0,2 2 0,-66 29 0,98-37 0,26-9 0,1 0 0,-1 0 0,0 0 0,0 0 0,0 0 0,0 0 0,0 0 0,0 0 0,0-1 0,0 1 0,0 0 0,0 0 0,0 0 0,0 0 0,1 0 0,-1 0 0,0 0 0,0-1 0,0 1 0,0 0 0,0 0 0,0 0 0,0 0 0,0 0 0,0 0 0,0-1 0,0 1 0,0 0 0,-1 0 0,1 0 0,0 0 0,0 0 0,0 0 0,0 0 0,0-1 0,0 1 0,0 0 0,0 0 0,0 0 0,0 0 0,0 0 0,0 0 0,-1 0 0,1 0 0,0 0 0,0-1 0,0 1 0,0 0 0,0 0 0,0 0 0,0 0 0,-1 0 0,1 0 0,0 0 0,0 0 0,0 0 0,0 0 0,0 0 0,0 0 0,-1 0 0,1 0 0,0 0 0,0 0 0,0 0 0,0 0 0,0 0 0,0 0 0,-1 1 0,6-6 0,0 1 0,0-1 0,0 1 0,0 1 0,1-1 0,9-4 0,76-35 0,143-46 0,114-12 0,-81 40-426,413-40-1,281 35-918,-447 38 1056,-138 2 286,1355-64-31,-1698 89 44,2 0 33,0 2 0,35 4 0,-68-5-3,0 0 1,0 0-1,0 0 0,0 0 0,0 1 1,0-1-1,0 1 0,0-1 0,-1 1 1,1 0-1,0 0 0,0-1 0,-1 1 0,1 1 1,0-1-1,-1 0 0,1 0 0,-1 1 1,0-1-1,1 0 0,-1 1 0,0-1 1,2 3-1,-3-2 9,0 0 1,0 0-1,0 0 0,0 0 0,0 0 1,-1-1-1,1 1 0,-1 0 1,1 0-1,-1 0 0,0-1 1,1 1-1,-1 0 0,0-1 0,0 1 1,0-1-1,0 1 0,-1-1 1,-1 2-1,-7 8 36,0-1 0,-1 0 1,-1-1-1,-22 14 0,-7-2-84,-1-1 0,-1-3 0,0-1 1,-1-3-1,-1-1 0,0-2 0,-92 8 0,-339-14-3,365-7 2,-316-8-73,-1212-19-517,141 13 590,1381 16 221,0 4 0,-223 37 0,306-32-221,25-5 0,-1 0 0,1-1 0,-1 0 0,0 0 0,1-1 0,-1 0 0,0-1 0,0 0 0,-18-3 0,27 2 0,0 0 0,0 1 0,0-1 0,0 0 0,1 1 0,-1-1 0,0 0 0,0 0 0,1 0 0,-1 0 0,1 1 0,-1-1 0,1 0 0,-1 0 0,1 0 0,-1 0 0,1 0 0,0 0 0,0 0 0,-1-1 0,1 1 0,0 0 0,0 0 0,0 0 0,0 0 0,0 0 0,0 0 0,1 0 0,-1 0 0,0 0 0,1-2 0,14-34 0,-6 23 0,1 0 0,0 0 0,1 1 0,0 0 0,1 1 0,1 1 0,0 0 0,0 1 0,1 0 0,0 1 0,1 0 0,20-8 0,20-6 0,1 2 0,71-17 0,470-80-275,19 44-309,-451 56 419,794-78-1041,339-40 1303,-940 92-75,613-65-356,-841 101 2069,-392 51-1232,-40 4-296,-1089 52-831,957-78 521,-141 0 103,-139 8 0,6 52 0,55 60 0,67-12 0,552-122 0,16-2 0,1-1 0,0-1 0,-1-1 0,0 0 0,0-1 0,1-1 0,-1-1 0,0 0 0,-27-7 0,41 7 11,0 0 0,0-1 1,0 0-1,1 0 0,-1 0 1,1 0-1,0-1 1,0 1-1,-1-1 0,2 0 1,-1 0-1,0 0 0,0 0 1,1 0-1,0-1 0,0 1 1,0-1-1,0 0 1,0 1-1,1-1 0,-1 0 1,1 0-1,0 0 0,1 0 1,-1 0-1,1 0 1,-1 0-1,1 0 0,0 0 1,1 0-1,0-7 0,1 1 20,-1 0-1,2-1 0,-1 1 1,2 0-1,-1 1 0,1-1 1,1 1-1,-1-1 0,2 1 1,-1 1-1,13-15 0,-1 5-30,2 1 0,0 0 0,1 2 0,0 0 0,24-12 0,119-53 0,-98 50 0,870-396-391,-71 34 47,-838 380 344,36-14 0,-62 26 2,0 0 1,1-1 0,-1 1 0,0 0 0,0 0 0,1 0 0,-1 0 0,0 0-1,0 0 1,1 0 0,-1 0 0,0 0 0,0 0 0,1 0 0,-1 0 0,0 0-1,0 0 1,1 0 0,-1 0 0,0 0 0,1 0 0,-1 0 0,0 0 0,0 0-1,1 0 1,-1 0 0,0 1 0,0-1 0,1 0 0,-1 0 0,0 0 0,0 0-1,0 1 1,1-1 0,-1 0 0,0 0 0,0 1 0,0-1 0,0 0-1,-3 12 251,-15 13 115,-7 2-368,-2-2 0,0 0 0,-1-2 0,-2-1 0,0-1 0,-45 22 0,-210 82 0,152-71 0,-2 3 0,-405 158 0,446-180 0,44-16 0,-99 26 0,147-46 0,8-4 0,18-5 0,100-21 0,0 6 0,157-12 0,-249 33 0,947-60 0,5 64 0,-959 4 0,-25-4 0,0 0 0,0 0 0,0 0 0,0 0 0,1 0 0,-1 0 0,0 0 0,0 1 0,0-1 0,0 0 0,0 0 0,0 0 0,0 0 0,0 0 0,0 1 0,1-1 0,-1 0 0,0 0 0,0 0 0,0 0 0,0 1 0,0-1 0,0 0 0,0 0 0,0 0 0,0 0 0,0 1 0,0-1 0,0 0 0,-1 0 0,1 0 0,0 0 0,0 0 0,0 1 0,0-1 0,0 0 0,0 0 0,0 0 0,0 0 0,0 0 0,-1 1 0,1-1 0,0 0 0,0 0 0,0 0 0,0 0 0,0 0 0,0 0 0,-1 0 0,1 0 0,0 0 0,0 0 0,0 1 0,0-1 0,-1 0 0,1 0 0,-43 18 0,30-13 0,-104 39 0,-3-5 0,-1-5 0,-137 20 0,-622 44 0,-132 20 0,949-108 0,-91 16 0,-169 7 0,319-33 0,1 0 0,-1 0 0,0 0 0,1-1 0,-1 1 0,0-1 0,1 0 0,-1 0 0,1 0 0,-1 0 0,1-1 0,0 1 0,0-1 0,-1 0 0,-3-4 0,6 5 0,0 0 0,0-1 0,0 1 0,0-1 0,0 0 0,1 1 0,-1-1 0,0 1 0,1-1 0,0 0 0,-1 0 0,1 1 0,0-1 0,0 0 0,0 1 0,0-1 0,0 0 0,0 0 0,1 1 0,-1-1 0,0 0 0,1 1 0,0-1 0,-1 0 0,1 1 0,0-1 0,0 1 0,0-1 0,0 1 0,0-1 0,0 1 0,0 0 0,0 0 0,0-1 0,2 0 0,7-8 0,-1 1 0,1 0 0,1 1 0,-1 0 0,1 0 0,1 1 0,0 1 0,16-8 0,111-34 0,-138 48 0,159-43-123,278-37 0,179 21-334,269 14 303,335-28 167,-1163 67-13,82-5 0,-138 11 1,-1 0-1,1 0 0,-1 0 0,1 0 1,-1 0-1,1 0 0,-1 0 0,1 0 0,0 1 1,-1-1-1,1 1 0,-1-1 0,0 1 0,1-1 1,-1 1-1,2 1 0,-2-1 0,-1-1-1,0 1 1,-1 0 0,1-1-1,0 1 1,0-1 0,0 1 0,0-1-1,0 1 1,0 0 0,-1-1-1,1 1 1,0-1 0,-1 1-1,1-1 1,0 1 0,-1-1-1,1 0 1,0 1 0,-1-1-1,1 1 1,-1-1 0,1 0-1,-1 1 1,1-1 0,-1 0-1,0 1 1,-50 27 146,-59 19 6,-3-5 1,-176 41-1,-250 13 94,242-57-246,-544 80 0,9 54 0,660-130 0,50-14 0,2 4 0,-144 62 0,232-76 0,32-19 0,0 1 0,0-1 0,0 0 0,0 0 0,0 1 0,0-1 0,0 0 0,0 1 0,0-1 0,0 0 0,0 0 0,0 1 0,0-1 0,0 0 0,0 0 0,0 1 0,0-1 0,1 0 0,-1 0 0,0 1 0,0-1 0,0 0 0,0 0 0,1 0 0,-1 1 0,0-1 0,0 0 0,1 0 0,-1 0 0,0 0 0,0 0 0,1 0 0,-1 1 0,0-1 0,0 0 0,1 0 0,-1 0 0,0 0 0,0 0 0,1 0 0,-1 0 0,0 0 0,0 0 0,1 0 0,-1 0 0,0 0 0,1 0 0,-1 0 0,0 0 0,0-1 0,1 1 0,-1 0 0,0 0 0,79-9 0,988-180 0,16 61 0,-994 124 0,77-9 0,-165 12 0,1 1 0,-1-1 0,0 1 0,1-1 0,-1 1 0,1 0 0,-1 0 0,0 0 0,1 0 0,-1 0 0,1 0 0,-1 0 0,1 1 0,-1-1 0,0 0 0,1 1 0,-1-1 0,1 1 0,-1-1 0,0 1 0,0 0 0,1 0 0,-1-1 0,0 1 0,0 0 0,2 2 0,-4-1 0,1 0 0,-1-1 0,1 1 0,-1 0 0,0 0 0,1-1 0,-1 1 0,0 0 0,0-1 0,0 1 0,-1-1 0,1 1 0,0-1 0,0 0 0,-1 1 0,1-1 0,-1 0 0,1 0 0,-1 0 0,0 0 0,1 0 0,-1-1 0,-2 2 0,-25 14 0,0-2 0,-1-1 0,-1-1 0,0-2 0,-48 10 0,12-8 0,-113 7 0,77-17 0,-206-22 0,-100-46 0,44 5 0,248 47 0,-135 1 0,226 13 0,1 1 0,0-1 0,0-1 0,0-1 0,-29-7 0,52 8 0,1 1 0,-1-1 0,0 1 0,1-1 0,-1 1 0,1-1 0,-1 0 0,1 0 0,-1 0 0,1 0 0,0 0 0,-1 0 0,1 0 0,0 0 0,0 0 0,0-1 0,0 1 0,0 0 0,0-1 0,0 1 0,0-1 0,1 1 0,-1-1 0,1 0 0,-1-1 0,0-1 0,1 0 0,0 0 0,0 1 0,1-1 0,-1 0 0,1 0 0,0 1 0,0-1 0,0 0 0,0 1 0,2-4 0,4-7 0,1 0 0,0 1 0,1 0 0,18-21 0,-5 11 0,2 2 0,0 1 0,1 0 0,2 2 0,-1 1 0,59-27 0,191-61 0,357-87 0,-45 13 0,-474 142 0,278-86 0,-294 98 0,201-26 0,-289 49 0,0 2 0,0-1 0,0 1 0,0 1 0,0-1 0,11 4 0,-18-3 0,-1-1 0,0 1 0,1 0 0,-1 1 0,0-1 0,1 0 0,-1 1 0,0-1 0,0 1 0,0 0 0,0-1 0,0 1 0,-1 0 0,1 0 0,0 0 0,-1 1 0,0-1 0,1 0 0,-1 1 0,0-1 0,0 0 0,0 1 0,-1-1 0,1 1 0,-1-1 0,1 1 0,-1 3 0,1 5 0,-1 1 0,-1-1 0,0 0 0,0 0 0,-1 0 0,-1 0 0,1 0 0,-2 0 0,0-1 0,0 1 0,-1-1 0,0 0 0,-7 10 0,-5 6 0,-2-1 0,0 0 0,-35 33 0,2-11 0,-1-2 0,-3-2 0,-97 57 0,-198 80 0,-148 33 0,149-67 0,-185 76 0,-12-41 0,473-160 0,-115 28 0,172-49 0,13-5 0,6 3 0,-1 0 0,0 0 0,1 1 0,-1-1 0,0 0 0,1 1 0,0-1 0,-1 1 0,1 0 0,0 0 0,0-1 0,3 0 0,23-11 0,1 1 0,0 2 0,0 1 0,36-7 0,489-82-383,15 36-118,-435 49 471,462-41-32,402-46 176,-969 100 149,-44 9 19,-51 12 35,-15-4-317,0-3 0,-2-3 0,-84-2 0,-257-16 0,294 2 0,-563-4 0,124 5 0,541 3 0,17 2 0,1-1 0,-1 0 0,0 0 0,0-2 0,0 1 0,1-1 0,-1-1 0,1 0 0,-13-5 0,22 7 0,0 0 0,0 1 0,0-1 0,0 0 0,0 0 0,0 0 0,0 0 0,0 0 0,1 0 0,-1 0 0,0 0 0,1 0 0,-1 0 0,1 0 0,-1 0 0,1-1 0,-1 1 0,1 0 0,0 0 0,0 0 0,0-1 0,0 1 0,0 0 0,0 0 0,0-1 0,0 1 0,0 0 0,0 0 0,1-1 0,-1 1 0,0 0 0,1 0 0,-1 0 0,1 0 0,1-2 0,26-37 0,-15 26 0,1 1 0,0 1 0,1 0 0,1 1 0,0 0 0,0 2 0,32-15 0,9 2 0,69-19 0,60-6 0,291-36 0,199 20 0,120 15 0,-786 47 0,0 1 0,0 0 0,0 1 0,0 0 0,0 0 0,11 4 0,-20-5 0,1 1 0,-1-1 0,1 1 0,-1-1 0,0 1 0,1 0 0,-1 0 0,0 0 0,0 0 0,0 0 0,1 0 0,-1 0 0,0 0 0,0 0 0,-1 1 0,1-1 0,0 0 0,1 3 0,-2-2 0,1 0 0,-1 0 0,0 0 0,0 0 0,0 1 0,0-1 0,0 0 0,-1 0 0,1 0 0,-1 0 0,1 1 0,-1-1 0,0 0 0,1 0 0,-1 0 0,-3 3 0,-3 6 0,-1 0 0,0 0 0,-1-1 0,0 0 0,0-1 0,-1 0 0,0 0 0,-1-1 0,0-1 0,-20 11 0,-9 3 0,-78 28 0,27-19 0,-1-5 0,-1-3 0,-111 11 0,-291 0 0,336-30 0,33-1 0,-175 23 0,295-24 0,-7 1 0,0 0 0,0-1 0,-22-1 0,33 1 0,1-1 0,0 0 0,0 0 0,0 0 0,0 0 0,0 0 0,-1 0 0,1-1 0,0 1 0,0 0 0,0 0 0,0-1 0,0 1 0,0-1 0,0 1 0,0-1 0,0 1 0,0-1 0,0 0 0,0 1 0,0-1 0,1 0 0,-1 0 0,0 0 0,0 0 0,1 0 0,-1 0 0,1 0 0,-1 0 0,1 0 0,-1 0 0,1 0 0,-1 0 0,1 0 0,0 0 0,0 0 0,-1 0 0,1 0 0,0 0 0,0-1 0,0 1 0,0 0 0,1 0 0,-1 0 0,0 0 0,0 0 0,1 0 0,-1 0 0,0-1 0,1 1 0,-1 0 0,1 0 0,0 0 0,-1 1 0,1-1 0,0-1 0,3-2 0,-1-1 0,0 1 0,1 0 0,0 1 0,0-1 0,0 1 0,0 0 0,1 0 0,-1 0 0,1 0 0,0 1 0,6-3 0,69-22 0,-66 23 0,74-17 0,0 4 0,149-9 0,-121 16 0,881-18 0,-767 30 0,-226-2 0,1-1 0,-1 2 0,1-1 0,-1 0 0,1 1 0,-1 0 0,1 0 0,6 3 0,-11-4 0,1 1 0,-1-1 0,1 0 0,-1 1 0,1-1 0,-1 1 0,1-1 0,-1 1 0,1-1 0,-1 1 0,1-1 0,-1 1 0,0 0 0,1-1 0,-1 1 0,0-1 0,0 1 0,0 0 0,1-1 0,-1 1 0,0 0 0,0-1 0,0 2 0,-11 24 0,-1-11 0,0-1 0,-1-1 0,0 0 0,-1 0 0,-1-1 0,0-1 0,-19 11 0,-1-2 0,-2-1 0,-46 16 0,32-17 0,0-3 0,-2-2 0,0-3 0,0-1 0,-1-4 0,-84 0 0,-326-45 0,18 1 0,388 40 0,37 1 0,-1-2 0,1 0 0,-42-7 0,61 7 0,1 0 0,0 0 0,0-1 0,-1 1 0,1 0 0,0-1 0,0 1 0,0-1 0,0 1 0,0-1 0,0 0 0,0 1 0,0-1 0,0 0 0,0 0 0,0 0 0,0 0 0,-1-1 0,2 2 0,0-1 0,0 0 0,0 0 0,0 1 0,0-1 0,0 0 0,0 1 0,0-1 0,0 0 0,0 1 0,0-1 0,0 0 0,0 1 0,1-1 0,-1 0 0,0 1 0,0-1 0,1 0 0,-1 1 0,0-1 0,1 1 0,-1-1 0,1 0 0,3-2 0,-1-1 0,1 1 0,-1 0 0,1 0 0,0 1 0,0-1 0,1 1 0,6-3 0,25-8 0,0 2 0,1 2 0,70-9 0,120 3 0,-171 12 0,877-31 0,-780 27 0,520-8 0,-670 15 0,1 0 0,0 0 0,0 1 0,0-1 0,0 1 0,-1 0 0,1 0 0,0 0 0,-1 1 0,1-1 0,5 4 0,-8-4 0,-1-1 0,1 1 0,-1-1 0,1 1 0,-1-1 0,0 1 0,1-1 0,-1 1 0,0-1 0,1 1 0,-1 0 0,0-1 0,0 1 0,1 0 0,-1-1 0,0 1 0,0 0 0,0-1 0,0 1 0,0 0 0,0-1 0,0 1 0,0 0 0,0 0 0,-16 23 0,-1-9 0,-1 0 0,0-1 0,0-1 0,-2-1 0,1 0 0,-2-2 0,1 0 0,-31 10 0,5-7 0,-1-2 0,-93 11 0,-38 7 335,-29 2-2035,176-29-5126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33.5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1755 602 24575,'-1029'0'0,"995"2"0,-58 10 0,56-6 0,-56 2 0,83-8 0,-8 1 0,-1 0 0,1-2 0,-1 0 0,1 0 0,-1-2 0,1 0 0,0-2 0,-30-10 0,44 13 0,1 0 0,-1 0 0,1 0 0,-1 0 0,1 0 0,0 0 0,0-1 0,0 1 0,0-1 0,0 0 0,1 1 0,-1-1 0,1 0 0,0 0 0,0 0 0,0 0 0,0 0 0,0 0 0,1-1 0,-1 1 0,1 0 0,0 0 0,0 0 0,0 0 0,0-1 0,0 1 0,1 0 0,0 0 0,-1 0 0,1 0 0,1 0 0,1-5 0,2-4 0,0-1 0,2 1 0,-1-1 0,1 2 0,1-1 0,10-11 0,6-3 0,1 2 0,1 1 0,1 0 0,1 2 0,1 2 0,1 0 0,1 2 0,0 1 0,1 2 0,0 1 0,1 1 0,56-11 0,-29 15 0,-1 3 0,1 2 0,101 9 0,-129-4 0,192 25 0,-146-15 0,133 4 0,350-18 0,-890 4 0,-376-5 0,-205-85 0,802 74 0,97 13 17,0 0 0,0-1 1,0-1-1,1 1 0,-1-2 0,-17-7 0,25 9-82,-1 0 1,1-1-1,0 1 1,1-1-1,-1 1 1,0-1-1,1 0 0,-1 0 1,1 0-1,0 0 1,0-1-1,0 1 1,0-1-1,1 1 1,0-1-1,-1 1 0,1-1 1,0 0-1,1 1 1,-1-1-1,1 0 1,-1-5-1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37.7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76 640 24575,'266'3'0,"284"-7"0,-503 0 0,80-18 0,-88 13 0,0 1 0,1 3 0,46-1 0,-43 4 0,0-2 0,-1-2 0,49-13 0,1 0 0,-77 17 0,-1-2 0,0 1 0,23-10 0,-80 6 0,-8 2 0,1-2 0,-84-24 0,-99-45 0,36 10 0,-436-160 0,599 212 0,14 5 0,0 0 0,0 2 0,-1 0 0,0 1 0,0 2 0,0 0 0,-1 1 0,-26-1 0,45 5-50,0 0-1,0-1 1,0 0-1,0 0 0,0 0 1,0 0-1,1 0 1,-1-1-1,0 1 1,0-1-1,0 0 0,0 1 1,1-1-1,-1-1 1,0 1-1,1 0 1,-1-1-1,1 1 0,-1-1 1,1 0-1,0 0 1,0 0-1,0 0 1,0 0-1,0 0 1,-2-3-1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41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66 23325,'0'-66'-115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45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24312,'3389'0'0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56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221 412 24572,'-2'0'0,"0"0"0,-1 1 0,0 0 0,-2 1 0,1 1 0,-3 0 0,2 0 0,-2 2 0,0-1 0,0 2 0,-1 0 0,1 1 0,-2 2 0,2 0 0,-1 0 0,1 2 0,-1 0 0,1 0 0,1 1 0,-1 2 0,2-1 0,0 1 0,1 1 0,0-1 0,2 1 0,1 0 0,0 0 0,1 0 0,1 0 0,1-1 0,1 1 0,2-1 0,0 0 0,1-1 0,3-1 0,-1-1 0,2 0 0,0-1 0,2-1 0,0-2 0,1 0 0,2-2 0,-1 0 0,2-2 0,1-2 0,-1 0 0,2-2 0,0 0 0,0-3 0,1-1 0,0-1 0,0-1 0,0-1 0,0-2 0,0 0 0,0-1 0,0-2 0,0-1 0,-1 0 0,0-1 0,-1 0 0,0-2 0,0 1 0,-1 0 0,0-2 0,-1 1 0,0 0 0,-2 0 0,0-1 0,0 1 0,-2 1 0,0-1 0,0 2 0,-1 0 0,-1 0 0,0 1 0,-1 1 0,-1 1 0,0 0 0,0 1 0,-1 1 0,-2 1 0,2 0 0,-2 2 0,0 0 0,0 1 0,-1 2 0,0-1 0,0 1 0,0 2 0,-2-1 0,1 1 0,-1 0 0,1 1 0,-1 1 0,0-1 0,-2 1 0,0 0 0,-1 0 0,0-1 0,0 0 0,0-1 0,-2-1 0,0 0 0,1 1 0,-3-3 0,2 1 0,-3-1 0,1-1 0,-1-1 0,0 0 0,-2 0 0,-1-2 0,0 0 0,0 0 0,-2-2 0,-1 0 0,0 0 0,0-1 0,-3 0 0,1 0 0,-2 0 0,1 0 0,-2-1 0,0 1 0,0 0 0,-2 0 0,0 0 0,0 1 0,-1 0 0,0 0 0,-1 2 0,0 0 0,0 1 0,1 1 0,0 0 0,-1 2 0,0 0 0,1 3 0,0-1 0,1 2 0,0 1 0,1 1 0,1 1 0,0 1 0,1 2 0,1 0 0,1 2 0,1 1 0,0 0 0,3 1 0,0 2 0,2 0 0,0 1 0,2 0 0,1 1 0,1 1 0,2 0 0,0 0 0,2 1 0,1-1 0,2 2 0,0-2 0,1 1 0,1-1 0,1 1 0,2-2 0,-1 1 0,2-1 0,0-1 0,2 0 0,-1-1 0,0 0 0,1-2 0,0 0 0,1 0 0,-1-1 0,0-2 0,0 0 0,0 0 0,0-2 0,-1 0 0,-1 0 0,0-2 0,0 0 0,-1 0 0,-1-1 0,-1 0 0,0 0 0,-1-1 0,-1 0 0,-1 0 0,0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58.0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9:07.5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4392 593 24575,'-1102'0'0,"1061"-2"0,-58-10 0,57 6 0,-53-2 0,-62 8 0,156 0 0,-1 0 0,1 0 0,0 0 0,-1 0 0,1 0 0,0 0 0,-1 0 0,1-1 0,-1 1 0,1-1 0,0 1 0,0-1 0,-1 1 0,1-1 0,0 0 0,0 0 0,0 1 0,0-1 0,0 0 0,0 0 0,0 0 0,-1-1 0,2 0 0,0 1 0,-1 0 0,1 0 0,0 0 0,1 0 0,-1 0 0,0 0 0,0 0 0,0-1 0,1 1 0,-1 0 0,1 0 0,-1 0 0,0 0 0,1 0 0,0 0 0,-1 0 0,1 0 0,0 1 0,1-3 0,7-6 0,1-1 0,0 1 0,16-10 0,-21 16 0,54-41 0,2 4 0,73-37 0,-107 64 0,1 1 0,0 1 0,1 2 0,0 1 0,0 1 0,1 1 0,-1 2 0,32-1 0,327 7 0,-113 2 0,-201-2 0,-32 0 0,0-2 0,52-6 0,-82 4 0,-1 0 0,0 0 0,1-1 0,-1-1 0,0 0 0,0 0 0,-1-1 0,1-1 0,-1 1 0,0-2 0,-1 1 0,16-15 0,24-19 0,-39 33 0,0-1 0,-1 0 0,0 0 0,0-1 0,-1 0 0,11-15 0,-14 17 0,0 0 0,0 0 0,1 0 0,0 0 0,0 1 0,12-10 0,-17 16 0,0-1 0,0 0 0,0 1 0,1-1 0,-1 0 0,0 1 0,0-1 0,0 1 0,1 0 0,-1 0 0,0-1 0,0 1 0,1 0 0,-1 0 0,0 0 0,0 0 0,1 0 0,-1 0 0,0 1 0,0-1 0,2 1 0,-1 0 0,0 0 0,-1 1 0,1-1 0,0 1 0,-1-1 0,0 1 0,1 0 0,-1 0 0,0-1 0,0 1 0,0 0 0,0 0 0,0 0 0,-1 0 0,1 0 0,0 0 0,0 4 0,4 24 0,-2 1 0,0 0 0,-3-1 0,-4 54 0,1 3 0,1-51 0,-2-1 0,-1 1 0,-13 43 0,-6 42 0,24-129 0,-1 1 0,0 0 0,0-1 0,0 1 0,-1 0 0,0 0 0,-5-13 0,-30-63 0,23 52 0,-26-52 0,-51-81 0,86 157 0</inkml:trace>
  <inkml:trace contextRef="#ctx0" brushRef="#br0">1700 180 24575,'63'6'0,"-8"0"0,0 3 0,-1 2 0,92 32 0,-131-38 0,-6-3 0,0 1 0,-1 1 0,0-1 0,0 1 0,12 8 0,-19-11 0,0-1 0,0 1 0,0 0 0,0 0 0,0 0 0,0 0 0,0 1 0,0-1 0,0 0 0,-1 0 0,1 0 0,-1 1 0,1-1 0,-1 0 0,1 1 0,-1-1 0,1 0 0,-1 1 0,0-1 0,0 1 0,0-1 0,0 0 0,0 1 0,0-1 0,0 1 0,-1-1 0,1 0 0,0 1 0,-1-1 0,1 0 0,-1 1 0,1-1 0,-1 0 0,0 0 0,1 1 0,-1-1 0,0 0 0,0 0 0,0 0 0,0 0 0,0 0 0,-2 1 0,-6 7 0,-1-1 0,0 0 0,0-1 0,-1 0 0,0-1 0,0 0 0,0 0 0,-24 7 0,-7 0 0,-52 9 0,-89 8 0,-330 10 0,300-28 0,-112 1 0,319-13 0,-18 0 0,0 1 0,-38 5 0,56-5 0,1 0 0,0 0 0,1 0 0,-1 1 0,0 0 0,0 0 0,1 0 0,-1 0 0,1 1 0,-1 0 0,1-1 0,0 2 0,0-1 0,0 0 0,1 1 0,-1 0 0,1 0 0,-5 7 0,8-10 0,-1 0 0,1 0 0,-1 0 0,1 0 0,-1 0 0,1 0 0,0 0 0,0 0 0,-1 0 0,1 0 0,0 0 0,0 0 0,0 0 0,0 0 0,1 0 0,-1 1 0,0-1 0,0 0 0,0 0 0,1 0 0,-1 0 0,1 0 0,-1 0 0,1 0 0,-1 0 0,1-1 0,-1 1 0,1 0 0,0 0 0,0 0 0,-1 0 0,1-1 0,0 1 0,0 0 0,0-1 0,0 1 0,0-1 0,0 1 0,0-1 0,0 1 0,0-1 0,0 0 0,0 0 0,0 1 0,0-1 0,0 0 0,0 0 0,0 0 0,2 0 0,6 1 0,0 0 0,0 0 0,0-1 0,16-2 0,286-59 0,-140 22 0,-22 15 0,2 6 0,297 3 0,-384 15 0,-30-2 0,58 7 0,-92-5 0,1 0 0,-1 0 0,0 0 0,0 0 0,0 0 0,0 0 0,0-1 0,0 1 0,1 0 0,-1 0 0,0 0 0,0 0 0,0 0 0,0 0 0,0 0 0,0 1 0,1-1 0,-1 0 0,0 0 0,0 0 0,0 0 0,0 0 0,0 0 0,0 0 0,1 0 0,-1 0 0,0 0 0,0 0 0,0 0 0,0 0 0,0 1 0,0-1 0,0 0 0,0 0 0,0 0 0,0 0 0,1 0 0,-1 0 0,0 0 0,0 1 0,0-1 0,0 0 0,0 0 0,0 0 0,0 0 0,0 0 0,0 0 0,0 1 0,0-1 0,0 0 0,0 0 0,0 0 0,0 0 0,0 0 0,0 0 0,0 1 0,0-1 0,-1 0 0,1 0 0,0 0 0,-11 8 0,-24 7 0,30-13 0,-53 20 0,-1-2 0,0-3 0,-2-3 0,0-2 0,0-3 0,-1-2 0,-97-3 0,-185-24 0,301 17 0,-21 0 0,-31-3 0,93 6 0,1 0 0,-1 0 0,1 0 0,-1-1 0,0 1 0,1 0 0,-1-1 0,1 0 0,-1 1 0,1-1 0,0 0 0,-1 0 0,1 0 0,0 1 0,-1-1 0,1-1 0,0 1 0,0 0 0,0 0 0,0 0 0,-1-2 0,1 1 0,1 1 0,0-1 0,0 1 0,0-1 0,-1 1 0,1-1 0,1 1 0,-1-1 0,0 1 0,0 0 0,0-1 0,1 1 0,-1-1 0,1 1 0,-1-1 0,1 1 0,0 0 0,0-2 0,6-7 0,0 1 0,0 0 0,1 0 0,14-12 0,5-3 0,2 2 0,0 1 0,1 1 0,1 1 0,1 2 0,0 1 0,2 2 0,60-18 0,-29 16 0,1 2 0,1 4 0,122-5 0,-71 12 0,1 6 0,200 29 0,-291-28 0,-14-2 0,-19-2 0,-102-4 0,-1 5 0,0 5 0,-119 22 0,36-18 0,66-5 0,102-2-1365</inkml:trace>
  <inkml:trace contextRef="#ctx0" brushRef="#br0">2251 178 24575,'-248'-10'0,"-538"42"0,363 24 0,-46 5 0,144-19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9:31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 0 24575,'-4'5'0,"-2"5"0,0 6 0,2 5 0,-4-1 0,0 0 0,1 1 0,2 3 0,2 0 0,1 1 0,1 2 0,1-1 0,0 1 0,0-1 0,0 1 0,1 0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9:47.8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1028 24575,'17'-16'0,"-1"-1"0,-1 0 0,-1-1 0,21-33 0,-29 40 0,0-1 0,-1 1 0,-1-1 0,0 0 0,0-1 0,-1 1 0,-1 0 0,0-1 0,1-25 0,-3 21 0,-2-11 0,-5 31 0,-8 17 0,-9 20 0,2 1 0,-27 66 0,39-81 0,2 1 0,0-1 0,2 1 0,1 1 0,-3 46 0,8-71 0,0 0 0,0 1 0,0-1 0,0 0 0,1 1 0,-1-1 0,1 0 0,0 1 0,0-1 0,0 0 0,0 0 0,1 0 0,-1 0 0,1 0 0,0 0 0,0-1 0,0 1 0,4 4 0,-1-3 0,1-1 0,-1 1 0,1-1 0,0-1 0,-1 1 0,1-1 0,0 0 0,0 0 0,9 1 0,44 10 0,0-3 0,1-2 0,0-3 0,0-2 0,0-4 0,1-1 0,64-13 0,-106 11 0,-1-2 0,0-1 0,0 0 0,-1-1 0,0-1 0,-1 0 0,1-1 0,-2-1 0,0-1 0,0 0 0,-1-1 0,0 0 0,13-19 0,-24 29 0,-1 0 0,0 1 0,1-1 0,-2 0 0,1-1 0,0 1 0,0 0 0,-1 0 0,0-1 0,0 1 0,0-1 0,0 1 0,0-1 0,-1 1 0,1-1 0,-1 0 0,0 1 0,0-1 0,-1 1 0,1-1 0,-2-3 0,1 2 0,-2 1 0,1 0 0,0 0 0,-1 1 0,1-1 0,-1 1 0,0-1 0,0 1 0,-1 0 0,1 0 0,0 0 0,-1 0 0,0 1 0,-6-4 0,-6-2 0,-1 1 0,0 1 0,0 0 0,0 1 0,-1 1 0,0 0 0,-24-1 0,-30 2 0,-113 8 0,180-4 0,1-1 0,-1 1 0,1 1 0,-1-1 0,1 1 0,0-1 0,-1 1 0,1 0 0,0 1 0,0-1 0,0 1 0,1 0 0,-1 0 0,-4 5 0,2-1 0,0 0 0,1 0 0,0 1 0,0-1 0,1 1 0,0 0 0,-4 10 0,3-1 0,0-1 0,1 0 0,1 1 0,0 0 0,1 0 0,1 0 0,1 27 0,3-29 0,0 1 0,1-1 0,0 0 0,9 19 0,-7-19 0,-1 0 0,0 1 0,-1 1 0</inkml:trace>
  <inkml:trace contextRef="#ctx0" brushRef="#br0">828 1145 24575,'-1'-4'0,"-6"-15"0,-2 1 0,-11-23 0,12 28 0,-1 1 0,0-1 0,-1 1 0,0 1 0,-15-14 0,13 14 0,1 0 0,0-1 0,1 0 0,-16-26 0,18 22 0,0-1 0,2 0 0,0 0 0,1 0 0,1-1 0,0 0 0,1 1 0,1-1 0,1 0 0,1-24 0,5-18 0,21-105 0,-14 106 0,6-89 0,-19-98-1365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0:48.864"/>
    </inkml:context>
    <inkml:brush xml:id="br0">
      <inkml:brushProperty name="width" value="0.35" units="cm"/>
      <inkml:brushProperty name="height" value="0.35" units="cm"/>
      <inkml:brushProperty name="color" value="#F0E1BA"/>
    </inkml:brush>
  </inkml:definitions>
  <inkml:trace contextRef="#ctx0" brushRef="#br0">762 426 24575,'603'27'0,"3"1"0,74-30 0,-644 7 0,-28 4 0,-21 3 0,-10-1 0,0-1 0,-43 11 0,15-5 0,8-3 0,-1-1 0,-1-3 0,1-2 0,-57 3 0,-183-11 0,200-6 0,0-5 0,-141-37 0,149 28 0,0 5 0,-2 2 0,-115-5 0,-495 23 0,679-4 0,0 0 0,0-1 0,0 0 0,0 0 0,0-1 0,0 0 0,0-1 0,1 0 0,-1 0 0,1-1 0,0 0 0,0 0 0,0-1 0,1 0 0,0-1 0,0 1 0,0-1 0,0-1 0,1 1 0,0-1 0,1 0 0,-1-1 0,1 1 0,1-1 0,-1 0 0,1 0 0,1 0 0,-1-1 0,-2-12 0,5 14 0,0 0 0,1 0 0,0-1 0,0 1 0,1 0 0,0 0 0,0 0 0,0 0 0,1 0 0,0 0 0,0 1 0,1-1 0,0 0 0,0 1 0,1 0 0,0 0 0,0 0 0,0 0 0,0 1 0,1-1 0,0 1 0,0 0 0,1 1 0,7-6 0,10-7 0,1 1 0,1 1 0,1 1 0,42-16 0,-35 17 0,1 0 0,0 3 0,1 1 0,46-7 0,-64 14 0,0 1 0,0 0 0,0 2 0,0 0 0,-1 0 0,1 2 0,0 0 0,-1 1 0,0 0 0,1 1 0,18 10 0,-2 0 0,1-2 0,0-1 0,1-2 0,46 7 0,-3-4 0,1-3 0,93-1 0,-248-5 0,1 4 0,-140 33 0,-146 64 0,73-19 0,80-25 0,165-46 0,1 2 0,-70 39 0,107-53 0,-1 1 0,1 0 0,0-1 0,0 2 0,1-1 0,-6 6 0,10-10 0,0 1 0,-1-1 0,1 0 0,0 0 0,0 1 0,0-1 0,-1 0 0,1 0 0,0 1 0,0-1 0,0 0 0,0 1 0,0-1 0,-1 0 0,1 1 0,0-1 0,0 0 0,0 1 0,0-1 0,0 0 0,0 1 0,0-1 0,0 0 0,0 1 0,0-1 0,1 0 0,-1 1 0,0-1 0,0 0 0,0 0 0,0 1 0,0-1 0,0 0 0,1 1 0,-1-1 0,0 0 0,0 0 0,1 1 0,-1-1 0,0 0 0,30 1 0,24-12 0,66-23 0,25-5 0,-48 22 0,177-7 0,102 24 0,-161 2 0,-171 1 0,-1 1 0,78 19 0,0-1 0,-111-20 0,-2-2 0,0 1 0,-1 0 0,1 1 0,-1 0 0,1 0 0,-1 0 0,0 1 0,11 6 0,-17-9 0,-1 0 0,1 1 0,-1-1 0,0 0 0,1 1 0,-1-1 0,1 1 0,-1-1 0,0 1 0,1-1 0,-1 0 0,0 1 0,0-1 0,1 1 0,-1-1 0,0 1 0,0 0 0,0-1 0,1 1 0,-1-1 0,0 1 0,0-1 0,0 1 0,0-1 0,0 1 0,0 0 0,0-1 0,0 1 0,-1-1 0,1 1 0,0-1 0,0 1 0,0-1 0,-1 1 0,1-1 0,0 1 0,0-1 0,-1 1 0,1-1 0,0 1 0,-1-1 0,1 0 0,-1 1 0,1-1 0,-1 0 0,0 1 0,-25 17 0,24-17 0,-30 15 0,-1-2 0,-1-1 0,0-1 0,-1-2 0,0-2 0,-1-1 0,-37 3 0,-257-3 0,247-9 0,59 3 0,1 0 0,0 2 0,-1 0 0,1 2 0,1 0 0,-1 2 0,1 0 0,-35 17 0,33-15-1365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2:18.9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399 447 24575,'1573'0'0,"-1610"3"0,-1 1 0,-55 14 0,19-4 0,-45 7 0,0-6 0,-1-5 0,-1-6 0,1-4 0,-166-23 0,139-2 0,69 10 0,-1 3 0,-139-3 0,181 17 0,21-1 0,0 0 0,-1-1 0,-24-4 0,36 3 0,0 0 0,0 0 0,1-1 0,-1 1 0,0-1 0,1 0 0,-1-1 0,1 1 0,0-1 0,0 0 0,0 0 0,0 0 0,0 0 0,1-1 0,-6-7 0,2 2 0,1 0 0,1-1 0,0 0 0,0 0 0,1 0 0,0 0 0,1-1 0,0 1 0,1-1 0,0 0 0,1 0 0,0 0 0,0 0 0,1 0 0,1 0 0,0 0 0,0 0 0,1 0 0,1 0 0,-1 1 0,2-1 0,0 1 0,6-13 0,-6 14 0,2 0 0,-1 0 0,1 0 0,0 1 0,1 0 0,-1 0 0,2 1 0,-1-1 0,1 2 0,0-1 0,1 1 0,-1 0 0,1 1 0,0 0 0,1 0 0,-1 1 0,1 0 0,0 1 0,0 0 0,0 1 0,0 0 0,1 0 0,-1 1 0,20 1 0,-16 1 0,-1 1 0,1 1 0,19 6 0,14 3 0,15-2 0,0-3 0,92 0 0,-99-9 0,-16 1 0,52 4 0,-80 2 0,-23 1 0,-24 3 0,22-6 0,0 0 0,1 0 0,-1 1 0,1 1 0,0 0 0,0 1 0,1 0 0,-1 1 0,1 1 0,1 0 0,-14 11 0,-16 18 0,-57 66 0,31-32 0,-1 0 0,2 2 0,4 3 0,-54 88 0,110-156 0,-22 36 0,1 1 0,-26 62 0,37-63 0,2 2 0,2-1 0,1 1 0,3 1 0,-2 51 0,6 238 0,7-177 0,-4-151 0,1 0 0,1 1 0,-1-1 0,2 1 0,-1-1 0,5 14 0,-5-19 0,0-1 0,0 0 0,1 0 0,-1 0 0,1 0 0,-1 0 0,1 0 0,0 0 0,0 0 0,0-1 0,0 1 0,0 0 0,0-1 0,0 0 0,0 0 0,1 1 0,-1-1 0,1-1 0,-1 1 0,0 0 0,1-1 0,-1 1 0,1-1 0,0 1 0,-1-1 0,5 0 0,100-2 0,-60 1 0,64 5 0,-46 3 0,89 0 0,-132-8 0,0-1 0,0 0 0,-1-2 0,1 0 0,-1-2 0,0 0 0,-1-2 0,21-9 0,-13 3 0,221-118 0,-248 132 0,-1 0 0,0 0 0,0 0 0,0 0 0,1 0 0,-1 0 0,0 0 0,0-1 0,0 1 0,1 0 0,-1 0 0,0 0 0,0 0 0,0 0 0,1 0 0,-1 0 0,0 0 0,0-1 0,0 1 0,0 0 0,1 0 0,-1 0 0,0 0 0,0-1 0,0 1 0,0 0 0,0 0 0,0 0 0,0-1 0,0 1 0,1 0 0,-1 0 0,0 0 0,0-1 0,0 1 0,0 0 0,0 0 0,0 0 0,0-1 0,0 1 0,0 0 0,0 0 0,0 0 0,0-1 0,-1 1 0,1 0 0,0 0 0,0 0 0,0-1 0,0 1 0,0 0 0,0 0 0,0 0 0,-1-1 0,1 1 0,0 0 0,0 0 0,0 0 0,-1 0 0,-19-5 0,-31 2 0,-575 6 0,590-1 0,-47 8 0,52-5 0,-58 1 0,88-6 0,0 0 0,0 0 0,0 0 0,0 1 0,0-1 0,0 0 0,0-1 0,0 1 0,0 0 0,0 0 0,1 0 0,-1 0 0,0-1 0,0 1 0,0 0 0,0-1 0,0 1 0,1-1 0,-1 1 0,0-1 0,0 1 0,1-1 0,-2-1 0,13-11 0,34-10 0,-19 15 0,0 2 0,0 0 0,1 2 0,-1 1 0,34 0 0,138 11 0,-153-5 0,439 49 0,137 6 0,-406-54 0,215 10 0,-212-8 0,-215-6 0,-1 0 0,1 0 0,-1 0 0,1 1 0,-1-1 0,1 1 0,-1 0 0,0 0 0,1-1 0,-1 1 0,0 1 0,0-1 0,0 0 0,0 1 0,0-1 0,0 1 0,0-1 0,0 1 0,0 0 0,-1 0 0,1 0 0,-1 0 0,3 4 0,-4-4 0,0 0 0,1 0 0,-1 0 0,0 0 0,0 0 0,0 0 0,0 0 0,0 0 0,-1 0 0,1 0 0,-1 0 0,1 0 0,-1 0 0,0 0 0,0-1 0,1 1 0,-1 0 0,-1 0 0,1-1 0,0 1 0,0 0 0,-1-1 0,1 1 0,-1-1 0,1 0 0,-1 1 0,1-1 0,-1 0 0,-2 1 0,-10 7 0,0-1 0,0-1 0,-1-1 0,0 0 0,-29 8 0,-86 12 0,74-17 0,25-2 0,-1-2 0,1-2 0,-1-1 0,0-1 0,1-1 0,-1-2 0,0-2 0,1 0 0,0-2 0,0-2 0,0-1 0,1-1 0,1-1 0,0-2 0,0-1 0,1-1 0,-34-25 0,58 38 0,-1-1 0,1 0 0,0 0 0,0 0 0,0-1 0,1 1 0,-1-1 0,1 0 0,0 0 0,0 0 0,0 0 0,0-1 0,1 1 0,0-1 0,0 0 0,0 0 0,0 0 0,1 0 0,0 0 0,0 0 0,0 0 0,1 0 0,-1 0 0,1 0 0,1 0 0,-1 0 0,1 0 0,-1-1 0,2 1 0,2-9 0,0 3 0,1 1 0,1-1 0,-1 1 0,2 1 0,-1-1 0,1 1 0,1 0 0,-1 1 0,2 0 0,-1 0 0,1 1 0,0 0 0,1 0 0,-1 1 0,17-8 0,3 0 0,0 2 0,1 1 0,0 1 0,46-8 0,45-3 0,217-7 0,124 27 0,-431 2 0,102 3 0,1 5 0,-2 7 0,150 36 0,-219-39 0,0-3 0,1-2 0,115-3 0,-78-7 0,127 5 0,-226-3 0,0 0 0,0 0 0,-1 0 0,1 0 0,0 1 0,0-1 0,0 1 0,-1-1 0,1 1 0,0 0 0,-1-1 0,1 1 0,0 0 0,-1 0 0,1 0 0,1 2 0,-2-2 0,-1 0 0,0-1 0,1 1 0,-1 0 0,0 0 0,0-1 0,0 1 0,0 0 0,1 0 0,-1 0 0,0-1 0,0 1 0,-1 0 0,1 0 0,0-1 0,0 1 0,0 0 0,0 0 0,-1-1 0,1 1 0,0 0 0,-1 0 0,1-1 0,0 1 0,-2 1 0,-1 2 0,-1 1 0,0-1 0,0 0 0,0 0 0,-1-1 0,1 1 0,-1-1 0,-10 5 0,-11 4 0,-1-1 0,-1-2 0,0 0 0,0-2 0,-37 4 0,-150 5 0,143-13 0,-132 21 0,14 22 0,87-20 0,0-3 0,-118 9 0,-180-28 0,216-6 0,180 2 0,-1 0 0,1-1 0,0 1 0,0-1 0,-1 0 0,1-1 0,0 1 0,-5-3 0,9 3 0,0 1 0,0-1 0,1 1 0,-1-1 0,0 1 0,0-1 0,1 0 0,-1 1 0,0-1 0,1 0 0,-1 1 0,1-1 0,-1 0 0,1 0 0,-1 0 0,1 1 0,-1-1 0,1 0 0,0 0 0,-1-2 0,1 2 0,0-1 0,1 1 0,-1-1 0,0 1 0,1-1 0,-1 1 0,1-1 0,-1 1 0,1-1 0,0 1 0,0 0 0,0-1 0,0 1 0,0 0 0,0 0 0,0 0 0,1-2 0,17-14 0,0 0 0,1 2 0,1 0 0,1 1 0,-1 1 0,2 2 0,0 0 0,45-15 0,8 4 0,119-20 0,-30 19 0,0 7 0,285 8 0,331 70 0,-331-34 0,-154-12 0,-133 2 0,12-1 0,-203-15 0,-1 1 0,1 1 0,0 2 0,-50 16 0,-20 5 0,65-19 0,0-2 0,0-1 0,0-1 0,-1-2 0,1-1 0,-1-2 0,1-1 0,-65-13 0,79 10 0,5 2 0,0-1 0,0 0 0,1-1 0,-1 0 0,-12-8 0,24 12 0,0 0 0,0 0 0,0 0 0,0-1 0,0 1 0,0-1 0,0 0 0,1 1 0,-1-1 0,1 0 0,-1 0 0,1 0 0,0 0 0,0 0 0,0-1 0,0 1 0,0 0 0,0 0 0,0-1 0,1 1 0,0 0 0,-1-1 0,1 1 0,0 0 0,0-1 0,0 1 0,0-1 0,0 1 0,1 0 0,-1-1 0,1 1 0,0 0 0,-1-1 0,1 1 0,0 0 0,0 0 0,2-2 0,4-8 0,1 0 0,0 1 0,1 0 0,1 0 0,-1 1 0,2 0 0,-1 1 0,17-12 0,5-1 0,65-32 0,-78 45 0,2 1 0,-1 1 0,1 1 0,37-6 0,92-4 0,-17 3 0,-57 1 0,-1 3 0,79 2 0,-310 17 0,14 2 0,111-11 0,4-1 0,-1 0 0,0 2 0,1 2 0,0 0 0,0 2 0,0 0 0,-48 20 0,34-7 0,-144 62 0,156-71 0,-1-1 0,0-2 0,0-1 0,-50 4 0,52-9 0,13-1 0,0 1 0,0 0 0,0 1 0,1 1 0,-1 0 0,0 1 0,-24 9 0,38-12-39,0 0 0,1-1 0,-1 1 0,-1 0 0,1-1 0,0 1 0,0-1 0,0 0 0,0 1 0,0-1 0,0 0 0,0 1 0,-1-1 0,1 0 0,0 0 0,0 0 0,0 0 0,-1 0 0,1-1 0,0 1 0,0 0 0,0 0 0,0-1 0,0 1 0,0-1 0,-1 1 0,1-1 0,0 1 0,0-1 0,0 0 0,1 1 0,-1-1 0,0 0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1:12.643"/>
    </inkml:context>
    <inkml:brush xml:id="br0">
      <inkml:brushProperty name="width" value="0.35" units="cm"/>
      <inkml:brushProperty name="height" value="0.35" units="cm"/>
      <inkml:brushProperty name="color" value="#F8F0DC"/>
    </inkml:brush>
  </inkml:definitions>
  <inkml:trace contextRef="#ctx0" brushRef="#br0">3090 743 24575,'-34'2'0,"-1"2"0,1 2 0,-1 0 0,-33 13 0,24-7 0,-337 117 0,57-16 0,211-84 0,-179 23 0,237-40 0,46-9 0,-1 0 0,0-1 0,0 0 0,1-1 0,-1 0 0,-18 0 0,46-16 0,28-7 0,0 2 0,1 1 0,1 3 0,1 2 0,0 2 0,0 2 0,1 2 0,1 3 0,-1 2 0,1 2 0,-1 2 0,83 12 0,147 37 0,392 123 0,-618-157 0,133 35 0,-181-50 0,0 1 0,0-1 0,0 2 0,0-1 0,0 0 0,0 1 0,-1 0 0,1 1 0,-1-1 0,9 9 0,-12-11 0,0 1 0,-1 0 0,1 0 0,-1 0 0,1 0 0,-1 0 0,0 0 0,0 0 0,0 1 0,0-1 0,0 0 0,-1 1 0,1-1 0,-1 0 0,1 1 0,-1-1 0,0 1 0,0-1 0,0 1 0,0-1 0,-1 1 0,1-1 0,0 0 0,-1 1 0,0-1 0,0 0 0,1 1 0,-1-1 0,-1 0 0,-1 3 0,-3 5 0,0 0 0,-1-1 0,0 0 0,0-1 0,-1 1 0,0-1 0,-1-1 0,0 0 0,0 0 0,-12 6 0,4-3 0,0-2 0,-1-1 0,0 0 0,0-1 0,-28 6 0,-5-4 0,-1-3 0,0-1 0,-80-6 0,-361-59 0,486 60 0,-1085-213 0,963 187 0,-38-11 0,-142-25 0,306 63 0,-1-1 0,1 1 0,-1-1 0,1 1 0,-1-1 0,1 0 0,0 0 0,0-1 0,0 1 0,-1-1 0,1 1 0,1-1 0,-1 0 0,0 0 0,0 0 0,1-1 0,-1 1 0,1-1 0,-3-3 0,4 3 0,0 0 0,0 0 0,0-1 0,0 1 0,1 0 0,0-1 0,-1 1 0,1 0 0,0-1 0,1 1 0,-1 0 0,1-1 0,-1 1 0,1 0 0,0-1 0,0 1 0,1 0 0,-1 0 0,3-5 0,8-14 0,1 0 0,1 0 0,1 1 0,0 1 0,2 0 0,29-27 0,-20 24 0,1 1 0,1 1 0,1 1 0,43-22 0,-31 24 0,1 1 0,1 2 0,0 2 0,1 2 0,0 2 0,67-5 0,8 7 0,145 10 0,-184 2 0,86 15 0,-163-19 0,1 0 0,-1-1 0,0 1 0,0 0 0,1 1 0,-1-1 0,0 0 0,0 1 0,-1 0 0,1 0 0,0 0 0,0 0 0,3 4 0,-5-5 0,0 1 0,0-1 0,-1 0 0,1 1 0,0-1 0,-1 1 0,1-1 0,-1 0 0,0 1 0,1-1 0,-1 1 0,0 0 0,0-1 0,0 1 0,0-1 0,0 1 0,0-1 0,-1 1 0,1-1 0,0 1 0,-1-1 0,1 1 0,-1-1 0,0 0 0,1 1 0,-1-1 0,0 0 0,0 1 0,0-1 0,0 0 0,-1 2 0,-14 14 0,0 0 0,-1-1 0,-1-1 0,0 0 0,-40 23 0,-109 49 0,151-79 0,-20 9 0,-1-1 0,-1-2 0,0-2 0,-1-1 0,0-2 0,0-1 0,-46 2 0,21-6 0,-296 18 0,0-30 0,216-16 0,101 14 0,-1 3 0,-57-3 0,39 10 0,28 1 0,0-1 0,1-2 0,-61-12 0,91 14 0,0-1 0,-1 0 0,1 0 0,0 0 0,0-1 0,0 1 0,0-1 0,0 0 0,1 0 0,-1 0 0,0 0 0,1 0 0,0 0 0,-1-1 0,1 1 0,0-1 0,0 0 0,0 1 0,-2-6 0,2 3 0,1 0 0,-1 0 0,1 0 0,0-1 0,1 1 0,-1 0 0,1-1 0,0 1 0,0-1 0,0 1 0,2-6 0,2-6 0,0 0 0,2 0 0,-1 1 0,2 0 0,0 0 0,15-23 0,-1 9 0,1 1 0,1 1 0,2 1 0,1 0 0,1 3 0,1 0 0,1 1 0,0 2 0,2 1 0,1 2 0,0 1 0,2 1 0,-1 2 0,2 1 0,0 2 0,0 1 0,1 2 0,0 1 0,0 2 0,1 2 0,-1 1 0,1 2 0,51 6 0,-86-6 0,1 0 0,0 1 0,-1-1 0,1 1 0,-1 0 0,1 0 0,-1 0 0,0 0 0,1 0 0,-1 0 0,0 1 0,0-1 0,1 1 0,-1-1 0,-1 1 0,1 0 0,0 0 0,0 0 0,-1 0 0,1 0 0,-1 0 0,1 1 0,-1-1 0,0 0 0,0 1 0,0-1 0,0 1 0,-1-1 0,1 1 0,-1-1 0,1 1 0,-1-1 0,0 1 0,0 0 0,0-1 0,0 1 0,0 0 0,-1-1 0,1 1 0,-2 2 0,0 4 0,0 0 0,-1 0 0,0-1 0,0 1 0,-1-1 0,0 0 0,-1 0 0,0 0 0,0-1 0,-9 11 0,-17 10 0,-2-2 0,-1-1 0,-60 34 0,21-14 0,-279 182 0,314-206 0,0-1 0,-1-2 0,-1-1 0,-1-2 0,-56 12 0,96-26 0,0-1 0,0 0 0,0 1 0,1-1 0,-1 0 0,0 0 0,0 0 0,0 0 0,0 0 0,0 0 0,1 0 0,-1 0 0,0 0 0,0 0 0,0 0 0,0-1 0,0 1 0,1 0 0,-1-1 0,-1 0 0,7-11 0,27-16 0,-15 15 0,1 1 0,1 1 0,-1 0 0,2 2 0,0 0 0,0 1 0,0 1 0,1 1 0,0 1 0,0 0 0,0 2 0,1 1 0,-1 0 0,1 2 0,0 0 0,-1 1 0,1 2 0,38 8 0,-29-2 0,1 0 0,-2 3 0,1 0 0,-2 2 0,0 1 0,0 2 0,-2 0 0,0 2 0,-1 1 0,-1 1 0,26 28 0,-46-42 0,1 1 0,-1-1 0,-1 1 0,1-1 0,-1 1 0,-1 1 0,1-1 0,-1 0 0,-1 1 0,0 0 0,0-1 0,0 1 0,-1 12 0,0-7 0,-2-1 0,0 1 0,-1 0 0,0-1 0,-1 1 0,0-1 0,-1 0 0,-8 16 0,5-13 0,0 0 0,-2-1 0,0 0 0,-1 0 0,0-1 0,-1 0 0,0-1 0,-1 0 0,-1-1 0,0-1 0,-1 0 0,0 0 0,-1-2 0,-16 9 0,-2-3 0,-2-2 0,1-2 0,-44 9 0,58-16 0,0-1 0,-1 0 0,0-2 0,1 0 0,-1-2 0,0 0 0,-23-5 0,35 3 0,0 0 0,0 0 0,0-1 0,0 0 0,1-1 0,-1 0 0,1 0 0,0-1 0,1 0 0,0 0 0,-1-1 0,-9-13 0,8 10 0,1-1 0,0 0 0,1-1 0,0 0 0,1 0 0,0 0 0,1-1 0,-5-18 0,9 26 0,1 1 0,-1-1 0,1 1 0,0-1 0,0 1 0,0-1 0,1 1 0,0 0 0,0-1 0,0 1 0,0-1 0,1 1 0,-1 0 0,1 0 0,0 0 0,0 0 0,1 0 0,-1 0 0,1 1 0,5-7 0,6-4 0,1 1 0,-1 1 0,28-18 0,-19 14 0,-3 0 0,1 2 0,0 1 0,1 0 0,1 2 0,-1 0 0,2 2 0,-1 1 0,1 0 0,1 2 0,-1 1 0,1 0 0,0 2 0,0 1 0,34 2 0,-17 3 0,1 2 0,-1 1 0,41 13 0,121 45 0,-36-10 0,-23-1 0,-105-35 0,1-3 0,66 16 0,-82-26 0,-14-4 0,0 1 0,-1 0 0,1 0 0,0 1 0,-1 1 0,0 0 0,0 0 0,12 7 0,-22-11 0,0 0 0,0 0 0,0 1 0,1-1 0,-1 0 0,0 0 0,0 0 0,0 0 0,0 1 0,0-1 0,0 0 0,0 0 0,0 0 0,0 1 0,1-1 0,-1 0 0,0 0 0,0 0 0,0 1 0,0-1 0,0 0 0,0 0 0,0 0 0,-1 1 0,1-1 0,0 0 0,0 0 0,0 0 0,0 1 0,0-1 0,0 0 0,0 0 0,0 0 0,0 1 0,-1-1 0,1 0 0,0 0 0,0 0 0,0 0 0,0 0 0,0 1 0,-1-1 0,1 0 0,-14 8 0,-17 3 0,30-11 0,-427 131 0,355-109 0,-101 18 0,135-34 0,0-2 0,0-1 0,-1-2 0,-56-6 0,94 6 0,1-1 0,-1 0 0,1 0 0,-1 0 0,1 0 0,-1-1 0,0 1 0,1 0 0,-1-1 0,1 1 0,-1-1 0,1 1 0,-1-1 0,1 0 0,0 0 0,-1 1 0,1-1 0,0 0 0,0 0 0,-1 0 0,1-1 0,0 1 0,0 0 0,0 0 0,0-1 0,1 1 0,-1 0 0,0-1 0,0 1 0,1-1 0,-1 1 0,1-1 0,-1 1 0,1-1 0,0 1 0,0-1 0,-1 1 0,1-1 0,0 0 0,0 1 0,1-1 0,-1 1 0,0-1 0,0 1 0,1-1 0,-1 1 0,1-1 0,0 1 0,1-4 0,2-3 0,0 0 0,1 0 0,0 0 0,1 0 0,0 1 0,0 0 0,9-8 0,13-9 0,1 0 0,2 3 0,0 0 0,1 2 0,55-24 0,-36 23 0,0 2 0,2 2 0,64-10 0,32 6 0,273-1 0,-396 21 0,1585-3 0,-795 6 0,-262-3 0,-512 4 0,-30 2 0,-12-5 0,-1-1 0,1 1 0,-1 0 0,1-1 0,-1 1 0,1 0 0,-1-1 0,1 1 0,-1-1 0,1 1 0,-1-1 0,0 1 0,1-1 0,-1 1 0,0-1 0,0 0 0,1 1 0,-1-1 0,0 0 0,0 0 0,1 0 0,-2 1 0,-31 8 0,0-1 0,0-1 0,-1-2 0,0-2 0,1-1 0,-38-2 0,-57 5 0,-33 17 0,-31 3 0,164-24 0,0 0 0,-1-2 0,1 0 0,-46-10 0,55 5 0,1 1 0,0-2 0,1-1 0,-1 0 0,2-1 0,-30-20 0,4-3 0,-46-46 0,84 75 0,0-1 0,0 0 0,1 0 0,0-1 0,0 1 0,0-1 0,0 0 0,1 1 0,0-1 0,0 0 0,0-1 0,0 1 0,1 0 0,0 0 0,0-1 0,1 1 0,-1 0 0,1-1 0,0 1 0,1-1 0,-1 1 0,1 0 0,0-1 0,0 1 0,1 0 0,-1 0 0,1 0 0,0 0 0,1 0 0,-1 0 0,1 0 0,5-5 0,1-3 0,0 0 0,1 1 0,0 1 0,1 0 0,1 0 0,0 1 0,0 0 0,1 1 0,0 0 0,15-6 0,29-10 0,1 2 0,1 4 0,1 1 0,0 4 0,99-12 0,-143 28 0,-29 7 0,-31 10 0,-49 11 0,-182 35 0,-105-13 0,10-43 0,253-10 0,113 1 0,0 0 0,1 0 0,-1 0 0,1 0 0,-1-1 0,1 1 0,-1-1 0,1 0 0,-1 0 0,1 0 0,0-1 0,0 1 0,-1-1 0,1 0 0,-3-2 0,5 3 0,1 0 0,-1 0 0,0 0 0,1 1 0,-1-1 0,1 0 0,-1 0 0,1 0 0,0 0 0,-1 0 0,1 0 0,0-1 0,0 1 0,-1 0 0,1 0 0,0 0 0,0 0 0,0 0 0,1-2 0,-1 0 0,1 0 0,0 0 0,1 0 0,-1 0 0,0 0 0,1 0 0,0 0 0,-1 0 0,4-3 0,7-7 0,1-1 0,0 2 0,1 0 0,1 1 0,-1 0 0,2 1 0,-1 0 0,1 2 0,1 0 0,0 0 0,0 2 0,33-9 0,-4 5 0,0 1 0,1 3 0,86-1 0,-34 11 0,-1 4 0,0 4 0,-1 5 0,155 48 0,-238-62 0,-1 1 0,0 1 0,0 1 0,0 0 0,-1 0 0,1 1 0,-1 1 0,-1 0 0,13 12 0,-20-16 0,0-1 0,-1 2 0,0-1 0,1 0 0,-2 1 0,1-1 0,0 1 0,-1 0 0,0 0 0,0 0 0,-1 0 0,1 0 0,-1 1 0,0-1 0,0 0 0,-1 1 0,0-1 0,0 1 0,0-1 0,0 0 0,-1 1 0,0-1 0,0 0 0,0 0 0,-1 1 0,-3 7 0,-31 66 0,-61 101 0,30-60 0,58-94 0,10-25 0,-1-1 0,0 0 0,1 0 0,-1 1 0,1-1 0,-1 0 0,0 0 0,1 0 0,-1 0 0,1 0 0,-1 0 0,0 0 0,1 0 0,-1 0 0,1 0 0,-1 0 0,1 0 0,-1 0 0,0 0 0,1 0 0,-1 0 0,1-1 0,-1 1 0,0 0 0,1 0 0,-1 0 0,0-1 0,1 1 0,-1 0 0,0 0 0,1-1 0,0 0 0,43-33 0,-41 31 0,25-22 0,1 0 0,1 2 0,1 2 0,1 1 0,0 1 0,71-29 0,-8 17 0,0 5 0,166-24 0,-252 49 0,0 0 0,0-1 0,0 0 0,-1 0 0,1-1 0,-1 0 0,1 0 0,-1-1 0,0-1 0,7-4 0,-11 5 0,0 1 0,-1-1 0,1 0 0,-1 0 0,0 0 0,0 0 0,-1-1 0,1 1 0,-1-1 0,0 1 0,0-1 0,-1 0 0,1 0 0,-1 0 0,0 0 0,-1 0 0,1 0 0,-1-9 0,1 5 0,-1 0 0,0 0 0,-1 1 0,0-1 0,0 0 0,-1 0 0,0 0 0,-1 1 0,0-1 0,0 1 0,-1 0 0,1 0 0,-2 0 0,1 0 0,-7-7 0,3 6 0,-1 1 0,1 1 0,-1-1 0,0 1 0,-1 1 0,0 0 0,0 0 0,0 1 0,-1 0 0,1 1 0,-15-4 0,-5-3 0,0 2 0,0 2 0,-1 0 0,0 3 0,-48-3 0,76 7 0,1 0 0,0 0 0,0 0 0,0 0 0,0 1 0,0-1 0,0 1 0,0-1 0,0 1 0,0 0 0,0 0 0,0 0 0,0 0 0,0 0 0,1 0 0,-1 0 0,0 1 0,1-1 0,-1 1 0,1-1 0,-1 1 0,1 0 0,0-1 0,0 1 0,0 0 0,0 0 0,0 0 0,0 0 0,0 0 0,1 0 0,-1 0 0,1 0 0,-1 0 0,1 0 0,0 0 0,0 0 0,0 0 0,0 0 0,0 3 0,1 1 0,0-1 0,0 0 0,0 1 0,1-1 0,-1 0 0,1 0 0,1 0 0,-1 0 0,1-1 0,-1 1 0,1-1 0,1 1 0,-1-1 0,7 6 0,8 3 0,0-1 0,1 0 0,0-2 0,0 0 0,40 13 0,-41-17 0,0 1 0,0 1 0,-1 0 0,1 1 0,-2 1 0,0 1 0,28 23 0,-37-27 0,0 0 0,0 1 0,-1 0 0,0 0 0,-1 0 0,0 1 0,0 0 0,-1 0 0,0 0 0,0 0 0,-1 1 0,0-1 0,-1 1 0,0 0 0,-1 0 0,0 0 0,0 0 0,-1 0 0,-2 15 0,1-15 0,1 0 0,0 0 0,1 0 0,0 0 0,1 0 0,0 0 0,0-1 0,1 1 0,0 0 0,7 14 0,1-3 0,-7-11 0,1 0 0,0 0 0,0-1 0,1 1 0,1-1 0,10 11 0,-15-18 0,0 0 0,1 0 0,0 0 0,-1-1 0,1 1 0,0-1 0,0 0 0,0 0 0,0 0 0,0 0 0,0 0 0,0 0 0,0-1 0,0 0 0,1 1 0,-1-1 0,0 0 0,0-1 0,0 1 0,0 0 0,1-1 0,-1 0 0,0 0 0,0 0 0,0 0 0,-1 0 0,5-3 0,-2 2 0,-1-1 0,1 0 0,-1 0 0,1 0 0,-1 0 0,0-1 0,-1 1 0,1-1 0,0 0 0,-1-1 0,0 1 0,0 0 0,0-1 0,-1 0 0,0 1 0,0-1 0,0 0 0,0 0 0,-1-1 0,1 1 0,-1-7 0,2-12 0,-1 1 0,-2-1 0,-3-38 0,0 8 0,1-6 0,-1 0 0,-4 1 0,-2-1 0,-24-84 0,-26-104 0,49 198 0,2 0 0,2-1 0,3 0 0,2 1 0,5-56 0,-1-18 0,-3 114 0,1-1 0,-1 0 0,2 1 0,0-1 0,0 1 0,4-12 0,-5 19 0,0 0 0,0 1 0,0-1 0,0 1 0,1-1 0,-1 1 0,1 0 0,0 0 0,-1-1 0,1 1 0,0 0 0,0 0 0,0 1 0,0-1 0,1 0 0,-1 1 0,0-1 0,1 1 0,-1 0 0,1 0 0,-1 0 0,1 0 0,0 0 0,-1 1 0,1-1 0,0 1 0,-1 0 0,1-1 0,3 2 0,-3-1 0,0 1 0,0 0 0,0 0 0,-1 0 0,1 0 0,0 1 0,-1-1 0,1 1 0,-1-1 0,0 1 0,1 0 0,-1 0 0,0 0 0,0 0 0,0 0 0,0 1 0,-1-1 0,1 1 0,-1-1 0,1 1 0,-1 0 0,0-1 0,0 1 0,0 0 0,0 0 0,-1 0 0,1-1 0,-1 6 0,3 6 0,-1 0 0,-1 0 0,-1 0 0,-1 24 0,-2-20 0,-1 0 0,0 0 0,-1 0 0,-1-1 0,-1 0 0,0 0 0,-1 0 0,-1-1 0,-1 0 0,0-1 0,-1 0 0,0 0 0,-1-1 0,-1-1 0,0 0 0,-1-1 0,-1 0 0,0-2 0,-23 15 0,7-8 0,-1-1 0,0-1 0,-1-2 0,-1-1 0,0-2 0,-1-1 0,1-2 0,-2-1 0,-40 1 0,-52 1 0,-205 39 0,-1379 311 0,1144-261 0,417-83 0,-274-8 0,104-51 0,247 32 0,34 5 0,-42-12 0,71 17 0,0-1 0,0-1 0,1 1 0,-1-2 0,1 1 0,0-1 0,1-1 0,-14-11 0,19 14 0,1-1 0,0 0 0,-1 0 0,2-1 0,-1 1 0,0-1 0,1 1 0,0-1 0,1 0 0,-1 0 0,1 0 0,0 0 0,0 0 0,1 0 0,0 0 0,0 0 0,0 0 0,1 0 0,0 0 0,3-9 0,1-7 0,1 0 0,1 1 0,1-1 0,12-21 0,12-21-455,3 2 0,76-103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1:34.9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1997 1419 24575,'0'0'0,"-671"27"0,-518 52 0,1160-77 0,-29-1 0,55-1 0,0 0 0,-1-1 0,1 1 0,0-1 0,0 1 0,0-1 0,-1 0 0,1 0 0,0 0 0,0-1 0,0 1 0,-4-4 0,6 4 0,1 1 0,0-1 0,-1 1 0,1-1 0,-1 1 0,1-1 0,0 0 0,0 1 0,-1-1 0,1 0 0,0 1 0,0-1 0,0 0 0,0 1 0,0-1 0,0 0 0,0 1 0,0-1 0,0 0 0,0 1 0,0-1 0,0 0 0,0 0 0,0 1 0,1-1 0,-1 1 0,0-1 0,1 0 0,-1 1 0,0-1 0,1 1 0,-1-1 0,1 0 0,-1 1 0,0-1 0,1 1 0,0 0 0,-1-1 0,1 1 0,-1-1 0,1 1 0,-1 0 0,1-1 0,0 1 0,-1 0 0,1 0 0,0 0 0,1-1 0,38-15 0,-35 14 0,86-32 0,-53 19 0,1 1 0,0 1 0,48-7 0,91-1 0,0 8 0,237 13 0,-336 6 0,-1 4 0,107 26 0,-102-12 0,-62-16 0,0-1 0,1-2 0,0 0 0,0-1 0,30 1 0,-40-6 0,39 4 0,-50-3 0,0 0 0,-1 0 0,1 0 0,0 1 0,-1-1 0,1 0 0,0 0 0,-1 1 0,1-1 0,-1 1 0,1-1 0,-1 0 0,1 1 0,-1-1 0,1 1 0,-1-1 0,1 1 0,-1-1 0,1 1 0,-1 0 0,0-1 0,1 1 0,-1 0 0,0 1 0,0-1 0,0 0 0,0 0 0,0 0 0,-1 1 0,1-1 0,-1 0 0,1 0 0,-1 0 0,1 0 0,-1 0 0,1 0 0,-1 0 0,0 0 0,0 0 0,1 0 0,-1 0 0,-1 1 0,-13 13 0,0-2 0,-1 0 0,-1 0 0,0-1 0,-33 16 0,-99 40 0,-76 12 0,-3 1 0,207-73 0,-1 0 0,0-1 0,0-2 0,0 0 0,-1-2 0,1 0 0,-1-1 0,0-1 0,-43-5 0,65 4 0,-1 0 0,0 0 0,0 0 0,0-1 0,0 1 0,1 0 0,-1-1 0,0 0 0,0 1 0,1-1 0,-1 0 0,0 0 0,1 0 0,-1 0 0,1 0 0,-1 0 0,1 0 0,0 0 0,-1-1 0,1 1 0,0 0 0,0-1 0,-2-2 0,3 2 0,0 0 0,-1 0 0,1 0 0,0-1 0,0 1 0,0 0 0,1 0 0,-1 0 0,0 0 0,1 0 0,-1 0 0,1 0 0,0 0 0,0 0 0,0 0 0,2-4 0,4-4 0,0 0 0,1 0 0,0 0 0,1 1 0,16-14 0,-6 8 0,1 1 0,1 1 0,0 0 0,1 2 0,1 0 0,-1 2 0,2 0 0,35-7 0,-12 7 0,0 2 0,0 2 0,70 2 0,1033 5 0,-1105-4 0,0-3 0,70-15 0,-64 9 0,74-4 0,64-9 0,-207 30 0,0 2 0,1 0 0,0 0 0,-18 14 0,-45 22 0,-50 12 0,-142 41 0,210-73 0,128-52 0,2 2 0,121-28 0,-142 48 0,0 2 0,79 3 0,-72 2 0,87-10 0,30-4 0,-73 8 0,58-19 0,-47-1 0,-81 17 0,0 1 0,0 1 0,34-2 0,60-5 0,-76 6 0,55 0 0,328 8 0,-412 0 0,0 1 0,-1 1 0,1 1 0,-1 0 0,24 9 0,-22-7 0,0 0 0,0-1 0,1-1 0,21 2 0,-27-6 0,10 2 0,-1-1 0,1 0 0,0-2 0,0-1 0,33-7 0,-52 8 0,1-1 0,-1 1 0,1-1 0,-1 0 0,0 0 0,1 0 0,-1-1 0,0 1 0,-1-1 0,1 0 0,0 0 0,-1-1 0,0 1 0,0-1 0,0 1 0,0-1 0,0 0 0,-1 0 0,1 0 0,-1-1 0,0 1 0,-1 0 0,1-1 0,-1 1 0,0-1 0,0 0 0,0 1 0,-1-1 0,1 0 0,-1 0 0,0 1 0,-2-9 0,-2-17 0,-2 1 0,-1-1 0,-2 1 0,-1 0 0,-1 1 0,-1 1 0,-20-34 0,-30-74 0,43 76 0,11 31 0,-21-45 0,27 70 0,1 0 0,-1 0 0,1 0 0,-1 0 0,0 0 0,0 1 0,0-1 0,-1 0 0,1 1 0,-1 0 0,1 0 0,-1-1 0,0 1 0,0 1 0,0-1 0,0 0 0,0 1 0,0 0 0,-6-2 0,4 2 0,0 1 0,1 0 0,-1 0 0,0 0 0,1 1 0,-1 0 0,1 0 0,-1 0 0,1 0 0,-1 1 0,1-1 0,-8 5 0,-9 7 0,0 1 0,2 1 0,-1 0 0,-23 27 0,30-30 0,-3 2 0,0-1 0,0-1 0,-2 0 0,1-1 0,-2-1 0,1-1 0,-1 0 0,-1-2 0,-29 9 0,18-5 0,-60 30 0,-15 6 0,-88 27 0,187-67 0,18-5 0,19-1 0,-6-7 0,0-1 0,-1 0 0,0-2 0,27-13 0,21-9 0,-49 24 0,0 1 0,1 1 0,-1 0 0,46-1 0,96 7 0,-60 2 0,-100-3 0,1 0 0,0 0 0,0 1 0,0 0 0,0-1 0,-1 2 0,1-1 0,0 0 0,7 4 0,-11-4 0,0 0 0,0 0 0,0 0 0,0 0 0,0 0 0,0 0 0,0 0 0,0 0 0,-1 0 0,1 0 0,0 1 0,-1-1 0,1 0 0,-1 0 0,1 1 0,-1-1 0,1 0 0,-1 1 0,0-1 0,0 1 0,0-1 0,0 0 0,0 1 0,0-1 0,0 1 0,0-1 0,0 0 0,-1 1 0,1-1 0,-1 0 0,1 1 0,-1-1 0,1 0 0,-1 0 0,0 0 0,0 1 0,1-1 0,-2 1 0,-15 22 0,-1-1 0,0 0 0,-2-2 0,0 0 0,-35 27 0,1 0 0,45-40 0,-13 13 0,-1-1 0,-32 22 0,47-36 0,-2-1 0,1 0 0,0-1 0,-1 0 0,0 0 0,0-1 0,0 0 0,-1-1 0,1 0 0,-15 0 0,-178-4 0,209 2 0,11 1 0,-1-1 0,1-1 0,-1 0 0,1-1 0,-1-1 0,1-1 0,20-7 0,-18 4 0,0 0 0,0 1 0,1 1 0,0 1 0,0 1 0,26-2 0,128 7 0,-69 1 0,-63-1 0,-29-1 0,-1 0 0,0 0 0,1-2 0,-1 1 0,1-1 0,-1-1 0,0-1 0,22-6 0,-168 63 0,109-42 0,1-2 0,-2 0 0,0-2 0,0-1 0,0 0 0,-1-2 0,-31 1 0,-5-2 0,-123-10 0,178 5 0,0 0 0,-1 0 0,1-1 0,0 0 0,0 0 0,0-1 0,-8-3 0,15 5 0,0 0 0,-1 0 0,1 1 0,0-1 0,-1 0 0,1 0 0,0-1 0,0 1 0,0 0 0,0 0 0,0 0 0,0-1 0,0 1 0,0 0 0,1-1 0,-1 1 0,0-1 0,1 1 0,-1-1 0,1 1 0,0-1 0,-1 1 0,1-1 0,0 1 0,0-1 0,0 0 0,0 1 0,0-1 0,1 1 0,-1-1 0,0 1 0,1-1 0,-1 1 0,1-1 0,-1 1 0,1-1 0,0 1 0,0-1 0,-1 1 0,1 0 0,0 0 0,0-1 0,3-1 0,2-6 0,1 1 0,0 0 0,0 0 0,1 0 0,0 1 0,1 0 0,-1 1 0,12-6 0,2 0 0,0 2 0,36-12 0,-43 17 0,-1 0 0,0-2 0,-1 0 0,0 0 0,0-1 0,0-1 0,20-18 0,-32 26 0,0 0 0,0 0 0,0 0 0,0 0 0,0 0 0,0 0 0,0 0 0,-1-1 0,1 1 0,0 0 0,-1 0 0,1-1 0,-1 1 0,1 0 0,-1-1 0,0 1 0,0-1 0,0 1 0,0 0 0,0-1 0,0 1 0,0-1 0,0 1 0,0 0 0,0-1 0,-1 1 0,1 0 0,-1-1 0,1 1 0,-1 0 0,1 0 0,-1-1 0,0 1 0,0 0 0,0 0 0,-1-2 0,-3-2 0,0 0 0,-1-1 0,1 2 0,-1-1 0,0 1 0,-9-5 0,-73-36 0,-1 5 0,-2 3 0,-173-45 0,122 49 0,-1 6 0,-1 6 0,-207-3 0,114 12 0,-211 2 0,425 11 0,0 2 0,-28 5 0,43-6 0,0 0 0,0 1 0,0-1 0,1 2 0,-1-1 0,1 1 0,-1 0 0,1 0 0,-9 8 0,17-12 0,-1 0 0,0 0 0,0 1 0,0-1 0,0 0 0,0 0 0,0 0 0,1 0 0,-1 0 0,0 0 0,0 0 0,0 0 0,0 0 0,0 1 0,0-1 0,0 0 0,0 0 0,0 0 0,0 0 0,1 0 0,-1 0 0,0 1 0,0-1 0,0 0 0,0 0 0,0 0 0,0 0 0,0 0 0,0 1 0,0-1 0,0 0 0,0 0 0,0 0 0,0 0 0,0 0 0,0 1 0,0-1 0,-1 0 0,1 0 0,0 0 0,0 0 0,0 0 0,0 0 0,0 1 0,0-1 0,0 0 0,0 0 0,0 0 0,0 0 0,-1 0 0,1 0 0,0 0 0,0 0 0,0 0 0,0 1 0,0-1 0,0 0 0,-1 0 0,23-6 0,29-13 0,-50 19 0,84-33 0,1 4 0,164-34 0,-204 56 0,-1 2 0,1 2 0,0 1 0,0 3 0,0 2 0,-1 2 0,73 17 0,381 133 0,-476-146 0,-7-4 0,-1 0 0,1 1 0,-1 1 0,27 17 0,-41-22 0,0-1 0,0 1 0,0-1 0,0 1 0,0-1 0,0 1 0,0 0 0,0 0 0,-1-1 0,1 1 0,-1 0 0,1 0 0,-1 0 0,0 0 0,0 0 0,0-1 0,0 1 0,0 0 0,0 0 0,0 0 0,-1 0 0,1 0 0,0 0 0,-1-1 0,0 1 0,1 0 0,-1 0 0,0-1 0,0 1 0,0-1 0,0 1 0,0-1 0,-1 1 0,1-1 0,-2 2 0,-6 8 0,-1 0 0,0 0 0,-14 11 0,-2-2 0,-1-1 0,0-2 0,-2 0 0,1-2 0,-2-1 0,0-2 0,-60 17 0,9-9 0,-160 16 0,14 1 0,150-21 0,-144 10 0,196-24 0,13-1 0,1 0 0,0-1 0,-1-1 0,1 1 0,0-2 0,-20-4 0,31 6 0,-1 0 0,1 0 0,0 0 0,-1-1 0,1 1 0,-1 0 0,1 0 0,0-1 0,-1 1 0,1 0 0,0-1 0,-1 1 0,1-1 0,0 1 0,0 0 0,-1-1 0,1 1 0,0-1 0,0 1 0,0-1 0,-1 1 0,1-1 0,0 1 0,0-1 0,0 1 0,0-1 0,0 1 0,0-1 0,0 1 0,0-1 0,0 1 0,0 0 0,0-1 0,1 1 0,-1-1 0,0 1 0,0-1 0,0 1 0,1-1 0,-1 1 0,0 0 0,0-1 0,1 1 0,-1-1 0,0 1 0,1 0 0,-1-1 0,1 1 0,19-19 0,73-42 0,125-58 0,-171 94 0,-19 11 0,0 2 0,1 1 0,36-9 0,-46 15 0,-1 1 0,0 1 0,1 1 0,-1 1 0,1 0 0,28 3 0,-46-2 0,1 0 0,-1 0 0,0 0 0,0 0 0,1 0 0,-1 0 0,0 0 0,1 1 0,-1-1 0,0 0 0,0 1 0,1-1 0,-1 1 0,0-1 0,0 1 0,0 0 0,0-1 0,0 1 0,0 0 0,0 0 0,0 0 0,0 0 0,0 0 0,0 0 0,0 0 0,-1 0 0,1 0 0,0 0 0,-1 0 0,1 1 0,-1-1 0,0 0 0,1 0 0,-1 1 0,0-1 0,0 0 0,1 1 0,-1-1 0,0 0 0,-1 3 0,0-1 0,0 0 0,0 0 0,-1 0 0,0 0 0,1 0 0,-1 0 0,0 0 0,0-1 0,-1 1 0,1-1 0,-1 1 0,1-1 0,-1 0 0,0 0 0,-4 2 0,-26 14 0,-1-2 0,0-2 0,-1-1 0,-1-1 0,0-2 0,0-2 0,-75 8 0,-274-10 0,264-9 0,-513 21 0,100-11 0,353-8 0,125 11 0,54-9 0,0-1 0,0 1 0,0 0 0,0-1 0,0 0 0,0 1 0,0-1 0,0 0 0,0 0 0,0 0 0,0 0 0,-3-1 0,6-1 0,0 0 0,0-1 0,0 1 0,0 0 0,0 0 0,0 0 0,1 0 0,-1 0 0,1 0 0,-1 0 0,1 0 0,0 1 0,0-1 0,0 1 0,2-2 0,71-70 0,102-77 0,-139 122 0,2 1 0,1 2 0,1 2 0,1 2 0,47-16 0,-54 23 0,-23 8 0,1 1 0,-1 0 0,1 1 0,0 0 0,1 1 0,-1 0 0,27 0 0,-41 3 0,1 0 0,-1 0 0,0 0 0,1 0 0,-1 0 0,0-1 0,1 1 0,-1 0 0,0 0 0,1 1 0,-1-1 0,0 0 0,1 0 0,-1 0 0,0 0 0,0 0 0,1 0 0,-1 0 0,0 0 0,1 1 0,-1-1 0,0 0 0,0 0 0,1 0 0,-1 1 0,0-1 0,0 0 0,1 0 0,-1 1 0,0-1 0,0 0 0,0 0 0,0 1 0,1-1 0,-1 0 0,0 1 0,0-1 0,0 0 0,0 1 0,0-1 0,-11 11 0,-25 6 0,-25 2 0,0-2 0,-79 10 0,-130 4 0,81-12 0,138-11 0,-1 2 0,1 3 0,1 1 0,-78 35 0,52-14 0,1 5 0,-76 53 0,131-78 0,20-15 0,0 0 0,0 0 0,0 0 0,0 0 0,1 0 0,-1 0 0,0 0 0,0-1 0,0 1 0,0 0 0,0 0 0,0 0 0,0 0 0,0 0 0,0 0 0,1 0 0,-1 0 0,0 0 0,0 0 0,0 0 0,0 0 0,0 0 0,0 0 0,0 0 0,1 0 0,-1 0 0,0 0 0,0 0 0,0 0 0,0 0 0,0 0 0,0 0 0,0 0 0,0 0 0,1 0 0,-1 1 0,0-1 0,0 0 0,0 0 0,0 0 0,0 0 0,0 0 0,0 0 0,0 0 0,0 0 0,0 0 0,0 0 0,0 1 0,0-1 0,1 0 0,-1 0 0,0 0 0,0 0 0,0 0 0,0 0 0,0 0 0,0 0 0,0 1 0,45-23 0,7-10 0,1 3 0,2 2 0,1 3 0,1 2 0,1 3 0,0 2 0,83-13 0,-17 16 0,230 4 0,127 39 0,164 1 0,-678-28 0,0 2 0,0 2 0,-60 17 0,-119 50 0,-51 14 0,243-82 0,-15 3 0,1 1 0,-1 2 0,-60 29 0,85-33 0,1 1 0,0 0 0,0 1 0,0 0 0,1 0 0,1 1 0,0-1 0,-9 16 0,16-25 0,0 0 0,0 0 0,0 0 0,0 0 0,0 0 0,0 0 0,-1 1 0,1-1 0,0 0 0,0 0 0,0 0 0,0 0 0,0 0 0,0 0 0,0 0 0,0 1 0,0-1 0,-1 0 0,1 0 0,0 0 0,0 0 0,0 0 0,0 1 0,0-1 0,0 0 0,0 0 0,0 0 0,0 0 0,0 0 0,0 1 0,0-1 0,0 0 0,0 0 0,0 0 0,0 0 0,0 0 0,0 0 0,1 1 0,-1-1 0,0 0 0,0 0 0,0 0 0,0 0 0,0 0 0,0 0 0,0 1 0,0-1 0,0 0 0,1 0 0,-1 0 0,0 0 0,0 0 0,0 0 0,0 0 0,0 0 0,0 0 0,1 0 0,-1 0 0,0 0 0,0 0 0,0 0 0,0 0 0,0 0 0,1 0 0,-1 0 0,0 0 0,16-5 0,19-14 0,17-17 0,1 3 0,93-43 0,-66 42 0,2 4 0,1 4 0,1 3 0,1 4 0,0 3 0,133-6 0,-201 22 0,1 1 0,-1 1 0,0 1 0,1 0 0,-1 2 0,-1-1 0,1 2 0,15 8 0,-31-14 0,10 3 0,1 0 0,0 0 0,0-1 0,0 0 0,0-1 0,0-1 0,0 0 0,0 0 0,0-1 0,13-3 0,21-6 0,58-20 0,-22 6 0,75-13 0,1 6 0,0 8 0,247-6 0,-322 25 0,99-17 0,-170 18 0,0 0 0,0 0 0,-1-1 0,1-1 0,-1 0 0,0 0 0,-1-1 0,1-1 0,-1 0 0,0 0 0,15-15 0,-9 6 0,0-1 0,-2 0 0,0-1 0,0-1 0,13-27 0,11 2 0,1 2 0,-38 40 0,1 0 0,-1 0 0,0 0 0,0 0 0,0 0 0,0 0 0,0 0 0,0 0 0,-1 0 0,1 0 0,-1-1 0,1 1 0,-1 0 0,0 0 0,0-1 0,0 1 0,0 0 0,-1-5 0,0 5 0,0 0 0,0 0 0,-1 0 0,1 0 0,0 1 0,-1-1 0,1 0 0,-1 1 0,0-1 0,1 1 0,-1-1 0,0 1 0,0 0 0,0 0 0,0 0 0,0 0 0,0 0 0,0 0 0,-1 1 0,1-1 0,0 1 0,0-1 0,-4 1 0,-60-3 0,54 4 0,-56 2 0,41 0 0,0-2 0,1-1 0,-42-5 0,57 2 0,0 0 0,1-1 0,-20-9 0,20 8 0,0 0 0,-1 1 0,-21-6 0,7 6 0,7 2 0,0-2 0,1 1 0,-1-2 0,-28-12 0,43 16 0,0 0 0,0-1 0,0 1 0,1-1 0,-1 0 0,1 0 0,-1 0 0,1 0 0,0 0 0,-1 0 0,1-1 0,0 1 0,1-1 0,-1 1 0,0-1 0,1 0 0,-1 0 0,1 0 0,0 1 0,0-1 0,0-1 0,0 1 0,1 0 0,-1 0 0,1 0 0,0 0 0,0 0 0,0 0 0,0 0 0,1-1 0,-1 1 0,1 0 0,1-4 0,8-19 0,1 0 0,1 0 0,2 1 0,0 1 0,2 0 0,19-23 0,30-49 0,-47 68 0,0 0 0,2 1 0,31-33 0,-50 60-50,-1 0-1,1-1 1,-1 1-1,1-1 0,-1 1 1,1 0-1,-1-1 1,0 1-1,1-1 1,-1 1-1,0-1 0,1 1 1,-1-1-1,0 1 1,1-1-1,-1 0 1,0 1-1,0-1 0,0 1 1,0-1-1,0 0 1,0 1-1,0-1 1,0 1-1,0-1 1,0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1:42.9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2694 1641 24575,'-240'5'0,"-301"45"0,399-30 0,-141 22 0,-291 3 0,317-33 0,-12 0 0,266-12 0,1 1 0,-1-1 0,0 0 0,1 0 0,-1-1 0,0 1 0,1 0 0,-1-1 0,1 0 0,-1 1 0,1-1 0,-1 0 0,1-1 0,-1 1 0,1 0 0,0 0 0,0-1 0,0 0 0,-1 1 0,-2-5 0,4 4 0,1 0 0,0 0 0,-1 0 0,1 0 0,0 0 0,0-1 0,0 1 0,0 0 0,0 0 0,1 0 0,-1 0 0,0 0 0,1-1 0,0 1 0,0 0 0,-1 0 0,1 0 0,0 0 0,1 1 0,-1-1 0,0 0 0,0 0 0,1 1 0,-1-1 0,1 1 0,2-3 0,31-33 0,1 1 0,68-52 0,-74 70 0,1 1 0,1 2 0,0 1 0,0 2 0,2 0 0,41-7 0,-19 7 0,1 3 0,96-4 0,120 14 0,-145 2 0,61-1 0,-188-2 0,0 0 0,-1-1 0,1 1 0,-1 0 0,1 0 0,0 0 0,0 0 0,-1 0 0,1 0 0,0 0 0,-1 0 0,1 0 0,0 0 0,-1 0 0,1 0 0,0 1 0,-1-1 0,1 0 0,-1 0 0,1 1 0,0-1 0,-1 0 0,1 1 0,-1-1 0,1 1 0,-1-1 0,1 1 0,-1-1 0,1 2 0,-16 10 0,-36 11 0,50-22 0,-45 14 0,0-1 0,-1-2 0,0-2 0,-1-2 0,-60 1 0,-8-6 0,-121-14 0,90-7 0,-157-41 0,121 21 0,47 1 0,49 11 0,84 25 0,1 1 0,-1-1 0,0 0 0,1 0 0,-1 0 0,1 0 0,-1 0 0,1 0 0,0-1 0,-1 1 0,1-1 0,0 0 0,0 0 0,0 1 0,0-1 0,0-1 0,-2-3 0,3 5 0,1-1 0,-1 0 0,1 0 0,-1 0 0,1 0 0,0 0 0,0 0 0,0 0 0,0 0 0,0 0 0,0 0 0,0 0 0,1 0 0,-1 0 0,1 1 0,0-1 0,-1 0 0,3-3 0,1-3 0,1 1 0,0 0 0,0 0 0,1 1 0,0-1 0,0 1 0,0 1 0,1-1 0,11-7 0,15-5 0,0 2 0,1 0 0,0 3 0,1 0 0,1 3 0,47-9 0,229-21 0,-278 37 0,889-22 0,5 71 0,-179-6 0,708-27 0,-1339-14 0,-113 1 0,50 3 0,-54-3 0,-1 0 0,1 0 0,0 0 0,-1 0 0,1 0 0,-1 0 0,1 0 0,0 0 0,-1 0 0,1 0 0,0 0 0,-1 1 0,1-1 0,-1 0 0,1 0 0,-1 1 0,1-1 0,0 0 0,-1 1 0,1-1 0,-1 0 0,1 1 0,-1-1 0,0 1 0,1-1 0,-1 1 0,1-1 0,-1 1 0,0-1 0,1 1 0,-1-1 0,0 1 0,0 0 0,0-1 0,1 1 0,-1-1 0,0 1 0,0 0 0,0-1 0,0 1 0,0 0 0,0-1 0,0 1 0,0 0 0,0-1 0,0 1 0,-1-1 0,1 1 0,0 0 0,0-1 0,-1 1 0,1-1 0,0 1 0,0-1 0,-1 1 0,1-1 0,-1 1 0,1-1 0,-1 1 0,1-1 0,0 1 0,-1-1 0,1 0 0,-1 1 0,0-1 0,0 1 0,-5 3 0,1 0 0,-1 0 0,0 0 0,0 0 0,-1-1 0,1 0 0,-1-1 0,-11 4 0,-64 11 0,52-12 0,-20 5 0,-52 9 0,-173 57 0,272-75 0,-88 34 0,-2-4 0,-138 27 0,-455 28 0,624-79 0,0 3 0,-95 28 0,156-37 0,-1-1 0,1 1 0,0-1 0,0 1 0,-1-1 0,1 1 0,0-1 0,0 0 0,-1 0 0,1 0 0,0 0 0,-1 0 0,1 0 0,0 0 0,-1 0 0,1 0 0,-2-1 0,3 0 0,-1 0 0,1 1 0,0-1 0,0 1 0,0-1 0,0 0 0,1 1 0,-1-1 0,0 0 0,0 1 0,0-1 0,0 1 0,1-1 0,-1 0 0,0 1 0,1-1 0,-1 1 0,0-1 0,1 1 0,-1-1 0,0 1 0,1-1 0,-1 1 0,2-1 0,39-37 0,1 5 0,2 2 0,1 3 0,2 1 0,0 2 0,1 3 0,2 1 0,0 3 0,1 2 0,1 2 0,75-10 0,255-4 0,1 32 0,-168 0 0,-89-3 0,587 25 0,-707-25 0,1 0 0,-1 0 0,0 0 0,0 0 0,1 1 0,-1 0 0,7 4 0,-12-5 0,0-1 0,0 1 0,0 0 0,0 0 0,0-1 0,0 1 0,0 0 0,-1 0 0,1 0 0,0 0 0,-1 0 0,1 0 0,-1 0 0,1 0 0,-1 0 0,1 0 0,-1 0 0,0 0 0,1 1 0,-1-1 0,0 0 0,0 0 0,0 0 0,0 0 0,0 0 0,0 1 0,0-1 0,0 0 0,0 0 0,-1 0 0,1 0 0,-1 0 0,1 1 0,0-1 0,-1 0 0,0 0 0,1 0 0,-1 0 0,0 0 0,1-1 0,-1 1 0,0 0 0,0 0 0,-1 1 0,-8 8 0,0 0 0,0 0 0,-1-1 0,0 0 0,-1-1 0,-22 12 0,-86 37 0,98-48 0,-61 25 0,-1-4 0,-2-4 0,0-4 0,-1-3 0,-116 9 0,90-20 0,1-6 0,-1-4 0,-199-30 0,108 6 0,0 9 0,-320 15 0,270 29 0,166-14 0,-136 2 0,222-15 0,0 0 0,0 0 0,0 0 0,0 0 0,0 0 0,0-1 0,0 1 0,0 0 0,0-1 0,0 0 0,0 1 0,0-1 0,0 0 0,0 0 0,0 0 0,-2-2 0,4 2 0,0 0 0,-1-1 0,1 1 0,0-1 0,0 1 0,0 0 0,0-1 0,0 1 0,1 0 0,-1-1 0,0 1 0,1 0 0,-1-1 0,1 1 0,-1 0 0,1 0 0,-1 0 0,1-1 0,0 1 0,0 0 0,-1 0 0,1 0 0,0 0 0,0 0 0,0 0 0,0 0 0,3-1 0,20-24 0,1 0 0,2 2 0,1 1 0,0 1 0,2 1 0,0 2 0,2 1 0,0 1 0,0 2 0,2 1 0,-1 2 0,2 1 0,0 2 0,45-6 0,75 5 0,165 12 0,-136 3 0,1464-3 0,-990-3 0,-748 1 0,-224 5 0,245 0 0,0 3 0,-104 26 0,88-11 0,0-3 0,-2-4 0,-144 8 0,76-24 0,-253-34 0,262 22 0,91 9 0,-91-17 0,143 19 0,0 1 0,-1-1 0,1 0 0,0 0 0,0 0 0,0-1 0,0 1 0,0-1 0,0 0 0,0 1 0,0-1 0,1-1 0,-1 1 0,1 0 0,-1-1 0,1 1 0,0-1 0,0 0 0,0 1 0,0-1 0,-2-5 0,3 4 0,1 0 0,-1 1 0,1-1 0,-1 0 0,1 0 0,0 1 0,0-1 0,1 0 0,-1 0 0,1 1 0,0-1 0,0 0 0,0 1 0,0-1 0,1 1 0,-1-1 0,1 1 0,0 0 0,3-4 0,19-28 0,2 2 0,1 1 0,2 1 0,1 1 0,1 2 0,2 1 0,0 1 0,2 2 0,1 2 0,0 1 0,2 2 0,0 1 0,1 2 0,62-16 0,-54 18 0,565-132 0,-406 113 0,342-40 0,-412 69 0,-210-12 0,-1 2 0,-123-5 0,-457-44 0,465 44 0,188 19 0,0 0 0,-1-1 0,1 1 0,0-1 0,0 0 0,0 1 0,-1-1 0,1 0 0,0 0 0,0 0 0,0-1 0,0 1 0,1 0 0,-1-1 0,0 1 0,1-1 0,-1 0 0,1 0 0,-1 1 0,1-1 0,-2-3 0,2 2 0,0 0 0,0-1 0,0 1 0,1 0 0,-1-1 0,1 1 0,0-1 0,0 1 0,0-1 0,0 1 0,1 0 0,1-7 0,2-4 0,0 0 0,2 1 0,0-1 0,0 1 0,12-18 0,-2 7 0,2 0 0,0 1 0,1 1 0,2 0 0,0 2 0,1 0 0,1 2 0,28-18 0,-30 24 0,0 0 0,1 1 0,0 1 0,1 1 0,0 0 0,1 2 0,0 1 0,0 1 0,0 2 0,29-2 0,156-7 0,116 0 0,-318 12 0,-1 1 0,1-1 0,0 1 0,-1 0 0,1 1 0,-1 0 0,9 3 0,-14-5 0,-1 1 0,1-1 0,0 0 0,-1 0 0,1 1 0,-1-1 0,1 1 0,-1-1 0,1 1 0,-1-1 0,1 1 0,-1-1 0,0 1 0,1-1 0,-1 1 0,0-1 0,1 1 0,-1-1 0,0 1 0,0 0 0,1-1 0,-1 1 0,0 0 0,0-1 0,0 1 0,0-1 0,0 1 0,0 1 0,-1 0 0,0 0 0,0 0 0,0 0 0,0-1 0,0 1 0,-1 0 0,1-1 0,-1 1 0,1-1 0,-1 1 0,1-1 0,-1 1 0,-3 1 0,-85 52 0,-2-3 0,-171 67 0,216-99 0,-64 27 0,-2-6 0,-2-5 0,-1-4 0,-2-6 0,-1-5 0,-187 9 0,84-28 0,114-3 0,1 4 0,-202 32 0,286-30 0,-23 6 0,-1-2 0,0-3 0,-49 2 0,94-8-3,-1 0-1,0 0 1,1-1-1,-1 1 1,0-1-1,1 1 1,-1-1-1,1 0 1,-1 0-1,1 0 1,-1 0-1,1 0 1,0-1-1,-1 1 1,1-1-1,0 1 1,0-1-1,0 0 1,0 0-1,0 0 1,1 0-1,-3-2 1,2-1 21,0 0 0,0 0 0,0 0 1,0 0-1,1 0 0,0 0 0,0-1 0,0 1 1,1 0-1,0-9 0,1-5-266,1 0 1,1 1-1,0-1 1,1 1-1,10-25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1:47.6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1482 24575,'256'3'0,"288"-7"0,-283-21 0,100-3 0,733 30 0,-1074-3 0,1-2 0,-1 0 0,0-1 0,0-1 0,20-8 0,58-12 0,58-2 0,-153 27 0,0-1 0,-1 1 0,1-1 0,0 0 0,-1 0 0,1 0 0,-1 0 0,0 0 0,1 0 0,-1-1 0,0 1 0,0-1 0,0 0 0,0 0 0,0 0 0,0 1 0,0-2 0,-1 1 0,4-4 0,-3 1 0,0 0 0,0 1 0,-1-1 0,1 0 0,-1 0 0,0 0 0,-1-1 0,1 1 0,-1 0 0,0-6 0,0 2 0,-1 0 0,0 1 0,0-1 0,-1 0 0,-1 0 0,1 0 0,-1 1 0,-1 0 0,1-1 0,-1 1 0,-1 0 0,-5-7 0,0 5 0,-2 1 0,1-1 0,-1 2 0,-1 0 0,1 0 0,-23-9 0,-26-16 0,2-6 0,-97-84 0,136 104 0,1 0 0,1-1 0,0-1 0,2 0 0,0-1 0,2-1 0,-23-48 0,32 56 0,1 0 0,1-1 0,0 0 0,1 1 0,1-1 0,1-30 0,-5-44 0,-12 5 0,-6-49 0,23 127 0,0-1 0,0 1 0,1 0 0,0-1 0,0 1 0,1-1 0,0 1 0,0 0 0,1 0 0,0 0 0,0 0 0,0 1 0,1-1 0,0 1 0,1 0 0,-1 0 0,1 0 0,0 1 0,1 0 0,-1 0 0,1 0 0,0 0 0,6-3 0,0 1 0,-1 0 0,1 1 0,-1 0 0,2 1 0,-1 0 0,1 1 0,-1 1 0,1 0 0,0 0 0,0 1 0,0 1 0,20 0 0,-22 3 0,-1 1 0,-1 0 0,1 0 0,0 1 0,-1 0 0,1 0 0,-1 1 0,-1 0 0,1 1 0,-1 0 0,11 10 0,34 21 0,10-3 0,-29-16 0,0 1 0,-2 1 0,30 25 0,-57-41 0,-1 0 0,0 0 0,0 0 0,0 1 0,-1-1 0,0 1 0,0 0 0,0 0 0,0 0 0,1 6 0,-3-10 0,-1 1 0,1-1 0,-1 1 0,0 0 0,0-1 0,0 1 0,0-1 0,0 1 0,0 0 0,0-1 0,0 1 0,0-1 0,-1 1 0,1 0 0,-1-1 0,1 1 0,-1-1 0,0 1 0,0-1 0,1 0 0,-1 1 0,0-1 0,0 0 0,0 1 0,-1-1 0,1 0 0,0 0 0,0 0 0,-1 0 0,1 0 0,0 0 0,-1-1 0,1 1 0,-1 0 0,1-1 0,-1 1 0,1-1 0,-3 1 0,-22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6:42.521"/>
    </inkml:context>
    <inkml:brush xml:id="br0">
      <inkml:brushProperty name="width" value="0.35" units="cm"/>
      <inkml:brushProperty name="height" value="0.35" units="cm"/>
      <inkml:brushProperty name="color" value="#EDE7E8"/>
    </inkml:brush>
  </inkml:definitions>
  <inkml:trace contextRef="#ctx0" brushRef="#br0">1360 213 24423,'503'-213'0,"-2366"213"0,1943 213 0,1200-213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6:52.845"/>
    </inkml:context>
    <inkml:brush xml:id="br0">
      <inkml:brushProperty name="width" value="0.35" units="cm"/>
      <inkml:brushProperty name="height" value="0.35" units="cm"/>
      <inkml:brushProperty name="color" value="#EDE7E8"/>
    </inkml:brush>
  </inkml:definitions>
  <inkml:trace contextRef="#ctx0" brushRef="#br0">2 429 24575,'-1'86'0,"3"99"0,-2-182 0,0 0 0,1 1 0,0-1 0,-1 0 0,1 1 0,0-1 0,0 0 0,1 0 0,-1 0 0,1 0 0,-1 0 0,1 0 0,0 0 0,0 0 0,1-1 0,-1 1 0,0-1 0,1 1 0,3 1 0,-1-1 0,1 0 0,-1 0 0,1-1 0,-1 0 0,1 0 0,0 0 0,0-1 0,0 0 0,-1 0 0,9 0 0,12-1 0,0-1 0,0-2 0,50-11 0,-74 14 0,48-8 0,0 3 0,0 2 0,68 4 0,70-4 0,-56-22 0,-102 20 0,19-4 0,1 2 0,60 0 0,-79 5 0,59-9 0,-57 5 0,51-1 0,81-6 0,15-1 0,-101 16 0,106-4 0,-114-10 0,-52 7 0,1 2 0,27-3 0,-14 4 0,0 2 0,0 0 0,0 2 0,0 2 0,-1 1 0,1 1 0,46 16 0,-58-16 0,1 0 0,0-2 0,1-1 0,-1 0 0,1-2 0,-1 0 0,35-5 0,-28 2 0,0 2 0,0 1 0,52 7 0,-39 0 0,0-2 0,0-2 0,0-2 0,80-6 0,-51-9 0,-51 8 0,0 2 0,28-3 0,405 5 0,-216 3 0,-218-3 0,0-1 0,37-9 0,-35 7 0,-1 0 0,28-2 0,-4 7 0,-30 0 0,0-1 0,1 0 0,-1-1 0,0 0 0,20-5 0,-31 5 0,1-1 0,-1 1 0,1-1 0,-1 1 0,0-1 0,0 0 0,0 0 0,0-1 0,0 1 0,0-1 0,0 1 0,-1-1 0,1 0 0,-1 0 0,0 0 0,0 0 0,0 0 0,0 0 0,-1-1 0,1 1 0,-1-1 0,0 1 0,0-1 0,0 0 0,0-5 0,0-4 0,0-1 0,-1 0 0,-1 1 0,0-1 0,-1 0 0,-1 1 0,-4-14 0,2 7 0,1 0 0,-1-28 0,6-65 0,-2-38 0,0 147 0,0 0 0,1 1 0,-1-1 0,0 0 0,-1 1 0,1-1 0,-1 1 0,1 0 0,-1-1 0,0 1 0,0 0 0,0 0 0,-1 0 0,1 0 0,-1 1 0,0-1 0,0 1 0,0-1 0,0 1 0,0 0 0,0 0 0,0 0 0,-1 1 0,1-1 0,-1 1 0,1 0 0,-1 0 0,0 0 0,-5 0 0,-12-3 0,0 2 0,0 1 0,0 1 0,-23 2 0,13-1 0,-40 4 0,1 2 0,-105 25 0,-64 11 0,200-35 0,-1-2 0,0-3 0,-60 0 0,-5-1 0,-56 23 0,92-15 0,11-2 0,-85 2 0,-481-11 0,606 2 0,-1 1 0,1 1 0,-17 5 0,-32 4 0,112-19 0,66-20 0,-66 14 0,2 2 0,-1 2 0,89-5 0,-43 13 0,103 5 0,-106 8 0,-56-6 0,57 2 0,-26-8 0,147 8 0,-186-5 0,0 2 0,-1 0 0,1 1 0,-1 2 0,-1 0 0,33 17 0,0 0 0,1-3 0,0-2 0,82 17 0,-120-32 0,43 2 0,-54-8 0,1 1 0,-1 1 0,0 0 0,0 0 0,0 0 0,1 1 0,-2 0 0,1 1 0,0-1 0,0 2 0,-1-1 0,8 6 0,-14-9 0,0 1 0,-1 0 0,1 0 0,-1 0 0,1 0 0,-1-1 0,1 1 0,-1 0 0,1 0 0,-1 0 0,0 0 0,0 0 0,0 0 0,1 1 0,-1-1 0,0 0 0,0 0 0,0 0 0,0 0 0,-1 0 0,1 0 0,0 0 0,0 0 0,-1 0 0,1 0 0,0 0 0,-1 0 0,1 0 0,-1 0 0,1-1 0,-1 1 0,0 0 0,1 0 0,-1 0 0,0-1 0,1 1 0,-1 0 0,0-1 0,0 1 0,0 0 0,-1 0 0,-41 27 0,-15 1 0,-1-2 0,-1-3 0,-2-3 0,0-3 0,-1-2 0,-1-3 0,0-3 0,0-2 0,-101-2 0,140-6 0,-23 1 0,1-3 0,-1-1 0,1-2 0,0-2 0,-50-15 0,72 16 19,0 1 0,0 1 0,0 2-1,-1 0 1,0 2 0,-25 2 0,22 0-319,0-2 1,0 0 0,0-3-1,-32-5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7:14.2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434 691 24575,'345'-2'0,"368"5"0,-349 37 0,2 0 0,-317-34 0,-48-6 0,-1 0 0,0 1 0,1-1 0,-1 0 0,1 0 0,-1 0 0,0 0 0,0 1 0,1-1 0,-1 0 0,0 0 0,1 0 0,-1 1 0,0-1 0,0 0 0,1 1 0,-1-1 0,0 0 0,0 0 0,0 1 0,1-1 0,-1 0 0,0 1 0,0-1 0,0 0 0,0 1 0,0-1 0,0 1 0,0-1 0,0 0 0,0 1 0,0-1 0,0 0 0,0 1 0,0-1 0,0 1 0,-21 18 0,-31 9 0,-1-2 0,-2-2 0,0-3 0,-1-3 0,-1-1 0,0-3 0,-77 8 0,-94-4 0,-38 6 0,-11-6 0,34-4 0,207-10 0,-65 7 0,92-11 0,0 0 0,0 0 0,1-1 0,-1 0 0,0-1 0,0 0 0,1 0 0,-14-6 0,19 7 0,0-1 0,0 0 0,1-1 0,-1 1 0,1 0 0,-1-1 0,1 1 0,0-1 0,0 0 0,0 0 0,0 0 0,0 0 0,1 0 0,-1 0 0,1 0 0,0 0 0,0-1 0,0 1 0,0-1 0,1 1 0,0 0 0,-1-1 0,1 1 0,0-1 0,1 1 0,-1-1 0,1-3 0,1-4 0,0 1 0,0 0 0,1 0 0,0 0 0,1 1 0,0-1 0,0 1 0,6-10 0,3 2 0,1-1 0,0 2 0,1 0 0,0 0 0,23-16 0,97-62 0,-77 55 0,59-45 0,100-63 0,-212 144 0,-7 2 0,-17 5 0,-46 14 0,28-7 0,-111 30 0,-1-6 0,-2-8 0,-190 12 0,257-29 0,61-6 0,-1-1 0,-31 0 0,53-2 0,1-1 0,-1 0 0,1 0 0,-1-1 0,1 1 0,-1 0 0,1 0 0,-1-1 0,1 1 0,-1-1 0,1 1 0,0-1 0,-1 0 0,1 1 0,0-1 0,-1 0 0,1 0 0,0 0 0,-2-2 0,2 2 0,1 0 0,-1 0 0,1-1 0,0 1 0,-1 0 0,1 0 0,0 0 0,0 0 0,0-1 0,0 1 0,0 0 0,0 0 0,0 0 0,0 0 0,1-1 0,-1 1 0,0 0 0,1 0 0,0-2 0,2-3 0,0 0 0,1 0 0,0 0 0,0 1 0,0-1 0,1 1 0,6-6 0,16-12 0,1 2 0,1 1 0,0 1 0,2 2 0,0 1 0,1 1 0,0 1 0,1 2 0,1 2 0,0 1 0,0 1 0,0 2 0,1 2 0,58-1 0,1331 54 0,-779-14 0,-629-35 0,-29 0 0,-34 0 0,-208 22 0,-91 5 0,-118-26 0,22 0 0,369 3 0,1 4 0,1 4 0,-97 26 0,162-36 0,-1 1 0,1-1 0,0 1 0,0 0 0,0 1 0,-10 7 0,16-11 0,-1 1 0,0-1 0,1 1 0,-1-1 0,0 1 0,1-1 0,-1 1 0,1 0 0,-1-1 0,1 1 0,0 0 0,-1 0 0,1-1 0,0 1 0,-1 0 0,1 0 0,0 0 0,0-1 0,0 1 0,-1 0 0,1 0 0,0 0 0,0 0 0,1 0 0,-1 1 0,1-1 0,0 0 0,0 0 0,0 0 0,0 0 0,0 0 0,1 0 0,-1 0 0,0 0 0,0 0 0,1-1 0,-1 1 0,0 0 0,1-1 0,-1 1 0,0-1 0,1 1 0,-1-1 0,3 0 0,26 6 0,0-2 0,0-1 0,0-2 0,38-2 0,33 2 0,504 74 0,-6 47 0,-541-110 0,77 16 0,0-7 0,1-5 0,245-5 0,-287-12 0,-145 23 0,-229 65 0,-179 50 0,324-109 0,-29 8 0,127-17 0,33-16 0,0-1 0,1 1 0,-1-1 0,-1 0 0,1 0 0,0-1 0,0 1 0,-9 1 0,13-3 0,-1-1 0,1 0 0,0 1 0,-1-1 0,1 0 0,0 0 0,-1 1 0,1-1 0,0 0 0,0 0 0,0 1 0,0-1 0,0 0 0,0 0 0,0 1 0,0-1 0,0 0 0,0 0 0,1 1 0,-1-1 0,0 0 0,0 1 0,1-1 0,-1 0 0,0 1 0,1-1 0,-1 0 0,1 1 0,-1-1 0,1 1 0,0-2 0,11-14 0,1-1 0,0 2 0,1-1 0,31-24 0,73-45 0,-93 69 0,0 1 0,1 2 0,1 0 0,0 2 0,1 1 0,-1 1 0,2 1 0,-1 2 0,1 1 0,0 1 0,1 1 0,41 2 0,35-1 0,132-21 0,80-2 0,-280 24 0,35 1 0,-1 2 0,84 14 0,-50-5 0,-106-11 0,1 0 0,-1 0 0,1 0 0,-1 0 0,1 0 0,-1 0 0,1 0 0,-1 1 0,1-1 0,-1 0 0,1 0 0,-1 0 0,1 0 0,-1 1 0,1-1 0,-1 0 0,0 0 0,1 1 0,-1-1 0,1 0 0,-1 1 0,0-1 0,1 1 0,-1-1 0,0 0 0,0 1 0,1-1 0,-1 1 0,0-1 0,0 1 0,1-1 0,-1 1 0,0-1 0,0 1 0,0-1 0,0 0 0,0 1 0,0-1 0,0 1 0,0-1 0,0 1 0,0 0 0,-16 24 0,-34 21 0,17-23 0,-1 0 0,-1-2 0,-1-2 0,0-1 0,-54 18 0,-200 45 0,64-21 0,188-44 0,9-3 0,49-28 0,-4 4 0,177-108 0,-149 96 0,0 1 0,78-26 0,-81 38 0,1 2 0,0 1 0,77-1 0,-22 2 0,138-2 0,-43 2 0,48-20 0,-192 19 0,-1-2 0,56-18 0,-26 6 0,-76 20 0,17-3 0,0-1 0,33-15 0,-47 19 0,0-1 0,-1 0 0,1 0 0,0-1 0,-1 1 0,0-1 0,1 0 0,-1 0 0,0 0 0,0 0 0,-1 0 0,1 0 0,-1-1 0,0 0 0,1 1 0,-2-1 0,1 0 0,2-8 0,-4 10 0,1 0 0,-2 0 0,1 0 0,0 0 0,0 0 0,-1 0 0,1 0 0,-1 0 0,1 0 0,-1 0 0,0 0 0,0 0 0,0 1 0,0-1 0,0 0 0,0 0 0,0 1 0,-1-1 0,1 1 0,-1-1 0,1 1 0,-1 0 0,1 0 0,-1-1 0,0 1 0,0 0 0,1 0 0,-1 1 0,0-1 0,0 0 0,0 0 0,-2 1 0,-10-5 0,-1 1 0,1 0 0,-18-1 0,28 4 0,-230-17 0,20 2 0,128 4 0,0 4 0,0 3 0,-127 10 0,-546 14 0,515-21 0,236 2 0,-1 0 0,1 0 0,-1-1 0,1 0 0,-1-1 0,1 0 0,0 0 0,0-1 0,0 0 0,-9-5 0,13 6 0,0-1 0,1 0 0,-1 0 0,1 0 0,0 0 0,-1-1 0,2 1 0,-1-1 0,0 0 0,1 0 0,0 0 0,0 0 0,0 0 0,0-1 0,1 1 0,-1 0 0,1-1 0,0 1 0,1-1 0,-1-7 0,0-5 0,1 1 0,1 0 0,0 0 0,1 0 0,1 0 0,1 0 0,0 1 0,1-1 0,0 1 0,1 0 0,1 1 0,1-1 0,0 1 0,1 1 0,0 0 0,1 0 0,0 1 0,18-17 0,0 3 0,1 2 0,1 1 0,2 2 0,0 0 0,0 3 0,67-28 0,-66 31 0,1 2 0,0 2 0,1 0 0,0 3 0,0 1 0,1 1 0,45-1 0,1277 9 0,-1352-2 0,1 0 0,-1 0 0,0 1 0,1 0 0,-1 0 0,0 1 0,12 4 0,-17-6 0,0 0 0,-1 0 0,1 1 0,0-1 0,-1 1 0,1-1 0,-1 1 0,1-1 0,-1 1 0,1-1 0,-1 1 0,1-1 0,-1 1 0,0 0 0,1-1 0,-1 1 0,0 0 0,1-1 0,-1 1 0,0 0 0,0-1 0,1 1 0,-1 0 0,0 0 0,0-1 0,0 1 0,0 1 0,-1 0 0,0 0 0,0 1 0,0-1 0,0 0 0,0 0 0,-1 0 0,1 0 0,-1 0 0,1 0 0,-1-1 0,0 1 0,1 0 0,-4 1 0,-24 19 0,-1-2 0,-1-1 0,-58 26 0,-16 9 0,73-36 0,22-14 0,0 1 0,0 0 0,1 1 0,0 0 0,0 0 0,0 1 0,1 0 0,0 1 0,-9 11 0,16-19 0,1 1 0,-1 0 0,1-1 0,0 1 0,-1 0 0,1-1 0,0 1 0,0 0 0,-1 0 0,1-1 0,0 1 0,0 0 0,0-1 0,0 1 0,0 0 0,0 0 0,0-1 0,0 1 0,0 0 0,1 0 0,-1-1 0,0 1 0,0 0 0,1-1 0,-1 1 0,0 0 0,1-1 0,-1 1 0,1 0 0,-1-1 0,1 1 0,-1-1 0,1 1 0,-1-1 0,1 1 0,-1-1 0,1 1 0,0-1 0,-1 0 0,1 1 0,0-1 0,-1 0 0,1 1 0,1-1 0,38 9 0,-33-8 0,13 3 0,3-2 0,-1 2 0,1 0 0,-1 1 0,0 2 0,-1 0 0,1 1 0,-1 2 0,25 14 0,-38-19 0,0-1 0,0 0 0,1 0 0,0-1 0,-1 0 0,1 0 0,0-1 0,0 0 0,14 0 0,2-1 0,0-1 0,33-3 0,-50 1 0,0 0 0,0 0 0,0-1 0,0 0 0,-1 0 0,1-1 0,-1 0 0,0 0 0,0 0 0,0-1 0,-1 0 0,0-1 0,0 1 0,0-1 0,0-1 0,-1 1 0,0-1 0,-1 1 0,6-12 0,3-5 0,-1-1 0,-2 0 0,0-1 0,11-47 0,-19 60 0,0 0 0,-1 0 0,0-1 0,-1 1 0,0 0 0,-1 0 0,0-1 0,-4-13 0,4 22 0,0 1 0,0-1 0,-1 0 0,1 1 0,-1-1 0,0 1 0,0-1 0,0 1 0,0 0 0,-1 0 0,1 0 0,-6-5 0,5 6 0,1 1 0,0 0 0,-1 0 0,1 0 0,-1 0 0,1 0 0,-1 0 0,0 0 0,1 1 0,-1 0 0,0-1 0,1 1 0,-1 0 0,0 0 0,1 0 0,-1 1 0,0-1 0,1 1 0,-1-1 0,-4 3 0,3-1 0,1 0 0,-1 0 0,1 0 0,0 0 0,0 1 0,0 0 0,0-1 0,0 1 0,0 0 0,1 0 0,-1 1 0,1-1 0,0 0 0,0 1 0,1 0 0,-1-1 0,1 1 0,-1 0 0,1 0 0,-1 4 0,-1 8 0,0 0 0,0 0 0,0 25 0,4 104 0,1-80 0,-2 1 0,-17 110 0,15-159 0,-2-1 0,0 0 0,-1 0 0,-1 0 0,-10 20 0,11-28 0,0 0 0,0 0 0,-1-1 0,-1 1 0,1-1 0,-1 0 0,0-1 0,-1 0 0,1 0 0,-16 8 0,-15 6 0,29-16 0,-1 1 0,1 0 0,0 1 0,0 0 0,1 0 0,-1 0 0,1 1 0,1 1 0,-10 10 0,6-3 0,2-3 0,0 0 0,0 1 0,-11 26 0,18-33 0,0 0 0,0 0 0,1 0 0,-1 0 0,2 1 0,-1-1 0,1 0 0,0 1 0,0-1 0,0 1 0,1-1 0,2 9 0,-2-11 0,0 0 0,-1 0 0,2 0 0,-1 0 0,0 0 0,1 0 0,0-1 0,-1 1 0,2 0 0,-1-1 0,0 1 0,1-1 0,-1 0 0,1 0 0,0 0 0,0 0 0,0-1 0,0 1 0,1-1 0,-1 0 0,1 0 0,0 0 0,-1 0 0,1 0 0,0-1 0,0 0 0,0 0 0,0 0 0,0 0 0,0-1 0,0 1 0,0-1 0,0 0 0,1 0 0,-1-1 0,0 1 0,0-1 0,0 0 0,0 0 0,0 0 0,0 0 0,-1-1 0,1 0 0,5-3 0,8-6 0,-1-1 0,1-1 0,-2-1 0,0 0 0,-1-1 0,19-26 0,-3 6 0,-19 21-227,0-1-1,0 0 1,-1-1-1,-1 0 1,12-31-1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7:28.7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715 265 24575,'248'-11'0,"257"-45"0,138-8 0,-442 55 0,253-44 0,-406 45 0,2 2 0,56 0 0,-95 9 0,-23 3 0,-30 6 0,40-12 0,-98 23 0,-162 14 0,-108-14 0,-148-15 0,-398 29 0,279 62 0,613-93 0,10-2 0,0-1 0,0-1 0,-16 1 0,70-21 0,60-11 0,-42 10 0,1 3 0,0 2 0,1 3 0,82-5 0,7 21 0,285 47 0,-183-17 0,-159-24 0,361 59 0,-398-60 0,32 7 0,-81-15 0,0-1 0,0 1 0,0 1 0,-1-1 0,1 1 0,-1 0 0,0 0 0,1 1 0,-1 0 0,7 6 0,-11-9 0,0 1 0,0-1 0,-1 1 0,1-1 0,0 1 0,-1 0 0,1-1 0,-1 1 0,1-1 0,-1 1 0,0 0 0,1 0 0,-1-1 0,0 1 0,0 0 0,0-1 0,-1 1 0,1 0 0,0-1 0,-1 1 0,1 0 0,-1-1 0,1 1 0,-1-1 0,0 1 0,1 0 0,-1-1 0,0 0 0,0 1 0,0-1 0,0 0 0,-1 1 0,0 0 0,-6 6 0,0 0 0,0 0 0,-16 10 0,-2 0 0,-1-2 0,-1-1 0,0-2 0,-1 0 0,-1-2 0,0-1 0,0-2 0,-1-1 0,-48 6 0,-31-4 0,-148-5 0,256-4 0,-898 40 0,866-35 0,22-3 0,0 0 0,0 0 0,-1-1 0,1-1 0,0 0 0,0-1 0,-24-4 0,35 4 0,0 1 0,0-1 0,-1 0 0,1 0 0,0 0 0,0 0 0,0 0 0,0 0 0,0 0 0,0 0 0,1 0 0,-1 0 0,0 0 0,1-1 0,-1 1 0,0 0 0,1-1 0,0 1 0,-1 0 0,1-1 0,0 1 0,-1 0 0,1-1 0,0 1 0,0-1 0,0 1 0,0 0 0,1-1 0,-1 1 0,0-1 0,0 1 0,1 0 0,-1-1 0,1 1 0,0 0 0,-1 0 0,2-2 0,25-49 0,-13 33 0,1 0 0,1 0 0,0 2 0,2 0 0,-1 1 0,2 1 0,0 0 0,37-20 0,-28 20 0,-1 2 0,2 1 0,0 1 0,0 1 0,1 2 0,45-7 0,58 3 0,243 10 0,-172 5 0,-142-5 0,-40 0 0,0 1 0,-1 1 0,1 1 0,0 1 0,26 5 0,-47-7 0,0 1 0,-1-1 0,1 0 0,0 0 0,-1 0 0,1 0 0,-1 0 0,1 1 0,0-1 0,-1 0 0,1 1 0,-1-1 0,1 0 0,-1 1 0,1-1 0,-1 1 0,1-1 0,-1 0 0,1 1 0,-1-1 0,0 1 0,1 0 0,-1-1 0,0 1 0,0-1 0,1 1 0,-1-1 0,0 1 0,0 0 0,0-1 0,1 1 0,-1 0 0,0-1 0,0 2 0,-16 19 0,-35 13 0,-6-3 0,-2-3 0,-1-2 0,-1-3 0,-1-2 0,0-3 0,-2-3 0,0-3 0,0-3 0,-114 2 0,22-10 0,0-7 0,-189-31 0,287 28 0,39 8 0,1-2 0,-1 0 0,1-1 0,0-1 0,0-1 0,-17-7 0,34 12 0,-1 1 0,1-1 0,0 0 0,-1 0 0,1 0 0,0 0 0,0 0 0,-1 0 0,1 0 0,0 0 0,0 0 0,0 0 0,0 0 0,1-1 0,-1 1 0,0 0 0,0-1 0,1 1 0,-1-1 0,1 1 0,-1-1 0,1 1 0,0-1 0,-1 1 0,1-4 0,1 2 0,-1 1 0,1-1 0,0 0 0,0 0 0,0 0 0,1 0 0,-1 1 0,1-1 0,-1 1 0,1-1 0,0 1 0,3-4 0,8-6 0,0 0 0,0 1 0,23-14 0,-33 23 0,74-49 0,3 4 0,2 2 0,1 5 0,3 3 0,104-30 0,-125 49 0,2 3 0,108-10 0,8 1 0,-124 14 0,0 2 0,105 0 0,-162 8 0,1 0 0,0 0 0,-1 0 0,1 1 0,-1-1 0,1 1 0,-1-1 0,1 1 0,-1 0 0,1 0 0,-1 0 0,0 0 0,1 1 0,-1-1 0,4 3 0,-6-3 0,1 0 0,0 0 0,-1 0 0,1 0 0,-1 0 0,0 1 0,1-1 0,-1 0 0,0 0 0,0 0 0,1 0 0,-1 0 0,0 1 0,0-1 0,0 0 0,0 0 0,-1 0 0,1 0 0,0 0 0,0 1 0,-1-1 0,1 0 0,-1 0 0,0 1 0,-3 6 0,-1-1 0,0 0 0,0 1 0,-1-2 0,0 1 0,0-1 0,-14 11 0,-16 9 0,-1-2 0,-1-1 0,-1-2 0,-1-2 0,0-1 0,-2-2 0,0-2 0,-1-2 0,0-2 0,-71 8 0,-39-5 0,-267-13 0,189-5 0,214 5 0,0 0 0,0-1 0,1-1 0,-1 0 0,-20-6 0,35 7 0,-1 0 0,0 0 0,1 0 0,-1 0 0,1 0 0,-1-1 0,1 1 0,-1-1 0,1 0 0,0 1 0,0-1 0,0 0 0,0 0 0,0 0 0,0-1 0,1 1 0,-1 0 0,1-1 0,0 1 0,-1-1 0,1 1 0,0-1 0,0 0 0,1 1 0,-1-1 0,1 0 0,-1 1 0,1-1 0,0 0 0,0 0 0,0 0 0,0 1 0,0-1 0,1 0 0,-1 0 0,1 1 0,0-1 0,2-5 0,1-1-178,0 0 0,0 0 0,1 1 0,1-1 0,-1 1 0,8-8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7:51.6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1679 744 24575,'1077'-43'0,"-129"30"0,-574 16 0,-68-3 0,-474 31 0,-102-11 0,-270-15 0,298-8 0,-26 1 0,-347-48 0,-396-60 0,642 72 0,23 1 0,277 38 0,1 3 0,-1 3 0,1 3 0,-113 32 0,149-32 0,25-7 0,0 0 0,0-1 0,0 0 0,0-1 0,-14 2 0,21-3 0,-1 0 0,1 0 0,0 0 0,-1 0 0,1 0 0,-1 0 0,1 0 0,0 0 0,-1 0 0,1 0 0,-1 0 0,1 0 0,0 0 0,-1 0 0,1 0 0,-1 0 0,1-1 0,0 1 0,-1 0 0,1 0 0,0 0 0,-1-1 0,1 1 0,0 0 0,0 0 0,-1-1 0,1 1 0,0 0 0,0-1 0,-1 1 0,1 0 0,0-1 0,0 0 0,6-11 0,21-11 0,-13 15 0,0 1 0,1 0 0,1 1 0,-1 0 0,1 2 0,23-5 0,101-9 0,-8 9 0,234 16 0,129 53 0,-359-35 0,-55-9 0,0-4 0,103 3 0,-177-15 0,34 2 0,-30 5 0,-11-6 0,0 0 0,0 0 0,0-1 0,0 1 0,-1 0 0,1 0 0,0-1 0,0 1 0,-1 0 0,1-1 0,-1 1 0,1 0 0,0-1 0,-1 1 0,0-1 0,1 1 0,-1 0 0,1-1 0,-1 1 0,1-1 0,-2 1 0,-11 8 0,-1 0 0,0-1 0,0 0 0,-1-2 0,0 1 0,0-2 0,0 0 0,-1-1 0,0 0 0,-17 1 0,-30 2 0,-73-1 0,-90-5 0,-229 10 0,-7-1 0,419-10 0,22-3 0,20 3 0,1-1 0,0 1 0,0 0 0,0 0 0,0 0 0,-1 0 0,1 0 0,0-1 0,0 1 0,0 0 0,0 0 0,0 0 0,0-1 0,0 1 0,0 0 0,0 0 0,0 0 0,0-1 0,0 1 0,0 0 0,-1 0 0,2-1 0,-1 1 0,0 0 0,0 0 0,0 0 0,0-1 0,0 1 0,0 0 0,0 0 0,0 0 0,0-1 0,0 1 0,0 0 0,0 0 0,1 0 0,-1 0 0,0-1 0,0 1 0,0 0 0,0 0 0,0 0 0,1-1 0,34-22 0,-32 21 0,56-31 0,2 2 0,1 3 0,2 2 0,0 3 0,111-23 0,-61 27 0,157-5 0,122 18 0,-69 3 0,639-13 0,-951 16 0,0 1 0,0 0 0,23 5 0,-34-6 0,-1 0 0,1 0 0,0 0 0,0 0 0,0 1 0,-1-1 0,1 0 0,0 1 0,-1-1 0,1 0 0,0 1 0,0-1 0,-1 1 0,1-1 0,-1 1 0,1 0 0,-1-1 0,1 1 0,-1 0 0,1-1 0,-1 1 0,1 0 0,-1-1 0,0 1 0,1 0 0,-1 1 0,0 0 0,-1 0 0,0-1 0,0 1 0,0 0 0,0-1 0,0 1 0,0-1 0,0 1 0,0-1 0,0 1 0,-1-1 0,1 0 0,-1 0 0,1 0 0,-1 0 0,1 0 0,-4 2 0,-32 18 0,-1-1 0,-1-1 0,-1-3 0,-1-1 0,0-2 0,0-1 0,-85 10 0,-306 4 0,424-26 0,-73 1 0,-18 0 0,-176 22 0,158-8 0,-1-5 0,-148-6 0,265-4 0,1 0 0,-1 0 0,0 0 0,0 0 0,1 0 0,-1 1 0,0-1 0,1 0 0,-1-1 0,0 1 0,0 0 0,1 0 0,-1 0 0,0 0 0,1 0 0,-1-1 0,0 1 0,1 0 0,-1-1 0,0 1 0,1 0 0,-1-1 0,1 1 0,-1-1 0,1 1 0,-1-1 0,1 1 0,-1-1 0,1 0 0,-1 1 0,1-1 0,0 1 0,-1-1 0,1 0 0,0 1 0,-1-2 0,2 0 0,-1 0 0,1 0 0,0 0 0,-1 0 0,1 0 0,0 0 0,0 1 0,0-1 0,1 0 0,-1 0 0,0 1 0,3-3 0,51-43 0,-22 26 0,2 2 0,0 1 0,1 2 0,0 1 0,1 2 0,1 1 0,0 2 0,79-9 0,19 7 0,169 6 0,-231 7 0,1669 41 0,-1384-28 0,176 10 0,13-17 0,-329-9 0,-190 3 0,-16 0 0,-1-1 0,0 0 0,1-1 0,-1 0 0,0 0 0,0-1 0,19-6 0,-31 8 0,0 0 0,0 0 0,0-1 0,1 1 0,-1 0 0,0 0 0,0 0 0,0 0 0,1 0 0,-1 0 0,0 0 0,0 0 0,0-1 0,0 1 0,1 0 0,-1 0 0,0 0 0,0 0 0,0-1 0,0 1 0,0 0 0,0 0 0,0 0 0,1 0 0,-1-1 0,0 1 0,0 0 0,0 0 0,0 0 0,0-1 0,0 1 0,0 0 0,0 0 0,0-1 0,0 1 0,0 0 0,0 0 0,0 0 0,0-1 0,0 1 0,-1 0 0,1 0 0,0 0 0,0-1 0,0 1 0,0 0 0,0 0 0,0 0 0,0 0 0,-1-1 0,1 1 0,0 0 0,0 0 0,0 0 0,0 0 0,-1 0 0,1 0 0,0 0 0,0-1 0,0 1 0,0 0 0,-1 0 0,1 0 0,0 0 0,0 0 0,-1 0 0,1 0 0,0 0 0,-11-4 0,1 1 0,-1 0 0,0 1 0,0 0 0,0 0 0,-20 1 0,8-1 0,-546-16 0,84 6 0,406 6 0,-1 3 0,0 4 0,-130 18 0,75 1 0,-25 4 0,137-18 0,22-5 0,4-1 0,40-8 0,54-12 0,1 3 0,138-5 0,202 16 0,-437 6 0,166 5 0,-1 6 0,0 8 0,184 45 0,-207-26 0,-127-33 0,-21 0 0,-31 3 0,-474 52 0,193-20 0,79-25 0,150-13 0,1 5 0,-88 17 0,-67 40 0,149-37 0,83-24 0,-2 1 0,-1-1 0,1 0 0,-1 0 0,0-1 0,1-1 0,-1 0 0,-24-1 0,37 0 0,-1 0 0,1 0 0,-1 0 0,1 0 0,-1 0 0,1 0 0,-1 0 0,1 0 0,-1 0 0,0 0 0,1 0 0,-1 0 0,1 0 0,-1 0 0,1-1 0,-1 1 0,1 0 0,-1 0 0,1-1 0,-1 1 0,1 0 0,0-1 0,-1 1 0,1 0 0,-1-1 0,1 1 0,0-1 0,-1 1 0,1 0 0,0-1 0,0 1 0,-1-1 0,1 1 0,0-1 0,0 1 0,0-1 0,-1 1 0,1-1 0,0 1 0,0-1 0,0 0 0,0 1 0,0-1 0,0 1 0,0-1 0,0 1 0,0-1 0,0 1 0,1-1 0,-1 1 0,0-1 0,0 1 0,0-1 0,1 1 0,-1-1 0,0 1 0,1-1 0,-1 1 0,0 0 0,1-1 0,-1 1 0,0-1 0,1 1 0,-1 0 0,1-1 0,-1 1 0,1 0 0,33-25 0,-15 17 0,1 0 0,1 1 0,-1 1 0,1 1 0,0 0 0,0 2 0,32-1 0,-7-1 0,599-39 0,6 39 0,-441 5 0,-178 5 0,-32-5 0,0 0 0,0 1 0,1-1 0,-1 0 0,0 1 0,0-1 0,0 0 0,0 1 0,0-1 0,0 1 0,0-1 0,0 0 0,-1 1 0,1-1 0,0 0 0,0 1 0,0-1 0,0 0 0,0 0 0,-1 1 0,1-1 0,0 0 0,0 1 0,0-1 0,-1 0 0,1 0 0,0 1 0,0-1 0,-1 0 0,1 0 0,0 0 0,-1 1 0,1-1 0,0 0 0,0 0 0,-1 0 0,1 0 0,0 0 0,-1 0 0,0 1 0,-58 21 0,-81 16 0,-174 35 0,252-66 0,1-3 0,-123-7 0,-120-37 0,284 37 0,7 2 0,1-1 0,-1-1 0,1 0 0,0 0 0,0-1 0,-15-7 0,24 9 0,1 1 0,0-1 0,-1 0 0,1 1 0,0-1 0,0 0 0,0 0 0,1-1 0,-1 1 0,0 0 0,1 0 0,0-1 0,-1 1 0,1-1 0,0 1 0,0-1 0,0 0 0,1 1 0,-1-1 0,1 0 0,-1 0 0,1 1 0,0-1 0,0 0 0,0 0 0,1 0 0,-1 1 0,0-1 0,1 0 0,0 1 0,0-1 0,0 0 0,0 1 0,0-1 0,2-2 0,7-16 0,0 1 0,2 0 0,0 0 0,2 2 0,0-1 0,31-30 0,-14 19 0,1 2 0,66-43 0,-66 51 0,2 2 0,0 1 0,64-22 0,113-15 0,-204 52 0,78-20 0,-111 17 0,-373 30 0,110 4 0,120-8 0,80-10 0,1 4 0,1 4 0,-139 49 0,86-12 0,63-24 0,-92 26 0,165-57 0,-1 0 0,0 0 0,1 0 0,-1-1 0,0 1 0,1-1 0,-1 0 0,0-1 0,0 1 0,-6-2 0,10 2 0,1 0 0,-1-1 0,0 1 0,0 0 0,1-1 0,-1 1 0,0-1 0,1 1 0,-1-1 0,0 1 0,1-1 0,-1 0 0,1 1 0,-1-1 0,1 0 0,-1 1 0,1-1 0,0 0 0,-1 1 0,1-1 0,0 0 0,-1 0 0,1 1 0,0-2 0,0 0 0,0-1 0,0 1 0,0 0 0,1 0 0,-1-1 0,1 1 0,0 0 0,-1 0 0,1 0 0,0 0 0,0 0 0,3-4 0,6-9 0,1 0 0,1 2 0,0-1 0,1 1 0,0 1 0,1 0 0,0 1 0,28-17 0,-16 13 0,0 2 0,1 0 0,1 2 0,49-14 0,-33 16 0,1 2 0,0 1 0,67 1 0,140 17 0,-211-9 0,882 92 0,-253-21 0,-632-69 0,-38-5 0,0 0 0,1 0 0,-1 0 0,0 0 0,1 1 0,-1-1 0,0 0 0,0 0 0,1 0 0,-1 0 0,0 0 0,0 1 0,1-1 0,-1 0 0,0 0 0,0 0 0,0 1 0,1-1 0,-1 0 0,0 0 0,0 1 0,0-1 0,0 0 0,1 0 0,-1 1 0,0-1 0,0 0 0,0 1 0,0-1 0,0 0 0,0 0 0,0 1 0,0-1 0,0 0 0,0 1 0,0-1 0,0 0 0,0 1 0,0-1 0,0 0 0,0 0 0,0 1 0,0-1 0,-1 0 0,1 0 0,0 1 0,0-1 0,0 0 0,0 0 0,-1 1 0,1-1 0,0 0 0,0 0 0,-1 1 0,1-1 0,0 0 0,0 0 0,-1 0 0,1 0 0,0 0 0,0 1 0,-1-1 0,1 0 0,0 0 0,-1 0 0,-23 13 0,-33 8 0,-1-3 0,-67 13 0,-129 13 0,242-42 0,-541 43 0,-6-47 0,227-2 0,297 4 0,-414 4 0,-1 34 0,184 3 0,-253 31 0,495-69 0,11-1 0,0 0 0,0-1 0,0-1 0,0 0 0,0-1 0,1 0 0,-21-4 0,32 4 0,-1 1 0,1-1 0,-1 0 0,1 1 0,0-1 0,-1 0 0,1 0 0,0 0 0,0 0 0,0 0 0,-1 0 0,1 0 0,0 0 0,0-1 0,1 1 0,-1 0 0,0-1 0,0 1 0,1 0 0,-1-1 0,0 1 0,0-3 0,1 0 0,0 0 0,-1 0 0,1 1 0,0-1 0,1 0 0,-1 1 0,1-1 0,0 0 0,1-4 0,2-2 0,-1 0 0,2 0 0,-1 1 0,2 0 0,-1 0 0,9-10 0,-4 8 0,0 1 0,2 0 0,-1 1 0,1 0 0,0 0 0,1 2 0,0-1 0,0 2 0,24-9 0,4 1 0,1 3 0,51-8 0,477-41 0,-310 40 0,1439-184 0,-1682 202 0,2-1 0,0 0 0,0-1 0,24-9 0,-43 13 0,-1 0 0,1 0 0,0 0 0,0 0 0,0 0 0,0 0 0,0 0 0,0-1 0,0 1 0,-1 0 0,1 0 0,0 0 0,0 0 0,0 0 0,0 0 0,0 0 0,0 0 0,0-1 0,0 1 0,0 0 0,0 0 0,0 0 0,0 0 0,-1 0 0,1 0 0,0-1 0,0 1 0,0 0 0,0 0 0,0 0 0,0 0 0,0 0 0,0-1 0,0 1 0,1 0 0,-1 0 0,0 0 0,0 0 0,0 0 0,0 0 0,0-1 0,0 1 0,0 0 0,0 0 0,0 0 0,0 0 0,0 0 0,0 0 0,0 0 0,1 0 0,-1-1 0,0 1 0,0 0 0,0 0 0,0 0 0,0 0 0,0 0 0,1 0 0,-1 0 0,0 0 0,0 0 0,0 0 0,0 0 0,1 0 0,-21-5 0,-27 0 0,-80 8 0,1 6 0,-178 35 0,237-33 0,-489 88 0,231-64 0,203-26 0,-134 27 0,232-30 0,13-3 0,1 0 0,0-1 0,-1 0 0,1-1 0,-1 0 0,0 0 0,1-2 0,-18-1 0,27 2 0,-1-1 0,0 1 0,1-1 0,-1 0 0,1 0 0,-1 0 0,1 0 0,-1 0 0,1 0 0,-1 0 0,1 0 0,0 0 0,0-1 0,0 1 0,0-1 0,0 1 0,0-1 0,0 1 0,0-1 0,0 1 0,1-1 0,-1 0 0,1 1 0,-1-1 0,1 0 0,0 1 0,-1-1 0,1 0 0,0 0 0,0 0 0,0 1 0,0-1 0,1 0 0,-1 0 0,1 1 0,-1-1 0,1 0 0,1-2 0,0-5 0,1 1 0,1 0 0,0 0 0,0 1 0,0-1 0,10-10 0,-1 4 0,1 0 0,0 1 0,1 1 0,1 1 0,0 0 0,0 1 0,1 0 0,0 2 0,1 0 0,0 1 0,34-9 0,20-2 0,126-12 0,-160 25 0,405-32 0,107-16 0,-459 36 0,-45 7 0,1 2 0,85-3 0,-121 13 0,-14 2 0,-20 5 0,-268 48 0,200-42 0,-314 43 0,-41-6 0,-1-37 0,264-12 0,71 6 0,0 5 0,-169 44 0,77-14 0,42-3 0,162-41 0,-1 0 0,0 1 0,1-1 0,-1 0 0,1 0 0,-1 0 0,0 0 0,1 0 0,-1 1 0,0-1 0,1 0 0,-1 0 0,0 0 0,1-1 0,-1 1 0,0 0 0,1 0 0,-1 0 0,0 0 0,1-1 0,-1 1 0,1 0 0,-1-1 0,0 1 0,1 0 0,-1-1 0,1 1 0,-1-1 0,1 1 0,-1-1 0,1 1 0,-1-1 0,8-20 0,29-20 0,-12 27 0,-1 0 0,2 2 0,-1 0 0,2 2 0,34-10 0,140-27 0,-171 41 0,335-102 0,-264 73 0,2 4 0,129-22 0,-218 51 0,-7 0 0,-1 1 0,0 0 0,1 1 0,-1-1 0,1 1 0,0 0 0,-1 1 0,1-1 0,6 3 0,-11-3 0,-1 0 0,0 0 0,0 0 0,1 1 0,-1-1 0,0 0 0,0 0 0,1 0 0,-1 1 0,0-1 0,0 0 0,0 1 0,0-1 0,1 0 0,-1 0 0,0 1 0,0-1 0,0 0 0,0 1 0,0-1 0,0 0 0,0 1 0,0-1 0,0 0 0,0 1 0,0-1 0,0 0 0,0 1 0,0-1 0,0 0 0,0 1 0,0-1 0,0 0 0,-1 1 0,1-1 0,0 0 0,0 0 0,0 1 0,-1-1 0,1 0 0,0 0 0,0 1 0,0-1 0,-1 0 0,1 0 0,0 0 0,0 1 0,-1-1 0,1 0 0,0 0 0,-1 0 0,-16 13 0,-17 3 0,0-2 0,-1-1 0,-1-1 0,-72 12 0,63-13 0,-298 77 0,48-10 0,19-26 0,-75 20 0,259-45 0,-17 6 0,-172 30 0,231-53 0,38-7 0,-1 0 0,1-1 0,0 0 0,-1-1 0,1 0 0,-1-1 0,-19-3 0,30 3 0,0 0 0,1 0 0,-1-1 0,0 0 0,0 1 0,0-1 0,1 0 0,-1 0 0,0 1 0,0-2 0,1 1 0,-1 0 0,1 0 0,-1 0 0,1-1 0,0 1 0,-1 0 0,1-1 0,0 0 0,0 1 0,0-1 0,0 0 0,0 1 0,1-1 0,-1 0 0,0 0 0,1 0 0,-1 1 0,1-1 0,0 0 0,0 0 0,-1 0 0,1 0 0,0 0 0,1 0 0,-1 0 0,0 0 0,1 0 0,-1 1 0,1-1 0,-1 0 0,1 0 0,1-2 0,1-3 0,0-1 0,1 1 0,0-1 0,1 1 0,-1 1 0,1-1 0,1 1 0,10-11 0,2 3 0,1 0 0,1 1 0,1 1 0,-1 1 0,2 0 0,-1 2 0,43-12 0,-1 5 0,104-12 0,517-8 0,-303 26 0,-358 9 0,0-1 0,0-1 0,0 0 0,24-9 0,-34 9 0,-1 0 0,1 1 0,0 0 0,0 1 0,-1 0 0,1 1 0,21 3 0,-34-3 0,0 0 0,0 0 0,0 0 0,0 0 0,0 0 0,1 0 0,-1 0 0,0 0 0,0 0 0,0 0 0,0 0 0,0 0 0,1 0 0,-1 0 0,0 0 0,0 0 0,0 0 0,0 0 0,0 1 0,0-1 0,0 0 0,1 0 0,-1 0 0,0 0 0,0 0 0,0 0 0,0 0 0,0 1 0,0-1 0,0 0 0,0 0 0,0 0 0,0 0 0,0 0 0,0 1 0,0-1 0,0 0 0,0 0 0,0 0 0,0 0 0,0 0 0,0 1 0,0-1 0,0 0 0,0 0 0,0 0 0,0 0 0,0 0 0,0 1 0,0-1 0,0 0 0,0 0 0,0 0 0,-1 0 0,1 0 0,-10 10 0,-17 7 0,27-17 0,-57 30 0,-1-3 0,-2-2 0,-78 21 0,-195 36 0,268-67 0,40-9 0,1 2 0,-1 0 0,2 2 0,-1 1 0,-30 19 0,-103 80 0,103-69 0,-71 40 0,75-49 0,-22 10 0,122-69 0,-20 19 0,0 0 0,0 3 0,1 0 0,43 0 0,127 8 0,-196-3 0,71 7 0,122 27 0,-3 1 0,-34-29 0,-124-7 0,0 2 0,0 1 0,0 2 0,41 10 0,-76-14 0,1 1 0,-1-1 0,0 1 0,1 0 0,-1 0 0,0 0 0,0 0 0,0 0 0,0 1 0,0-1 0,0 1 0,0-1 0,0 1 0,0 0 0,1 2 0,-2-3 0,-1 0 0,1 0 0,-1 0 0,0 0 0,1 0 0,-1 0 0,0 1 0,0-1 0,0 0 0,0 0 0,0 0 0,0 0 0,0 1 0,0-1 0,0 0 0,0 0 0,-1 0 0,1 0 0,0 0 0,-1 1 0,1-1 0,-2 1 0,0 2 0,-1 0 0,-1 0 0,1 0 0,0-1 0,-1 1 0,0-1 0,0 0 0,0 0 0,0 0 0,0-1 0,-1 1 0,-8 3 0,-14 2 0,0 0 0,0-2 0,-54 6 0,-87-4 0,135-7 0,-477 0 0,263-2 0,208 2 0,-1 2 0,1 2 0,0 1 0,-48 15 0,-146 60 0,197-67 0,-45 11 0,75-23 0,-1-1 0,1 0 0,-1 0 0,0-1 0,1 0 0,-1 0 0,1 0 0,-1-1 0,1 0 0,-11-3 0,16 4 0,-1-1 0,1 1 0,0-1 0,0 1 0,0-1 0,0 0 0,-1 0 0,1 1 0,0-1 0,0 0 0,0 0 0,1 0 0,-1 0 0,0 0 0,0 0 0,0 0 0,1 0 0,-1 0 0,0-1 0,1 1 0,-1 0 0,1 0 0,0-1 0,-1 1 0,1 0 0,0-3 0,0 1 0,0-1 0,1 1 0,-1 0 0,1-1 0,0 1 0,0 0 0,0 0 0,1 0 0,-1 0 0,4-5 0,0 0 0,0 0 0,1 0 0,0 1 0,1 0 0,0 0 0,0 1 0,8-7 0,-3 6 0,1 1 0,0 0 0,0 1 0,0 0 0,1 1 0,19-3 0,90-8 0,-52 8 0,87-4 0,-102 9 0,101-16 0,-126 12 0,73-19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12.4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3442 1192 24575,'826'67'0,"-578"-37"0,-87-20 0,163-9 0,-134-3 0,-171 1 0,0-1 0,37-9 0,-35 6 0,0 1 0,27-1 0,-8 4 0,164-13 0,-102 4 0,0 4 0,108 9 0,-50 0 0,425-3 0,-582 0 0,0 0 0,0 0 0,1 0 0,-1 0 0,0 0 0,0-1 0,0 0 0,1 1 0,-1-1 0,0 0 0,0-1 0,0 1 0,0 0 0,-1-1 0,1 0 0,0 1 0,0-1 0,-1 0 0,0-1 0,1 1 0,2-4 0,-2 1 0,-1 0 0,0-1 0,0 1 0,0-1 0,-1 1 0,1-1 0,-2 0 0,1 1 0,0-1 0,-1 0 0,-1-8 0,2-16 0,-2 0 0,-1 1 0,-1-1 0,-2 0 0,-1 1 0,-14-42 0,13 50 0,2-1 0,0 0 0,-4-43 0,7 37 0,-13-51 0,14 76 0,0 1 0,0-1 0,0 1 0,0-1 0,0 1 0,-1-1 0,1 1 0,-1 0 0,1 0 0,-1 0 0,0 0 0,0 0 0,0 0 0,0 0 0,0 0 0,0 1 0,-1-1 0,1 1 0,-5-2 0,2 1 0,0 1 0,0-1 0,0 1 0,0 1 0,-1-1 0,1 1 0,0 0 0,0 0 0,-9 1 0,-2 2 0,-1 1 0,2 0 0,-1 1 0,0 1 0,-23 12 0,-7 4 0,-91 28 0,14-6 0,71-25 0,-1-2 0,0-3 0,-1-2 0,-1-2 0,0-3 0,0-2 0,-75-3 0,-1306-3 0,1435 1 0,1 0 0,-1 0 0,1 0 0,-1 1 0,1-1 0,-1 0 0,0 0 0,1 0 0,-1 0 0,1 0 0,-1 0 0,0 0 0,1-1 0,-1 1 0,1 0 0,-1 0 0,1 0 0,-1 0 0,1-1 0,-1 1 0,0 0 0,1-1 0,-1 1 0,1 0 0,0-1 0,-1 1 0,1-1 0,-1 1 0,1 0 0,0-1 0,-1 1 0,1-1 0,-1 0 0,15-16 0,37-16 0,-48 31 0,30-17 0,0 1 0,1 2 0,0 1 0,1 1 0,1 3 0,0 0 0,1 3 0,0 1 0,64-5 0,-27 10 0,-1 4 0,0 2 0,118 23 0,-125-15 0,76 3 0,-112-12 0,48 8 0,-52-6 0,0-1 0,26 0 0,62-6 0,90 3 0,-132 12 0,-53-9 0,1 0 0,28 1 0,-37-4 0,28 1 0,1-1 0,-1-2 0,0-2 0,1-2 0,49-11 0,-86 15 0,-1 0 0,0 1 0,0-1 0,1 0 0,-1-1 0,0 1 0,0 0 0,0 0 0,0-1 0,0 0 0,0 1 0,-1-1 0,1 0 0,0 0 0,-1 1 0,1-1 0,-1-1 0,0 1 0,0 0 0,0 0 0,2-5 0,-2 3 0,0-1 0,-1 0 0,1 0 0,-1 0 0,0 0 0,0 0 0,-1 0 0,1 0 0,-1 0 0,-2-6 0,-1-2 0,-1 0 0,0 1 0,0 0 0,-1 0 0,-1 0 0,0 1 0,-13-15 0,16 21 0,-1 1 0,0 0 0,0 0 0,0 1 0,-1 0 0,0 0 0,1 0 0,-1 0 0,0 1 0,0 0 0,0 0 0,0 1 0,-1 0 0,1 0 0,-9 0 0,-15 0 0,0 1 0,-32 5 0,3-1 0,44-3 0,0 1 0,0 1 0,0 0 0,0 1 0,1 1 0,-1 0 0,1 1 0,0 0 0,1 1 0,0 1 0,0 0 0,0 1 0,1 0 0,0 1 0,1 0 0,0 1 0,1 0 0,-13 18 0,23-28 0,-1 0 0,0-1 0,1 1 0,-1 0 0,1 0 0,-1-1 0,1 1 0,-1 0 0,1 0 0,0 0 0,-1 0 0,1 0 0,0-1 0,0 1 0,-1 0 0,1 0 0,0 0 0,0 0 0,0 0 0,0 0 0,0 0 0,0 0 0,1 0 0,-1 0 0,0-1 0,0 1 0,1 2 0,1-2 0,-1 0 0,0 0 0,0 0 0,1-1 0,-1 1 0,0 0 0,1-1 0,-1 1 0,1 0 0,-1-1 0,0 0 0,1 1 0,-1-1 0,1 0 0,2 0 0,64-3 0,-61 2 0,243-45 0,-160 27 0,57 0 0</inkml:trace>
  <inkml:trace contextRef="#ctx0" brushRef="#br0">6803 796 24575,'-102'41'0,"89"-36"0,0 1 0,-1 0 0,2 1 0,-14 9 0,16-10 0,1 0 0,-1-1 0,0 0 0,0 0 0,0-1 0,0 0 0,-1-1 0,-20 4 0,-126 1 0,-296-22 0,98-2 0,-126 2 0,-90 1 0,-501 14 0,1065-1 0,-1 0 0,1 0 0,0 1 0,0 0 0,0 1 0,0 0 0,0 0 0,0 0 0,0 1 0,0 0 0,1 0 0,0 1 0,0 0 0,-11 8 0,2 3 0,1 0 0,1 0 0,0 2 0,-10 17 0,20-31 0,-19 31 0,12-17 0,-1 0 0,-1-1 0,0 0 0,-1-1 0,0-1 0,-2 0 0,-18 14 0,-22 15 0,47-35 0,0-1 0,-1 0 0,0 0 0,0-1 0,0 0 0,0-1 0,-1 0 0,0-1 0,0 0 0,-18 5 0,23-8 0,1 1 0,-1-1 0,0 0 0,0-1 0,0 1 0,0-1 0,0 0 0,0 0 0,0-1 0,0 1 0,0-1 0,0 0 0,0-1 0,0 1 0,1-1 0,-1 0 0,0 0 0,1 0 0,0-1 0,-1 1 0,1-1 0,0 0 0,0-1 0,1 1 0,-1 0 0,1-1 0,0 0 0,0 0 0,0 0 0,0 0 0,0-1 0,1 1 0,0-1 0,0 1 0,0-1 0,1 0 0,0 0 0,-1 1 0,1-8 0,-3-3 0,2 0 0,-1 0 0,2-1 0,0 1 0,1-1 0,1 1 0,0-1 0,1 1 0,1-1 0,0 1 0,1 0 0,0 0 0,2 1 0,-1-1 0,2 1 0,0 0 0,1 1 0,0 0 0,1 0 0,0 1 0,1 0 0,0 0 0,1 1 0,1 1 0,0 0 0,0 0 0,1 1 0,0 1 0,0 0 0,23-10 0,9 0 0,2 1 0,0 2 0,1 3 0,0 1 0,1 3 0,92-5 0,6 16 0,256-5 0,-265-10 0,62-2 0,-142 12 0,-39 0 0,1 1 0,0 1 0,0 0 0,0 2 0,34 7 0,-53-9 0,0 0 0,0 0 0,0 1 0,0-1 0,0 0 0,0 1 0,0-1 0,0 0 0,0 1 0,0-1 0,0 1 0,-1 0 0,1-1 0,0 1 0,0 0 0,0-1 0,-1 1 0,1 0 0,0 0 0,-1 0 0,1-1 0,-1 1 0,1 0 0,-1 0 0,0 0 0,1 0 0,-1 0 0,0 0 0,1 0 0,-1 0 0,0 0 0,0 0 0,0 0 0,0 0 0,0 0 0,0 0 0,0 0 0,0 0 0,-1 0 0,1 0 0,0 0 0,-1 0 0,1 0 0,0 0 0,-1 0 0,1 0 0,-1 0 0,0 0 0,1-1 0,-1 1 0,0 0 0,1 0 0,-1-1 0,0 1 0,-1 0 0,-3 5 0,-1-1 0,0 0 0,0 0 0,0 0 0,0-1 0,-9 4 0,-24 9 0,-1-2 0,-1-1 0,-1-3 0,-47 8 0,-176 13 0,183-24 0,-140-2 0,146-7 0,-87 10 0,106 1 0,0 3 0,-57 21 0,6-2 0,-457 97 0,530-121 0,-22 5 0,-61 11 0,106-22 0,0-1 0,1-1 0,-1 0 0,0-1 0,0 0 0,1 0 0,-22-7 0,27 6 0,0-1 0,0 0 0,0 0 0,0 0 0,0-1 0,1 0 0,0 0 0,0 0 0,0-1 0,0 0 0,1 0 0,0 0 0,0 0 0,0-1 0,1 1 0,-1-1 0,1 0 0,1 0 0,-1 0 0,1-1 0,0 1 0,1 0 0,-1-1 0,0-12 0,0-4 0,1 0 0,1 0 0,1 0 0,1 0 0,9-42 0,-6 39 0,-4 19 0,0 0 0,0 0 0,0 0 0,1 0 0,0 1 0,0-1 0,1 1 0,0-1 0,0 1 0,7-11 0,-10 17 0,0 0 0,1-1 0,-1 1 0,0-1 0,0 1 0,1 0 0,-1-1 0,0 1 0,1 0 0,-1 0 0,0-1 0,1 1 0,-1 0 0,1 0 0,-1-1 0,1 1 0,-1 0 0,0 0 0,1 0 0,-1 0 0,1-1 0,-1 1 0,1 0 0,-1 0 0,1 0 0,-1 0 0,1 0 0,-1 0 0,1 0 0,-1 1 0,0-1 0,1 0 0,-1 0 0,1 0 0,-1 0 0,1 1 0,-1-1 0,0 0 0,1 1 0,9 21 0,-4 31 0,-6-52 0,1 248 0,-3-114 0,2-129 0,0 0 0,-1 0 0,0 1 0,0-1 0,0 0 0,-1 0 0,0 0 0,0 0 0,-1 0 0,1-1 0,-1 1 0,-7 9 0,9-13 0,-1 0 0,0-1 0,1 1 0,-1-1 0,0 1 0,0-1 0,0 0 0,0 0 0,0 0 0,0 0 0,0 0 0,0 0 0,0-1 0,-1 1 0,1 0 0,0-1 0,-1 0 0,1 0 0,0 0 0,0 0 0,-1 0 0,1 0 0,0 0 0,-1-1 0,1 1 0,0-1 0,0 0 0,0 1 0,-1-1 0,1 0 0,0 0 0,0-1 0,0 1 0,1 0 0,-1-1 0,0 1 0,0-1 0,-1-2 0,-8-5 0,0-1 0,1 0 0,1 0 0,0-1 0,0-1 0,1 1 0,0-1 0,1-1 0,1 0 0,0 0 0,0 0 0,1 0 0,1-1 0,-4-20 0,2-13 0,1 0 0,2 0 0,4-48 0,-1 67 0,1 25 0,-1-1 0,0 1 0,0 0 0,0 0 0,-1-1 0,1 1 0,-1 0 0,0 0 0,0 0 0,0 0 0,0 0 0,0 0 0,-1 0 0,1 0 0,-1 0 0,0 1 0,0-1 0,0 1 0,0-1 0,-3-2 0,3 4 0,0 0 0,-1 0 0,1 1 0,-1-1 0,1 0 0,0 1 0,-1 0 0,1-1 0,-1 1 0,1 0 0,-1 0 0,1 1 0,-1-1 0,1 0 0,-1 1 0,1-1 0,-1 1 0,1 0 0,0 0 0,-1 0 0,1 0 0,0 0 0,0 1 0,0-1 0,0 1 0,-3 2 0,-33 29 0,31-26 0,1-1 0,-1 0 0,0 0 0,-1 0 0,1-1 0,-14 6 0,14-7 0,-1 1 0,1 0 0,0 1 0,1-1 0,-1 1 0,1 0 0,0 1 0,0-1 0,1 1 0,0 1 0,0-1 0,-5 11 0,5-8 0,-1-1 0,0 1 0,-1-2 0,0 1 0,0-1 0,-11 9 0,18-16 0,0-1 0,0 0 0,-1 0 0,1 0 0,0 0 0,0 1 0,-1-1 0,1 0 0,0 0 0,-1 0 0,1 0 0,0 0 0,0 0 0,-1 0 0,1 0 0,0 0 0,-1 0 0,1 0 0,0 0 0,0 0 0,-1 0 0,1 0 0,0 0 0,-1 0 0,1 0 0,0 0 0,0-1 0,-1 1 0,1 0 0,0 0 0,0 0 0,-1 0 0,1-1 0,0 1 0,0 0 0,0 0 0,-1 0 0,1-1 0,0 1 0,0 0 0,0 0 0,0-1 0,0 1 0,-1 0 0,1 0 0,0-1 0,0 1 0,0 0 0,0-1 0,0 1 0,0 0 0,0 0 0,0-1 0,0 1 0,-2-20 0,2 18 0,-1-13 0,1-1 0,0 1 0,2 0 0,0 0 0,6-24 0,-7 33 0,1 1 0,0-1 0,0 1 0,0 0 0,1 0 0,0 0 0,0 0 0,0 1 0,1-1 0,-1 1 0,1 0 0,0-1 0,0 2 0,1-1 0,-1 0 0,1 1 0,0 0 0,5-3 0,-7 3 0,-13 0 0,-35 1 0,-60 6 0,61 3 0,1 1 0,0 2 0,0 2 0,1 2 0,0 2 0,1 2 0,1 1 0,-50 33 0,89-51 0,-1 0 0,1 0 0,0-1 0,0 1 0,-1 0 0,1-1 0,0 1 0,-1-1 0,1 1 0,0-1 0,-1 1 0,1-1 0,-1 0 0,-2 0 0,3 0 0,1 0 0,0 0 0,-1-1 0,1 1 0,-1 0 0,1 0 0,0-1 0,-1 1 0,1 0 0,0-1 0,-1 1 0,1 0 0,0-1 0,-1 1 0,1 0 0,0-1 0,0 1 0,-1-1 0,1 1 0,0-1 0,0 1 0,0-1 0,0 1 0,0 0 0,0-1 0,0 1 0,-1-1 0,2 0 0,-1-3 0,0 0 0,1-1 0,-1 1 0,1 0 0,1 0 0,-1 1 0,0-1 0,4-7 0,67-99 0,-48 76 0,29-53 0,-50 81 0,3-5 0,-1 0 0,0 0 0,-1 0 0,5-21 0,-8 30 0,-1 0 0,1 0 0,-1 0 0,0 0 0,0 0 0,0 0 0,0-1 0,0 1 0,0 0 0,-1 0 0,1 0 0,-1 0 0,0 0 0,1 0 0,-1 0 0,0 0 0,0 1 0,0-1 0,0 0 0,0 0 0,-1 1 0,1-1 0,0 0 0,-1 1 0,1 0 0,-1-1 0,0 1 0,1 0 0,-1 0 0,0 0 0,0 0 0,0 0 0,0 0 0,-3-1 0,-22-3 0,0 1 0,0 1 0,0 1 0,-1 2 0,1 0 0,-41 7 0,55-6 0,-18 3 0,1 2 0,-37 11 0,42-9 0,-1-2 0,1-1 0,-49 4 0,54-8 0,0-2 0,0 0 0,0-1 0,0-1 0,1-1 0,-1-1 0,1 0 0,-22-10 0,35 12 0,0 0 0,0 0 0,1 0 0,-1-1 0,1 0 0,-1 0 0,1 0 0,1-1 0,-1 0 0,0 0 0,1 0 0,0 0 0,0 0 0,1-1 0,0 0 0,0 0 0,0 0 0,1 0 0,-1 0 0,1-1 0,1 1 0,-1-1 0,1 1 0,1-1 0,-1 0 0,1 1 0,0-1 0,1-7 0,1 0 0,1 0 0,0 0 0,1 0 0,1 1 0,0-1 0,1 1 0,0 0 0,1 1 0,12-16 0,3-4 0,3 2 0,33-33 0,-51 55 0,1 1 0,0 1 0,0 0 0,1 0 0,0 0 0,0 1 0,0 0 0,17-5 0,-26 9 0,0 1 0,1 0 0,-1 0 0,1 0 0,-1 0 0,1-1 0,-1 1 0,1 0 0,-1 0 0,0 0 0,1 0 0,-1 0 0,1 0 0,-1 0 0,1 0 0,-1 0 0,1 0 0,-1 0 0,1 0 0,-1 1 0,1-1 0,-1 0 0,0 0 0,1 0 0,-1 1 0,1-1 0,-1 0 0,0 0 0,1 1 0,-1-1 0,0 0 0,1 1 0,-1-1 0,0 1 0,1-1 0,-1 0 0,0 1 0,0-1 0,0 1 0,1-1 0,-1 0 0,0 1 0,0-1 0,0 1 0,0-1 0,0 1 0,0-1 0,0 1 0,0-1 0,0 1 0,0-1 0,0 1 0,0-1 0,0 1 0,0-1 0,0 0 0,0 1 0,-1-1 0,1 1 0,0-1 0,0 1 0,-1-1 0,1 0 0,0 1 0,-1-1 0,-16 32 0,-72 87 0,-35 56 0,103-140 0,-161 296 0,153-269 0,-81 182 0,41-72-1365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16.5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0 411 24575,'942'61'0,"-11"76"0,-831-120 0,421 42 0,-166-23 0,-353-36 0,0 0 0,1 0 0,-1 0 0,1 1 0,-1-1 0,0 1 0,0 0 0,1 0 0,-1 0 0,0 0 0,0 0 0,4 3 0,-6-4 0,0 0 0,1 1 0,-1-1 0,0 1 0,0-1 0,0 1 0,0-1 0,0 1 0,0-1 0,0 1 0,0-1 0,0 1 0,0-1 0,0 1 0,0-1 0,0 1 0,0-1 0,0 1 0,-1-1 0,1 1 0,0-1 0,0 0 0,0 1 0,-1-1 0,1 1 0,0-1 0,-1 0 0,1 1 0,0-1 0,-1 0 0,1 1 0,0-1 0,-1 0 0,1 1 0,-1-1 0,-8 6 0,1-1 0,-1 0 0,0-1 0,-17 6 0,-35 10 0,0-3 0,-1-3 0,0-2 0,-74 3 0,-260-6 0,108-6 0,-117 20 0,-497 1 0,895-24 0,-5 0 0,-1-1 0,1 0 0,0-1 0,-22-6 0,32 8 0,0-1 0,0 0 0,0 0 0,0 0 0,0 0 0,0 0 0,0 0 0,0 0 0,1-1 0,-1 1 0,0-1 0,1 1 0,-1-1 0,1 0 0,-1 1 0,1-1 0,0 0 0,0 0 0,0 0 0,0 0 0,0 0 0,0 0 0,1 0 0,-1 0 0,0-1 0,1 1 0,0 0 0,0 0 0,0 0 0,0-1 0,0 1 0,0 0 0,1-3 0,2-9 0,1 0 0,0 1 0,1-1 0,1 1 0,0 0 0,1 1 0,0-1 0,1 1 0,0 1 0,13-14 0,-6 8 0,1 0 0,1 1 0,0 1 0,1 0 0,32-19 0,-12 17 0,0 1 0,1 2 0,1 1 0,0 2 0,66-9 0,-77 15 0,163-22 0,246-3 0,-367 27 0,505-5 0,-574 8 0,0-1 0,0 1 0,0 0 0,0 0 0,0 0 0,0 0 0,0 0 0,0 1 0,0-1 0,0 0 0,0 1 0,0 0 0,0-1 0,0 1 0,-1 0 0,1 0 0,0 0 0,0 0 0,-1 1 0,1-1 0,-1 0 0,1 1 0,-1-1 0,1 1 0,1 2 0,-3-1 0,0 0 0,0 0 0,0 0 0,0 0 0,0 0 0,-1 0 0,0 1 0,1-1 0,-1 0 0,0-1 0,0 1 0,-1 0 0,1 0 0,0 0 0,-1-1 0,-3 5 0,-18 28 0,-2-1 0,-1-2 0,-2 0 0,0-2 0,-3-1 0,0-2 0,-2 0 0,0-3 0,-2 0 0,-47 22 0,-45 16 0,-223 76 0,331-131 0,-75 24 0,-1-4 0,-1-4 0,-1-4 0,-182 10 0,-19 2 0,229-22 0,66-9 0,-4 1 0,0 0 0,0 0 0,0-1 0,0 0 0,0 0 0,-9-2 0,15 1 0,-1 1 0,0-1 0,0 0 0,1 0 0,-1 0 0,0 0 0,1 0 0,-1 0 0,1 0 0,-1 0 0,1-1 0,-1 1 0,1-1 0,0 1 0,0-1 0,0 1 0,0-1 0,0 1 0,0-1 0,0 0 0,1 0 0,-1 0 0,0 1 0,1-1 0,0 0 0,-1 0 0,1-3 0,-1-8 0,1 1 0,1-1 0,0 0 0,0 0 0,1 1 0,1-1 0,0 1 0,1 0 0,0 0 0,1 0 0,1 1 0,7-15 0,5-4 0,2 0 0,0 2 0,31-33 0,-29 38 0,1 1 0,2 2 0,0 0 0,1 2 0,0 0 0,2 2 0,0 1 0,1 2 0,44-15 0,25-3 0,158-26 0,0 9-79,868-187-706,-554 78 785,-194 51 0,-339 97 72,-53 16 108,-59 17 288,-33 4-393,-157 20 0,10-3-81,-309 107 6,354-92 0,-204 74 0,213-65 0,163-57 0,8-3 0,0 1 0,1 1 0,0 2 0,-29 17 0,56-29 0,0 0 0,1 0 0,-1 0 0,1 0 0,-1 0 0,1 0 0,-1 1 0,1-1 0,0 0 0,-1 1 0,1-1 0,0 1 0,0 0 0,0-1 0,0 1 0,1 0 0,-1-1 0,0 1 0,1 0 0,-1 0 0,1 0 0,0 0 0,-1-1 0,1 1 0,0 0 0,0 0 0,0 0 0,1 0 0,-1 0 0,0 0 0,1-1 0,-1 1 0,1 0 0,-1 0 0,1 0 0,0-1 0,0 1 0,0 0 0,0-1 0,0 1 0,0-1 0,3 3 0,5 6 0,0-1 0,1 0 0,1 0 0,20 12 0,-27-18 0,262 158 0,49 34 0,-282-172 0,-8-6 0,0 1 0,4 7 0</inkml:trace>
  <inkml:trace contextRef="#ctx0" brushRef="#br0">1782 1223 24575,'1'-5'0,"8"-21"0,1 1 0,1 0 0,2 0 0,0 2 0,1 0 0,2 0 0,0 1 0,1 1 0,1 1 0,2 1 0,-1 0 0,27-19 0,-8 12 0,1 1 0,1 2 0,0 1 0,2 3 0,1 1 0,0 2 0,1 2 0,53-10 0,3 5 0,1 5 0,1 4 0,134 4 0,-232 6 0,0 0 0,0 0 0,1 0 0,-1 1 0,0-1 0,0 1 0,0 0 0,0 0 0,-1 1 0,1-1 0,0 1 0,0 0 0,6 5 0,-8-5 0,0 0 0,0 1 0,-1-1 0,1 1 0,-1-1 0,1 1 0,-1 0 0,0-1 0,0 1 0,0 0 0,0 0 0,-1 0 0,1 0 0,-1 0 0,0 0 0,1 0 0,-1 0 0,-1 0 0,1 0 0,-1 3 0,-2 12-136,-2 0-1,0-1 1,-1 1-1,0-1 1,-2-1-1,0 1 1,0-1-1,-2-1 0,-14 19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51516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51516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3625" y="463550"/>
            <a:ext cx="4242434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375" y="1958975"/>
            <a:ext cx="7261225" cy="3230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51516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customXml" Target="../ink/ink6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7.xml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6.xml"/><Relationship Id="rId18" Type="http://schemas.openxmlformats.org/officeDocument/2006/relationships/image" Target="../media/image28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customXml" Target="../ink/ink13.xml"/><Relationship Id="rId12" Type="http://schemas.openxmlformats.org/officeDocument/2006/relationships/image" Target="../media/image25.png"/><Relationship Id="rId17" Type="http://schemas.openxmlformats.org/officeDocument/2006/relationships/customXml" Target="../ink/ink18.xml"/><Relationship Id="rId2" Type="http://schemas.openxmlformats.org/officeDocument/2006/relationships/image" Target="../media/image21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customXml" Target="../ink/ink14.xml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customXml" Target="../ink/ink20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customXml" Target="../ink/ink2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customXml" Target="../ink/ink2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amma.app/?utm_source=made-with-gamma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930275"/>
            <a:ext cx="5689600" cy="21399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80" dirty="0"/>
              <a:t>Sentiment</a:t>
            </a:r>
            <a:r>
              <a:rPr spc="45" dirty="0"/>
              <a:t> </a:t>
            </a:r>
            <a:r>
              <a:rPr spc="180" dirty="0"/>
              <a:t>Analysis</a:t>
            </a:r>
            <a:r>
              <a:rPr spc="60" dirty="0"/>
              <a:t> </a:t>
            </a:r>
            <a:r>
              <a:rPr spc="155" dirty="0"/>
              <a:t>of </a:t>
            </a:r>
            <a:r>
              <a:rPr spc="145" dirty="0"/>
              <a:t>Social</a:t>
            </a:r>
            <a:r>
              <a:rPr spc="50" dirty="0"/>
              <a:t> </a:t>
            </a:r>
            <a:r>
              <a:rPr spc="110" dirty="0"/>
              <a:t>Media:</a:t>
            </a:r>
            <a:r>
              <a:rPr spc="55" dirty="0"/>
              <a:t> </a:t>
            </a:r>
            <a:r>
              <a:rPr spc="195" dirty="0"/>
              <a:t>Enhancing </a:t>
            </a:r>
            <a:r>
              <a:rPr spc="100" dirty="0"/>
              <a:t>Insights</a:t>
            </a:r>
            <a:r>
              <a:rPr spc="45" dirty="0"/>
              <a:t> </a:t>
            </a:r>
            <a:r>
              <a:rPr spc="185" dirty="0"/>
              <a:t>with</a:t>
            </a:r>
            <a:r>
              <a:rPr spc="55" dirty="0"/>
              <a:t> </a:t>
            </a:r>
            <a:r>
              <a:rPr spc="90" dirty="0"/>
              <a:t>Image </a:t>
            </a:r>
            <a:r>
              <a:rPr spc="175" dirty="0"/>
              <a:t>Understanding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3359150"/>
            <a:ext cx="5340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The need to understand public opinion is growing in real-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time.</a:t>
            </a:r>
            <a:endParaRPr sz="1350">
              <a:latin typeface="SimSun-ExtB"/>
              <a:cs typeface="SimSun-ExtB"/>
            </a:endParaRPr>
          </a:p>
          <a:p>
            <a:pPr marL="12700" marR="1119505">
              <a:lnSpc>
                <a:spcPct val="2269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Social media is a rich source for sentiment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data.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Image understanding improves analysis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accuracy.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Raghav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Anjali Kumari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12203605</a:t>
            </a:r>
            <a:endParaRPr sz="1350">
              <a:latin typeface="SimSun-ExtB"/>
              <a:cs typeface="SimSun-ExtB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8CC61F-130E-283A-66FD-8E2015077799}"/>
                  </a:ext>
                </a:extLst>
              </p14:cNvPr>
              <p14:cNvContentPartPr/>
              <p14:nvPr/>
            </p14:nvContentPartPr>
            <p14:xfrm>
              <a:off x="557019" y="4481227"/>
              <a:ext cx="2333160" cy="9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8CC61F-130E-283A-66FD-8E2015077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019" y="4472587"/>
                <a:ext cx="235080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B87D0B-9C26-3AC9-12B6-2A9526793858}"/>
                  </a:ext>
                </a:extLst>
              </p14:cNvPr>
              <p14:cNvContentPartPr/>
              <p14:nvPr/>
            </p14:nvContentPartPr>
            <p14:xfrm>
              <a:off x="435339" y="4746547"/>
              <a:ext cx="2032560" cy="707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B87D0B-9C26-3AC9-12B6-2A95267938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339" y="4683907"/>
                <a:ext cx="215820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EB24DB-80DC-8409-F261-3AED13D956ED}"/>
                  </a:ext>
                </a:extLst>
              </p14:cNvPr>
              <p14:cNvContentPartPr/>
              <p14:nvPr/>
            </p14:nvContentPartPr>
            <p14:xfrm rot="-1">
              <a:off x="9686418" y="6068292"/>
              <a:ext cx="671094" cy="7722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EB24DB-80DC-8409-F261-3AED13D956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-1">
                <a:off x="9623413" y="6005140"/>
                <a:ext cx="796744" cy="203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0F217B-BD87-1905-A8D3-A23D5B5D4162}"/>
                  </a:ext>
                </a:extLst>
              </p14:cNvPr>
              <p14:cNvContentPartPr/>
              <p14:nvPr/>
            </p14:nvContentPartPr>
            <p14:xfrm>
              <a:off x="9686085" y="5989005"/>
              <a:ext cx="1553760" cy="281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0F217B-BD87-1905-A8D3-A23D5B5D4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23445" y="5926365"/>
                <a:ext cx="1679400" cy="40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635000"/>
            <a:ext cx="453771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75" dirty="0"/>
              <a:t>Understanding </a:t>
            </a:r>
            <a:r>
              <a:rPr spc="180" dirty="0"/>
              <a:t>Sentiment</a:t>
            </a:r>
            <a:r>
              <a:rPr spc="50" dirty="0"/>
              <a:t> </a:t>
            </a:r>
            <a:r>
              <a:rPr spc="17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1987550"/>
            <a:ext cx="542607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Sentiment analysis identifies and categorizes opinions in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text.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Basic levels include positive, negative, and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neutral.</a:t>
            </a:r>
            <a:endParaRPr sz="1350">
              <a:latin typeface="SimSun-ExtB"/>
              <a:cs typeface="SimSun-ExtB"/>
            </a:endParaRPr>
          </a:p>
          <a:p>
            <a:pPr marL="12700" marR="433705">
              <a:lnSpc>
                <a:spcPct val="129600"/>
              </a:lnSpc>
              <a:spcBef>
                <a:spcPts val="165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Traditional methods use lexicon-based and machine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learning approaches.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6325" y="3857625"/>
            <a:ext cx="407034" cy="397510"/>
            <a:chOff x="4886325" y="3857625"/>
            <a:chExt cx="407034" cy="397510"/>
          </a:xfrm>
        </p:grpSpPr>
        <p:sp>
          <p:nvSpPr>
            <p:cNvPr id="6" name="object 6"/>
            <p:cNvSpPr/>
            <p:nvPr/>
          </p:nvSpPr>
          <p:spPr>
            <a:xfrm>
              <a:off x="4902402" y="3873703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83628" y="0"/>
                  </a:moveTo>
                  <a:lnTo>
                    <a:pt x="364921" y="0"/>
                  </a:lnTo>
                  <a:lnTo>
                    <a:pt x="364921" y="355396"/>
                  </a:lnTo>
                  <a:lnTo>
                    <a:pt x="0" y="355396"/>
                  </a:lnTo>
                  <a:lnTo>
                    <a:pt x="0" y="374103"/>
                  </a:lnTo>
                  <a:lnTo>
                    <a:pt x="927" y="376339"/>
                  </a:lnTo>
                  <a:lnTo>
                    <a:pt x="4648" y="380060"/>
                  </a:lnTo>
                  <a:lnTo>
                    <a:pt x="6896" y="380999"/>
                  </a:lnTo>
                  <a:lnTo>
                    <a:pt x="383628" y="380999"/>
                  </a:lnTo>
                  <a:lnTo>
                    <a:pt x="385876" y="380060"/>
                  </a:lnTo>
                  <a:lnTo>
                    <a:pt x="389585" y="376339"/>
                  </a:lnTo>
                  <a:lnTo>
                    <a:pt x="390524" y="374103"/>
                  </a:lnTo>
                  <a:lnTo>
                    <a:pt x="390524" y="6883"/>
                  </a:lnTo>
                  <a:lnTo>
                    <a:pt x="389585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1087" y="3862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7755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366712"/>
                  </a:lnTo>
                  <a:lnTo>
                    <a:pt x="0" y="368033"/>
                  </a:lnTo>
                  <a:lnTo>
                    <a:pt x="469" y="369150"/>
                  </a:lnTo>
                  <a:lnTo>
                    <a:pt x="2324" y="371005"/>
                  </a:lnTo>
                  <a:lnTo>
                    <a:pt x="3441" y="371475"/>
                  </a:lnTo>
                  <a:lnTo>
                    <a:pt x="377558" y="371475"/>
                  </a:lnTo>
                  <a:lnTo>
                    <a:pt x="378675" y="371005"/>
                  </a:lnTo>
                  <a:lnTo>
                    <a:pt x="380530" y="369150"/>
                  </a:lnTo>
                  <a:lnTo>
                    <a:pt x="381000" y="368033"/>
                  </a:lnTo>
                  <a:lnTo>
                    <a:pt x="381000" y="3454"/>
                  </a:lnTo>
                  <a:lnTo>
                    <a:pt x="380530" y="2324"/>
                  </a:lnTo>
                  <a:lnTo>
                    <a:pt x="378675" y="457"/>
                  </a:lnTo>
                  <a:lnTo>
                    <a:pt x="37755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1087" y="3862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66712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376237" y="0"/>
                  </a:lnTo>
                  <a:lnTo>
                    <a:pt x="377558" y="0"/>
                  </a:lnTo>
                  <a:lnTo>
                    <a:pt x="378675" y="457"/>
                  </a:lnTo>
                  <a:lnTo>
                    <a:pt x="379603" y="1397"/>
                  </a:lnTo>
                  <a:lnTo>
                    <a:pt x="380530" y="2324"/>
                  </a:lnTo>
                  <a:lnTo>
                    <a:pt x="381000" y="3454"/>
                  </a:lnTo>
                  <a:lnTo>
                    <a:pt x="381000" y="4762"/>
                  </a:lnTo>
                  <a:lnTo>
                    <a:pt x="381000" y="366712"/>
                  </a:lnTo>
                  <a:lnTo>
                    <a:pt x="381000" y="368033"/>
                  </a:lnTo>
                  <a:lnTo>
                    <a:pt x="380530" y="369150"/>
                  </a:lnTo>
                  <a:lnTo>
                    <a:pt x="379603" y="370078"/>
                  </a:lnTo>
                  <a:lnTo>
                    <a:pt x="378675" y="371005"/>
                  </a:lnTo>
                  <a:lnTo>
                    <a:pt x="377558" y="371475"/>
                  </a:lnTo>
                  <a:lnTo>
                    <a:pt x="376237" y="371475"/>
                  </a:lnTo>
                  <a:lnTo>
                    <a:pt x="4762" y="371475"/>
                  </a:lnTo>
                  <a:lnTo>
                    <a:pt x="3441" y="371475"/>
                  </a:lnTo>
                  <a:lnTo>
                    <a:pt x="2324" y="371005"/>
                  </a:lnTo>
                  <a:lnTo>
                    <a:pt x="1397" y="370078"/>
                  </a:lnTo>
                  <a:lnTo>
                    <a:pt x="469" y="369150"/>
                  </a:lnTo>
                  <a:lnTo>
                    <a:pt x="0" y="368033"/>
                  </a:lnTo>
                  <a:lnTo>
                    <a:pt x="0" y="366712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8237" y="3932230"/>
              <a:ext cx="257175" cy="225425"/>
            </a:xfrm>
            <a:custGeom>
              <a:avLst/>
              <a:gdLst/>
              <a:ahLst/>
              <a:cxnLst/>
              <a:rect l="l" t="t" r="r" b="b"/>
              <a:pathLst>
                <a:path w="257175" h="225425">
                  <a:moveTo>
                    <a:pt x="88101" y="173144"/>
                  </a:moveTo>
                  <a:lnTo>
                    <a:pt x="87449" y="173144"/>
                  </a:lnTo>
                  <a:lnTo>
                    <a:pt x="80162" y="177870"/>
                  </a:lnTo>
                  <a:lnTo>
                    <a:pt x="79159" y="182886"/>
                  </a:lnTo>
                  <a:lnTo>
                    <a:pt x="81572" y="186607"/>
                  </a:lnTo>
                  <a:lnTo>
                    <a:pt x="116732" y="215411"/>
                  </a:lnTo>
                  <a:lnTo>
                    <a:pt x="147878" y="224834"/>
                  </a:lnTo>
                  <a:lnTo>
                    <a:pt x="192887" y="224834"/>
                  </a:lnTo>
                  <a:lnTo>
                    <a:pt x="204775" y="222429"/>
                  </a:lnTo>
                  <a:lnTo>
                    <a:pt x="205205" y="222429"/>
                  </a:lnTo>
                  <a:lnTo>
                    <a:pt x="215607" y="215411"/>
                  </a:lnTo>
                  <a:lnTo>
                    <a:pt x="220089" y="208769"/>
                  </a:lnTo>
                  <a:lnTo>
                    <a:pt x="139992" y="208769"/>
                  </a:lnTo>
                  <a:lnTo>
                    <a:pt x="132257" y="206406"/>
                  </a:lnTo>
                  <a:lnTo>
                    <a:pt x="101765" y="186112"/>
                  </a:lnTo>
                  <a:lnTo>
                    <a:pt x="97955" y="182238"/>
                  </a:lnTo>
                  <a:lnTo>
                    <a:pt x="95100" y="177870"/>
                  </a:lnTo>
                  <a:lnTo>
                    <a:pt x="92570" y="174047"/>
                  </a:lnTo>
                  <a:lnTo>
                    <a:pt x="88101" y="173144"/>
                  </a:lnTo>
                  <a:close/>
                </a:path>
                <a:path w="257175" h="225425">
                  <a:moveTo>
                    <a:pt x="181311" y="14573"/>
                  </a:moveTo>
                  <a:lnTo>
                    <a:pt x="153454" y="14573"/>
                  </a:lnTo>
                  <a:lnTo>
                    <a:pt x="166306" y="18091"/>
                  </a:lnTo>
                  <a:lnTo>
                    <a:pt x="169774" y="24187"/>
                  </a:lnTo>
                  <a:lnTo>
                    <a:pt x="157488" y="61197"/>
                  </a:lnTo>
                  <a:lnTo>
                    <a:pt x="152095" y="70428"/>
                  </a:lnTo>
                  <a:lnTo>
                    <a:pt x="152044" y="73539"/>
                  </a:lnTo>
                  <a:lnTo>
                    <a:pt x="154851" y="78670"/>
                  </a:lnTo>
                  <a:lnTo>
                    <a:pt x="157568" y="80219"/>
                  </a:lnTo>
                  <a:lnTo>
                    <a:pt x="233921" y="80219"/>
                  </a:lnTo>
                  <a:lnTo>
                    <a:pt x="241096" y="87407"/>
                  </a:lnTo>
                  <a:lnTo>
                    <a:pt x="241096" y="101974"/>
                  </a:lnTo>
                  <a:lnTo>
                    <a:pt x="238137" y="106991"/>
                  </a:lnTo>
                  <a:lnTo>
                    <a:pt x="230047" y="112172"/>
                  </a:lnTo>
                  <a:lnTo>
                    <a:pt x="228892" y="116846"/>
                  </a:lnTo>
                  <a:lnTo>
                    <a:pt x="232308" y="122866"/>
                  </a:lnTo>
                  <a:lnTo>
                    <a:pt x="233070" y="125584"/>
                  </a:lnTo>
                  <a:lnTo>
                    <a:pt x="233070" y="134677"/>
                  </a:lnTo>
                  <a:lnTo>
                    <a:pt x="229552" y="140049"/>
                  </a:lnTo>
                  <a:lnTo>
                    <a:pt x="222262" y="143859"/>
                  </a:lnTo>
                  <a:lnTo>
                    <a:pt x="220713" y="145827"/>
                  </a:lnTo>
                  <a:lnTo>
                    <a:pt x="219710" y="150552"/>
                  </a:lnTo>
                  <a:lnTo>
                    <a:pt x="220256" y="152952"/>
                  </a:lnTo>
                  <a:lnTo>
                    <a:pt x="223824" y="157524"/>
                  </a:lnTo>
                  <a:lnTo>
                    <a:pt x="225082" y="160940"/>
                  </a:lnTo>
                  <a:lnTo>
                    <a:pt x="225082" y="171748"/>
                  </a:lnTo>
                  <a:lnTo>
                    <a:pt x="223331" y="174047"/>
                  </a:lnTo>
                  <a:lnTo>
                    <a:pt x="220299" y="177870"/>
                  </a:lnTo>
                  <a:lnTo>
                    <a:pt x="210058" y="181133"/>
                  </a:lnTo>
                  <a:lnTo>
                    <a:pt x="207746" y="185197"/>
                  </a:lnTo>
                  <a:lnTo>
                    <a:pt x="208597" y="189223"/>
                  </a:lnTo>
                  <a:lnTo>
                    <a:pt x="208851" y="190328"/>
                  </a:lnTo>
                  <a:lnTo>
                    <a:pt x="208953" y="201580"/>
                  </a:lnTo>
                  <a:lnTo>
                    <a:pt x="201777" y="208769"/>
                  </a:lnTo>
                  <a:lnTo>
                    <a:pt x="220089" y="208769"/>
                  </a:lnTo>
                  <a:lnTo>
                    <a:pt x="222502" y="205192"/>
                  </a:lnTo>
                  <a:lnTo>
                    <a:pt x="225010" y="192792"/>
                  </a:lnTo>
                  <a:lnTo>
                    <a:pt x="225031" y="192386"/>
                  </a:lnTo>
                  <a:lnTo>
                    <a:pt x="231586" y="187359"/>
                  </a:lnTo>
                  <a:lnTo>
                    <a:pt x="236659" y="180845"/>
                  </a:lnTo>
                  <a:lnTo>
                    <a:pt x="239934" y="173144"/>
                  </a:lnTo>
                  <a:lnTo>
                    <a:pt x="241096" y="164560"/>
                  </a:lnTo>
                  <a:lnTo>
                    <a:pt x="241096" y="160191"/>
                  </a:lnTo>
                  <a:lnTo>
                    <a:pt x="240195" y="155975"/>
                  </a:lnTo>
                  <a:lnTo>
                    <a:pt x="238645" y="152152"/>
                  </a:lnTo>
                  <a:lnTo>
                    <a:pt x="242995" y="147287"/>
                  </a:lnTo>
                  <a:lnTo>
                    <a:pt x="246300" y="141609"/>
                  </a:lnTo>
                  <a:lnTo>
                    <a:pt x="248400" y="135262"/>
                  </a:lnTo>
                  <a:lnTo>
                    <a:pt x="249135" y="128390"/>
                  </a:lnTo>
                  <a:lnTo>
                    <a:pt x="249135" y="125126"/>
                  </a:lnTo>
                  <a:lnTo>
                    <a:pt x="248640" y="121964"/>
                  </a:lnTo>
                  <a:lnTo>
                    <a:pt x="247726" y="119005"/>
                  </a:lnTo>
                  <a:lnTo>
                    <a:pt x="253555" y="113176"/>
                  </a:lnTo>
                  <a:lnTo>
                    <a:pt x="257175" y="105137"/>
                  </a:lnTo>
                  <a:lnTo>
                    <a:pt x="257175" y="96247"/>
                  </a:lnTo>
                  <a:lnTo>
                    <a:pt x="254645" y="83745"/>
                  </a:lnTo>
                  <a:lnTo>
                    <a:pt x="247760" y="73539"/>
                  </a:lnTo>
                  <a:lnTo>
                    <a:pt x="237533" y="66632"/>
                  </a:lnTo>
                  <a:lnTo>
                    <a:pt x="225031" y="64103"/>
                  </a:lnTo>
                  <a:lnTo>
                    <a:pt x="173990" y="64103"/>
                  </a:lnTo>
                  <a:lnTo>
                    <a:pt x="177114" y="57524"/>
                  </a:lnTo>
                  <a:lnTo>
                    <a:pt x="179666" y="50692"/>
                  </a:lnTo>
                  <a:lnTo>
                    <a:pt x="181584" y="43554"/>
                  </a:lnTo>
                  <a:lnTo>
                    <a:pt x="183832" y="35325"/>
                  </a:lnTo>
                  <a:lnTo>
                    <a:pt x="184535" y="24771"/>
                  </a:lnTo>
                  <a:lnTo>
                    <a:pt x="184574" y="24187"/>
                  </a:lnTo>
                  <a:lnTo>
                    <a:pt x="181311" y="14573"/>
                  </a:lnTo>
                  <a:close/>
                </a:path>
                <a:path w="257175" h="225425">
                  <a:moveTo>
                    <a:pt x="152966" y="0"/>
                  </a:moveTo>
                  <a:lnTo>
                    <a:pt x="142755" y="3472"/>
                  </a:lnTo>
                  <a:lnTo>
                    <a:pt x="134576" y="10523"/>
                  </a:lnTo>
                  <a:lnTo>
                    <a:pt x="129540" y="20504"/>
                  </a:lnTo>
                  <a:lnTo>
                    <a:pt x="127279" y="28746"/>
                  </a:lnTo>
                  <a:lnTo>
                    <a:pt x="122847" y="40566"/>
                  </a:lnTo>
                  <a:lnTo>
                    <a:pt x="116376" y="51293"/>
                  </a:lnTo>
                  <a:lnTo>
                    <a:pt x="108048" y="60666"/>
                  </a:lnTo>
                  <a:lnTo>
                    <a:pt x="98044" y="68421"/>
                  </a:lnTo>
                  <a:lnTo>
                    <a:pt x="90563" y="73196"/>
                  </a:lnTo>
                  <a:lnTo>
                    <a:pt x="85585" y="78009"/>
                  </a:lnTo>
                  <a:lnTo>
                    <a:pt x="81673" y="83585"/>
                  </a:lnTo>
                  <a:lnTo>
                    <a:pt x="79108" y="87204"/>
                  </a:lnTo>
                  <a:lnTo>
                    <a:pt x="80010" y="92233"/>
                  </a:lnTo>
                  <a:lnTo>
                    <a:pt x="87350" y="97352"/>
                  </a:lnTo>
                  <a:lnTo>
                    <a:pt x="92329" y="96450"/>
                  </a:lnTo>
                  <a:lnTo>
                    <a:pt x="97599" y="88906"/>
                  </a:lnTo>
                  <a:lnTo>
                    <a:pt x="101015" y="85553"/>
                  </a:lnTo>
                  <a:lnTo>
                    <a:pt x="137319" y="47623"/>
                  </a:lnTo>
                  <a:lnTo>
                    <a:pt x="146824" y="18345"/>
                  </a:lnTo>
                  <a:lnTo>
                    <a:pt x="153454" y="14573"/>
                  </a:lnTo>
                  <a:lnTo>
                    <a:pt x="181311" y="14573"/>
                  </a:lnTo>
                  <a:lnTo>
                    <a:pt x="181108" y="13973"/>
                  </a:lnTo>
                  <a:lnTo>
                    <a:pt x="174070" y="5792"/>
                  </a:lnTo>
                  <a:lnTo>
                    <a:pt x="164096" y="755"/>
                  </a:lnTo>
                  <a:lnTo>
                    <a:pt x="152966" y="0"/>
                  </a:lnTo>
                  <a:close/>
                </a:path>
                <a:path w="257175" h="225425">
                  <a:moveTo>
                    <a:pt x="57111" y="80181"/>
                  </a:moveTo>
                  <a:lnTo>
                    <a:pt x="7188" y="80181"/>
                  </a:lnTo>
                  <a:lnTo>
                    <a:pt x="0" y="87357"/>
                  </a:lnTo>
                  <a:lnTo>
                    <a:pt x="0" y="217659"/>
                  </a:lnTo>
                  <a:lnTo>
                    <a:pt x="7188" y="224834"/>
                  </a:lnTo>
                  <a:lnTo>
                    <a:pt x="57111" y="224834"/>
                  </a:lnTo>
                  <a:lnTo>
                    <a:pt x="64300" y="217659"/>
                  </a:lnTo>
                  <a:lnTo>
                    <a:pt x="64300" y="208769"/>
                  </a:lnTo>
                  <a:lnTo>
                    <a:pt x="16078" y="208769"/>
                  </a:lnTo>
                  <a:lnTo>
                    <a:pt x="16078" y="96247"/>
                  </a:lnTo>
                  <a:lnTo>
                    <a:pt x="64300" y="96247"/>
                  </a:lnTo>
                  <a:lnTo>
                    <a:pt x="64300" y="87357"/>
                  </a:lnTo>
                  <a:lnTo>
                    <a:pt x="57111" y="80181"/>
                  </a:lnTo>
                  <a:close/>
                </a:path>
                <a:path w="257175" h="225425">
                  <a:moveTo>
                    <a:pt x="64300" y="96247"/>
                  </a:moveTo>
                  <a:lnTo>
                    <a:pt x="48221" y="96247"/>
                  </a:lnTo>
                  <a:lnTo>
                    <a:pt x="48221" y="208769"/>
                  </a:lnTo>
                  <a:lnTo>
                    <a:pt x="64300" y="208769"/>
                  </a:lnTo>
                  <a:lnTo>
                    <a:pt x="64300" y="96247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0837" y="3840162"/>
            <a:ext cx="191135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85" dirty="0">
                <a:solidFill>
                  <a:srgbClr val="151516"/>
                </a:solidFill>
                <a:latin typeface="Tahoma"/>
                <a:cs typeface="Tahoma"/>
              </a:rPr>
              <a:t>Positive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Expressing approval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or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satisfaction.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43850" y="3857625"/>
            <a:ext cx="407034" cy="397510"/>
            <a:chOff x="7943850" y="3857625"/>
            <a:chExt cx="407034" cy="397510"/>
          </a:xfrm>
        </p:grpSpPr>
        <p:sp>
          <p:nvSpPr>
            <p:cNvPr id="12" name="object 12"/>
            <p:cNvSpPr/>
            <p:nvPr/>
          </p:nvSpPr>
          <p:spPr>
            <a:xfrm>
              <a:off x="7959927" y="3873703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83628" y="0"/>
                  </a:moveTo>
                  <a:lnTo>
                    <a:pt x="364921" y="0"/>
                  </a:lnTo>
                  <a:lnTo>
                    <a:pt x="364921" y="355396"/>
                  </a:lnTo>
                  <a:lnTo>
                    <a:pt x="0" y="355396"/>
                  </a:lnTo>
                  <a:lnTo>
                    <a:pt x="0" y="374103"/>
                  </a:lnTo>
                  <a:lnTo>
                    <a:pt x="927" y="376339"/>
                  </a:lnTo>
                  <a:lnTo>
                    <a:pt x="4648" y="380060"/>
                  </a:lnTo>
                  <a:lnTo>
                    <a:pt x="6896" y="380999"/>
                  </a:lnTo>
                  <a:lnTo>
                    <a:pt x="383628" y="380999"/>
                  </a:lnTo>
                  <a:lnTo>
                    <a:pt x="385876" y="380060"/>
                  </a:lnTo>
                  <a:lnTo>
                    <a:pt x="389585" y="376339"/>
                  </a:lnTo>
                  <a:lnTo>
                    <a:pt x="390524" y="374103"/>
                  </a:lnTo>
                  <a:lnTo>
                    <a:pt x="390524" y="6883"/>
                  </a:lnTo>
                  <a:lnTo>
                    <a:pt x="389585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8612" y="3862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7755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366712"/>
                  </a:lnTo>
                  <a:lnTo>
                    <a:pt x="0" y="368033"/>
                  </a:lnTo>
                  <a:lnTo>
                    <a:pt x="469" y="369150"/>
                  </a:lnTo>
                  <a:lnTo>
                    <a:pt x="2324" y="371005"/>
                  </a:lnTo>
                  <a:lnTo>
                    <a:pt x="3441" y="371475"/>
                  </a:lnTo>
                  <a:lnTo>
                    <a:pt x="377558" y="371475"/>
                  </a:lnTo>
                  <a:lnTo>
                    <a:pt x="378675" y="371005"/>
                  </a:lnTo>
                  <a:lnTo>
                    <a:pt x="380530" y="369150"/>
                  </a:lnTo>
                  <a:lnTo>
                    <a:pt x="381000" y="368033"/>
                  </a:lnTo>
                  <a:lnTo>
                    <a:pt x="381000" y="3454"/>
                  </a:lnTo>
                  <a:lnTo>
                    <a:pt x="380530" y="2324"/>
                  </a:lnTo>
                  <a:lnTo>
                    <a:pt x="378675" y="457"/>
                  </a:lnTo>
                  <a:lnTo>
                    <a:pt x="37755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48612" y="3862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66712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376237" y="0"/>
                  </a:lnTo>
                  <a:lnTo>
                    <a:pt x="377558" y="0"/>
                  </a:lnTo>
                  <a:lnTo>
                    <a:pt x="378675" y="457"/>
                  </a:lnTo>
                  <a:lnTo>
                    <a:pt x="379603" y="1397"/>
                  </a:lnTo>
                  <a:lnTo>
                    <a:pt x="380530" y="2324"/>
                  </a:lnTo>
                  <a:lnTo>
                    <a:pt x="381000" y="3454"/>
                  </a:lnTo>
                  <a:lnTo>
                    <a:pt x="381000" y="4762"/>
                  </a:lnTo>
                  <a:lnTo>
                    <a:pt x="381000" y="366712"/>
                  </a:lnTo>
                  <a:lnTo>
                    <a:pt x="381000" y="368033"/>
                  </a:lnTo>
                  <a:lnTo>
                    <a:pt x="380530" y="369150"/>
                  </a:lnTo>
                  <a:lnTo>
                    <a:pt x="379603" y="370078"/>
                  </a:lnTo>
                  <a:lnTo>
                    <a:pt x="378675" y="371005"/>
                  </a:lnTo>
                  <a:lnTo>
                    <a:pt x="377558" y="371475"/>
                  </a:lnTo>
                  <a:lnTo>
                    <a:pt x="376237" y="371475"/>
                  </a:lnTo>
                  <a:lnTo>
                    <a:pt x="4762" y="371475"/>
                  </a:lnTo>
                  <a:lnTo>
                    <a:pt x="3441" y="371475"/>
                  </a:lnTo>
                  <a:lnTo>
                    <a:pt x="2324" y="371005"/>
                  </a:lnTo>
                  <a:lnTo>
                    <a:pt x="1397" y="370078"/>
                  </a:lnTo>
                  <a:lnTo>
                    <a:pt x="469" y="369150"/>
                  </a:lnTo>
                  <a:lnTo>
                    <a:pt x="0" y="368033"/>
                  </a:lnTo>
                  <a:lnTo>
                    <a:pt x="0" y="366712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9867" y="4036517"/>
              <a:ext cx="209550" cy="16510"/>
            </a:xfrm>
            <a:custGeom>
              <a:avLst/>
              <a:gdLst/>
              <a:ahLst/>
              <a:cxnLst/>
              <a:rect l="l" t="t" r="r" b="b"/>
              <a:pathLst>
                <a:path w="209550" h="16510">
                  <a:moveTo>
                    <a:pt x="205346" y="0"/>
                  </a:moveTo>
                  <a:lnTo>
                    <a:pt x="3619" y="0"/>
                  </a:lnTo>
                  <a:lnTo>
                    <a:pt x="0" y="3619"/>
                  </a:lnTo>
                  <a:lnTo>
                    <a:pt x="0" y="12458"/>
                  </a:lnTo>
                  <a:lnTo>
                    <a:pt x="3619" y="16078"/>
                  </a:lnTo>
                  <a:lnTo>
                    <a:pt x="205346" y="16078"/>
                  </a:lnTo>
                  <a:lnTo>
                    <a:pt x="208965" y="12458"/>
                  </a:lnTo>
                  <a:lnTo>
                    <a:pt x="208965" y="8039"/>
                  </a:lnTo>
                  <a:lnTo>
                    <a:pt x="208965" y="3619"/>
                  </a:lnTo>
                  <a:lnTo>
                    <a:pt x="205346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88362" y="3840162"/>
            <a:ext cx="216852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85" dirty="0">
                <a:solidFill>
                  <a:srgbClr val="151516"/>
                </a:solidFill>
                <a:latin typeface="Tahoma"/>
                <a:cs typeface="Tahoma"/>
              </a:rPr>
              <a:t>Negative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Expressing disapproval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or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dissatisfaction.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86325" y="5133975"/>
            <a:ext cx="407034" cy="407034"/>
            <a:chOff x="4886325" y="5133975"/>
            <a:chExt cx="407034" cy="407034"/>
          </a:xfrm>
        </p:grpSpPr>
        <p:sp>
          <p:nvSpPr>
            <p:cNvPr id="18" name="object 18"/>
            <p:cNvSpPr/>
            <p:nvPr/>
          </p:nvSpPr>
          <p:spPr>
            <a:xfrm>
              <a:off x="4902402" y="515005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83628" y="0"/>
                  </a:moveTo>
                  <a:lnTo>
                    <a:pt x="364921" y="0"/>
                  </a:lnTo>
                  <a:lnTo>
                    <a:pt x="364921" y="364923"/>
                  </a:lnTo>
                  <a:lnTo>
                    <a:pt x="0" y="364923"/>
                  </a:lnTo>
                  <a:lnTo>
                    <a:pt x="0" y="383625"/>
                  </a:lnTo>
                  <a:lnTo>
                    <a:pt x="927" y="385867"/>
                  </a:lnTo>
                  <a:lnTo>
                    <a:pt x="4648" y="389588"/>
                  </a:lnTo>
                  <a:lnTo>
                    <a:pt x="6896" y="390521"/>
                  </a:lnTo>
                  <a:lnTo>
                    <a:pt x="383628" y="390521"/>
                  </a:lnTo>
                  <a:lnTo>
                    <a:pt x="385876" y="389588"/>
                  </a:lnTo>
                  <a:lnTo>
                    <a:pt x="389585" y="385867"/>
                  </a:lnTo>
                  <a:lnTo>
                    <a:pt x="390524" y="383625"/>
                  </a:lnTo>
                  <a:lnTo>
                    <a:pt x="390524" y="6883"/>
                  </a:lnTo>
                  <a:lnTo>
                    <a:pt x="389585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91087" y="5138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7755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376238"/>
                  </a:lnTo>
                  <a:lnTo>
                    <a:pt x="0" y="377553"/>
                  </a:lnTo>
                  <a:lnTo>
                    <a:pt x="469" y="378674"/>
                  </a:lnTo>
                  <a:lnTo>
                    <a:pt x="2324" y="380535"/>
                  </a:lnTo>
                  <a:lnTo>
                    <a:pt x="3441" y="380996"/>
                  </a:lnTo>
                  <a:lnTo>
                    <a:pt x="377558" y="380996"/>
                  </a:lnTo>
                  <a:lnTo>
                    <a:pt x="378675" y="380535"/>
                  </a:lnTo>
                  <a:lnTo>
                    <a:pt x="380530" y="378674"/>
                  </a:lnTo>
                  <a:lnTo>
                    <a:pt x="381000" y="377553"/>
                  </a:lnTo>
                  <a:lnTo>
                    <a:pt x="381000" y="3441"/>
                  </a:lnTo>
                  <a:lnTo>
                    <a:pt x="380530" y="2324"/>
                  </a:lnTo>
                  <a:lnTo>
                    <a:pt x="378675" y="457"/>
                  </a:lnTo>
                  <a:lnTo>
                    <a:pt x="37755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91087" y="5138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76238"/>
                  </a:moveTo>
                  <a:lnTo>
                    <a:pt x="0" y="4762"/>
                  </a:lnTo>
                  <a:lnTo>
                    <a:pt x="0" y="3441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376237" y="0"/>
                  </a:lnTo>
                  <a:lnTo>
                    <a:pt x="377558" y="0"/>
                  </a:lnTo>
                  <a:lnTo>
                    <a:pt x="378675" y="457"/>
                  </a:lnTo>
                  <a:lnTo>
                    <a:pt x="379603" y="1397"/>
                  </a:lnTo>
                  <a:lnTo>
                    <a:pt x="380530" y="2324"/>
                  </a:lnTo>
                  <a:lnTo>
                    <a:pt x="381000" y="3441"/>
                  </a:lnTo>
                  <a:lnTo>
                    <a:pt x="381000" y="4762"/>
                  </a:lnTo>
                  <a:lnTo>
                    <a:pt x="381000" y="376238"/>
                  </a:lnTo>
                  <a:lnTo>
                    <a:pt x="381000" y="377553"/>
                  </a:lnTo>
                  <a:lnTo>
                    <a:pt x="380530" y="378674"/>
                  </a:lnTo>
                  <a:lnTo>
                    <a:pt x="379603" y="379601"/>
                  </a:lnTo>
                  <a:lnTo>
                    <a:pt x="378675" y="380535"/>
                  </a:lnTo>
                  <a:lnTo>
                    <a:pt x="377558" y="380996"/>
                  </a:lnTo>
                  <a:lnTo>
                    <a:pt x="376237" y="381001"/>
                  </a:lnTo>
                  <a:lnTo>
                    <a:pt x="4762" y="381001"/>
                  </a:lnTo>
                  <a:lnTo>
                    <a:pt x="3441" y="380996"/>
                  </a:lnTo>
                  <a:lnTo>
                    <a:pt x="2324" y="380535"/>
                  </a:lnTo>
                  <a:lnTo>
                    <a:pt x="1397" y="379601"/>
                  </a:lnTo>
                  <a:lnTo>
                    <a:pt x="469" y="378674"/>
                  </a:lnTo>
                  <a:lnTo>
                    <a:pt x="0" y="377553"/>
                  </a:lnTo>
                  <a:lnTo>
                    <a:pt x="0" y="376238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8237" y="5201841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37033" y="0"/>
                  </a:moveTo>
                  <a:lnTo>
                    <a:pt x="120142" y="0"/>
                  </a:lnTo>
                  <a:lnTo>
                    <a:pt x="111785" y="824"/>
                  </a:lnTo>
                  <a:lnTo>
                    <a:pt x="71577" y="13017"/>
                  </a:lnTo>
                  <a:lnTo>
                    <a:pt x="31686" y="43632"/>
                  </a:lnTo>
                  <a:lnTo>
                    <a:pt x="6553" y="87179"/>
                  </a:lnTo>
                  <a:lnTo>
                    <a:pt x="0" y="120144"/>
                  </a:lnTo>
                  <a:lnTo>
                    <a:pt x="0" y="137031"/>
                  </a:lnTo>
                  <a:lnTo>
                    <a:pt x="13017" y="185593"/>
                  </a:lnTo>
                  <a:lnTo>
                    <a:pt x="43637" y="225479"/>
                  </a:lnTo>
                  <a:lnTo>
                    <a:pt x="87172" y="250616"/>
                  </a:lnTo>
                  <a:lnTo>
                    <a:pt x="120142" y="257175"/>
                  </a:lnTo>
                  <a:lnTo>
                    <a:pt x="137033" y="257175"/>
                  </a:lnTo>
                  <a:lnTo>
                    <a:pt x="185597" y="244152"/>
                  </a:lnTo>
                  <a:lnTo>
                    <a:pt x="191303" y="241101"/>
                  </a:lnTo>
                  <a:lnTo>
                    <a:pt x="121196" y="241101"/>
                  </a:lnTo>
                  <a:lnTo>
                    <a:pt x="113880" y="240377"/>
                  </a:lnTo>
                  <a:lnTo>
                    <a:pt x="72224" y="226244"/>
                  </a:lnTo>
                  <a:lnTo>
                    <a:pt x="39141" y="197237"/>
                  </a:lnTo>
                  <a:lnTo>
                    <a:pt x="19672" y="157783"/>
                  </a:lnTo>
                  <a:lnTo>
                    <a:pt x="16180" y="120144"/>
                  </a:lnTo>
                  <a:lnTo>
                    <a:pt x="16789" y="113883"/>
                  </a:lnTo>
                  <a:lnTo>
                    <a:pt x="30937" y="72221"/>
                  </a:lnTo>
                  <a:lnTo>
                    <a:pt x="59931" y="39137"/>
                  </a:lnTo>
                  <a:lnTo>
                    <a:pt x="99390" y="19674"/>
                  </a:lnTo>
                  <a:lnTo>
                    <a:pt x="121196" y="16074"/>
                  </a:lnTo>
                  <a:lnTo>
                    <a:pt x="191315" y="16074"/>
                  </a:lnTo>
                  <a:lnTo>
                    <a:pt x="185597" y="13017"/>
                  </a:lnTo>
                  <a:lnTo>
                    <a:pt x="170002" y="6553"/>
                  </a:lnTo>
                  <a:lnTo>
                    <a:pt x="161950" y="4117"/>
                  </a:lnTo>
                  <a:lnTo>
                    <a:pt x="145389" y="824"/>
                  </a:lnTo>
                  <a:lnTo>
                    <a:pt x="137033" y="0"/>
                  </a:lnTo>
                  <a:close/>
                </a:path>
                <a:path w="257175" h="257175">
                  <a:moveTo>
                    <a:pt x="191315" y="16074"/>
                  </a:moveTo>
                  <a:lnTo>
                    <a:pt x="135978" y="16074"/>
                  </a:lnTo>
                  <a:lnTo>
                    <a:pt x="143294" y="16793"/>
                  </a:lnTo>
                  <a:lnTo>
                    <a:pt x="157784" y="19674"/>
                  </a:lnTo>
                  <a:lnTo>
                    <a:pt x="197243" y="39137"/>
                  </a:lnTo>
                  <a:lnTo>
                    <a:pt x="226237" y="72221"/>
                  </a:lnTo>
                  <a:lnTo>
                    <a:pt x="240385" y="113883"/>
                  </a:lnTo>
                  <a:lnTo>
                    <a:pt x="240994" y="120144"/>
                  </a:lnTo>
                  <a:lnTo>
                    <a:pt x="240994" y="137031"/>
                  </a:lnTo>
                  <a:lnTo>
                    <a:pt x="229717" y="178470"/>
                  </a:lnTo>
                  <a:lnTo>
                    <a:pt x="202920" y="213370"/>
                  </a:lnTo>
                  <a:lnTo>
                    <a:pt x="164820" y="235361"/>
                  </a:lnTo>
                  <a:lnTo>
                    <a:pt x="135978" y="241101"/>
                  </a:lnTo>
                  <a:lnTo>
                    <a:pt x="191303" y="241101"/>
                  </a:lnTo>
                  <a:lnTo>
                    <a:pt x="225488" y="213539"/>
                  </a:lnTo>
                  <a:lnTo>
                    <a:pt x="250621" y="169992"/>
                  </a:lnTo>
                  <a:lnTo>
                    <a:pt x="257175" y="137031"/>
                  </a:lnTo>
                  <a:lnTo>
                    <a:pt x="257175" y="120144"/>
                  </a:lnTo>
                  <a:lnTo>
                    <a:pt x="244157" y="71577"/>
                  </a:lnTo>
                  <a:lnTo>
                    <a:pt x="213537" y="31690"/>
                  </a:lnTo>
                  <a:lnTo>
                    <a:pt x="193001" y="16976"/>
                  </a:lnTo>
                  <a:lnTo>
                    <a:pt x="191315" y="16074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30837" y="5116513"/>
            <a:ext cx="405447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5" dirty="0">
                <a:solidFill>
                  <a:srgbClr val="151516"/>
                </a:solidFill>
                <a:latin typeface="Tahoma"/>
                <a:cs typeface="Tahoma"/>
              </a:rPr>
              <a:t>Neutral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Expressing no opinion or objective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information.</a:t>
            </a:r>
            <a:endParaRPr sz="1350">
              <a:latin typeface="SimSun-ExtB"/>
              <a:cs typeface="SimSun-ExtB"/>
            </a:endParaRPr>
          </a:p>
        </p:txBody>
      </p:sp>
      <p:pic>
        <p:nvPicPr>
          <p:cNvPr id="23" name="object 2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A2AC71-5E39-7FDA-3300-76664BDA96E3}"/>
                  </a:ext>
                </a:extLst>
              </p14:cNvPr>
              <p14:cNvContentPartPr/>
              <p14:nvPr/>
            </p14:nvContentPartPr>
            <p14:xfrm>
              <a:off x="9530565" y="5894685"/>
              <a:ext cx="1755720" cy="448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A2AC71-5E39-7FDA-3300-76664BDA9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7925" y="5831685"/>
                <a:ext cx="188136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995EDE-9B3B-E277-9718-74D9CC7CAB13}"/>
                  </a:ext>
                </a:extLst>
              </p14:cNvPr>
              <p14:cNvContentPartPr/>
              <p14:nvPr/>
            </p14:nvContentPartPr>
            <p14:xfrm>
              <a:off x="9905685" y="5981445"/>
              <a:ext cx="1073160" cy="258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995EDE-9B3B-E277-9718-74D9CC7CAB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43045" y="5918445"/>
                <a:ext cx="1198800" cy="38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3"/>
            <a:ext cx="4077823" cy="64334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018" y="431329"/>
            <a:ext cx="5003165" cy="1022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45"/>
              </a:spcBef>
            </a:pPr>
            <a:r>
              <a:rPr sz="3200" spc="160" dirty="0"/>
              <a:t>Sentiment</a:t>
            </a:r>
            <a:r>
              <a:rPr sz="3200" spc="40" dirty="0"/>
              <a:t> </a:t>
            </a:r>
            <a:r>
              <a:rPr sz="3200" spc="165" dirty="0"/>
              <a:t>Analysis</a:t>
            </a:r>
            <a:r>
              <a:rPr sz="3200" spc="55" dirty="0"/>
              <a:t> </a:t>
            </a:r>
            <a:r>
              <a:rPr sz="3200" spc="175" dirty="0"/>
              <a:t>on </a:t>
            </a:r>
            <a:r>
              <a:rPr sz="3200" spc="140" dirty="0"/>
              <a:t>Social</a:t>
            </a:r>
            <a:r>
              <a:rPr sz="3200" spc="40" dirty="0"/>
              <a:t> </a:t>
            </a:r>
            <a:r>
              <a:rPr sz="3200" spc="160" dirty="0"/>
              <a:t>Media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4639657" y="3033175"/>
            <a:ext cx="847090" cy="2969895"/>
            <a:chOff x="4639657" y="3033175"/>
            <a:chExt cx="847090" cy="2969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9657" y="3033175"/>
              <a:ext cx="846737" cy="1012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8697" y="3439290"/>
              <a:ext cx="244669" cy="1987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9657" y="4013303"/>
              <a:ext cx="846737" cy="10120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8697" y="4394987"/>
              <a:ext cx="244669" cy="2437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9657" y="4990531"/>
              <a:ext cx="846737" cy="1012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4142" y="5388873"/>
              <a:ext cx="213827" cy="2141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36018" y="1718109"/>
            <a:ext cx="5081905" cy="4027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Analyzing</a:t>
            </a:r>
            <a:r>
              <a:rPr sz="1250" spc="9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social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media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data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presents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unique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challenges.</a:t>
            </a:r>
            <a:endParaRPr sz="1250">
              <a:latin typeface="SimSun-ExtB"/>
              <a:cs typeface="SimSun-ExtB"/>
            </a:endParaRPr>
          </a:p>
          <a:p>
            <a:pPr marL="12700" marR="5080">
              <a:lnSpc>
                <a:spcPct val="233100"/>
              </a:lnSpc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Data</a:t>
            </a:r>
            <a:r>
              <a:rPr sz="1250" spc="9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sources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include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Twitter,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Facebook,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Instagram,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TikTok.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Use</a:t>
            </a:r>
            <a:r>
              <a:rPr sz="1250" spc="8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cases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include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brand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monitoring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market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research.</a:t>
            </a: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250">
              <a:latin typeface="SimSun-ExtB"/>
              <a:cs typeface="SimSun-ExtB"/>
            </a:endParaRPr>
          </a:p>
          <a:p>
            <a:pPr marL="1072515">
              <a:lnSpc>
                <a:spcPct val="100000"/>
              </a:lnSpc>
            </a:pPr>
            <a:r>
              <a:rPr sz="1600" b="1" spc="45" dirty="0">
                <a:solidFill>
                  <a:srgbClr val="151516"/>
                </a:solidFill>
                <a:latin typeface="Tahoma"/>
                <a:cs typeface="Tahoma"/>
              </a:rPr>
              <a:t>Twitter</a:t>
            </a:r>
            <a:endParaRPr sz="1600">
              <a:latin typeface="Tahoma"/>
              <a:cs typeface="Tahoma"/>
            </a:endParaRPr>
          </a:p>
          <a:p>
            <a:pPr marL="1072515">
              <a:lnSpc>
                <a:spcPct val="100000"/>
              </a:lnSpc>
              <a:spcBef>
                <a:spcPts val="1070"/>
              </a:spcBef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Real-time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public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opinions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trends.</a:t>
            </a: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</a:pP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SimSun-ExtB"/>
              <a:cs typeface="SimSun-ExtB"/>
            </a:endParaRPr>
          </a:p>
          <a:p>
            <a:pPr marL="1072515">
              <a:lnSpc>
                <a:spcPct val="100000"/>
              </a:lnSpc>
            </a:pPr>
            <a:r>
              <a:rPr sz="1600" b="1" spc="90" dirty="0">
                <a:solidFill>
                  <a:srgbClr val="151516"/>
                </a:solidFill>
                <a:latin typeface="Tahoma"/>
                <a:cs typeface="Tahoma"/>
              </a:rPr>
              <a:t>Facebook</a:t>
            </a:r>
            <a:endParaRPr sz="1600">
              <a:latin typeface="Tahoma"/>
              <a:cs typeface="Tahoma"/>
            </a:endParaRPr>
          </a:p>
          <a:p>
            <a:pPr marL="1072515">
              <a:lnSpc>
                <a:spcPct val="100000"/>
              </a:lnSpc>
              <a:spcBef>
                <a:spcPts val="1075"/>
              </a:spcBef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Community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group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sentiments.</a:t>
            </a: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</a:pP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SimSun-ExtB"/>
              <a:cs typeface="SimSun-ExtB"/>
            </a:endParaRPr>
          </a:p>
          <a:p>
            <a:pPr marL="1072515">
              <a:lnSpc>
                <a:spcPct val="100000"/>
              </a:lnSpc>
            </a:pPr>
            <a:r>
              <a:rPr sz="1600" b="1" spc="-10" dirty="0">
                <a:solidFill>
                  <a:srgbClr val="151516"/>
                </a:solidFill>
                <a:latin typeface="Tahoma"/>
                <a:cs typeface="Tahoma"/>
              </a:rPr>
              <a:t>Instagram</a:t>
            </a:r>
            <a:endParaRPr sz="1600">
              <a:latin typeface="Tahoma"/>
              <a:cs typeface="Tahoma"/>
            </a:endParaRPr>
          </a:p>
          <a:p>
            <a:pPr marL="1072515">
              <a:lnSpc>
                <a:spcPct val="100000"/>
              </a:lnSpc>
              <a:spcBef>
                <a:spcPts val="1070"/>
              </a:spcBef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Visually-driven</a:t>
            </a:r>
            <a:r>
              <a:rPr sz="1250" spc="12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opinions</a:t>
            </a:r>
            <a:r>
              <a:rPr sz="1250" spc="12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12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lifestyle</a:t>
            </a:r>
            <a:r>
              <a:rPr sz="1250" spc="12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trends.</a:t>
            </a:r>
            <a:endParaRPr sz="1250">
              <a:latin typeface="SimSun-ExtB"/>
              <a:cs typeface="SimSun-ExtB"/>
            </a:endParaRPr>
          </a:p>
        </p:txBody>
      </p:sp>
      <p:pic>
        <p:nvPicPr>
          <p:cNvPr id="12" name="object 12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14389" y="5951085"/>
            <a:ext cx="1669189" cy="3987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3AB3A9-B0E3-DB09-5090-31ADCE02C765}"/>
                  </a:ext>
                </a:extLst>
              </p14:cNvPr>
              <p14:cNvContentPartPr/>
              <p14:nvPr/>
            </p14:nvContentPartPr>
            <p14:xfrm>
              <a:off x="8815605" y="5951925"/>
              <a:ext cx="2037240" cy="421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3AB3A9-B0E3-DB09-5090-31ADCE02C7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2965" y="5888925"/>
                <a:ext cx="2162880" cy="54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397000"/>
            <a:ext cx="83058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5" dirty="0"/>
              <a:t>The</a:t>
            </a:r>
            <a:r>
              <a:rPr spc="35" dirty="0"/>
              <a:t> </a:t>
            </a:r>
            <a:r>
              <a:rPr spc="185" dirty="0"/>
              <a:t>Power</a:t>
            </a:r>
            <a:r>
              <a:rPr spc="40" dirty="0"/>
              <a:t> </a:t>
            </a:r>
            <a:r>
              <a:rPr spc="180" dirty="0"/>
              <a:t>of</a:t>
            </a:r>
            <a:r>
              <a:rPr spc="40" dirty="0"/>
              <a:t> </a:t>
            </a:r>
            <a:r>
              <a:rPr spc="100" dirty="0"/>
              <a:t>Image</a:t>
            </a:r>
            <a:r>
              <a:rPr spc="40" dirty="0"/>
              <a:t> </a:t>
            </a:r>
            <a:r>
              <a:rPr spc="17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311400"/>
            <a:ext cx="4140200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Images convey emotions and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opinions.</a:t>
            </a:r>
            <a:endParaRPr sz="1350">
              <a:latin typeface="SimSun-ExtB"/>
              <a:cs typeface="SimSun-ExtB"/>
            </a:endParaRPr>
          </a:p>
          <a:p>
            <a:pPr marL="12700" marR="5080">
              <a:lnSpc>
                <a:spcPct val="2269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Image recognition identifies objects and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scenes.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Facial expression analysis detects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emotions.</a:t>
            </a:r>
            <a:endParaRPr sz="1350">
              <a:latin typeface="SimSun-ExtB"/>
              <a:cs typeface="SimSun-Ext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5" y="3859212"/>
            <a:ext cx="2682875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5" dirty="0">
                <a:solidFill>
                  <a:srgbClr val="151516"/>
                </a:solidFill>
                <a:latin typeface="Tahoma"/>
                <a:cs typeface="Tahoma"/>
              </a:rPr>
              <a:t>Image</a:t>
            </a:r>
            <a:r>
              <a:rPr sz="1650" b="1" spc="2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Recognition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Identifies objects, people,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and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scenes within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images.</a:t>
            </a:r>
            <a:endParaRPr sz="1350">
              <a:latin typeface="SimSun-ExtB"/>
              <a:cs typeface="SimSun-Ext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851" y="3859212"/>
            <a:ext cx="2940050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95" dirty="0">
                <a:solidFill>
                  <a:srgbClr val="151516"/>
                </a:solidFill>
                <a:latin typeface="Tahoma"/>
                <a:cs typeface="Tahoma"/>
              </a:rPr>
              <a:t>Object</a:t>
            </a:r>
            <a:r>
              <a:rPr sz="1650" b="1" spc="3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100" dirty="0">
                <a:solidFill>
                  <a:srgbClr val="151516"/>
                </a:solidFill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Locates specific objects within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an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image.</a:t>
            </a:r>
            <a:endParaRPr sz="1350">
              <a:latin typeface="SimSun-ExtB"/>
              <a:cs typeface="SimSun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4328" y="3859212"/>
            <a:ext cx="3092450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Facial</a:t>
            </a:r>
            <a:r>
              <a:rPr sz="1650" b="1" spc="2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100" dirty="0">
                <a:solidFill>
                  <a:srgbClr val="151516"/>
                </a:solidFill>
                <a:latin typeface="Tahoma"/>
                <a:cs typeface="Tahoma"/>
              </a:rPr>
              <a:t>Expression</a:t>
            </a:r>
            <a:r>
              <a:rPr sz="1650" b="1" spc="2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Analysis</a:t>
            </a:r>
            <a:endParaRPr sz="1650">
              <a:latin typeface="Tahoma"/>
              <a:cs typeface="Tahoma"/>
            </a:endParaRPr>
          </a:p>
          <a:p>
            <a:pPr marL="12700" marR="499745">
              <a:lnSpc>
                <a:spcPct val="134300"/>
              </a:lnSpc>
              <a:spcBef>
                <a:spcPts val="106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Detects emotions from faces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in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images.</a:t>
            </a:r>
            <a:endParaRPr sz="1350">
              <a:latin typeface="SimSun-ExtB"/>
              <a:cs typeface="SimSun-ExtB"/>
            </a:endParaRPr>
          </a:p>
        </p:txBody>
      </p:sp>
      <p:pic>
        <p:nvPicPr>
          <p:cNvPr id="7" name="object 7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A87579-91E3-21D2-BF77-3A807EB53703}"/>
                  </a:ext>
                </a:extLst>
              </p14:cNvPr>
              <p14:cNvContentPartPr/>
              <p14:nvPr/>
            </p14:nvContentPartPr>
            <p14:xfrm>
              <a:off x="8781045" y="5762205"/>
              <a:ext cx="2470320" cy="46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A87579-91E3-21D2-BF77-3A807EB537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8045" y="5699205"/>
                <a:ext cx="25959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E10462-6EAD-EA48-08CF-BC40F0520933}"/>
                  </a:ext>
                </a:extLst>
              </p14:cNvPr>
              <p14:cNvContentPartPr/>
              <p14:nvPr/>
            </p14:nvContentPartPr>
            <p14:xfrm>
              <a:off x="8601045" y="5785965"/>
              <a:ext cx="1206000" cy="440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E10462-6EAD-EA48-08CF-BC40F05209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8045" y="5722965"/>
                <a:ext cx="13316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4E0E7A-A662-64CD-2FB4-F12A1D74E188}"/>
                  </a:ext>
                </a:extLst>
              </p14:cNvPr>
              <p14:cNvContentPartPr/>
              <p14:nvPr/>
            </p14:nvContentPartPr>
            <p14:xfrm>
              <a:off x="9340845" y="5879205"/>
              <a:ext cx="788040" cy="22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4E0E7A-A662-64CD-2FB4-F12A1D74E1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77845" y="5816205"/>
                <a:ext cx="9136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B93303-8EAD-2FF3-6EB4-7D5C83602C97}"/>
                  </a:ext>
                </a:extLst>
              </p14:cNvPr>
              <p14:cNvContentPartPr/>
              <p14:nvPr/>
            </p14:nvContentPartPr>
            <p14:xfrm>
              <a:off x="9611925" y="6075045"/>
              <a:ext cx="598320" cy="23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B93303-8EAD-2FF3-6EB4-7D5C83602C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48925" y="6012045"/>
                <a:ext cx="723960" cy="35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10" dirty="0"/>
              <a:t>Integrating</a:t>
            </a:r>
            <a:r>
              <a:rPr spc="35" dirty="0"/>
              <a:t> </a:t>
            </a:r>
            <a:r>
              <a:rPr spc="90" dirty="0"/>
              <a:t>Image </a:t>
            </a:r>
            <a:r>
              <a:rPr spc="175" dirty="0"/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1825625"/>
            <a:ext cx="4225925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Integrate image analysis into sentiment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analysis.</a:t>
            </a:r>
            <a:endParaRPr sz="1350">
              <a:latin typeface="SimSun-ExtB"/>
              <a:cs typeface="SimSun-ExtB"/>
            </a:endParaRPr>
          </a:p>
          <a:p>
            <a:pPr marL="12700" marR="5080">
              <a:lnSpc>
                <a:spcPct val="2269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Analyze both text and images to improve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accuracy.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Address sarcasm and irony using visual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cues.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6325" y="3219449"/>
            <a:ext cx="2902585" cy="1569085"/>
            <a:chOff x="4886325" y="3219449"/>
            <a:chExt cx="2902585" cy="1569085"/>
          </a:xfrm>
        </p:grpSpPr>
        <p:sp>
          <p:nvSpPr>
            <p:cNvPr id="6" name="object 6"/>
            <p:cNvSpPr/>
            <p:nvPr/>
          </p:nvSpPr>
          <p:spPr>
            <a:xfrm>
              <a:off x="4902402" y="3235528"/>
              <a:ext cx="2886075" cy="1552575"/>
            </a:xfrm>
            <a:custGeom>
              <a:avLst/>
              <a:gdLst/>
              <a:ahLst/>
              <a:cxnLst/>
              <a:rect l="l" t="t" r="r" b="b"/>
              <a:pathLst>
                <a:path w="2886075" h="1552575">
                  <a:moveTo>
                    <a:pt x="2879178" y="0"/>
                  </a:moveTo>
                  <a:lnTo>
                    <a:pt x="2860471" y="0"/>
                  </a:lnTo>
                  <a:lnTo>
                    <a:pt x="2860471" y="1526971"/>
                  </a:lnTo>
                  <a:lnTo>
                    <a:pt x="0" y="1526971"/>
                  </a:lnTo>
                  <a:lnTo>
                    <a:pt x="0" y="1545678"/>
                  </a:lnTo>
                  <a:lnTo>
                    <a:pt x="927" y="1547914"/>
                  </a:lnTo>
                  <a:lnTo>
                    <a:pt x="4648" y="1551635"/>
                  </a:lnTo>
                  <a:lnTo>
                    <a:pt x="6896" y="1552574"/>
                  </a:lnTo>
                  <a:lnTo>
                    <a:pt x="2879178" y="1552574"/>
                  </a:lnTo>
                  <a:lnTo>
                    <a:pt x="2881426" y="1551635"/>
                  </a:lnTo>
                  <a:lnTo>
                    <a:pt x="2885135" y="1547914"/>
                  </a:lnTo>
                  <a:lnTo>
                    <a:pt x="2886074" y="1545678"/>
                  </a:lnTo>
                  <a:lnTo>
                    <a:pt x="2886074" y="6883"/>
                  </a:lnTo>
                  <a:lnTo>
                    <a:pt x="2885135" y="4648"/>
                  </a:lnTo>
                  <a:lnTo>
                    <a:pt x="2881426" y="927"/>
                  </a:lnTo>
                  <a:lnTo>
                    <a:pt x="287917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1087" y="32242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287310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1538287"/>
                  </a:lnTo>
                  <a:lnTo>
                    <a:pt x="0" y="1539608"/>
                  </a:lnTo>
                  <a:lnTo>
                    <a:pt x="469" y="1540725"/>
                  </a:lnTo>
                  <a:lnTo>
                    <a:pt x="2324" y="1542580"/>
                  </a:lnTo>
                  <a:lnTo>
                    <a:pt x="3441" y="1543050"/>
                  </a:lnTo>
                  <a:lnTo>
                    <a:pt x="2873108" y="1543050"/>
                  </a:lnTo>
                  <a:lnTo>
                    <a:pt x="2874225" y="1542580"/>
                  </a:lnTo>
                  <a:lnTo>
                    <a:pt x="2876080" y="1540725"/>
                  </a:lnTo>
                  <a:lnTo>
                    <a:pt x="2876550" y="1539608"/>
                  </a:lnTo>
                  <a:lnTo>
                    <a:pt x="2876550" y="3454"/>
                  </a:lnTo>
                  <a:lnTo>
                    <a:pt x="2876080" y="2324"/>
                  </a:lnTo>
                  <a:lnTo>
                    <a:pt x="2874225" y="457"/>
                  </a:lnTo>
                  <a:lnTo>
                    <a:pt x="287310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1087" y="32242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0" y="1538287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2871787" y="0"/>
                  </a:lnTo>
                  <a:lnTo>
                    <a:pt x="2873108" y="0"/>
                  </a:lnTo>
                  <a:lnTo>
                    <a:pt x="2874225" y="457"/>
                  </a:lnTo>
                  <a:lnTo>
                    <a:pt x="2875153" y="1397"/>
                  </a:lnTo>
                  <a:lnTo>
                    <a:pt x="2876080" y="2324"/>
                  </a:lnTo>
                  <a:lnTo>
                    <a:pt x="2876550" y="3454"/>
                  </a:lnTo>
                  <a:lnTo>
                    <a:pt x="2876550" y="4762"/>
                  </a:lnTo>
                  <a:lnTo>
                    <a:pt x="2876550" y="1538287"/>
                  </a:lnTo>
                  <a:lnTo>
                    <a:pt x="2876550" y="1539608"/>
                  </a:lnTo>
                  <a:lnTo>
                    <a:pt x="2876080" y="1540725"/>
                  </a:lnTo>
                  <a:lnTo>
                    <a:pt x="2875153" y="1541653"/>
                  </a:lnTo>
                  <a:lnTo>
                    <a:pt x="2874225" y="1542580"/>
                  </a:lnTo>
                  <a:lnTo>
                    <a:pt x="2873108" y="1543050"/>
                  </a:lnTo>
                  <a:lnTo>
                    <a:pt x="2871787" y="1543050"/>
                  </a:lnTo>
                  <a:lnTo>
                    <a:pt x="4762" y="1543050"/>
                  </a:lnTo>
                  <a:lnTo>
                    <a:pt x="3441" y="1543050"/>
                  </a:lnTo>
                  <a:lnTo>
                    <a:pt x="2324" y="1542580"/>
                  </a:lnTo>
                  <a:lnTo>
                    <a:pt x="1397" y="1541653"/>
                  </a:lnTo>
                  <a:lnTo>
                    <a:pt x="469" y="1540725"/>
                  </a:lnTo>
                  <a:lnTo>
                    <a:pt x="0" y="1539608"/>
                  </a:lnTo>
                  <a:lnTo>
                    <a:pt x="0" y="1538287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97570" y="3382962"/>
            <a:ext cx="286385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5"/>
              </a:spcBef>
            </a:pPr>
            <a:r>
              <a:rPr sz="1650" b="1" spc="85" dirty="0">
                <a:solidFill>
                  <a:srgbClr val="151516"/>
                </a:solidFill>
                <a:latin typeface="Tahoma"/>
                <a:cs typeface="Tahoma"/>
              </a:rPr>
              <a:t>Restaurant</a:t>
            </a:r>
            <a:r>
              <a:rPr sz="1650" b="1" spc="3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Review</a:t>
            </a:r>
            <a:endParaRPr sz="1650">
              <a:latin typeface="Tahoma"/>
              <a:cs typeface="Tahoma"/>
            </a:endParaRPr>
          </a:p>
          <a:p>
            <a:pPr marL="169545" marR="200025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 tweet praising a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restaurant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with delicious food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photo.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43850" y="3219449"/>
            <a:ext cx="2902585" cy="1569085"/>
            <a:chOff x="7943850" y="3219449"/>
            <a:chExt cx="2902585" cy="1569085"/>
          </a:xfrm>
        </p:grpSpPr>
        <p:sp>
          <p:nvSpPr>
            <p:cNvPr id="11" name="object 11"/>
            <p:cNvSpPr/>
            <p:nvPr/>
          </p:nvSpPr>
          <p:spPr>
            <a:xfrm>
              <a:off x="7959927" y="3235528"/>
              <a:ext cx="2886075" cy="1552575"/>
            </a:xfrm>
            <a:custGeom>
              <a:avLst/>
              <a:gdLst/>
              <a:ahLst/>
              <a:cxnLst/>
              <a:rect l="l" t="t" r="r" b="b"/>
              <a:pathLst>
                <a:path w="2886075" h="1552575">
                  <a:moveTo>
                    <a:pt x="2879178" y="0"/>
                  </a:moveTo>
                  <a:lnTo>
                    <a:pt x="2860471" y="0"/>
                  </a:lnTo>
                  <a:lnTo>
                    <a:pt x="2860471" y="1526971"/>
                  </a:lnTo>
                  <a:lnTo>
                    <a:pt x="0" y="1526971"/>
                  </a:lnTo>
                  <a:lnTo>
                    <a:pt x="0" y="1545678"/>
                  </a:lnTo>
                  <a:lnTo>
                    <a:pt x="927" y="1547914"/>
                  </a:lnTo>
                  <a:lnTo>
                    <a:pt x="4648" y="1551635"/>
                  </a:lnTo>
                  <a:lnTo>
                    <a:pt x="6896" y="1552574"/>
                  </a:lnTo>
                  <a:lnTo>
                    <a:pt x="2879178" y="1552574"/>
                  </a:lnTo>
                  <a:lnTo>
                    <a:pt x="2881426" y="1551635"/>
                  </a:lnTo>
                  <a:lnTo>
                    <a:pt x="2885135" y="1547914"/>
                  </a:lnTo>
                  <a:lnTo>
                    <a:pt x="2886074" y="1545678"/>
                  </a:lnTo>
                  <a:lnTo>
                    <a:pt x="2886074" y="6883"/>
                  </a:lnTo>
                  <a:lnTo>
                    <a:pt x="2885135" y="4648"/>
                  </a:lnTo>
                  <a:lnTo>
                    <a:pt x="2881426" y="927"/>
                  </a:lnTo>
                  <a:lnTo>
                    <a:pt x="287917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8612" y="32242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287310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1538287"/>
                  </a:lnTo>
                  <a:lnTo>
                    <a:pt x="0" y="1539608"/>
                  </a:lnTo>
                  <a:lnTo>
                    <a:pt x="469" y="1540725"/>
                  </a:lnTo>
                  <a:lnTo>
                    <a:pt x="2324" y="1542580"/>
                  </a:lnTo>
                  <a:lnTo>
                    <a:pt x="3441" y="1543050"/>
                  </a:lnTo>
                  <a:lnTo>
                    <a:pt x="2873108" y="1543050"/>
                  </a:lnTo>
                  <a:lnTo>
                    <a:pt x="2874225" y="1542580"/>
                  </a:lnTo>
                  <a:lnTo>
                    <a:pt x="2876080" y="1540725"/>
                  </a:lnTo>
                  <a:lnTo>
                    <a:pt x="2876550" y="1539608"/>
                  </a:lnTo>
                  <a:lnTo>
                    <a:pt x="2876550" y="3454"/>
                  </a:lnTo>
                  <a:lnTo>
                    <a:pt x="2876080" y="2324"/>
                  </a:lnTo>
                  <a:lnTo>
                    <a:pt x="2874225" y="457"/>
                  </a:lnTo>
                  <a:lnTo>
                    <a:pt x="287310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8612" y="32242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0" y="1538287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2871787" y="0"/>
                  </a:lnTo>
                  <a:lnTo>
                    <a:pt x="2873108" y="0"/>
                  </a:lnTo>
                  <a:lnTo>
                    <a:pt x="2874225" y="457"/>
                  </a:lnTo>
                  <a:lnTo>
                    <a:pt x="2875153" y="1397"/>
                  </a:lnTo>
                  <a:lnTo>
                    <a:pt x="2876080" y="2324"/>
                  </a:lnTo>
                  <a:lnTo>
                    <a:pt x="2876550" y="3454"/>
                  </a:lnTo>
                  <a:lnTo>
                    <a:pt x="2876550" y="4762"/>
                  </a:lnTo>
                  <a:lnTo>
                    <a:pt x="2876550" y="1538287"/>
                  </a:lnTo>
                  <a:lnTo>
                    <a:pt x="2876550" y="1539608"/>
                  </a:lnTo>
                  <a:lnTo>
                    <a:pt x="2876080" y="1540725"/>
                  </a:lnTo>
                  <a:lnTo>
                    <a:pt x="2875153" y="1541653"/>
                  </a:lnTo>
                  <a:lnTo>
                    <a:pt x="2874225" y="1542580"/>
                  </a:lnTo>
                  <a:lnTo>
                    <a:pt x="2873108" y="1543050"/>
                  </a:lnTo>
                  <a:lnTo>
                    <a:pt x="2871787" y="1543050"/>
                  </a:lnTo>
                  <a:lnTo>
                    <a:pt x="4762" y="1543050"/>
                  </a:lnTo>
                  <a:lnTo>
                    <a:pt x="3441" y="1543050"/>
                  </a:lnTo>
                  <a:lnTo>
                    <a:pt x="2324" y="1542580"/>
                  </a:lnTo>
                  <a:lnTo>
                    <a:pt x="1397" y="1541653"/>
                  </a:lnTo>
                  <a:lnTo>
                    <a:pt x="469" y="1540725"/>
                  </a:lnTo>
                  <a:lnTo>
                    <a:pt x="0" y="1539608"/>
                  </a:lnTo>
                  <a:lnTo>
                    <a:pt x="0" y="1538287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55095" y="3382962"/>
            <a:ext cx="2863850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5"/>
              </a:spcBef>
            </a:pPr>
            <a:r>
              <a:rPr sz="1650" b="1" spc="120" dirty="0">
                <a:solidFill>
                  <a:srgbClr val="151516"/>
                </a:solidFill>
                <a:latin typeface="Tahoma"/>
                <a:cs typeface="Tahoma"/>
              </a:rPr>
              <a:t>Product</a:t>
            </a:r>
            <a:r>
              <a:rPr sz="1650" b="1" spc="4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Review</a:t>
            </a:r>
            <a:endParaRPr sz="1650">
              <a:latin typeface="Tahoma"/>
              <a:cs typeface="Tahoma"/>
            </a:endParaRPr>
          </a:p>
          <a:p>
            <a:pPr marL="169545" marR="542925">
              <a:lnSpc>
                <a:spcPct val="131900"/>
              </a:lnSpc>
              <a:spcBef>
                <a:spcPts val="58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 negative review of </a:t>
            </a:r>
            <a:r>
              <a:rPr sz="1350" spc="-50" dirty="0">
                <a:solidFill>
                  <a:srgbClr val="151516"/>
                </a:solidFill>
                <a:latin typeface="SimSun-ExtB"/>
                <a:cs typeface="SimSun-ExtB"/>
              </a:rPr>
              <a:t>a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product with a picture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of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damage.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86325" y="4943475"/>
            <a:ext cx="5960110" cy="1026160"/>
            <a:chOff x="4886325" y="4943475"/>
            <a:chExt cx="5960110" cy="1026160"/>
          </a:xfrm>
        </p:grpSpPr>
        <p:sp>
          <p:nvSpPr>
            <p:cNvPr id="16" name="object 16"/>
            <p:cNvSpPr/>
            <p:nvPr/>
          </p:nvSpPr>
          <p:spPr>
            <a:xfrm>
              <a:off x="4902402" y="4959553"/>
              <a:ext cx="5943600" cy="1009650"/>
            </a:xfrm>
            <a:custGeom>
              <a:avLst/>
              <a:gdLst/>
              <a:ahLst/>
              <a:cxnLst/>
              <a:rect l="l" t="t" r="r" b="b"/>
              <a:pathLst>
                <a:path w="5943600" h="1009650">
                  <a:moveTo>
                    <a:pt x="5936703" y="0"/>
                  </a:moveTo>
                  <a:lnTo>
                    <a:pt x="5917996" y="0"/>
                  </a:lnTo>
                  <a:lnTo>
                    <a:pt x="5917996" y="984048"/>
                  </a:lnTo>
                  <a:lnTo>
                    <a:pt x="0" y="984048"/>
                  </a:lnTo>
                  <a:lnTo>
                    <a:pt x="0" y="1002750"/>
                  </a:lnTo>
                  <a:lnTo>
                    <a:pt x="927" y="1004992"/>
                  </a:lnTo>
                  <a:lnTo>
                    <a:pt x="4648" y="1008713"/>
                  </a:lnTo>
                  <a:lnTo>
                    <a:pt x="6896" y="1009646"/>
                  </a:lnTo>
                  <a:lnTo>
                    <a:pt x="5936703" y="1009646"/>
                  </a:lnTo>
                  <a:lnTo>
                    <a:pt x="5938951" y="1008713"/>
                  </a:lnTo>
                  <a:lnTo>
                    <a:pt x="5942659" y="1004992"/>
                  </a:lnTo>
                  <a:lnTo>
                    <a:pt x="5943599" y="1002750"/>
                  </a:lnTo>
                  <a:lnTo>
                    <a:pt x="5943599" y="6883"/>
                  </a:lnTo>
                  <a:lnTo>
                    <a:pt x="5942659" y="4648"/>
                  </a:lnTo>
                  <a:lnTo>
                    <a:pt x="5938951" y="927"/>
                  </a:lnTo>
                  <a:lnTo>
                    <a:pt x="5936703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91087" y="4948237"/>
              <a:ext cx="5934075" cy="1000125"/>
            </a:xfrm>
            <a:custGeom>
              <a:avLst/>
              <a:gdLst/>
              <a:ahLst/>
              <a:cxnLst/>
              <a:rect l="l" t="t" r="r" b="b"/>
              <a:pathLst>
                <a:path w="5934075" h="1000125">
                  <a:moveTo>
                    <a:pt x="5930633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995363"/>
                  </a:lnTo>
                  <a:lnTo>
                    <a:pt x="0" y="996678"/>
                  </a:lnTo>
                  <a:lnTo>
                    <a:pt x="469" y="997799"/>
                  </a:lnTo>
                  <a:lnTo>
                    <a:pt x="2324" y="999660"/>
                  </a:lnTo>
                  <a:lnTo>
                    <a:pt x="3441" y="1000121"/>
                  </a:lnTo>
                  <a:lnTo>
                    <a:pt x="5930633" y="1000121"/>
                  </a:lnTo>
                  <a:lnTo>
                    <a:pt x="5931750" y="999660"/>
                  </a:lnTo>
                  <a:lnTo>
                    <a:pt x="5933605" y="997799"/>
                  </a:lnTo>
                  <a:lnTo>
                    <a:pt x="5934075" y="996678"/>
                  </a:lnTo>
                  <a:lnTo>
                    <a:pt x="5934075" y="3441"/>
                  </a:lnTo>
                  <a:lnTo>
                    <a:pt x="5933605" y="2324"/>
                  </a:lnTo>
                  <a:lnTo>
                    <a:pt x="5931750" y="457"/>
                  </a:lnTo>
                  <a:lnTo>
                    <a:pt x="5930633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91087" y="4948237"/>
              <a:ext cx="5934075" cy="1000125"/>
            </a:xfrm>
            <a:custGeom>
              <a:avLst/>
              <a:gdLst/>
              <a:ahLst/>
              <a:cxnLst/>
              <a:rect l="l" t="t" r="r" b="b"/>
              <a:pathLst>
                <a:path w="5934075" h="1000125">
                  <a:moveTo>
                    <a:pt x="0" y="995363"/>
                  </a:moveTo>
                  <a:lnTo>
                    <a:pt x="0" y="4762"/>
                  </a:lnTo>
                  <a:lnTo>
                    <a:pt x="0" y="3441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5929312" y="0"/>
                  </a:lnTo>
                  <a:lnTo>
                    <a:pt x="5930633" y="0"/>
                  </a:lnTo>
                  <a:lnTo>
                    <a:pt x="5931750" y="457"/>
                  </a:lnTo>
                  <a:lnTo>
                    <a:pt x="5932678" y="1397"/>
                  </a:lnTo>
                  <a:lnTo>
                    <a:pt x="5933605" y="2324"/>
                  </a:lnTo>
                  <a:lnTo>
                    <a:pt x="5934075" y="3441"/>
                  </a:lnTo>
                  <a:lnTo>
                    <a:pt x="5934075" y="4762"/>
                  </a:lnTo>
                  <a:lnTo>
                    <a:pt x="5934075" y="995363"/>
                  </a:lnTo>
                  <a:lnTo>
                    <a:pt x="5934075" y="996678"/>
                  </a:lnTo>
                  <a:lnTo>
                    <a:pt x="5933605" y="997799"/>
                  </a:lnTo>
                  <a:lnTo>
                    <a:pt x="5932678" y="998726"/>
                  </a:lnTo>
                  <a:lnTo>
                    <a:pt x="5931750" y="999660"/>
                  </a:lnTo>
                  <a:lnTo>
                    <a:pt x="5930633" y="1000121"/>
                  </a:lnTo>
                  <a:lnTo>
                    <a:pt x="5929312" y="1000126"/>
                  </a:lnTo>
                  <a:lnTo>
                    <a:pt x="4762" y="1000126"/>
                  </a:lnTo>
                  <a:lnTo>
                    <a:pt x="3441" y="1000121"/>
                  </a:lnTo>
                  <a:lnTo>
                    <a:pt x="2324" y="999660"/>
                  </a:lnTo>
                  <a:lnTo>
                    <a:pt x="1397" y="998726"/>
                  </a:lnTo>
                  <a:lnTo>
                    <a:pt x="469" y="997799"/>
                  </a:lnTo>
                  <a:lnTo>
                    <a:pt x="0" y="996678"/>
                  </a:lnTo>
                  <a:lnTo>
                    <a:pt x="0" y="995363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97570" y="5106988"/>
            <a:ext cx="592137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5"/>
              </a:spcBef>
            </a:pPr>
            <a:r>
              <a:rPr sz="1650" b="1" spc="95" dirty="0">
                <a:solidFill>
                  <a:srgbClr val="151516"/>
                </a:solidFill>
                <a:latin typeface="Tahoma"/>
                <a:cs typeface="Tahoma"/>
              </a:rPr>
              <a:t>Sarcasm</a:t>
            </a:r>
            <a:r>
              <a:rPr sz="1650" b="1" spc="5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100" dirty="0">
                <a:solidFill>
                  <a:srgbClr val="151516"/>
                </a:solidFill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  <a:p>
            <a:pPr marL="169545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Visual cues to identify sarcastic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text.</a:t>
            </a:r>
            <a:endParaRPr sz="1350">
              <a:latin typeface="SimSun-ExtB"/>
              <a:cs typeface="SimSun-ExtB"/>
            </a:endParaRPr>
          </a:p>
        </p:txBody>
      </p:sp>
      <p:pic>
        <p:nvPicPr>
          <p:cNvPr id="20" name="object 20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7391BE-84A1-4EBB-ADE7-D69B8F55C1B3}"/>
                  </a:ext>
                </a:extLst>
              </p14:cNvPr>
              <p14:cNvContentPartPr/>
              <p14:nvPr/>
            </p14:nvContentPartPr>
            <p14:xfrm>
              <a:off x="9553605" y="6110325"/>
              <a:ext cx="360" cy="24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7391BE-84A1-4EBB-ADE7-D69B8F55C1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0605" y="6047325"/>
                <a:ext cx="1260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B387E6-D750-DE2F-9B4F-7EDFE429322C}"/>
                  </a:ext>
                </a:extLst>
              </p14:cNvPr>
              <p14:cNvContentPartPr/>
              <p14:nvPr/>
            </p14:nvContentPartPr>
            <p14:xfrm>
              <a:off x="9553605" y="6134085"/>
              <a:ext cx="1220400" cy="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B387E6-D750-DE2F-9B4F-7EDFE4293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0605" y="6008085"/>
                <a:ext cx="1346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42EDFE-6750-0ABF-E251-1978022D476D}"/>
                  </a:ext>
                </a:extLst>
              </p14:cNvPr>
              <p14:cNvContentPartPr/>
              <p14:nvPr/>
            </p14:nvContentPartPr>
            <p14:xfrm rot="480000">
              <a:off x="10229029" y="6076993"/>
              <a:ext cx="287512" cy="296344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42EDFE-6750-0ABF-E251-1978022D47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480000">
                <a:off x="10166057" y="6013979"/>
                <a:ext cx="413096" cy="422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AD1595-2FEB-E9B0-EDA8-8DF1EAAD0A9D}"/>
                  </a:ext>
                </a:extLst>
              </p14:cNvPr>
              <p14:cNvContentPartPr/>
              <p14:nvPr/>
            </p14:nvContentPartPr>
            <p14:xfrm>
              <a:off x="11134725" y="622948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AD1595-2FEB-E9B0-EDA8-8DF1EAAD0A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71725" y="61664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F4207A-6202-0FB7-ECFF-70DFD5227C8A}"/>
                  </a:ext>
                </a:extLst>
              </p14:cNvPr>
              <p14:cNvContentPartPr/>
              <p14:nvPr/>
            </p14:nvContentPartPr>
            <p14:xfrm>
              <a:off x="9553605" y="6015645"/>
              <a:ext cx="1707840" cy="232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F4207A-6202-0FB7-ECFF-70DFD5227C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90605" y="5952645"/>
                <a:ext cx="18334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62CF5B2-C2BA-3EA2-39D0-7A667FC92055}"/>
                  </a:ext>
                </a:extLst>
              </p14:cNvPr>
              <p14:cNvContentPartPr/>
              <p14:nvPr/>
            </p14:nvContentPartPr>
            <p14:xfrm>
              <a:off x="10914765" y="6038685"/>
              <a:ext cx="20160" cy="134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62CF5B2-C2BA-3EA2-39D0-7A667FC920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52125" y="5975685"/>
                <a:ext cx="1458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3DDCC98-FC3A-EF41-1E3B-371FEF798FBA}"/>
                  </a:ext>
                </a:extLst>
              </p14:cNvPr>
              <p14:cNvContentPartPr/>
              <p14:nvPr/>
            </p14:nvContentPartPr>
            <p14:xfrm>
              <a:off x="10905045" y="5744925"/>
              <a:ext cx="323280" cy="484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3DDCC98-FC3A-EF41-1E3B-371FEF798F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42045" y="5681925"/>
                <a:ext cx="448920" cy="61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901700"/>
            <a:ext cx="54775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Tools</a:t>
            </a:r>
            <a:r>
              <a:rPr spc="40" dirty="0"/>
              <a:t> </a:t>
            </a:r>
            <a:r>
              <a:rPr spc="215" dirty="0"/>
              <a:t>and</a:t>
            </a:r>
            <a:r>
              <a:rPr spc="45" dirty="0"/>
              <a:t> </a:t>
            </a:r>
            <a:r>
              <a:rPr spc="165" dirty="0"/>
              <a:t>Technologies</a:t>
            </a:r>
          </a:p>
        </p:txBody>
      </p:sp>
      <p:sp>
        <p:nvSpPr>
          <p:cNvPr id="6" name="object 6"/>
          <p:cNvSpPr/>
          <p:nvPr/>
        </p:nvSpPr>
        <p:spPr>
          <a:xfrm>
            <a:off x="610120" y="3149942"/>
            <a:ext cx="408940" cy="415290"/>
          </a:xfrm>
          <a:custGeom>
            <a:avLst/>
            <a:gdLst/>
            <a:ahLst/>
            <a:cxnLst/>
            <a:rect l="l" t="t" r="r" b="b"/>
            <a:pathLst>
              <a:path w="408940" h="415289">
                <a:moveTo>
                  <a:pt x="207615" y="0"/>
                </a:moveTo>
                <a:lnTo>
                  <a:pt x="159948" y="5473"/>
                </a:lnTo>
                <a:lnTo>
                  <a:pt x="116224" y="21068"/>
                </a:lnTo>
                <a:lnTo>
                  <a:pt x="77679" y="45550"/>
                </a:lnTo>
                <a:lnTo>
                  <a:pt x="45548" y="77682"/>
                </a:lnTo>
                <a:lnTo>
                  <a:pt x="21067" y="116229"/>
                </a:lnTo>
                <a:lnTo>
                  <a:pt x="5472" y="159953"/>
                </a:lnTo>
                <a:lnTo>
                  <a:pt x="0" y="207619"/>
                </a:lnTo>
                <a:lnTo>
                  <a:pt x="5472" y="255285"/>
                </a:lnTo>
                <a:lnTo>
                  <a:pt x="21067" y="299010"/>
                </a:lnTo>
                <a:lnTo>
                  <a:pt x="45548" y="337556"/>
                </a:lnTo>
                <a:lnTo>
                  <a:pt x="77679" y="369688"/>
                </a:lnTo>
                <a:lnTo>
                  <a:pt x="116224" y="394170"/>
                </a:lnTo>
                <a:lnTo>
                  <a:pt x="159948" y="409765"/>
                </a:lnTo>
                <a:lnTo>
                  <a:pt x="207615" y="415239"/>
                </a:lnTo>
                <a:lnTo>
                  <a:pt x="256465" y="410224"/>
                </a:lnTo>
                <a:lnTo>
                  <a:pt x="299837" y="395763"/>
                </a:lnTo>
                <a:lnTo>
                  <a:pt x="336987" y="372733"/>
                </a:lnTo>
                <a:lnTo>
                  <a:pt x="367175" y="342012"/>
                </a:lnTo>
                <a:lnTo>
                  <a:pt x="369146" y="338721"/>
                </a:lnTo>
                <a:lnTo>
                  <a:pt x="207615" y="338721"/>
                </a:lnTo>
                <a:lnTo>
                  <a:pt x="157632" y="328420"/>
                </a:lnTo>
                <a:lnTo>
                  <a:pt x="116720" y="300326"/>
                </a:lnTo>
                <a:lnTo>
                  <a:pt x="89088" y="258654"/>
                </a:lnTo>
                <a:lnTo>
                  <a:pt x="78943" y="207619"/>
                </a:lnTo>
                <a:lnTo>
                  <a:pt x="86773" y="161649"/>
                </a:lnTo>
                <a:lnTo>
                  <a:pt x="107919" y="124489"/>
                </a:lnTo>
                <a:lnTo>
                  <a:pt x="138865" y="97219"/>
                </a:lnTo>
                <a:lnTo>
                  <a:pt x="176095" y="80921"/>
                </a:lnTo>
                <a:lnTo>
                  <a:pt x="216092" y="76674"/>
                </a:lnTo>
                <a:lnTo>
                  <a:pt x="323601" y="76674"/>
                </a:lnTo>
                <a:lnTo>
                  <a:pt x="346834" y="54343"/>
                </a:lnTo>
                <a:lnTo>
                  <a:pt x="317652" y="31578"/>
                </a:lnTo>
                <a:lnTo>
                  <a:pt x="284601" y="14484"/>
                </a:lnTo>
                <a:lnTo>
                  <a:pt x="247862" y="3733"/>
                </a:lnTo>
                <a:lnTo>
                  <a:pt x="207615" y="0"/>
                </a:lnTo>
                <a:close/>
              </a:path>
              <a:path w="408940" h="415289">
                <a:moveTo>
                  <a:pt x="405269" y="177812"/>
                </a:moveTo>
                <a:lnTo>
                  <a:pt x="207615" y="177812"/>
                </a:lnTo>
                <a:lnTo>
                  <a:pt x="207615" y="249224"/>
                </a:lnTo>
                <a:lnTo>
                  <a:pt x="325487" y="249224"/>
                </a:lnTo>
                <a:lnTo>
                  <a:pt x="316581" y="276099"/>
                </a:lnTo>
                <a:lnTo>
                  <a:pt x="295557" y="305431"/>
                </a:lnTo>
                <a:lnTo>
                  <a:pt x="260031" y="329034"/>
                </a:lnTo>
                <a:lnTo>
                  <a:pt x="207615" y="338721"/>
                </a:lnTo>
                <a:lnTo>
                  <a:pt x="369146" y="338721"/>
                </a:lnTo>
                <a:lnTo>
                  <a:pt x="389657" y="304477"/>
                </a:lnTo>
                <a:lnTo>
                  <a:pt x="403690" y="261004"/>
                </a:lnTo>
                <a:lnTo>
                  <a:pt x="408533" y="212471"/>
                </a:lnTo>
                <a:lnTo>
                  <a:pt x="408414" y="207619"/>
                </a:lnTo>
                <a:lnTo>
                  <a:pt x="408294" y="202726"/>
                </a:lnTo>
                <a:lnTo>
                  <a:pt x="407623" y="193951"/>
                </a:lnTo>
                <a:lnTo>
                  <a:pt x="406591" y="185771"/>
                </a:lnTo>
                <a:lnTo>
                  <a:pt x="405269" y="177812"/>
                </a:lnTo>
                <a:close/>
              </a:path>
              <a:path w="408940" h="415289">
                <a:moveTo>
                  <a:pt x="323601" y="76674"/>
                </a:moveTo>
                <a:lnTo>
                  <a:pt x="216092" y="76674"/>
                </a:lnTo>
                <a:lnTo>
                  <a:pt x="255340" y="85561"/>
                </a:lnTo>
                <a:lnTo>
                  <a:pt x="290324" y="108661"/>
                </a:lnTo>
                <a:lnTo>
                  <a:pt x="323601" y="76674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7375" y="1720850"/>
            <a:ext cx="4140200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Various tools and technologies are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available.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CloudVision API offers sentiment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analysis.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Open source libraries like OpenCV are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available.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350">
              <a:latin typeface="SimSun-ExtB"/>
              <a:cs typeface="SimSun-ExtB"/>
            </a:endParaRPr>
          </a:p>
          <a:p>
            <a:pPr marL="612775">
              <a:lnSpc>
                <a:spcPct val="100000"/>
              </a:lnSpc>
            </a:pPr>
            <a:r>
              <a:rPr sz="1650" b="1" spc="110" dirty="0">
                <a:solidFill>
                  <a:srgbClr val="151516"/>
                </a:solidFill>
                <a:latin typeface="Tahoma"/>
                <a:cs typeface="Tahoma"/>
              </a:rPr>
              <a:t>CloudVision</a:t>
            </a:r>
            <a:r>
              <a:rPr sz="1650" b="1" spc="5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25" dirty="0">
                <a:solidFill>
                  <a:srgbClr val="151516"/>
                </a:solidFill>
                <a:latin typeface="Tahoma"/>
                <a:cs typeface="Tahoma"/>
              </a:rPr>
              <a:t>API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290" y="4141584"/>
            <a:ext cx="367030" cy="375285"/>
          </a:xfrm>
          <a:custGeom>
            <a:avLst/>
            <a:gdLst/>
            <a:ahLst/>
            <a:cxnLst/>
            <a:rect l="l" t="t" r="r" b="b"/>
            <a:pathLst>
              <a:path w="367030" h="375285">
                <a:moveTo>
                  <a:pt x="6532" y="281038"/>
                </a:moveTo>
                <a:lnTo>
                  <a:pt x="0" y="284048"/>
                </a:lnTo>
                <a:lnTo>
                  <a:pt x="5728" y="290533"/>
                </a:lnTo>
                <a:lnTo>
                  <a:pt x="29382" y="314127"/>
                </a:lnTo>
                <a:lnTo>
                  <a:pt x="68062" y="342036"/>
                </a:lnTo>
                <a:lnTo>
                  <a:pt x="119299" y="365316"/>
                </a:lnTo>
                <a:lnTo>
                  <a:pt x="180662" y="375056"/>
                </a:lnTo>
                <a:lnTo>
                  <a:pt x="239487" y="367468"/>
                </a:lnTo>
                <a:lnTo>
                  <a:pt x="284091" y="350146"/>
                </a:lnTo>
                <a:lnTo>
                  <a:pt x="296092" y="342437"/>
                </a:lnTo>
                <a:lnTo>
                  <a:pt x="203430" y="342437"/>
                </a:lnTo>
                <a:lnTo>
                  <a:pt x="153809" y="341414"/>
                </a:lnTo>
                <a:lnTo>
                  <a:pt x="110109" y="332238"/>
                </a:lnTo>
                <a:lnTo>
                  <a:pt x="71908" y="317684"/>
                </a:lnTo>
                <a:lnTo>
                  <a:pt x="38779" y="300530"/>
                </a:lnTo>
                <a:lnTo>
                  <a:pt x="10298" y="283552"/>
                </a:lnTo>
                <a:lnTo>
                  <a:pt x="6532" y="281038"/>
                </a:lnTo>
                <a:close/>
              </a:path>
              <a:path w="367030" h="375285">
                <a:moveTo>
                  <a:pt x="366485" y="293239"/>
                </a:moveTo>
                <a:lnTo>
                  <a:pt x="328827" y="293239"/>
                </a:lnTo>
                <a:lnTo>
                  <a:pt x="340226" y="294050"/>
                </a:lnTo>
                <a:lnTo>
                  <a:pt x="347503" y="297522"/>
                </a:lnTo>
                <a:lnTo>
                  <a:pt x="348403" y="305816"/>
                </a:lnTo>
                <a:lnTo>
                  <a:pt x="348527" y="306959"/>
                </a:lnTo>
                <a:lnTo>
                  <a:pt x="345291" y="320802"/>
                </a:lnTo>
                <a:lnTo>
                  <a:pt x="345203" y="321181"/>
                </a:lnTo>
                <a:lnTo>
                  <a:pt x="340371" y="335086"/>
                </a:lnTo>
                <a:lnTo>
                  <a:pt x="336872" y="343573"/>
                </a:lnTo>
                <a:lnTo>
                  <a:pt x="334361" y="349021"/>
                </a:lnTo>
                <a:lnTo>
                  <a:pt x="337710" y="350520"/>
                </a:lnTo>
                <a:lnTo>
                  <a:pt x="363646" y="310117"/>
                </a:lnTo>
                <a:lnTo>
                  <a:pt x="366136" y="297522"/>
                </a:lnTo>
                <a:lnTo>
                  <a:pt x="366218" y="296519"/>
                </a:lnTo>
                <a:lnTo>
                  <a:pt x="366286" y="295681"/>
                </a:lnTo>
                <a:lnTo>
                  <a:pt x="366374" y="294601"/>
                </a:lnTo>
                <a:lnTo>
                  <a:pt x="366485" y="293239"/>
                </a:lnTo>
                <a:close/>
              </a:path>
              <a:path w="367030" h="375285">
                <a:moveTo>
                  <a:pt x="328419" y="305816"/>
                </a:moveTo>
                <a:lnTo>
                  <a:pt x="322138" y="308914"/>
                </a:lnTo>
                <a:lnTo>
                  <a:pt x="259398" y="332529"/>
                </a:lnTo>
                <a:lnTo>
                  <a:pt x="203430" y="342437"/>
                </a:lnTo>
                <a:lnTo>
                  <a:pt x="296092" y="342437"/>
                </a:lnTo>
                <a:lnTo>
                  <a:pt x="313500" y="331256"/>
                </a:lnTo>
                <a:lnTo>
                  <a:pt x="326741" y="318960"/>
                </a:lnTo>
                <a:lnTo>
                  <a:pt x="333275" y="310591"/>
                </a:lnTo>
                <a:lnTo>
                  <a:pt x="328419" y="305816"/>
                </a:lnTo>
                <a:close/>
              </a:path>
              <a:path w="367030" h="375285">
                <a:moveTo>
                  <a:pt x="337967" y="279295"/>
                </a:moveTo>
                <a:lnTo>
                  <a:pt x="297835" y="290533"/>
                </a:lnTo>
                <a:lnTo>
                  <a:pt x="295602" y="294601"/>
                </a:lnTo>
                <a:lnTo>
                  <a:pt x="296440" y="296519"/>
                </a:lnTo>
                <a:lnTo>
                  <a:pt x="298281" y="295681"/>
                </a:lnTo>
                <a:lnTo>
                  <a:pt x="316720" y="293901"/>
                </a:lnTo>
                <a:lnTo>
                  <a:pt x="328827" y="293239"/>
                </a:lnTo>
                <a:lnTo>
                  <a:pt x="366485" y="293239"/>
                </a:lnTo>
                <a:lnTo>
                  <a:pt x="366707" y="290533"/>
                </a:lnTo>
                <a:lnTo>
                  <a:pt x="366727" y="290276"/>
                </a:lnTo>
                <a:lnTo>
                  <a:pt x="365507" y="284721"/>
                </a:lnTo>
                <a:lnTo>
                  <a:pt x="359571" y="281471"/>
                </a:lnTo>
                <a:lnTo>
                  <a:pt x="349608" y="279733"/>
                </a:lnTo>
                <a:lnTo>
                  <a:pt x="337967" y="279295"/>
                </a:lnTo>
                <a:close/>
              </a:path>
              <a:path w="367030" h="375285">
                <a:moveTo>
                  <a:pt x="279218" y="51574"/>
                </a:moveTo>
                <a:lnTo>
                  <a:pt x="183172" y="51574"/>
                </a:lnTo>
                <a:lnTo>
                  <a:pt x="202190" y="55948"/>
                </a:lnTo>
                <a:lnTo>
                  <a:pt x="210810" y="68125"/>
                </a:lnTo>
                <a:lnTo>
                  <a:pt x="213041" y="86489"/>
                </a:lnTo>
                <a:lnTo>
                  <a:pt x="212999" y="93014"/>
                </a:lnTo>
                <a:lnTo>
                  <a:pt x="212893" y="109423"/>
                </a:lnTo>
                <a:lnTo>
                  <a:pt x="173519" y="113417"/>
                </a:lnTo>
                <a:lnTo>
                  <a:pt x="126651" y="127147"/>
                </a:lnTo>
                <a:lnTo>
                  <a:pt x="87428" y="156605"/>
                </a:lnTo>
                <a:lnTo>
                  <a:pt x="70990" y="207784"/>
                </a:lnTo>
                <a:lnTo>
                  <a:pt x="83334" y="252437"/>
                </a:lnTo>
                <a:lnTo>
                  <a:pt x="114167" y="277187"/>
                </a:lnTo>
                <a:lnTo>
                  <a:pt x="154190" y="283228"/>
                </a:lnTo>
                <a:lnTo>
                  <a:pt x="194104" y="271752"/>
                </a:lnTo>
                <a:lnTo>
                  <a:pt x="224610" y="243954"/>
                </a:lnTo>
                <a:lnTo>
                  <a:pt x="302265" y="243954"/>
                </a:lnTo>
                <a:lnTo>
                  <a:pt x="310083" y="236245"/>
                </a:lnTo>
                <a:lnTo>
                  <a:pt x="302768" y="230349"/>
                </a:lnTo>
                <a:lnTo>
                  <a:pt x="177648" y="230349"/>
                </a:lnTo>
                <a:lnTo>
                  <a:pt x="153417" y="221593"/>
                </a:lnTo>
                <a:lnTo>
                  <a:pt x="142403" y="196481"/>
                </a:lnTo>
                <a:lnTo>
                  <a:pt x="149450" y="172383"/>
                </a:lnTo>
                <a:lnTo>
                  <a:pt x="167068" y="157819"/>
                </a:lnTo>
                <a:lnTo>
                  <a:pt x="189977" y="150490"/>
                </a:lnTo>
                <a:lnTo>
                  <a:pt x="212893" y="148094"/>
                </a:lnTo>
                <a:lnTo>
                  <a:pt x="283046" y="148094"/>
                </a:lnTo>
                <a:lnTo>
                  <a:pt x="283046" y="68897"/>
                </a:lnTo>
                <a:lnTo>
                  <a:pt x="279218" y="51574"/>
                </a:lnTo>
                <a:close/>
              </a:path>
              <a:path w="367030" h="375285">
                <a:moveTo>
                  <a:pt x="302265" y="243954"/>
                </a:moveTo>
                <a:lnTo>
                  <a:pt x="224610" y="243954"/>
                </a:lnTo>
                <a:lnTo>
                  <a:pt x="231548" y="252437"/>
                </a:lnTo>
                <a:lnTo>
                  <a:pt x="231666" y="252581"/>
                </a:lnTo>
                <a:lnTo>
                  <a:pt x="242505" y="263825"/>
                </a:lnTo>
                <a:lnTo>
                  <a:pt x="253877" y="274927"/>
                </a:lnTo>
                <a:lnTo>
                  <a:pt x="262632" y="283228"/>
                </a:lnTo>
                <a:lnTo>
                  <a:pt x="262437" y="283228"/>
                </a:lnTo>
                <a:lnTo>
                  <a:pt x="302265" y="243954"/>
                </a:lnTo>
                <a:close/>
              </a:path>
              <a:path w="367030" h="375285">
                <a:moveTo>
                  <a:pt x="283046" y="148094"/>
                </a:moveTo>
                <a:lnTo>
                  <a:pt x="212893" y="148094"/>
                </a:lnTo>
                <a:lnTo>
                  <a:pt x="212893" y="182092"/>
                </a:lnTo>
                <a:lnTo>
                  <a:pt x="201879" y="218573"/>
                </a:lnTo>
                <a:lnTo>
                  <a:pt x="177648" y="230349"/>
                </a:lnTo>
                <a:lnTo>
                  <a:pt x="302768" y="230349"/>
                </a:lnTo>
                <a:lnTo>
                  <a:pt x="294452" y="223646"/>
                </a:lnTo>
                <a:lnTo>
                  <a:pt x="286425" y="214842"/>
                </a:lnTo>
                <a:lnTo>
                  <a:pt x="283468" y="205691"/>
                </a:lnTo>
                <a:lnTo>
                  <a:pt x="283046" y="192049"/>
                </a:lnTo>
                <a:lnTo>
                  <a:pt x="283046" y="148094"/>
                </a:lnTo>
                <a:close/>
              </a:path>
              <a:path w="367030" h="375285">
                <a:moveTo>
                  <a:pt x="189031" y="0"/>
                </a:moveTo>
                <a:lnTo>
                  <a:pt x="140332" y="7840"/>
                </a:lnTo>
                <a:lnTo>
                  <a:pt x="105022" y="28182"/>
                </a:lnTo>
                <a:lnTo>
                  <a:pt x="83524" y="56262"/>
                </a:lnTo>
                <a:lnTo>
                  <a:pt x="76264" y="87312"/>
                </a:lnTo>
                <a:lnTo>
                  <a:pt x="137800" y="93014"/>
                </a:lnTo>
                <a:lnTo>
                  <a:pt x="150644" y="69057"/>
                </a:lnTo>
                <a:lnTo>
                  <a:pt x="165601" y="56754"/>
                </a:lnTo>
                <a:lnTo>
                  <a:pt x="178001" y="52222"/>
                </a:lnTo>
                <a:lnTo>
                  <a:pt x="183172" y="51574"/>
                </a:lnTo>
                <a:lnTo>
                  <a:pt x="279218" y="51574"/>
                </a:lnTo>
                <a:lnTo>
                  <a:pt x="278692" y="49195"/>
                </a:lnTo>
                <a:lnTo>
                  <a:pt x="263602" y="26504"/>
                </a:lnTo>
                <a:lnTo>
                  <a:pt x="234812" y="7840"/>
                </a:lnTo>
                <a:lnTo>
                  <a:pt x="235045" y="7840"/>
                </a:lnTo>
                <a:lnTo>
                  <a:pt x="189031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7022" y="4068762"/>
            <a:ext cx="24663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30" dirty="0">
                <a:solidFill>
                  <a:srgbClr val="151516"/>
                </a:solidFill>
                <a:latin typeface="Tahoma"/>
                <a:cs typeface="Tahoma"/>
              </a:rPr>
              <a:t>Amazon</a:t>
            </a:r>
            <a:r>
              <a:rPr sz="1650" b="1" spc="4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Rekognition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6859" y="511313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79654" y="195402"/>
                </a:moveTo>
                <a:lnTo>
                  <a:pt x="0" y="195402"/>
                </a:lnTo>
                <a:lnTo>
                  <a:pt x="0" y="375056"/>
                </a:lnTo>
                <a:lnTo>
                  <a:pt x="179654" y="375056"/>
                </a:lnTo>
                <a:lnTo>
                  <a:pt x="179654" y="195402"/>
                </a:lnTo>
                <a:close/>
              </a:path>
              <a:path w="375284" h="375285">
                <a:moveTo>
                  <a:pt x="179654" y="0"/>
                </a:moveTo>
                <a:lnTo>
                  <a:pt x="0" y="0"/>
                </a:lnTo>
                <a:lnTo>
                  <a:pt x="0" y="179666"/>
                </a:lnTo>
                <a:lnTo>
                  <a:pt x="179654" y="179666"/>
                </a:lnTo>
                <a:lnTo>
                  <a:pt x="179654" y="0"/>
                </a:lnTo>
                <a:close/>
              </a:path>
              <a:path w="375284" h="375285">
                <a:moveTo>
                  <a:pt x="375043" y="195402"/>
                </a:moveTo>
                <a:lnTo>
                  <a:pt x="195389" y="195402"/>
                </a:lnTo>
                <a:lnTo>
                  <a:pt x="195389" y="375056"/>
                </a:lnTo>
                <a:lnTo>
                  <a:pt x="375043" y="375056"/>
                </a:lnTo>
                <a:lnTo>
                  <a:pt x="375043" y="195402"/>
                </a:lnTo>
                <a:close/>
              </a:path>
              <a:path w="375284" h="375285">
                <a:moveTo>
                  <a:pt x="375043" y="0"/>
                </a:moveTo>
                <a:lnTo>
                  <a:pt x="195389" y="0"/>
                </a:lnTo>
                <a:lnTo>
                  <a:pt x="195389" y="179666"/>
                </a:lnTo>
                <a:lnTo>
                  <a:pt x="375043" y="179666"/>
                </a:lnTo>
                <a:lnTo>
                  <a:pt x="375043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7450" y="5040313"/>
            <a:ext cx="18745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0" dirty="0">
                <a:solidFill>
                  <a:srgbClr val="151516"/>
                </a:solidFill>
                <a:latin typeface="Tahoma"/>
                <a:cs typeface="Tahoma"/>
              </a:rPr>
              <a:t>Microsoft</a:t>
            </a:r>
            <a:r>
              <a:rPr sz="1650" b="1" spc="4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105" dirty="0">
                <a:solidFill>
                  <a:srgbClr val="151516"/>
                </a:solidFill>
                <a:latin typeface="Tahoma"/>
                <a:cs typeface="Tahoma"/>
              </a:rPr>
              <a:t>Azure</a:t>
            </a:r>
            <a:endParaRPr sz="165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430405-0283-58E6-418F-EA86E4B44009}"/>
                  </a:ext>
                </a:extLst>
              </p14:cNvPr>
              <p14:cNvContentPartPr/>
              <p14:nvPr/>
            </p14:nvContentPartPr>
            <p14:xfrm>
              <a:off x="9479085" y="5980725"/>
              <a:ext cx="970560" cy="262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430405-0283-58E6-418F-EA86E4B440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6085" y="5917725"/>
                <a:ext cx="10962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A6F704-61F6-AFAB-3462-D69B38199D1B}"/>
                  </a:ext>
                </a:extLst>
              </p14:cNvPr>
              <p14:cNvContentPartPr/>
              <p14:nvPr/>
            </p14:nvContentPartPr>
            <p14:xfrm>
              <a:off x="9431565" y="5723685"/>
              <a:ext cx="1848600" cy="631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A6F704-61F6-AFAB-3462-D69B38199D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8925" y="5660685"/>
                <a:ext cx="1974240" cy="75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054100"/>
            <a:ext cx="63887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95" dirty="0"/>
              <a:t>Case</a:t>
            </a:r>
            <a:r>
              <a:rPr spc="40" dirty="0"/>
              <a:t> </a:t>
            </a:r>
            <a:r>
              <a:rPr spc="160" dirty="0"/>
              <a:t>Studies</a:t>
            </a:r>
            <a:r>
              <a:rPr spc="40" dirty="0"/>
              <a:t> </a:t>
            </a:r>
            <a:r>
              <a:rPr spc="215" dirty="0"/>
              <a:t>and</a:t>
            </a:r>
            <a:r>
              <a:rPr spc="40" dirty="0"/>
              <a:t> </a:t>
            </a:r>
            <a:r>
              <a:rPr spc="160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3362325"/>
            <a:ext cx="1721485" cy="626110"/>
            <a:chOff x="600075" y="3362325"/>
            <a:chExt cx="1721485" cy="626110"/>
          </a:xfrm>
        </p:grpSpPr>
        <p:sp>
          <p:nvSpPr>
            <p:cNvPr id="4" name="object 4"/>
            <p:cNvSpPr/>
            <p:nvPr/>
          </p:nvSpPr>
          <p:spPr>
            <a:xfrm>
              <a:off x="616148" y="3378403"/>
              <a:ext cx="1704975" cy="609600"/>
            </a:xfrm>
            <a:custGeom>
              <a:avLst/>
              <a:gdLst/>
              <a:ahLst/>
              <a:cxnLst/>
              <a:rect l="l" t="t" r="r" b="b"/>
              <a:pathLst>
                <a:path w="1704975" h="609600">
                  <a:moveTo>
                    <a:pt x="1698083" y="0"/>
                  </a:moveTo>
                  <a:lnTo>
                    <a:pt x="1679376" y="0"/>
                  </a:lnTo>
                  <a:lnTo>
                    <a:pt x="1679376" y="583996"/>
                  </a:lnTo>
                  <a:lnTo>
                    <a:pt x="0" y="583996"/>
                  </a:lnTo>
                  <a:lnTo>
                    <a:pt x="0" y="602703"/>
                  </a:lnTo>
                  <a:lnTo>
                    <a:pt x="928" y="604939"/>
                  </a:lnTo>
                  <a:lnTo>
                    <a:pt x="4648" y="608660"/>
                  </a:lnTo>
                  <a:lnTo>
                    <a:pt x="6896" y="609599"/>
                  </a:lnTo>
                  <a:lnTo>
                    <a:pt x="1698083" y="609599"/>
                  </a:lnTo>
                  <a:lnTo>
                    <a:pt x="1700331" y="608660"/>
                  </a:lnTo>
                  <a:lnTo>
                    <a:pt x="1704052" y="604939"/>
                  </a:lnTo>
                  <a:lnTo>
                    <a:pt x="1704979" y="602703"/>
                  </a:lnTo>
                  <a:lnTo>
                    <a:pt x="1704979" y="6883"/>
                  </a:lnTo>
                  <a:lnTo>
                    <a:pt x="1704052" y="4648"/>
                  </a:lnTo>
                  <a:lnTo>
                    <a:pt x="1700331" y="927"/>
                  </a:lnTo>
                  <a:lnTo>
                    <a:pt x="1698083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4837" y="3367087"/>
              <a:ext cx="1695450" cy="600075"/>
            </a:xfrm>
            <a:custGeom>
              <a:avLst/>
              <a:gdLst/>
              <a:ahLst/>
              <a:cxnLst/>
              <a:rect l="l" t="t" r="r" b="b"/>
              <a:pathLst>
                <a:path w="1695450" h="600075">
                  <a:moveTo>
                    <a:pt x="1692008" y="0"/>
                  </a:moveTo>
                  <a:lnTo>
                    <a:pt x="3448" y="0"/>
                  </a:lnTo>
                  <a:lnTo>
                    <a:pt x="2326" y="457"/>
                  </a:lnTo>
                  <a:lnTo>
                    <a:pt x="466" y="2324"/>
                  </a:lnTo>
                  <a:lnTo>
                    <a:pt x="0" y="3454"/>
                  </a:lnTo>
                  <a:lnTo>
                    <a:pt x="0" y="595312"/>
                  </a:lnTo>
                  <a:lnTo>
                    <a:pt x="0" y="596633"/>
                  </a:lnTo>
                  <a:lnTo>
                    <a:pt x="466" y="597750"/>
                  </a:lnTo>
                  <a:lnTo>
                    <a:pt x="2326" y="599605"/>
                  </a:lnTo>
                  <a:lnTo>
                    <a:pt x="3448" y="600075"/>
                  </a:lnTo>
                  <a:lnTo>
                    <a:pt x="1692008" y="600075"/>
                  </a:lnTo>
                  <a:lnTo>
                    <a:pt x="1693125" y="599605"/>
                  </a:lnTo>
                  <a:lnTo>
                    <a:pt x="1694980" y="597750"/>
                  </a:lnTo>
                  <a:lnTo>
                    <a:pt x="1695450" y="596633"/>
                  </a:lnTo>
                  <a:lnTo>
                    <a:pt x="1695450" y="3454"/>
                  </a:lnTo>
                  <a:lnTo>
                    <a:pt x="1694980" y="2324"/>
                  </a:lnTo>
                  <a:lnTo>
                    <a:pt x="1693125" y="457"/>
                  </a:lnTo>
                  <a:lnTo>
                    <a:pt x="169200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837" y="3367087"/>
              <a:ext cx="1695450" cy="600075"/>
            </a:xfrm>
            <a:custGeom>
              <a:avLst/>
              <a:gdLst/>
              <a:ahLst/>
              <a:cxnLst/>
              <a:rect l="l" t="t" r="r" b="b"/>
              <a:pathLst>
                <a:path w="1695450" h="600075">
                  <a:moveTo>
                    <a:pt x="0" y="595312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6" y="2324"/>
                  </a:lnTo>
                  <a:lnTo>
                    <a:pt x="1394" y="1397"/>
                  </a:lnTo>
                  <a:lnTo>
                    <a:pt x="2326" y="457"/>
                  </a:lnTo>
                  <a:lnTo>
                    <a:pt x="3448" y="0"/>
                  </a:lnTo>
                  <a:lnTo>
                    <a:pt x="4762" y="0"/>
                  </a:lnTo>
                  <a:lnTo>
                    <a:pt x="1690687" y="0"/>
                  </a:lnTo>
                  <a:lnTo>
                    <a:pt x="1692008" y="0"/>
                  </a:lnTo>
                  <a:lnTo>
                    <a:pt x="1693125" y="457"/>
                  </a:lnTo>
                  <a:lnTo>
                    <a:pt x="1694053" y="1397"/>
                  </a:lnTo>
                  <a:lnTo>
                    <a:pt x="1694980" y="2324"/>
                  </a:lnTo>
                  <a:lnTo>
                    <a:pt x="1695450" y="3454"/>
                  </a:lnTo>
                  <a:lnTo>
                    <a:pt x="1695450" y="4762"/>
                  </a:lnTo>
                  <a:lnTo>
                    <a:pt x="1695450" y="595312"/>
                  </a:lnTo>
                  <a:lnTo>
                    <a:pt x="1695450" y="596633"/>
                  </a:lnTo>
                  <a:lnTo>
                    <a:pt x="1694980" y="597750"/>
                  </a:lnTo>
                  <a:lnTo>
                    <a:pt x="1694053" y="598678"/>
                  </a:lnTo>
                  <a:lnTo>
                    <a:pt x="1693125" y="599605"/>
                  </a:lnTo>
                  <a:lnTo>
                    <a:pt x="1692008" y="600075"/>
                  </a:lnTo>
                  <a:lnTo>
                    <a:pt x="1690687" y="600075"/>
                  </a:lnTo>
                  <a:lnTo>
                    <a:pt x="4762" y="600075"/>
                  </a:lnTo>
                  <a:lnTo>
                    <a:pt x="3448" y="600075"/>
                  </a:lnTo>
                  <a:lnTo>
                    <a:pt x="2326" y="599605"/>
                  </a:lnTo>
                  <a:lnTo>
                    <a:pt x="1394" y="598678"/>
                  </a:lnTo>
                  <a:lnTo>
                    <a:pt x="466" y="597750"/>
                  </a:lnTo>
                  <a:lnTo>
                    <a:pt x="0" y="596633"/>
                  </a:lnTo>
                  <a:lnTo>
                    <a:pt x="0" y="595312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9" y="3567417"/>
              <a:ext cx="238124" cy="19287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390775" y="3967162"/>
            <a:ext cx="8353425" cy="9525"/>
          </a:xfrm>
          <a:custGeom>
            <a:avLst/>
            <a:gdLst/>
            <a:ahLst/>
            <a:cxnLst/>
            <a:rect l="l" t="t" r="r" b="b"/>
            <a:pathLst>
              <a:path w="8353425" h="9525">
                <a:moveTo>
                  <a:pt x="83465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346529" y="9525"/>
                </a:lnTo>
                <a:lnTo>
                  <a:pt x="8348776" y="9055"/>
                </a:lnTo>
                <a:lnTo>
                  <a:pt x="8352498" y="7200"/>
                </a:lnTo>
                <a:lnTo>
                  <a:pt x="8353425" y="6083"/>
                </a:lnTo>
                <a:lnTo>
                  <a:pt x="8353425" y="3454"/>
                </a:lnTo>
                <a:lnTo>
                  <a:pt x="8352498" y="2324"/>
                </a:lnTo>
                <a:lnTo>
                  <a:pt x="8348776" y="457"/>
                </a:lnTo>
                <a:lnTo>
                  <a:pt x="8346529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0075" y="4057650"/>
            <a:ext cx="3426460" cy="626110"/>
            <a:chOff x="600075" y="4057650"/>
            <a:chExt cx="3426460" cy="626110"/>
          </a:xfrm>
        </p:grpSpPr>
        <p:sp>
          <p:nvSpPr>
            <p:cNvPr id="10" name="object 10"/>
            <p:cNvSpPr/>
            <p:nvPr/>
          </p:nvSpPr>
          <p:spPr>
            <a:xfrm>
              <a:off x="616148" y="4073728"/>
              <a:ext cx="3409950" cy="609600"/>
            </a:xfrm>
            <a:custGeom>
              <a:avLst/>
              <a:gdLst/>
              <a:ahLst/>
              <a:cxnLst/>
              <a:rect l="l" t="t" r="r" b="b"/>
              <a:pathLst>
                <a:path w="3409950" h="609600">
                  <a:moveTo>
                    <a:pt x="3403058" y="0"/>
                  </a:moveTo>
                  <a:lnTo>
                    <a:pt x="3384351" y="0"/>
                  </a:lnTo>
                  <a:lnTo>
                    <a:pt x="3384351" y="583996"/>
                  </a:lnTo>
                  <a:lnTo>
                    <a:pt x="0" y="583996"/>
                  </a:lnTo>
                  <a:lnTo>
                    <a:pt x="0" y="602703"/>
                  </a:lnTo>
                  <a:lnTo>
                    <a:pt x="928" y="604939"/>
                  </a:lnTo>
                  <a:lnTo>
                    <a:pt x="4648" y="608660"/>
                  </a:lnTo>
                  <a:lnTo>
                    <a:pt x="6896" y="609599"/>
                  </a:lnTo>
                  <a:lnTo>
                    <a:pt x="3403058" y="609599"/>
                  </a:lnTo>
                  <a:lnTo>
                    <a:pt x="3405306" y="608660"/>
                  </a:lnTo>
                  <a:lnTo>
                    <a:pt x="3409015" y="604939"/>
                  </a:lnTo>
                  <a:lnTo>
                    <a:pt x="3409954" y="602703"/>
                  </a:lnTo>
                  <a:lnTo>
                    <a:pt x="3409954" y="6883"/>
                  </a:lnTo>
                  <a:lnTo>
                    <a:pt x="3409015" y="4648"/>
                  </a:lnTo>
                  <a:lnTo>
                    <a:pt x="3405306" y="927"/>
                  </a:lnTo>
                  <a:lnTo>
                    <a:pt x="340305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837" y="4062412"/>
              <a:ext cx="3400425" cy="600075"/>
            </a:xfrm>
            <a:custGeom>
              <a:avLst/>
              <a:gdLst/>
              <a:ahLst/>
              <a:cxnLst/>
              <a:rect l="l" t="t" r="r" b="b"/>
              <a:pathLst>
                <a:path w="3400425" h="600075">
                  <a:moveTo>
                    <a:pt x="3396983" y="0"/>
                  </a:moveTo>
                  <a:lnTo>
                    <a:pt x="3448" y="0"/>
                  </a:lnTo>
                  <a:lnTo>
                    <a:pt x="2326" y="457"/>
                  </a:lnTo>
                  <a:lnTo>
                    <a:pt x="466" y="2324"/>
                  </a:lnTo>
                  <a:lnTo>
                    <a:pt x="0" y="3454"/>
                  </a:lnTo>
                  <a:lnTo>
                    <a:pt x="0" y="595312"/>
                  </a:lnTo>
                  <a:lnTo>
                    <a:pt x="0" y="596633"/>
                  </a:lnTo>
                  <a:lnTo>
                    <a:pt x="466" y="597750"/>
                  </a:lnTo>
                  <a:lnTo>
                    <a:pt x="2326" y="599605"/>
                  </a:lnTo>
                  <a:lnTo>
                    <a:pt x="3448" y="600075"/>
                  </a:lnTo>
                  <a:lnTo>
                    <a:pt x="3396983" y="600075"/>
                  </a:lnTo>
                  <a:lnTo>
                    <a:pt x="3398100" y="599605"/>
                  </a:lnTo>
                  <a:lnTo>
                    <a:pt x="3399955" y="597750"/>
                  </a:lnTo>
                  <a:lnTo>
                    <a:pt x="3400425" y="596633"/>
                  </a:lnTo>
                  <a:lnTo>
                    <a:pt x="3400425" y="3454"/>
                  </a:lnTo>
                  <a:lnTo>
                    <a:pt x="3399955" y="2324"/>
                  </a:lnTo>
                  <a:lnTo>
                    <a:pt x="3398100" y="457"/>
                  </a:lnTo>
                  <a:lnTo>
                    <a:pt x="3396983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837" y="4062412"/>
              <a:ext cx="3400425" cy="600075"/>
            </a:xfrm>
            <a:custGeom>
              <a:avLst/>
              <a:gdLst/>
              <a:ahLst/>
              <a:cxnLst/>
              <a:rect l="l" t="t" r="r" b="b"/>
              <a:pathLst>
                <a:path w="3400425" h="600075">
                  <a:moveTo>
                    <a:pt x="0" y="595312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6" y="2324"/>
                  </a:lnTo>
                  <a:lnTo>
                    <a:pt x="1394" y="1397"/>
                  </a:lnTo>
                  <a:lnTo>
                    <a:pt x="2326" y="457"/>
                  </a:lnTo>
                  <a:lnTo>
                    <a:pt x="3448" y="0"/>
                  </a:lnTo>
                  <a:lnTo>
                    <a:pt x="4762" y="0"/>
                  </a:lnTo>
                  <a:lnTo>
                    <a:pt x="3395662" y="0"/>
                  </a:lnTo>
                  <a:lnTo>
                    <a:pt x="3396983" y="0"/>
                  </a:lnTo>
                  <a:lnTo>
                    <a:pt x="3398100" y="457"/>
                  </a:lnTo>
                  <a:lnTo>
                    <a:pt x="3399028" y="1397"/>
                  </a:lnTo>
                  <a:lnTo>
                    <a:pt x="3399955" y="2324"/>
                  </a:lnTo>
                  <a:lnTo>
                    <a:pt x="3400425" y="3454"/>
                  </a:lnTo>
                  <a:lnTo>
                    <a:pt x="3400425" y="4762"/>
                  </a:lnTo>
                  <a:lnTo>
                    <a:pt x="3400425" y="595312"/>
                  </a:lnTo>
                  <a:lnTo>
                    <a:pt x="3400425" y="596633"/>
                  </a:lnTo>
                  <a:lnTo>
                    <a:pt x="3399955" y="597750"/>
                  </a:lnTo>
                  <a:lnTo>
                    <a:pt x="3399028" y="598678"/>
                  </a:lnTo>
                  <a:lnTo>
                    <a:pt x="3398100" y="599605"/>
                  </a:lnTo>
                  <a:lnTo>
                    <a:pt x="3396983" y="600075"/>
                  </a:lnTo>
                  <a:lnTo>
                    <a:pt x="3395662" y="600075"/>
                  </a:lnTo>
                  <a:lnTo>
                    <a:pt x="4762" y="600075"/>
                  </a:lnTo>
                  <a:lnTo>
                    <a:pt x="3448" y="600075"/>
                  </a:lnTo>
                  <a:lnTo>
                    <a:pt x="2326" y="599605"/>
                  </a:lnTo>
                  <a:lnTo>
                    <a:pt x="1394" y="598678"/>
                  </a:lnTo>
                  <a:lnTo>
                    <a:pt x="466" y="597750"/>
                  </a:lnTo>
                  <a:lnTo>
                    <a:pt x="0" y="596633"/>
                  </a:lnTo>
                  <a:lnTo>
                    <a:pt x="0" y="595312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1224" y="4238625"/>
              <a:ext cx="241096" cy="23812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095750" y="4662487"/>
            <a:ext cx="6648450" cy="9525"/>
          </a:xfrm>
          <a:custGeom>
            <a:avLst/>
            <a:gdLst/>
            <a:ahLst/>
            <a:cxnLst/>
            <a:rect l="l" t="t" r="r" b="b"/>
            <a:pathLst>
              <a:path w="6648450" h="9525">
                <a:moveTo>
                  <a:pt x="6641553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641553" y="9525"/>
                </a:lnTo>
                <a:lnTo>
                  <a:pt x="6643801" y="9055"/>
                </a:lnTo>
                <a:lnTo>
                  <a:pt x="6647522" y="7200"/>
                </a:lnTo>
                <a:lnTo>
                  <a:pt x="6648450" y="6083"/>
                </a:lnTo>
                <a:lnTo>
                  <a:pt x="6648450" y="3454"/>
                </a:lnTo>
                <a:lnTo>
                  <a:pt x="6647522" y="2324"/>
                </a:lnTo>
                <a:lnTo>
                  <a:pt x="6643801" y="457"/>
                </a:lnTo>
                <a:lnTo>
                  <a:pt x="6641553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0075" y="4752975"/>
            <a:ext cx="5131435" cy="626110"/>
            <a:chOff x="600075" y="4752975"/>
            <a:chExt cx="5131435" cy="626110"/>
          </a:xfrm>
        </p:grpSpPr>
        <p:sp>
          <p:nvSpPr>
            <p:cNvPr id="16" name="object 16"/>
            <p:cNvSpPr/>
            <p:nvPr/>
          </p:nvSpPr>
          <p:spPr>
            <a:xfrm>
              <a:off x="616148" y="4769053"/>
              <a:ext cx="5114925" cy="609600"/>
            </a:xfrm>
            <a:custGeom>
              <a:avLst/>
              <a:gdLst/>
              <a:ahLst/>
              <a:cxnLst/>
              <a:rect l="l" t="t" r="r" b="b"/>
              <a:pathLst>
                <a:path w="5114925" h="609600">
                  <a:moveTo>
                    <a:pt x="5108033" y="0"/>
                  </a:moveTo>
                  <a:lnTo>
                    <a:pt x="5089326" y="0"/>
                  </a:lnTo>
                  <a:lnTo>
                    <a:pt x="5089326" y="583998"/>
                  </a:lnTo>
                  <a:lnTo>
                    <a:pt x="0" y="583998"/>
                  </a:lnTo>
                  <a:lnTo>
                    <a:pt x="0" y="602700"/>
                  </a:lnTo>
                  <a:lnTo>
                    <a:pt x="928" y="604942"/>
                  </a:lnTo>
                  <a:lnTo>
                    <a:pt x="4648" y="608663"/>
                  </a:lnTo>
                  <a:lnTo>
                    <a:pt x="6896" y="609596"/>
                  </a:lnTo>
                  <a:lnTo>
                    <a:pt x="5108033" y="609596"/>
                  </a:lnTo>
                  <a:lnTo>
                    <a:pt x="5110281" y="608663"/>
                  </a:lnTo>
                  <a:lnTo>
                    <a:pt x="5113990" y="604942"/>
                  </a:lnTo>
                  <a:lnTo>
                    <a:pt x="5114929" y="602700"/>
                  </a:lnTo>
                  <a:lnTo>
                    <a:pt x="5114929" y="6883"/>
                  </a:lnTo>
                  <a:lnTo>
                    <a:pt x="5113990" y="4648"/>
                  </a:lnTo>
                  <a:lnTo>
                    <a:pt x="5110281" y="927"/>
                  </a:lnTo>
                  <a:lnTo>
                    <a:pt x="5108033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837" y="4757737"/>
              <a:ext cx="5105400" cy="600075"/>
            </a:xfrm>
            <a:custGeom>
              <a:avLst/>
              <a:gdLst/>
              <a:ahLst/>
              <a:cxnLst/>
              <a:rect l="l" t="t" r="r" b="b"/>
              <a:pathLst>
                <a:path w="5105400" h="600075">
                  <a:moveTo>
                    <a:pt x="5101958" y="0"/>
                  </a:moveTo>
                  <a:lnTo>
                    <a:pt x="3448" y="0"/>
                  </a:lnTo>
                  <a:lnTo>
                    <a:pt x="2326" y="457"/>
                  </a:lnTo>
                  <a:lnTo>
                    <a:pt x="466" y="2324"/>
                  </a:lnTo>
                  <a:lnTo>
                    <a:pt x="0" y="3454"/>
                  </a:lnTo>
                  <a:lnTo>
                    <a:pt x="0" y="595313"/>
                  </a:lnTo>
                  <a:lnTo>
                    <a:pt x="0" y="596628"/>
                  </a:lnTo>
                  <a:lnTo>
                    <a:pt x="466" y="597749"/>
                  </a:lnTo>
                  <a:lnTo>
                    <a:pt x="2326" y="599610"/>
                  </a:lnTo>
                  <a:lnTo>
                    <a:pt x="3448" y="600076"/>
                  </a:lnTo>
                  <a:lnTo>
                    <a:pt x="5101958" y="600076"/>
                  </a:lnTo>
                  <a:lnTo>
                    <a:pt x="5103075" y="599610"/>
                  </a:lnTo>
                  <a:lnTo>
                    <a:pt x="5104930" y="597749"/>
                  </a:lnTo>
                  <a:lnTo>
                    <a:pt x="5105400" y="596628"/>
                  </a:lnTo>
                  <a:lnTo>
                    <a:pt x="5105400" y="3454"/>
                  </a:lnTo>
                  <a:lnTo>
                    <a:pt x="5104930" y="2324"/>
                  </a:lnTo>
                  <a:lnTo>
                    <a:pt x="5103075" y="457"/>
                  </a:lnTo>
                  <a:lnTo>
                    <a:pt x="510195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837" y="4757737"/>
              <a:ext cx="5105400" cy="600075"/>
            </a:xfrm>
            <a:custGeom>
              <a:avLst/>
              <a:gdLst/>
              <a:ahLst/>
              <a:cxnLst/>
              <a:rect l="l" t="t" r="r" b="b"/>
              <a:pathLst>
                <a:path w="5105400" h="600075">
                  <a:moveTo>
                    <a:pt x="0" y="595313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6" y="2324"/>
                  </a:lnTo>
                  <a:lnTo>
                    <a:pt x="1394" y="1397"/>
                  </a:lnTo>
                  <a:lnTo>
                    <a:pt x="2326" y="457"/>
                  </a:lnTo>
                  <a:lnTo>
                    <a:pt x="3448" y="0"/>
                  </a:lnTo>
                  <a:lnTo>
                    <a:pt x="4762" y="0"/>
                  </a:lnTo>
                  <a:lnTo>
                    <a:pt x="5100637" y="0"/>
                  </a:lnTo>
                  <a:lnTo>
                    <a:pt x="5101958" y="0"/>
                  </a:lnTo>
                  <a:lnTo>
                    <a:pt x="5103075" y="457"/>
                  </a:lnTo>
                  <a:lnTo>
                    <a:pt x="5104003" y="1397"/>
                  </a:lnTo>
                  <a:lnTo>
                    <a:pt x="5104930" y="2324"/>
                  </a:lnTo>
                  <a:lnTo>
                    <a:pt x="5105400" y="3454"/>
                  </a:lnTo>
                  <a:lnTo>
                    <a:pt x="5105400" y="4762"/>
                  </a:lnTo>
                  <a:lnTo>
                    <a:pt x="5105400" y="595313"/>
                  </a:lnTo>
                  <a:lnTo>
                    <a:pt x="5105400" y="596628"/>
                  </a:lnTo>
                  <a:lnTo>
                    <a:pt x="5104930" y="597749"/>
                  </a:lnTo>
                  <a:lnTo>
                    <a:pt x="5104003" y="598676"/>
                  </a:lnTo>
                  <a:lnTo>
                    <a:pt x="5103075" y="599610"/>
                  </a:lnTo>
                  <a:lnTo>
                    <a:pt x="5101958" y="600076"/>
                  </a:lnTo>
                  <a:lnTo>
                    <a:pt x="5100637" y="600076"/>
                  </a:lnTo>
                  <a:lnTo>
                    <a:pt x="4762" y="600076"/>
                  </a:lnTo>
                  <a:lnTo>
                    <a:pt x="3448" y="600076"/>
                  </a:lnTo>
                  <a:lnTo>
                    <a:pt x="2326" y="599610"/>
                  </a:lnTo>
                  <a:lnTo>
                    <a:pt x="1394" y="598676"/>
                  </a:lnTo>
                  <a:lnTo>
                    <a:pt x="466" y="597749"/>
                  </a:lnTo>
                  <a:lnTo>
                    <a:pt x="0" y="596628"/>
                  </a:lnTo>
                  <a:lnTo>
                    <a:pt x="0" y="595313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3537" y="4933951"/>
              <a:ext cx="210972" cy="2381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Brand sentiment analysis using Instagram </a:t>
            </a:r>
            <a:r>
              <a:rPr spc="-10" dirty="0"/>
              <a:t>posts.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Track political opinions using Twitter </a:t>
            </a:r>
            <a:r>
              <a:rPr spc="-10" dirty="0"/>
              <a:t>images.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Monitor public reactions using combined text and image </a:t>
            </a:r>
            <a:r>
              <a:rPr spc="-10" dirty="0"/>
              <a:t>analysis.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pc="-10" dirty="0"/>
          </a:p>
          <a:p>
            <a:pPr marL="1889125">
              <a:lnSpc>
                <a:spcPct val="100000"/>
              </a:lnSpc>
            </a:pPr>
            <a:r>
              <a:rPr sz="1650" b="1" spc="110" dirty="0">
                <a:latin typeface="Tahoma"/>
                <a:cs typeface="Tahoma"/>
              </a:rPr>
              <a:t>Brand</a:t>
            </a:r>
            <a:r>
              <a:rPr sz="1650" b="1" spc="20" dirty="0">
                <a:latin typeface="Tahoma"/>
                <a:cs typeface="Tahoma"/>
              </a:rPr>
              <a:t> </a:t>
            </a:r>
            <a:r>
              <a:rPr sz="1650" b="1" spc="90" dirty="0">
                <a:latin typeface="Tahoma"/>
                <a:cs typeface="Tahoma"/>
              </a:rPr>
              <a:t>Sentiment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650">
              <a:latin typeface="Tahoma"/>
              <a:cs typeface="Tahoma"/>
            </a:endParaRPr>
          </a:p>
          <a:p>
            <a:pPr marL="3594100">
              <a:lnSpc>
                <a:spcPct val="100000"/>
              </a:lnSpc>
              <a:spcBef>
                <a:spcPts val="5"/>
              </a:spcBef>
            </a:pPr>
            <a:r>
              <a:rPr sz="1650" b="1" spc="90" dirty="0">
                <a:latin typeface="Tahoma"/>
                <a:cs typeface="Tahoma"/>
              </a:rPr>
              <a:t>Political</a:t>
            </a:r>
            <a:r>
              <a:rPr sz="1650" b="1" spc="20" dirty="0">
                <a:latin typeface="Tahoma"/>
                <a:cs typeface="Tahoma"/>
              </a:rPr>
              <a:t> </a:t>
            </a:r>
            <a:r>
              <a:rPr sz="1650" b="1" spc="95" dirty="0">
                <a:latin typeface="Tahoma"/>
                <a:cs typeface="Tahoma"/>
              </a:rPr>
              <a:t>Opinions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650" b="1" spc="105" dirty="0">
                <a:latin typeface="Tahoma"/>
                <a:cs typeface="Tahoma"/>
              </a:rPr>
              <a:t>Public</a:t>
            </a:r>
            <a:r>
              <a:rPr sz="1650" b="1" spc="45" dirty="0">
                <a:latin typeface="Tahoma"/>
                <a:cs typeface="Tahoma"/>
              </a:rPr>
              <a:t> </a:t>
            </a:r>
            <a:r>
              <a:rPr sz="1650" b="1" spc="90" dirty="0">
                <a:latin typeface="Tahoma"/>
                <a:cs typeface="Tahoma"/>
              </a:rPr>
              <a:t>Reactions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21" name="object 21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8D49AB-8631-DDC6-191D-897281A0BB55}"/>
                  </a:ext>
                </a:extLst>
              </p14:cNvPr>
              <p14:cNvContentPartPr/>
              <p14:nvPr/>
            </p14:nvContentPartPr>
            <p14:xfrm>
              <a:off x="9472605" y="5651685"/>
              <a:ext cx="1796760" cy="665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8D49AB-8631-DDC6-191D-897281A0BB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09965" y="5589045"/>
                <a:ext cx="1922400" cy="79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020" y="395998"/>
            <a:ext cx="7498080" cy="9429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">
              <a:lnSpc>
                <a:spcPts val="3679"/>
              </a:lnSpc>
              <a:spcBef>
                <a:spcPts val="65"/>
              </a:spcBef>
            </a:pPr>
            <a:r>
              <a:rPr sz="2950" spc="130" dirty="0"/>
              <a:t>Conclusion:</a:t>
            </a:r>
            <a:r>
              <a:rPr sz="2950" spc="20" dirty="0"/>
              <a:t> </a:t>
            </a:r>
            <a:r>
              <a:rPr sz="2950" spc="165" dirty="0"/>
              <a:t>The</a:t>
            </a:r>
            <a:r>
              <a:rPr sz="2950" spc="25" dirty="0"/>
              <a:t> </a:t>
            </a:r>
            <a:r>
              <a:rPr sz="2950" spc="135" dirty="0"/>
              <a:t>Future</a:t>
            </a:r>
            <a:r>
              <a:rPr sz="2950" spc="25" dirty="0"/>
              <a:t> </a:t>
            </a:r>
            <a:r>
              <a:rPr sz="2950" spc="145" dirty="0"/>
              <a:t>of</a:t>
            </a:r>
            <a:r>
              <a:rPr sz="2950" spc="25" dirty="0"/>
              <a:t> </a:t>
            </a:r>
            <a:r>
              <a:rPr sz="2950" spc="135" dirty="0"/>
              <a:t>Sentiment </a:t>
            </a:r>
            <a:r>
              <a:rPr sz="2950" spc="140" dirty="0"/>
              <a:t>Analysis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512769" y="1663798"/>
            <a:ext cx="4980305" cy="1022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Multimodal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analysis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is</a:t>
            </a:r>
            <a:r>
              <a:rPr sz="1150" spc="11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becoming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increasingly</a:t>
            </a:r>
            <a:r>
              <a:rPr sz="1150" spc="11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spc="-10" dirty="0">
                <a:solidFill>
                  <a:srgbClr val="151516"/>
                </a:solidFill>
                <a:latin typeface="SimSun-ExtB"/>
                <a:cs typeface="SimSun-ExtB"/>
              </a:rPr>
              <a:t>important.</a:t>
            </a:r>
            <a:endParaRPr sz="1150">
              <a:latin typeface="SimSun-ExtB"/>
              <a:cs typeface="SimSun-ExtB"/>
            </a:endParaRPr>
          </a:p>
          <a:p>
            <a:pPr marL="12700" marR="5080">
              <a:lnSpc>
                <a:spcPct val="233199"/>
              </a:lnSpc>
            </a:pP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Advancements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in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AI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150" spc="8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deep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learning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continue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to</a:t>
            </a:r>
            <a:r>
              <a:rPr sz="1150" spc="8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improve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spc="-10" dirty="0">
                <a:solidFill>
                  <a:srgbClr val="151516"/>
                </a:solidFill>
                <a:latin typeface="SimSun-ExtB"/>
                <a:cs typeface="SimSun-ExtB"/>
              </a:rPr>
              <a:t>accuracy.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Ethical</a:t>
            </a:r>
            <a:r>
              <a:rPr sz="11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considerations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are</a:t>
            </a:r>
            <a:r>
              <a:rPr sz="11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critical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for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responsible</a:t>
            </a:r>
            <a:r>
              <a:rPr sz="11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spc="-20" dirty="0">
                <a:solidFill>
                  <a:srgbClr val="151516"/>
                </a:solidFill>
                <a:latin typeface="SimSun-ExtB"/>
                <a:cs typeface="SimSun-ExtB"/>
              </a:rPr>
              <a:t>use.</a:t>
            </a:r>
            <a:endParaRPr sz="1150">
              <a:latin typeface="SimSun-ExtB"/>
              <a:cs typeface="SimSun-Ext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68336" y="1315842"/>
            <a:ext cx="6283325" cy="5123815"/>
            <a:chOff x="1868336" y="1315842"/>
            <a:chExt cx="6283325" cy="5123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8336" y="1315842"/>
              <a:ext cx="3146813" cy="5123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336" y="1315842"/>
              <a:ext cx="6282949" cy="51234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26663" y="3453481"/>
            <a:ext cx="16256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b="1" spc="-50" dirty="0">
                <a:solidFill>
                  <a:srgbClr val="151516"/>
                </a:solidFill>
                <a:latin typeface="Tahoma"/>
                <a:cs typeface="Tahoma"/>
              </a:rPr>
              <a:t>2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8336" y="4451979"/>
            <a:ext cx="6282949" cy="19873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99281" y="5321819"/>
            <a:ext cx="16383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b="1" spc="-50" dirty="0">
                <a:solidFill>
                  <a:srgbClr val="151516"/>
                </a:solidFill>
                <a:latin typeface="Tahoma"/>
                <a:cs typeface="Tahoma"/>
              </a:rPr>
              <a:t>3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654" y="4104063"/>
            <a:ext cx="2928620" cy="4673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21305">
              <a:lnSpc>
                <a:spcPts val="1905"/>
              </a:lnSpc>
              <a:spcBef>
                <a:spcPts val="114"/>
              </a:spcBef>
            </a:pPr>
            <a:r>
              <a:rPr sz="1750" b="1" spc="-430" dirty="0">
                <a:solidFill>
                  <a:srgbClr val="151516"/>
                </a:solidFill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ts val="1545"/>
              </a:lnSpc>
            </a:pPr>
            <a:r>
              <a:rPr sz="1450" b="1" spc="85" dirty="0">
                <a:solidFill>
                  <a:srgbClr val="151516"/>
                </a:solidFill>
                <a:latin typeface="Tahoma"/>
                <a:cs typeface="Tahoma"/>
              </a:rPr>
              <a:t>Multimodal</a:t>
            </a:r>
            <a:r>
              <a:rPr sz="1450" b="1" spc="2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450" b="1" spc="80" dirty="0">
                <a:solidFill>
                  <a:srgbClr val="151516"/>
                </a:solidFill>
                <a:latin typeface="Tahoma"/>
                <a:cs typeface="Tahoma"/>
              </a:rPr>
              <a:t>Analysis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142" y="3477921"/>
            <a:ext cx="183324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151516"/>
                </a:solidFill>
                <a:latin typeface="Tahoma"/>
                <a:cs typeface="Tahoma"/>
              </a:rPr>
              <a:t>AI</a:t>
            </a:r>
            <a:r>
              <a:rPr sz="1450" b="1" spc="2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450" b="1" spc="100" dirty="0">
                <a:solidFill>
                  <a:srgbClr val="151516"/>
                </a:solidFill>
                <a:latin typeface="Tahoma"/>
                <a:cs typeface="Tahoma"/>
              </a:rPr>
              <a:t>Advancements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4521" y="5154420"/>
            <a:ext cx="115951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80" dirty="0">
                <a:solidFill>
                  <a:srgbClr val="151516"/>
                </a:solidFill>
                <a:latin typeface="Tahoma"/>
                <a:cs typeface="Tahoma"/>
              </a:rPr>
              <a:t>Ethical</a:t>
            </a:r>
            <a:r>
              <a:rPr sz="1450" b="1" spc="4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450" b="1" spc="60" dirty="0">
                <a:solidFill>
                  <a:srgbClr val="151516"/>
                </a:solidFill>
                <a:latin typeface="Tahoma"/>
                <a:cs typeface="Tahoma"/>
              </a:rPr>
              <a:t>Use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13" name="object 13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9166" y="5990021"/>
            <a:ext cx="1536373" cy="3669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9B93F0-A98B-3854-CF9A-5AAA18694858}"/>
                  </a:ext>
                </a:extLst>
              </p14:cNvPr>
              <p14:cNvContentPartPr/>
              <p14:nvPr/>
            </p14:nvContentPartPr>
            <p14:xfrm>
              <a:off x="8336085" y="5600565"/>
              <a:ext cx="2123280" cy="658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9B93F0-A98B-3854-CF9A-5AAA186948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73445" y="5537565"/>
                <a:ext cx="224892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45CCF0-AEEF-D292-FDC7-D05272D72A65}"/>
                  </a:ext>
                </a:extLst>
              </p14:cNvPr>
              <p14:cNvContentPartPr/>
              <p14:nvPr/>
            </p14:nvContentPartPr>
            <p14:xfrm>
              <a:off x="8896245" y="5838525"/>
              <a:ext cx="1093320" cy="534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45CCF0-AEEF-D292-FDC7-D05272D72A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33245" y="5775525"/>
                <a:ext cx="1218960" cy="66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370</Words>
  <Application>Microsoft Office PowerPoint</Application>
  <PresentationFormat>Custom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SimSun-ExtB</vt:lpstr>
      <vt:lpstr>Tahoma</vt:lpstr>
      <vt:lpstr>Office Theme</vt:lpstr>
      <vt:lpstr>Sentiment Analysis of Social Media: Enhancing Insights with Image Understanding</vt:lpstr>
      <vt:lpstr>Understanding Sentiment Analysis</vt:lpstr>
      <vt:lpstr>Sentiment Analysis on Social Media</vt:lpstr>
      <vt:lpstr>The Power of Image Understanding</vt:lpstr>
      <vt:lpstr>Integrating Image Understanding</vt:lpstr>
      <vt:lpstr>Tools and Technologies</vt:lpstr>
      <vt:lpstr>Case Studies and Examples</vt:lpstr>
      <vt:lpstr>Conclusion: The Future of 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JYOTHIR RAGHAVALU BHOGI</dc:creator>
  <cp:lastModifiedBy>JYOTHIR RAGHAVULU BHOGI</cp:lastModifiedBy>
  <cp:revision>1</cp:revision>
  <dcterms:created xsi:type="dcterms:W3CDTF">2025-04-14T18:00:24Z</dcterms:created>
  <dcterms:modified xsi:type="dcterms:W3CDTF">2025-04-14T18:11:59Z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2025-04-14T00:00:00Z</vt:filetime>
  </property>
  <property fmtid="{D5CDD505-2E9C-101B-9397-08002B2CF9AE}" pid="5" name="Producer">
    <vt:lpwstr>GPL Ghostscript 9.56.1</vt:lpwstr>
  </property>
</Properties>
</file>